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0.xml" ContentType="application/vnd.openxmlformats-officedocument.presentationml.notesSlide+xml"/>
  <Override PartName="/ppt/ink/ink4.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74"/>
  </p:notesMasterIdLst>
  <p:sldIdLst>
    <p:sldId id="308" r:id="rId2"/>
    <p:sldId id="416" r:id="rId3"/>
    <p:sldId id="417" r:id="rId4"/>
    <p:sldId id="357" r:id="rId5"/>
    <p:sldId id="310" r:id="rId6"/>
    <p:sldId id="408" r:id="rId7"/>
    <p:sldId id="418" r:id="rId8"/>
    <p:sldId id="409" r:id="rId9"/>
    <p:sldId id="376" r:id="rId10"/>
    <p:sldId id="463" r:id="rId11"/>
    <p:sldId id="380" r:id="rId12"/>
    <p:sldId id="378" r:id="rId13"/>
    <p:sldId id="377" r:id="rId14"/>
    <p:sldId id="379" r:id="rId15"/>
    <p:sldId id="286" r:id="rId16"/>
    <p:sldId id="464" r:id="rId17"/>
    <p:sldId id="411" r:id="rId18"/>
    <p:sldId id="462" r:id="rId19"/>
    <p:sldId id="402" r:id="rId20"/>
    <p:sldId id="384" r:id="rId21"/>
    <p:sldId id="428" r:id="rId22"/>
    <p:sldId id="429" r:id="rId23"/>
    <p:sldId id="420" r:id="rId24"/>
    <p:sldId id="451" r:id="rId25"/>
    <p:sldId id="458" r:id="rId26"/>
    <p:sldId id="457" r:id="rId27"/>
    <p:sldId id="454" r:id="rId28"/>
    <p:sldId id="456" r:id="rId29"/>
    <p:sldId id="2489" r:id="rId30"/>
    <p:sldId id="455" r:id="rId31"/>
    <p:sldId id="2490" r:id="rId32"/>
    <p:sldId id="2491" r:id="rId33"/>
    <p:sldId id="2492" r:id="rId34"/>
    <p:sldId id="2493" r:id="rId35"/>
    <p:sldId id="459" r:id="rId36"/>
    <p:sldId id="452" r:id="rId37"/>
    <p:sldId id="2494" r:id="rId38"/>
    <p:sldId id="2495" r:id="rId39"/>
    <p:sldId id="2496" r:id="rId40"/>
    <p:sldId id="2504" r:id="rId41"/>
    <p:sldId id="2505" r:id="rId42"/>
    <p:sldId id="2497" r:id="rId43"/>
    <p:sldId id="2498" r:id="rId44"/>
    <p:sldId id="2503" r:id="rId45"/>
    <p:sldId id="2499" r:id="rId46"/>
    <p:sldId id="2500" r:id="rId47"/>
    <p:sldId id="2501" r:id="rId48"/>
    <p:sldId id="2502" r:id="rId49"/>
    <p:sldId id="2507" r:id="rId50"/>
    <p:sldId id="276" r:id="rId51"/>
    <p:sldId id="2481" r:id="rId52"/>
    <p:sldId id="2480" r:id="rId53"/>
    <p:sldId id="2482" r:id="rId54"/>
    <p:sldId id="2483" r:id="rId55"/>
    <p:sldId id="2484" r:id="rId56"/>
    <p:sldId id="2485" r:id="rId57"/>
    <p:sldId id="2486" r:id="rId58"/>
    <p:sldId id="2487" r:id="rId59"/>
    <p:sldId id="2488" r:id="rId60"/>
    <p:sldId id="2506" r:id="rId61"/>
    <p:sldId id="2508" r:id="rId62"/>
    <p:sldId id="412" r:id="rId63"/>
    <p:sldId id="421" r:id="rId64"/>
    <p:sldId id="413" r:id="rId65"/>
    <p:sldId id="401" r:id="rId66"/>
    <p:sldId id="414" r:id="rId67"/>
    <p:sldId id="312" r:id="rId68"/>
    <p:sldId id="407" r:id="rId69"/>
    <p:sldId id="2509" r:id="rId70"/>
    <p:sldId id="406" r:id="rId71"/>
    <p:sldId id="423" r:id="rId72"/>
    <p:sldId id="424" r:id="rId73"/>
  </p:sldIdLst>
  <p:sldSz cx="9144000" cy="5143500" type="screen16x9"/>
  <p:notesSz cx="6858000" cy="9144000"/>
  <p:embeddedFontLst>
    <p:embeddedFont>
      <p:font typeface="Chiller" panose="04020404031007020602" pitchFamily="82" charset="0"/>
      <p:regular r:id="rId75"/>
    </p:embeddedFont>
    <p:embeddedFont>
      <p:font typeface="Harrington" panose="04040505050A02020702" pitchFamily="82" charset="0"/>
      <p:regular r:id="rId76"/>
    </p:embeddedFont>
    <p:embeddedFont>
      <p:font typeface="Roboto" panose="020B0604020202020204" charset="0"/>
      <p:regular r:id="rId77"/>
      <p:bold r:id="rId78"/>
      <p:italic r:id="rId79"/>
      <p:boldItalic r:id="rId80"/>
    </p:embeddedFont>
    <p:embeddedFont>
      <p:font typeface="Aharoni" panose="020B0604020202020204" charset="-79"/>
      <p:bold r:id="rId81"/>
    </p:embeddedFont>
    <p:embeddedFont>
      <p:font typeface="Arial Rounded MT Bold" panose="020F0704030504030204" pitchFamily="34" charset="0"/>
      <p:regular r:id="rId82"/>
    </p:embeddedFont>
    <p:embeddedFont>
      <p:font typeface="Cairo SemiBold" panose="00000700000000000000" charset="-78"/>
      <p:regular r:id="rId83"/>
      <p:bold r:id="rId84"/>
    </p:embeddedFont>
    <p:embeddedFont>
      <p:font typeface="Lato" panose="020B0604020202020204" charset="0"/>
      <p:regular r:id="rId85"/>
      <p:bold r:id="rId86"/>
      <p:italic r:id="rId87"/>
      <p:boldItalic r:id="rId88"/>
    </p:embeddedFont>
    <p:embeddedFont>
      <p:font typeface="Calibri" panose="020F0502020204030204" pitchFamily="34" charset="0"/>
      <p:regular r:id="rId89"/>
      <p:bold r:id="rId90"/>
      <p:italic r:id="rId91"/>
      <p:boldItalic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3F6"/>
    <a:srgbClr val="FF72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ABF0EA4-7A6E-46B2-B2B0-CC3899A4DD3D}">
  <a:tblStyle styleId="{0ABF0EA4-7A6E-46B2-B2B0-CC3899A4DD3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3774" autoAdjust="0"/>
  </p:normalViewPr>
  <p:slideViewPr>
    <p:cSldViewPr snapToGrid="0">
      <p:cViewPr varScale="1">
        <p:scale>
          <a:sx n="109" d="100"/>
          <a:sy n="109" d="100"/>
        </p:scale>
        <p:origin x="202" y="10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0.fntdata"/><Relationship Id="rId89" Type="http://schemas.openxmlformats.org/officeDocument/2006/relationships/font" Target="fonts/font15.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font" Target="fonts/font5.fntdata"/><Relationship Id="rId5" Type="http://schemas.openxmlformats.org/officeDocument/2006/relationships/slide" Target="slides/slide4.xml"/><Relationship Id="rId90" Type="http://schemas.openxmlformats.org/officeDocument/2006/relationships/font" Target="fonts/font16.fntdata"/><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6.fntdata"/><Relationship Id="rId85" Type="http://schemas.openxmlformats.org/officeDocument/2006/relationships/font" Target="fonts/font11.fntdata"/><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1.fntdata"/><Relationship Id="rId83" Type="http://schemas.openxmlformats.org/officeDocument/2006/relationships/font" Target="fonts/font9.fntdata"/><Relationship Id="rId88" Type="http://schemas.openxmlformats.org/officeDocument/2006/relationships/font" Target="fonts/font14.fntdata"/><Relationship Id="rId91" Type="http://schemas.openxmlformats.org/officeDocument/2006/relationships/font" Target="fonts/font17.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font" Target="fonts/font12.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3.fntdata"/><Relationship Id="rId61" Type="http://schemas.openxmlformats.org/officeDocument/2006/relationships/slide" Target="slides/slide60.xml"/><Relationship Id="rId82"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3.fntdata"/></Relationships>
</file>

<file path=ppt/diagrams/_rels/data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image" Target="../media/image4.png"/></Relationships>
</file>

<file path=ppt/diagrams/_rels/data2.xml.rels><?xml version="1.0" encoding="UTF-8" standalone="yes"?>
<Relationships xmlns="http://schemas.openxmlformats.org/package/2006/relationships"><Relationship Id="rId1" Type="http://schemas.openxmlformats.org/officeDocument/2006/relationships/image" Target="../media/image53.png"/></Relationships>
</file>

<file path=ppt/diagrams/_rels/data3.xml.rels><?xml version="1.0" encoding="UTF-8" standalone="yes"?>
<Relationships xmlns="http://schemas.openxmlformats.org/package/2006/relationships"><Relationship Id="rId1" Type="http://schemas.openxmlformats.org/officeDocument/2006/relationships/image" Target="../media/image56.jpeg"/></Relationships>
</file>

<file path=ppt/diagrams/_rels/drawing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image" Target="../media/image4.png"/></Relationships>
</file>

<file path=ppt/diagrams/_rels/drawing2.xml.rels><?xml version="1.0" encoding="UTF-8" standalone="yes"?>
<Relationships xmlns="http://schemas.openxmlformats.org/package/2006/relationships"><Relationship Id="rId1" Type="http://schemas.openxmlformats.org/officeDocument/2006/relationships/image" Target="../media/image53.png"/></Relationships>
</file>

<file path=ppt/diagrams/_rels/drawing3.xml.rels><?xml version="1.0" encoding="UTF-8" standalone="yes"?>
<Relationships xmlns="http://schemas.openxmlformats.org/package/2006/relationships"><Relationship Id="rId1" Type="http://schemas.openxmlformats.org/officeDocument/2006/relationships/image" Target="../media/image56.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E98CF7-90BB-4CB9-AB79-5415E2D1CF9E}"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0CD8D8E0-295E-4E0C-87D1-F0DC3F2DB67D}">
      <dgm:prSet>
        <dgm:style>
          <a:lnRef idx="2">
            <a:schemeClr val="accent1"/>
          </a:lnRef>
          <a:fillRef idx="1">
            <a:schemeClr val="lt1"/>
          </a:fillRef>
          <a:effectRef idx="0">
            <a:schemeClr val="accent1"/>
          </a:effectRef>
          <a:fontRef idx="minor">
            <a:schemeClr val="dk1"/>
          </a:fontRef>
        </dgm:style>
      </dgm:prSet>
      <dgm:spPr/>
      <dgm:t>
        <a:bodyPr/>
        <a:lstStyle/>
        <a:p>
          <a:pPr algn="just"/>
          <a:r>
            <a:rPr lang="en-US" b="0" i="0" dirty="0"/>
            <a:t>This project introduces a specialized e-commerce platform for selling laptops, featuring an intelligent Chabot. </a:t>
          </a:r>
          <a:endParaRPr lang="en-US" dirty="0"/>
        </a:p>
      </dgm:t>
    </dgm:pt>
    <dgm:pt modelId="{8F50B32A-2F60-439A-952C-86200E58F329}" type="parTrans" cxnId="{664FEBF0-3FE3-4372-B283-56DC585CA3F4}">
      <dgm:prSet/>
      <dgm:spPr/>
      <dgm:t>
        <a:bodyPr/>
        <a:lstStyle/>
        <a:p>
          <a:endParaRPr lang="en-US"/>
        </a:p>
      </dgm:t>
    </dgm:pt>
    <dgm:pt modelId="{07B6DD39-C043-4C1E-9CC5-1B0D8A65B098}" type="sibTrans" cxnId="{664FEBF0-3FE3-4372-B283-56DC585CA3F4}">
      <dgm:prSet/>
      <dgm:spPr/>
      <dgm:t>
        <a:bodyPr/>
        <a:lstStyle/>
        <a:p>
          <a:endParaRPr lang="en-US"/>
        </a:p>
      </dgm:t>
    </dgm:pt>
    <dgm:pt modelId="{6A8670E0-BD0A-4E21-B609-E4CAD264B646}">
      <dgm:prSet>
        <dgm:style>
          <a:lnRef idx="2">
            <a:schemeClr val="accent2"/>
          </a:lnRef>
          <a:fillRef idx="1">
            <a:schemeClr val="lt1"/>
          </a:fillRef>
          <a:effectRef idx="0">
            <a:schemeClr val="accent2"/>
          </a:effectRef>
          <a:fontRef idx="minor">
            <a:schemeClr val="dk1"/>
          </a:fontRef>
        </dgm:style>
      </dgm:prSet>
      <dgm:spPr/>
      <dgm:t>
        <a:bodyPr/>
        <a:lstStyle/>
        <a:p>
          <a:pPr algn="just"/>
          <a:r>
            <a:rPr lang="en-US" b="0" i="0" dirty="0"/>
            <a:t>Additionally, users can explore and purchase laptops along with exclusive accessories through the user-friendly online store interface, enhancing the overall shopping experience. </a:t>
          </a:r>
          <a:endParaRPr lang="en-US" dirty="0"/>
        </a:p>
      </dgm:t>
    </dgm:pt>
    <dgm:pt modelId="{60E3017E-0239-426A-AF40-5A0E8772A74A}" type="parTrans" cxnId="{D853E237-95F6-4F71-94D1-2C63F6A17FD4}">
      <dgm:prSet/>
      <dgm:spPr/>
      <dgm:t>
        <a:bodyPr/>
        <a:lstStyle/>
        <a:p>
          <a:endParaRPr lang="en-US"/>
        </a:p>
      </dgm:t>
    </dgm:pt>
    <dgm:pt modelId="{FBEADA0A-5CEC-4DF6-B449-7BF1FB9DE4DF}" type="sibTrans" cxnId="{D853E237-95F6-4F71-94D1-2C63F6A17FD4}">
      <dgm:prSet/>
      <dgm:spPr/>
      <dgm:t>
        <a:bodyPr/>
        <a:lstStyle/>
        <a:p>
          <a:endParaRPr lang="en-US"/>
        </a:p>
      </dgm:t>
    </dgm:pt>
    <dgm:pt modelId="{736CE8D1-ECA6-4619-98BE-AE9BA8187654}">
      <dgm:prSet>
        <dgm:style>
          <a:lnRef idx="2">
            <a:schemeClr val="accent1"/>
          </a:lnRef>
          <a:fillRef idx="1">
            <a:schemeClr val="lt1"/>
          </a:fillRef>
          <a:effectRef idx="0">
            <a:schemeClr val="accent1"/>
          </a:effectRef>
          <a:fontRef idx="minor">
            <a:schemeClr val="dk1"/>
          </a:fontRef>
        </dgm:style>
      </dgm:prSet>
      <dgm:spPr/>
      <dgm:t>
        <a:bodyPr/>
        <a:lstStyle/>
        <a:p>
          <a:pPr algn="just"/>
          <a:r>
            <a:rPr lang="en-US" b="0" i="0" dirty="0"/>
            <a:t>Leveraging artificial intelligence, the project ensures accurate and personalized recommendations for both laptops and associated accessories.</a:t>
          </a:r>
          <a:endParaRPr lang="en-US" dirty="0"/>
        </a:p>
      </dgm:t>
    </dgm:pt>
    <dgm:pt modelId="{1A5C5A05-D039-4695-8CF2-503E5320BF38}" type="parTrans" cxnId="{B589B87A-CF36-4E75-A191-A9F0A8B6EF92}">
      <dgm:prSet/>
      <dgm:spPr/>
      <dgm:t>
        <a:bodyPr/>
        <a:lstStyle/>
        <a:p>
          <a:endParaRPr lang="en-US"/>
        </a:p>
      </dgm:t>
    </dgm:pt>
    <dgm:pt modelId="{A18092A8-DFFC-4DD1-9341-E460A8B8096B}" type="sibTrans" cxnId="{B589B87A-CF36-4E75-A191-A9F0A8B6EF92}">
      <dgm:prSet/>
      <dgm:spPr/>
      <dgm:t>
        <a:bodyPr/>
        <a:lstStyle/>
        <a:p>
          <a:endParaRPr lang="en-US"/>
        </a:p>
      </dgm:t>
    </dgm:pt>
    <dgm:pt modelId="{CEC9790C-C536-4CF2-9A21-D6C80DDE746D}" type="pres">
      <dgm:prSet presAssocID="{23E98CF7-90BB-4CB9-AB79-5415E2D1CF9E}" presName="linearFlow" presStyleCnt="0">
        <dgm:presLayoutVars>
          <dgm:dir/>
          <dgm:resizeHandles val="exact"/>
        </dgm:presLayoutVars>
      </dgm:prSet>
      <dgm:spPr/>
      <dgm:t>
        <a:bodyPr/>
        <a:lstStyle/>
        <a:p>
          <a:endParaRPr lang="en-US"/>
        </a:p>
      </dgm:t>
    </dgm:pt>
    <dgm:pt modelId="{533E8E06-2148-4AEA-AF6B-EACD205B94A4}" type="pres">
      <dgm:prSet presAssocID="{0CD8D8E0-295E-4E0C-87D1-F0DC3F2DB67D}" presName="composite" presStyleCnt="0"/>
      <dgm:spPr/>
    </dgm:pt>
    <dgm:pt modelId="{6E84D1B5-C616-4DDA-809E-5CF838D2C4B0}" type="pres">
      <dgm:prSet presAssocID="{0CD8D8E0-295E-4E0C-87D1-F0DC3F2DB67D}" presName="imgShp" presStyleLbl="fgImgPlace1" presStyleIdx="0" presStyleCnt="3" custLinFactNeighborX="-10983" custLinFactNeighborY="-4644"/>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81590" t="-7615" r="3590" b="7615"/>
          </a:stretch>
        </a:blipFill>
      </dgm:spPr>
    </dgm:pt>
    <dgm:pt modelId="{8B67E3E1-FF27-4719-972B-A116668B828A}" type="pres">
      <dgm:prSet presAssocID="{0CD8D8E0-295E-4E0C-87D1-F0DC3F2DB67D}" presName="txShp" presStyleLbl="node1" presStyleIdx="0" presStyleCnt="3">
        <dgm:presLayoutVars>
          <dgm:bulletEnabled val="1"/>
        </dgm:presLayoutVars>
      </dgm:prSet>
      <dgm:spPr/>
      <dgm:t>
        <a:bodyPr/>
        <a:lstStyle/>
        <a:p>
          <a:endParaRPr lang="en-US"/>
        </a:p>
      </dgm:t>
    </dgm:pt>
    <dgm:pt modelId="{79BA374B-A02A-4F43-9E77-80C0DE40159B}" type="pres">
      <dgm:prSet presAssocID="{07B6DD39-C043-4C1E-9CC5-1B0D8A65B098}" presName="spacing" presStyleCnt="0"/>
      <dgm:spPr/>
    </dgm:pt>
    <dgm:pt modelId="{1B993D85-69E6-4B47-988C-8515A36FBB8A}" type="pres">
      <dgm:prSet presAssocID="{6A8670E0-BD0A-4E21-B609-E4CAD264B646}" presName="composite" presStyleCnt="0"/>
      <dgm:spPr/>
    </dgm:pt>
    <dgm:pt modelId="{E354B0D3-E427-43F4-BC82-3754FE9DF577}" type="pres">
      <dgm:prSet presAssocID="{6A8670E0-BD0A-4E21-B609-E4CAD264B646}" presName="imgShp" presStyleLbl="fgImgPlace1" presStyleIdx="1" presStyleCnt="3"/>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83663" t="5882" r="11663" b="-5882"/>
          </a:stretch>
        </a:blipFill>
      </dgm:spPr>
    </dgm:pt>
    <dgm:pt modelId="{1B6A1030-DEFF-4095-BDDB-6D8D3FB2F066}" type="pres">
      <dgm:prSet presAssocID="{6A8670E0-BD0A-4E21-B609-E4CAD264B646}" presName="txShp" presStyleLbl="node1" presStyleIdx="1" presStyleCnt="3">
        <dgm:presLayoutVars>
          <dgm:bulletEnabled val="1"/>
        </dgm:presLayoutVars>
      </dgm:prSet>
      <dgm:spPr/>
      <dgm:t>
        <a:bodyPr/>
        <a:lstStyle/>
        <a:p>
          <a:endParaRPr lang="en-US"/>
        </a:p>
      </dgm:t>
    </dgm:pt>
    <dgm:pt modelId="{C0B3A425-0023-42E0-8D1D-193F33B9E316}" type="pres">
      <dgm:prSet presAssocID="{FBEADA0A-5CEC-4DF6-B449-7BF1FB9DE4DF}" presName="spacing" presStyleCnt="0"/>
      <dgm:spPr/>
    </dgm:pt>
    <dgm:pt modelId="{D8668FB2-2DA8-4EB3-840F-0E45446B5DBC}" type="pres">
      <dgm:prSet presAssocID="{736CE8D1-ECA6-4619-98BE-AE9BA8187654}" presName="composite" presStyleCnt="0"/>
      <dgm:spPr/>
    </dgm:pt>
    <dgm:pt modelId="{600CB746-2B47-4789-8C72-623BACA73A64}" type="pres">
      <dgm:prSet presAssocID="{736CE8D1-ECA6-4619-98BE-AE9BA8187654}" presName="imgShp" presStyleLbl="fgImgPlace1" presStyleIdx="2" presStyleCnt="3"/>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80905" t="-7643" r="2905" b="7643"/>
          </a:stretch>
        </a:blipFill>
      </dgm:spPr>
    </dgm:pt>
    <dgm:pt modelId="{38200419-4E26-4EA8-BCA0-2C4005636A43}" type="pres">
      <dgm:prSet presAssocID="{736CE8D1-ECA6-4619-98BE-AE9BA8187654}" presName="txShp" presStyleLbl="node1" presStyleIdx="2" presStyleCnt="3">
        <dgm:presLayoutVars>
          <dgm:bulletEnabled val="1"/>
        </dgm:presLayoutVars>
      </dgm:prSet>
      <dgm:spPr/>
      <dgm:t>
        <a:bodyPr/>
        <a:lstStyle/>
        <a:p>
          <a:endParaRPr lang="en-US"/>
        </a:p>
      </dgm:t>
    </dgm:pt>
  </dgm:ptLst>
  <dgm:cxnLst>
    <dgm:cxn modelId="{AC386E79-4E39-4778-9537-BFEC4BA53F88}" type="presOf" srcId="{6A8670E0-BD0A-4E21-B609-E4CAD264B646}" destId="{1B6A1030-DEFF-4095-BDDB-6D8D3FB2F066}" srcOrd="0" destOrd="0" presId="urn:microsoft.com/office/officeart/2005/8/layout/vList3"/>
    <dgm:cxn modelId="{D3732ED7-16CB-4D05-8013-C997D73CCC5E}" type="presOf" srcId="{23E98CF7-90BB-4CB9-AB79-5415E2D1CF9E}" destId="{CEC9790C-C536-4CF2-9A21-D6C80DDE746D}" srcOrd="0" destOrd="0" presId="urn:microsoft.com/office/officeart/2005/8/layout/vList3"/>
    <dgm:cxn modelId="{664FEBF0-3FE3-4372-B283-56DC585CA3F4}" srcId="{23E98CF7-90BB-4CB9-AB79-5415E2D1CF9E}" destId="{0CD8D8E0-295E-4E0C-87D1-F0DC3F2DB67D}" srcOrd="0" destOrd="0" parTransId="{8F50B32A-2F60-439A-952C-86200E58F329}" sibTransId="{07B6DD39-C043-4C1E-9CC5-1B0D8A65B098}"/>
    <dgm:cxn modelId="{B589B87A-CF36-4E75-A191-A9F0A8B6EF92}" srcId="{23E98CF7-90BB-4CB9-AB79-5415E2D1CF9E}" destId="{736CE8D1-ECA6-4619-98BE-AE9BA8187654}" srcOrd="2" destOrd="0" parTransId="{1A5C5A05-D039-4695-8CF2-503E5320BF38}" sibTransId="{A18092A8-DFFC-4DD1-9341-E460A8B8096B}"/>
    <dgm:cxn modelId="{D853E237-95F6-4F71-94D1-2C63F6A17FD4}" srcId="{23E98CF7-90BB-4CB9-AB79-5415E2D1CF9E}" destId="{6A8670E0-BD0A-4E21-B609-E4CAD264B646}" srcOrd="1" destOrd="0" parTransId="{60E3017E-0239-426A-AF40-5A0E8772A74A}" sibTransId="{FBEADA0A-5CEC-4DF6-B449-7BF1FB9DE4DF}"/>
    <dgm:cxn modelId="{9D4C60F0-EE85-46F7-9B3C-638243087343}" type="presOf" srcId="{0CD8D8E0-295E-4E0C-87D1-F0DC3F2DB67D}" destId="{8B67E3E1-FF27-4719-972B-A116668B828A}" srcOrd="0" destOrd="0" presId="urn:microsoft.com/office/officeart/2005/8/layout/vList3"/>
    <dgm:cxn modelId="{C2A41350-E612-4CD5-814E-5E0C9A5CC087}" type="presOf" srcId="{736CE8D1-ECA6-4619-98BE-AE9BA8187654}" destId="{38200419-4E26-4EA8-BCA0-2C4005636A43}" srcOrd="0" destOrd="0" presId="urn:microsoft.com/office/officeart/2005/8/layout/vList3"/>
    <dgm:cxn modelId="{DD9666BF-607B-46C8-BFE2-7A7F91BDFD35}" type="presParOf" srcId="{CEC9790C-C536-4CF2-9A21-D6C80DDE746D}" destId="{533E8E06-2148-4AEA-AF6B-EACD205B94A4}" srcOrd="0" destOrd="0" presId="urn:microsoft.com/office/officeart/2005/8/layout/vList3"/>
    <dgm:cxn modelId="{75863C95-1509-4ED6-B616-40F1E9F42B8D}" type="presParOf" srcId="{533E8E06-2148-4AEA-AF6B-EACD205B94A4}" destId="{6E84D1B5-C616-4DDA-809E-5CF838D2C4B0}" srcOrd="0" destOrd="0" presId="urn:microsoft.com/office/officeart/2005/8/layout/vList3"/>
    <dgm:cxn modelId="{E65DA828-76F0-4E9D-A5B7-D7C738CF400B}" type="presParOf" srcId="{533E8E06-2148-4AEA-AF6B-EACD205B94A4}" destId="{8B67E3E1-FF27-4719-972B-A116668B828A}" srcOrd="1" destOrd="0" presId="urn:microsoft.com/office/officeart/2005/8/layout/vList3"/>
    <dgm:cxn modelId="{F979ECBD-89C7-4BD5-85A5-78199DCB0431}" type="presParOf" srcId="{CEC9790C-C536-4CF2-9A21-D6C80DDE746D}" destId="{79BA374B-A02A-4F43-9E77-80C0DE40159B}" srcOrd="1" destOrd="0" presId="urn:microsoft.com/office/officeart/2005/8/layout/vList3"/>
    <dgm:cxn modelId="{B9B4EDC8-09FE-496E-B4F4-160A01ABF9A7}" type="presParOf" srcId="{CEC9790C-C536-4CF2-9A21-D6C80DDE746D}" destId="{1B993D85-69E6-4B47-988C-8515A36FBB8A}" srcOrd="2" destOrd="0" presId="urn:microsoft.com/office/officeart/2005/8/layout/vList3"/>
    <dgm:cxn modelId="{CCE00317-4D6D-4C0A-A360-97E1F139570B}" type="presParOf" srcId="{1B993D85-69E6-4B47-988C-8515A36FBB8A}" destId="{E354B0D3-E427-43F4-BC82-3754FE9DF577}" srcOrd="0" destOrd="0" presId="urn:microsoft.com/office/officeart/2005/8/layout/vList3"/>
    <dgm:cxn modelId="{53D56876-F0CC-47F7-8C34-FE8386C36B72}" type="presParOf" srcId="{1B993D85-69E6-4B47-988C-8515A36FBB8A}" destId="{1B6A1030-DEFF-4095-BDDB-6D8D3FB2F066}" srcOrd="1" destOrd="0" presId="urn:microsoft.com/office/officeart/2005/8/layout/vList3"/>
    <dgm:cxn modelId="{56C41CD8-613A-424D-B2D4-C13E4416259E}" type="presParOf" srcId="{CEC9790C-C536-4CF2-9A21-D6C80DDE746D}" destId="{C0B3A425-0023-42E0-8D1D-193F33B9E316}" srcOrd="3" destOrd="0" presId="urn:microsoft.com/office/officeart/2005/8/layout/vList3"/>
    <dgm:cxn modelId="{33C70CDF-036F-458F-9D34-7CEC06C74ED2}" type="presParOf" srcId="{CEC9790C-C536-4CF2-9A21-D6C80DDE746D}" destId="{D8668FB2-2DA8-4EB3-840F-0E45446B5DBC}" srcOrd="4" destOrd="0" presId="urn:microsoft.com/office/officeart/2005/8/layout/vList3"/>
    <dgm:cxn modelId="{746332F9-7027-4C5E-8CD1-5362B3CF8C85}" type="presParOf" srcId="{D8668FB2-2DA8-4EB3-840F-0E45446B5DBC}" destId="{600CB746-2B47-4789-8C72-623BACA73A64}" srcOrd="0" destOrd="0" presId="urn:microsoft.com/office/officeart/2005/8/layout/vList3"/>
    <dgm:cxn modelId="{65915F08-7215-4D57-8000-EEC9BDC990C4}" type="presParOf" srcId="{D8668FB2-2DA8-4EB3-840F-0E45446B5DBC}" destId="{38200419-4E26-4EA8-BCA0-2C4005636A43}"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AA7A99-0E67-4C0D-9836-E7C8B5083768}"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8E568855-1967-45C3-80C8-B6AD452325EC}">
      <dgm:prSet custT="1">
        <dgm:style>
          <a:lnRef idx="2">
            <a:schemeClr val="accent2"/>
          </a:lnRef>
          <a:fillRef idx="1">
            <a:schemeClr val="lt1"/>
          </a:fillRef>
          <a:effectRef idx="0">
            <a:schemeClr val="accent2"/>
          </a:effectRef>
          <a:fontRef idx="minor">
            <a:schemeClr val="dk1"/>
          </a:fontRef>
        </dgm:style>
      </dgm:prSet>
      <dgm:spPr/>
      <dgm:t>
        <a:bodyPr/>
        <a:lstStyle/>
        <a:p>
          <a:pPr algn="just"/>
          <a:endParaRPr lang="en-US" sz="1400" dirty="0">
            <a:latin typeface="Roboto" panose="02000000000000000000" pitchFamily="2" charset="0"/>
            <a:ea typeface="Roboto" panose="02000000000000000000" pitchFamily="2" charset="0"/>
            <a:cs typeface="Roboto" panose="02000000000000000000" pitchFamily="2" charset="0"/>
          </a:endParaRPr>
        </a:p>
      </dgm:t>
    </dgm:pt>
    <dgm:pt modelId="{2DF0CD85-18F6-46A3-812F-CD5457B7BEED}" type="parTrans" cxnId="{45A77495-5BDD-45B4-B3E7-A00BB3644709}">
      <dgm:prSet/>
      <dgm:spPr/>
      <dgm:t>
        <a:bodyPr/>
        <a:lstStyle/>
        <a:p>
          <a:endParaRPr lang="en-US"/>
        </a:p>
      </dgm:t>
    </dgm:pt>
    <dgm:pt modelId="{6884328C-3BD7-40FA-AEA2-476719C8E1B4}" type="sibTrans" cxnId="{45A77495-5BDD-45B4-B3E7-A00BB3644709}">
      <dgm:prSet/>
      <dgm:spPr/>
      <dgm:t>
        <a:bodyPr/>
        <a:lstStyle/>
        <a:p>
          <a:endParaRPr lang="en-US"/>
        </a:p>
      </dgm:t>
    </dgm:pt>
    <dgm:pt modelId="{E3905C14-7B2F-45F6-8571-847280022A01}" type="pres">
      <dgm:prSet presAssocID="{54AA7A99-0E67-4C0D-9836-E7C8B5083768}" presName="linearFlow" presStyleCnt="0">
        <dgm:presLayoutVars>
          <dgm:dir/>
          <dgm:resizeHandles val="exact"/>
        </dgm:presLayoutVars>
      </dgm:prSet>
      <dgm:spPr/>
      <dgm:t>
        <a:bodyPr/>
        <a:lstStyle/>
        <a:p>
          <a:endParaRPr lang="en-US"/>
        </a:p>
      </dgm:t>
    </dgm:pt>
    <dgm:pt modelId="{B08B42DA-DA01-46FC-8674-FF59556B313F}" type="pres">
      <dgm:prSet presAssocID="{8E568855-1967-45C3-80C8-B6AD452325EC}" presName="composite" presStyleCnt="0"/>
      <dgm:spPr/>
    </dgm:pt>
    <dgm:pt modelId="{7D888452-70F0-452C-9B00-9E75755EE813}" type="pres">
      <dgm:prSet presAssocID="{8E568855-1967-45C3-80C8-B6AD452325EC}" presName="imgShp" presStyleLbl="fgImgPlace1" presStyleIdx="0" presStyleCnt="1" custScaleX="108710" custLinFactNeighborX="1871" custLinFactNeighborY="-13139"/>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995" t="11291" r="16878" b="7582"/>
          </a:stretch>
        </a:blipFill>
      </dgm:spPr>
    </dgm:pt>
    <dgm:pt modelId="{B89A1BCD-FBC4-4F40-ABBB-67FA622B9B07}" type="pres">
      <dgm:prSet presAssocID="{8E568855-1967-45C3-80C8-B6AD452325EC}" presName="txShp" presStyleLbl="node1" presStyleIdx="0" presStyleCnt="1" custScaleX="114897" custScaleY="118252">
        <dgm:presLayoutVars>
          <dgm:bulletEnabled val="1"/>
        </dgm:presLayoutVars>
      </dgm:prSet>
      <dgm:spPr/>
      <dgm:t>
        <a:bodyPr/>
        <a:lstStyle/>
        <a:p>
          <a:endParaRPr lang="en-US"/>
        </a:p>
      </dgm:t>
    </dgm:pt>
  </dgm:ptLst>
  <dgm:cxnLst>
    <dgm:cxn modelId="{45A77495-5BDD-45B4-B3E7-A00BB3644709}" srcId="{54AA7A99-0E67-4C0D-9836-E7C8B5083768}" destId="{8E568855-1967-45C3-80C8-B6AD452325EC}" srcOrd="0" destOrd="0" parTransId="{2DF0CD85-18F6-46A3-812F-CD5457B7BEED}" sibTransId="{6884328C-3BD7-40FA-AEA2-476719C8E1B4}"/>
    <dgm:cxn modelId="{85FE6D75-2B01-40C4-BCD8-BADE1B3E2B9A}" type="presOf" srcId="{8E568855-1967-45C3-80C8-B6AD452325EC}" destId="{B89A1BCD-FBC4-4F40-ABBB-67FA622B9B07}" srcOrd="0" destOrd="0" presId="urn:microsoft.com/office/officeart/2005/8/layout/vList3"/>
    <dgm:cxn modelId="{3B134ABA-69A5-46B3-A0FC-956F5B13B745}" type="presOf" srcId="{54AA7A99-0E67-4C0D-9836-E7C8B5083768}" destId="{E3905C14-7B2F-45F6-8571-847280022A01}" srcOrd="0" destOrd="0" presId="urn:microsoft.com/office/officeart/2005/8/layout/vList3"/>
    <dgm:cxn modelId="{1642F9D1-9838-4564-9364-4DBDCAE051D3}" type="presParOf" srcId="{E3905C14-7B2F-45F6-8571-847280022A01}" destId="{B08B42DA-DA01-46FC-8674-FF59556B313F}" srcOrd="0" destOrd="0" presId="urn:microsoft.com/office/officeart/2005/8/layout/vList3"/>
    <dgm:cxn modelId="{D725A196-17FC-4B8E-887C-021420CBD90B}" type="presParOf" srcId="{B08B42DA-DA01-46FC-8674-FF59556B313F}" destId="{7D888452-70F0-452C-9B00-9E75755EE813}" srcOrd="0" destOrd="0" presId="urn:microsoft.com/office/officeart/2005/8/layout/vList3"/>
    <dgm:cxn modelId="{782F5DDA-7298-4074-9383-EA082B165A68}" type="presParOf" srcId="{B08B42DA-DA01-46FC-8674-FF59556B313F}" destId="{B89A1BCD-FBC4-4F40-ABBB-67FA622B9B07}"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D666C98-1497-4352-9C28-C8C22B003FB8}"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78C3E74B-8329-4966-B411-32FDFD1DB1DE}">
      <dgm:prSet custT="1">
        <dgm:style>
          <a:lnRef idx="2">
            <a:schemeClr val="accent1"/>
          </a:lnRef>
          <a:fillRef idx="1">
            <a:schemeClr val="lt1"/>
          </a:fillRef>
          <a:effectRef idx="0">
            <a:schemeClr val="accent1"/>
          </a:effectRef>
          <a:fontRef idx="minor">
            <a:schemeClr val="dk1"/>
          </a:fontRef>
        </dgm:style>
      </dgm:prSet>
      <dgm:spPr/>
      <dgm:t>
        <a:bodyPr/>
        <a:lstStyle/>
        <a:p>
          <a:pPr algn="l" rtl="0"/>
          <a:r>
            <a:rPr lang="en-US" sz="1400" b="0" spc="0" dirty="0" smtClean="0"/>
            <a:t>1- This project introduces a specialized e-commerce platform for selling laptops, featuring an intelligent </a:t>
          </a:r>
          <a:r>
            <a:rPr lang="en-US" sz="1400" b="0" spc="0" dirty="0" err="1" smtClean="0"/>
            <a:t>chatbot</a:t>
          </a:r>
          <a:r>
            <a:rPr lang="en-US" sz="1400" b="0" spc="0" dirty="0" smtClean="0"/>
            <a:t>.</a:t>
          </a:r>
        </a:p>
        <a:p>
          <a:pPr algn="l" rtl="0"/>
          <a:r>
            <a:rPr lang="en-US" sz="1400" b="0" spc="0" dirty="0" smtClean="0"/>
            <a:t>2- The </a:t>
          </a:r>
          <a:r>
            <a:rPr lang="en-US" sz="1400" b="0" spc="0" dirty="0" err="1" smtClean="0"/>
            <a:t>chatbot</a:t>
          </a:r>
          <a:r>
            <a:rPr lang="en-US" sz="1400" b="0" spc="0" dirty="0" smtClean="0"/>
            <a:t> engages users with personalized questions, providing customized laptop recommendations based on preferences.</a:t>
          </a:r>
        </a:p>
        <a:p>
          <a:pPr algn="l" rtl="0"/>
          <a:r>
            <a:rPr lang="en-US" sz="1400" b="0" spc="0" dirty="0" smtClean="0"/>
            <a:t>3- Additionally, users can explore and purchase laptops along with exclusive accessories through the user-friendly online store interface, enhancing the overall shopping experience.</a:t>
          </a:r>
        </a:p>
        <a:p>
          <a:pPr algn="l" rtl="0"/>
          <a:r>
            <a:rPr lang="en-US" sz="1400" b="0" spc="0" dirty="0" smtClean="0"/>
            <a:t>4- Leveraging artificial intelligence, the project ensures accurate and personalized recommendations for laptops.</a:t>
          </a:r>
          <a:endParaRPr lang="en-US" sz="1400" b="0" spc="0" dirty="0"/>
        </a:p>
      </dgm:t>
    </dgm:pt>
    <dgm:pt modelId="{10EECD9C-862E-4D71-BD41-B3B0552EF209}" type="sibTrans" cxnId="{74254841-DDEB-4B82-A697-4C1D5B638DC8}">
      <dgm:prSet/>
      <dgm:spPr/>
      <dgm:t>
        <a:bodyPr/>
        <a:lstStyle/>
        <a:p>
          <a:endParaRPr lang="en-US"/>
        </a:p>
      </dgm:t>
    </dgm:pt>
    <dgm:pt modelId="{C39F08B8-8E7B-4886-A3A0-BDB106E5DB2E}" type="parTrans" cxnId="{74254841-DDEB-4B82-A697-4C1D5B638DC8}">
      <dgm:prSet/>
      <dgm:spPr/>
      <dgm:t>
        <a:bodyPr/>
        <a:lstStyle/>
        <a:p>
          <a:endParaRPr lang="en-US"/>
        </a:p>
      </dgm:t>
    </dgm:pt>
    <dgm:pt modelId="{BBFCD5A8-CCB7-4474-BD9F-D82C0805C2D4}" type="pres">
      <dgm:prSet presAssocID="{0D666C98-1497-4352-9C28-C8C22B003FB8}" presName="linearFlow" presStyleCnt="0">
        <dgm:presLayoutVars>
          <dgm:dir/>
          <dgm:resizeHandles val="exact"/>
        </dgm:presLayoutVars>
      </dgm:prSet>
      <dgm:spPr/>
      <dgm:t>
        <a:bodyPr/>
        <a:lstStyle/>
        <a:p>
          <a:endParaRPr lang="en-US"/>
        </a:p>
      </dgm:t>
    </dgm:pt>
    <dgm:pt modelId="{5AE91933-2C13-4B58-B9C2-57DB2A7E0E62}" type="pres">
      <dgm:prSet presAssocID="{78C3E74B-8329-4966-B411-32FDFD1DB1DE}" presName="composite" presStyleCnt="0"/>
      <dgm:spPr/>
    </dgm:pt>
    <dgm:pt modelId="{742C679D-078B-4F71-8E00-808B62714A65}" type="pres">
      <dgm:prSet presAssocID="{78C3E74B-8329-4966-B411-32FDFD1DB1DE}"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dgm:spPr>
    </dgm:pt>
    <dgm:pt modelId="{1A854058-72D5-4D7A-A703-87B936DC8AB6}" type="pres">
      <dgm:prSet presAssocID="{78C3E74B-8329-4966-B411-32FDFD1DB1DE}" presName="txShp" presStyleLbl="node1" presStyleIdx="0" presStyleCnt="1" custScaleX="112794">
        <dgm:presLayoutVars>
          <dgm:bulletEnabled val="1"/>
        </dgm:presLayoutVars>
      </dgm:prSet>
      <dgm:spPr/>
      <dgm:t>
        <a:bodyPr/>
        <a:lstStyle/>
        <a:p>
          <a:endParaRPr lang="en-US"/>
        </a:p>
      </dgm:t>
    </dgm:pt>
  </dgm:ptLst>
  <dgm:cxnLst>
    <dgm:cxn modelId="{57F2EC5F-BAB4-4E53-93D5-7F98FCCF210A}" type="presOf" srcId="{78C3E74B-8329-4966-B411-32FDFD1DB1DE}" destId="{1A854058-72D5-4D7A-A703-87B936DC8AB6}" srcOrd="0" destOrd="0" presId="urn:microsoft.com/office/officeart/2005/8/layout/vList3"/>
    <dgm:cxn modelId="{AFF67423-227B-4C86-B47C-D46B6033973B}" type="presOf" srcId="{0D666C98-1497-4352-9C28-C8C22B003FB8}" destId="{BBFCD5A8-CCB7-4474-BD9F-D82C0805C2D4}" srcOrd="0" destOrd="0" presId="urn:microsoft.com/office/officeart/2005/8/layout/vList3"/>
    <dgm:cxn modelId="{74254841-DDEB-4B82-A697-4C1D5B638DC8}" srcId="{0D666C98-1497-4352-9C28-C8C22B003FB8}" destId="{78C3E74B-8329-4966-B411-32FDFD1DB1DE}" srcOrd="0" destOrd="0" parTransId="{C39F08B8-8E7B-4886-A3A0-BDB106E5DB2E}" sibTransId="{10EECD9C-862E-4D71-BD41-B3B0552EF209}"/>
    <dgm:cxn modelId="{6AE0C1F7-EA32-4917-8D09-B3A2940B91A9}" type="presParOf" srcId="{BBFCD5A8-CCB7-4474-BD9F-D82C0805C2D4}" destId="{5AE91933-2C13-4B58-B9C2-57DB2A7E0E62}" srcOrd="0" destOrd="0" presId="urn:microsoft.com/office/officeart/2005/8/layout/vList3"/>
    <dgm:cxn modelId="{15414F77-B804-49A6-B4AB-AA82226F5F61}" type="presParOf" srcId="{5AE91933-2C13-4B58-B9C2-57DB2A7E0E62}" destId="{742C679D-078B-4F71-8E00-808B62714A65}" srcOrd="0" destOrd="0" presId="urn:microsoft.com/office/officeart/2005/8/layout/vList3"/>
    <dgm:cxn modelId="{0A117613-1402-4694-AC80-0CEE0A06123E}" type="presParOf" srcId="{5AE91933-2C13-4B58-B9C2-57DB2A7E0E62}" destId="{1A854058-72D5-4D7A-A703-87B936DC8AB6}"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5DCE80A-799D-4B19-9B59-B8D4AFEBCE6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C3ECAA9-2FA4-49A4-A7B0-72E75C01B019}">
      <dgm:prSet custT="1">
        <dgm:style>
          <a:lnRef idx="2">
            <a:schemeClr val="accent2"/>
          </a:lnRef>
          <a:fillRef idx="1">
            <a:schemeClr val="lt1"/>
          </a:fillRef>
          <a:effectRef idx="0">
            <a:schemeClr val="accent2"/>
          </a:effectRef>
          <a:fontRef idx="minor">
            <a:schemeClr val="dk1"/>
          </a:fontRef>
        </dgm:style>
      </dgm:prSet>
      <dgm:spPr/>
      <dgm:t>
        <a:bodyPr/>
        <a:lstStyle/>
        <a:p>
          <a:r>
            <a:rPr lang="en-US" sz="1400" dirty="0">
              <a:latin typeface="Muli"/>
            </a:rPr>
            <a:t>Roy, Parth, et al. "A Comprehensive Analysis of Recommendation System for E-Commerce Mobile App using various Algorithms." (2021).</a:t>
          </a:r>
        </a:p>
      </dgm:t>
    </dgm:pt>
    <dgm:pt modelId="{1A96E831-BCB7-4AB3-A9CE-1A344F355D88}" type="parTrans" cxnId="{05190479-DF12-4CEB-BF57-C415DE1EEBDB}">
      <dgm:prSet/>
      <dgm:spPr/>
      <dgm:t>
        <a:bodyPr/>
        <a:lstStyle/>
        <a:p>
          <a:endParaRPr lang="en-US" sz="1400">
            <a:latin typeface="Muli"/>
          </a:endParaRPr>
        </a:p>
      </dgm:t>
    </dgm:pt>
    <dgm:pt modelId="{C868B474-628E-4FF1-9415-1597FD019595}" type="sibTrans" cxnId="{05190479-DF12-4CEB-BF57-C415DE1EEBDB}">
      <dgm:prSet/>
      <dgm:spPr/>
      <dgm:t>
        <a:bodyPr/>
        <a:lstStyle/>
        <a:p>
          <a:endParaRPr lang="en-US" sz="1400">
            <a:latin typeface="Muli"/>
          </a:endParaRPr>
        </a:p>
      </dgm:t>
    </dgm:pt>
    <dgm:pt modelId="{289355C9-F627-4F8C-96F0-6EB4F8C16E21}" type="pres">
      <dgm:prSet presAssocID="{15DCE80A-799D-4B19-9B59-B8D4AFEBCE67}" presName="linear" presStyleCnt="0">
        <dgm:presLayoutVars>
          <dgm:animLvl val="lvl"/>
          <dgm:resizeHandles val="exact"/>
        </dgm:presLayoutVars>
      </dgm:prSet>
      <dgm:spPr/>
      <dgm:t>
        <a:bodyPr/>
        <a:lstStyle/>
        <a:p>
          <a:endParaRPr lang="en-US"/>
        </a:p>
      </dgm:t>
    </dgm:pt>
    <dgm:pt modelId="{0DC924AC-989B-4EA8-A4C2-B4C0311912FB}" type="pres">
      <dgm:prSet presAssocID="{3C3ECAA9-2FA4-49A4-A7B0-72E75C01B019}" presName="parentText" presStyleLbl="node1" presStyleIdx="0" presStyleCnt="1" custLinFactNeighborX="181" custLinFactNeighborY="214">
        <dgm:presLayoutVars>
          <dgm:chMax val="0"/>
          <dgm:bulletEnabled val="1"/>
        </dgm:presLayoutVars>
      </dgm:prSet>
      <dgm:spPr/>
      <dgm:t>
        <a:bodyPr/>
        <a:lstStyle/>
        <a:p>
          <a:endParaRPr lang="en-US"/>
        </a:p>
      </dgm:t>
    </dgm:pt>
  </dgm:ptLst>
  <dgm:cxnLst>
    <dgm:cxn modelId="{D7318D85-810E-495A-AFAA-36B518830AED}" type="presOf" srcId="{3C3ECAA9-2FA4-49A4-A7B0-72E75C01B019}" destId="{0DC924AC-989B-4EA8-A4C2-B4C0311912FB}" srcOrd="0" destOrd="0" presId="urn:microsoft.com/office/officeart/2005/8/layout/vList2"/>
    <dgm:cxn modelId="{05190479-DF12-4CEB-BF57-C415DE1EEBDB}" srcId="{15DCE80A-799D-4B19-9B59-B8D4AFEBCE67}" destId="{3C3ECAA9-2FA4-49A4-A7B0-72E75C01B019}" srcOrd="0" destOrd="0" parTransId="{1A96E831-BCB7-4AB3-A9CE-1A344F355D88}" sibTransId="{C868B474-628E-4FF1-9415-1597FD019595}"/>
    <dgm:cxn modelId="{58A24631-EBE2-45CE-9ADF-879DE05909A0}" type="presOf" srcId="{15DCE80A-799D-4B19-9B59-B8D4AFEBCE67}" destId="{289355C9-F627-4F8C-96F0-6EB4F8C16E21}" srcOrd="0" destOrd="0" presId="urn:microsoft.com/office/officeart/2005/8/layout/vList2"/>
    <dgm:cxn modelId="{B25B3089-E4D8-4391-905E-39AC0ED7E766}" type="presParOf" srcId="{289355C9-F627-4F8C-96F0-6EB4F8C16E21}" destId="{0DC924AC-989B-4EA8-A4C2-B4C0311912FB}"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5CE1A4A-9FE1-49A6-A1DA-EFF337AEB24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4DB9C01-2830-4758-87C7-D5F3FBA643C1}">
      <dgm:prSet>
        <dgm:style>
          <a:lnRef idx="2">
            <a:schemeClr val="accent1"/>
          </a:lnRef>
          <a:fillRef idx="1">
            <a:schemeClr val="lt1"/>
          </a:fillRef>
          <a:effectRef idx="0">
            <a:schemeClr val="accent1"/>
          </a:effectRef>
          <a:fontRef idx="minor">
            <a:schemeClr val="dk1"/>
          </a:fontRef>
        </dgm:style>
      </dgm:prSet>
      <dgm:spPr/>
      <dgm:t>
        <a:bodyPr/>
        <a:lstStyle/>
        <a:p>
          <a:r>
            <a:rPr lang="en-US" b="0" i="0" dirty="0">
              <a:latin typeface="Muli"/>
            </a:rPr>
            <a:t>Pradeep, N. K. K. R., et al. "Content based movie recommendation system." International journal of research in industrial engineering 9.4 (2020): 337-348.</a:t>
          </a:r>
          <a:endParaRPr lang="en-US" dirty="0">
            <a:latin typeface="Muli"/>
          </a:endParaRPr>
        </a:p>
      </dgm:t>
    </dgm:pt>
    <dgm:pt modelId="{DEA981E5-BEE3-4E85-A25A-9C56DE8FB917}" type="parTrans" cxnId="{234CB9D5-3037-45E3-BBA2-4ADD067BFFE0}">
      <dgm:prSet/>
      <dgm:spPr/>
      <dgm:t>
        <a:bodyPr/>
        <a:lstStyle/>
        <a:p>
          <a:endParaRPr lang="en-US"/>
        </a:p>
      </dgm:t>
    </dgm:pt>
    <dgm:pt modelId="{923071A6-DBCB-4324-BDDB-90CCCD74F5E4}" type="sibTrans" cxnId="{234CB9D5-3037-45E3-BBA2-4ADD067BFFE0}">
      <dgm:prSet/>
      <dgm:spPr/>
      <dgm:t>
        <a:bodyPr/>
        <a:lstStyle/>
        <a:p>
          <a:endParaRPr lang="en-US"/>
        </a:p>
      </dgm:t>
    </dgm:pt>
    <dgm:pt modelId="{4411CA3E-8049-4D03-9229-56DE941E7F0A}" type="pres">
      <dgm:prSet presAssocID="{B5CE1A4A-9FE1-49A6-A1DA-EFF337AEB245}" presName="linear" presStyleCnt="0">
        <dgm:presLayoutVars>
          <dgm:animLvl val="lvl"/>
          <dgm:resizeHandles val="exact"/>
        </dgm:presLayoutVars>
      </dgm:prSet>
      <dgm:spPr/>
      <dgm:t>
        <a:bodyPr/>
        <a:lstStyle/>
        <a:p>
          <a:endParaRPr lang="en-US"/>
        </a:p>
      </dgm:t>
    </dgm:pt>
    <dgm:pt modelId="{54DB2ECC-3EFA-4308-8103-3BDD8794C09E}" type="pres">
      <dgm:prSet presAssocID="{64DB9C01-2830-4758-87C7-D5F3FBA643C1}" presName="parentText" presStyleLbl="node1" presStyleIdx="0" presStyleCnt="1" custScaleY="142836">
        <dgm:presLayoutVars>
          <dgm:chMax val="0"/>
          <dgm:bulletEnabled val="1"/>
        </dgm:presLayoutVars>
      </dgm:prSet>
      <dgm:spPr/>
      <dgm:t>
        <a:bodyPr/>
        <a:lstStyle/>
        <a:p>
          <a:endParaRPr lang="en-US"/>
        </a:p>
      </dgm:t>
    </dgm:pt>
  </dgm:ptLst>
  <dgm:cxnLst>
    <dgm:cxn modelId="{D327C055-C42D-48EE-9771-780FD41063B8}" type="presOf" srcId="{B5CE1A4A-9FE1-49A6-A1DA-EFF337AEB245}" destId="{4411CA3E-8049-4D03-9229-56DE941E7F0A}" srcOrd="0" destOrd="0" presId="urn:microsoft.com/office/officeart/2005/8/layout/vList2"/>
    <dgm:cxn modelId="{9B9FD89E-4D9F-4BF8-A1DD-BC1633746338}" type="presOf" srcId="{64DB9C01-2830-4758-87C7-D5F3FBA643C1}" destId="{54DB2ECC-3EFA-4308-8103-3BDD8794C09E}" srcOrd="0" destOrd="0" presId="urn:microsoft.com/office/officeart/2005/8/layout/vList2"/>
    <dgm:cxn modelId="{234CB9D5-3037-45E3-BBA2-4ADD067BFFE0}" srcId="{B5CE1A4A-9FE1-49A6-A1DA-EFF337AEB245}" destId="{64DB9C01-2830-4758-87C7-D5F3FBA643C1}" srcOrd="0" destOrd="0" parTransId="{DEA981E5-BEE3-4E85-A25A-9C56DE8FB917}" sibTransId="{923071A6-DBCB-4324-BDDB-90CCCD74F5E4}"/>
    <dgm:cxn modelId="{D67D8181-DE3C-4488-82AE-E9DDACAE84C2}" type="presParOf" srcId="{4411CA3E-8049-4D03-9229-56DE941E7F0A}" destId="{54DB2ECC-3EFA-4308-8103-3BDD8794C09E}"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20C9C6F-B33A-43A5-9502-2FF7BDB5FE2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0AB58F3-8A66-428C-A249-86FD341C38C7}">
      <dgm:prSet>
        <dgm:style>
          <a:lnRef idx="2">
            <a:schemeClr val="accent2"/>
          </a:lnRef>
          <a:fillRef idx="1">
            <a:schemeClr val="lt1"/>
          </a:fillRef>
          <a:effectRef idx="0">
            <a:schemeClr val="accent2"/>
          </a:effectRef>
          <a:fontRef idx="minor">
            <a:schemeClr val="dk1"/>
          </a:fontRef>
        </dgm:style>
      </dgm:prSet>
      <dgm:spPr/>
      <dgm:t>
        <a:bodyPr/>
        <a:lstStyle/>
        <a:p>
          <a:r>
            <a:rPr lang="en-US" dirty="0">
              <a:latin typeface="Muli"/>
            </a:rPr>
            <a:t>Kulkarni, </a:t>
          </a:r>
          <a:r>
            <a:rPr lang="en-US" dirty="0" err="1">
              <a:latin typeface="Muli"/>
            </a:rPr>
            <a:t>Pradnya</a:t>
          </a:r>
          <a:r>
            <a:rPr lang="en-US" dirty="0">
              <a:latin typeface="Muli"/>
            </a:rPr>
            <a:t> V., Sunil Rai, and Rohini Kale. "Recommender system in </a:t>
          </a:r>
          <a:r>
            <a:rPr lang="en-US" dirty="0" err="1">
              <a:latin typeface="Muli"/>
            </a:rPr>
            <a:t>elearning</a:t>
          </a:r>
          <a:r>
            <a:rPr lang="en-US" dirty="0">
              <a:latin typeface="Muli"/>
            </a:rPr>
            <a:t>: a survey." Proceeding of International Conference on Computational Science and Applications: ICCSA 2019. Singapore: Springer Singapore, 2020.</a:t>
          </a:r>
        </a:p>
      </dgm:t>
    </dgm:pt>
    <dgm:pt modelId="{EFA3EDA0-070F-4E54-B289-8D07212C74F4}" type="parTrans" cxnId="{F43F2EC1-AD8C-4114-900E-B13E2788030A}">
      <dgm:prSet/>
      <dgm:spPr/>
      <dgm:t>
        <a:bodyPr/>
        <a:lstStyle/>
        <a:p>
          <a:endParaRPr lang="en-US"/>
        </a:p>
      </dgm:t>
    </dgm:pt>
    <dgm:pt modelId="{00509513-860A-4251-8A8D-C41C06B45574}" type="sibTrans" cxnId="{F43F2EC1-AD8C-4114-900E-B13E2788030A}">
      <dgm:prSet/>
      <dgm:spPr/>
      <dgm:t>
        <a:bodyPr/>
        <a:lstStyle/>
        <a:p>
          <a:endParaRPr lang="en-US"/>
        </a:p>
      </dgm:t>
    </dgm:pt>
    <dgm:pt modelId="{A0C190A9-EF07-4E21-94CC-46EA95040A39}" type="pres">
      <dgm:prSet presAssocID="{320C9C6F-B33A-43A5-9502-2FF7BDB5FE23}" presName="linear" presStyleCnt="0">
        <dgm:presLayoutVars>
          <dgm:animLvl val="lvl"/>
          <dgm:resizeHandles val="exact"/>
        </dgm:presLayoutVars>
      </dgm:prSet>
      <dgm:spPr/>
      <dgm:t>
        <a:bodyPr/>
        <a:lstStyle/>
        <a:p>
          <a:endParaRPr lang="en-US"/>
        </a:p>
      </dgm:t>
    </dgm:pt>
    <dgm:pt modelId="{F5FAE991-FE9C-4018-AF84-E6AA5CDC0B50}" type="pres">
      <dgm:prSet presAssocID="{C0AB58F3-8A66-428C-A249-86FD341C38C7}" presName="parentText" presStyleLbl="node1" presStyleIdx="0" presStyleCnt="1" custLinFactNeighborX="1090" custLinFactNeighborY="-1057">
        <dgm:presLayoutVars>
          <dgm:chMax val="0"/>
          <dgm:bulletEnabled val="1"/>
        </dgm:presLayoutVars>
      </dgm:prSet>
      <dgm:spPr/>
      <dgm:t>
        <a:bodyPr/>
        <a:lstStyle/>
        <a:p>
          <a:endParaRPr lang="en-US"/>
        </a:p>
      </dgm:t>
    </dgm:pt>
  </dgm:ptLst>
  <dgm:cxnLst>
    <dgm:cxn modelId="{1A441C4C-334E-4678-8F60-6D654689BB97}" type="presOf" srcId="{C0AB58F3-8A66-428C-A249-86FD341C38C7}" destId="{F5FAE991-FE9C-4018-AF84-E6AA5CDC0B50}" srcOrd="0" destOrd="0" presId="urn:microsoft.com/office/officeart/2005/8/layout/vList2"/>
    <dgm:cxn modelId="{C02DB384-7FD8-4CB0-847F-CFDBAB923286}" type="presOf" srcId="{320C9C6F-B33A-43A5-9502-2FF7BDB5FE23}" destId="{A0C190A9-EF07-4E21-94CC-46EA95040A39}" srcOrd="0" destOrd="0" presId="urn:microsoft.com/office/officeart/2005/8/layout/vList2"/>
    <dgm:cxn modelId="{F43F2EC1-AD8C-4114-900E-B13E2788030A}" srcId="{320C9C6F-B33A-43A5-9502-2FF7BDB5FE23}" destId="{C0AB58F3-8A66-428C-A249-86FD341C38C7}" srcOrd="0" destOrd="0" parTransId="{EFA3EDA0-070F-4E54-B289-8D07212C74F4}" sibTransId="{00509513-860A-4251-8A8D-C41C06B45574}"/>
    <dgm:cxn modelId="{C521B35D-77E3-4C59-81CC-66DD5468C5AA}" type="presParOf" srcId="{A0C190A9-EF07-4E21-94CC-46EA95040A39}" destId="{F5FAE991-FE9C-4018-AF84-E6AA5CDC0B50}" srcOrd="0"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176DEEC-DCF5-424C-A8A4-AFE0D90B36D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5779171-EF7E-4CB7-900C-1A91D16E29A0}">
      <dgm:prSet custT="1">
        <dgm:style>
          <a:lnRef idx="2">
            <a:schemeClr val="accent1"/>
          </a:lnRef>
          <a:fillRef idx="1">
            <a:schemeClr val="lt1"/>
          </a:fillRef>
          <a:effectRef idx="0">
            <a:schemeClr val="accent1"/>
          </a:effectRef>
          <a:fontRef idx="minor">
            <a:schemeClr val="dk1"/>
          </a:fontRef>
        </dgm:style>
      </dgm:prSet>
      <dgm:spPr/>
      <dgm:t>
        <a:bodyPr/>
        <a:lstStyle/>
        <a:p>
          <a:r>
            <a:rPr lang="en-US" sz="1400" b="0" i="0" dirty="0" err="1">
              <a:latin typeface="Muli"/>
            </a:rPr>
            <a:t>Puspasari</a:t>
          </a:r>
          <a:r>
            <a:rPr lang="en-US" sz="1400" b="0" i="0" dirty="0">
              <a:latin typeface="Muli"/>
            </a:rPr>
            <a:t>, Betty Dewi, et al. "Implementation K-Means clustering method in job recommendation system." 2021 7th International Conference on Electrical, Electronics and Information Engineering (ICEEIE). IEEE, 2021.</a:t>
          </a:r>
          <a:endParaRPr lang="en-US" sz="1400" dirty="0">
            <a:latin typeface="Muli"/>
          </a:endParaRPr>
        </a:p>
      </dgm:t>
    </dgm:pt>
    <dgm:pt modelId="{D246DB9C-68D0-425C-9E46-1F3ED82569B5}" type="parTrans" cxnId="{04A4BDF5-020F-4BF6-A471-E84012FA1002}">
      <dgm:prSet/>
      <dgm:spPr/>
      <dgm:t>
        <a:bodyPr/>
        <a:lstStyle/>
        <a:p>
          <a:endParaRPr lang="en-US">
            <a:latin typeface="Muli"/>
          </a:endParaRPr>
        </a:p>
      </dgm:t>
    </dgm:pt>
    <dgm:pt modelId="{C4EF23DA-C08C-4B1D-84DC-AF07CA5CD6B2}" type="sibTrans" cxnId="{04A4BDF5-020F-4BF6-A471-E84012FA1002}">
      <dgm:prSet/>
      <dgm:spPr/>
      <dgm:t>
        <a:bodyPr/>
        <a:lstStyle/>
        <a:p>
          <a:endParaRPr lang="en-US">
            <a:latin typeface="Muli"/>
          </a:endParaRPr>
        </a:p>
      </dgm:t>
    </dgm:pt>
    <dgm:pt modelId="{9583D427-CD0D-4957-A054-BD313BDD11E5}" type="pres">
      <dgm:prSet presAssocID="{4176DEEC-DCF5-424C-A8A4-AFE0D90B36D8}" presName="linear" presStyleCnt="0">
        <dgm:presLayoutVars>
          <dgm:animLvl val="lvl"/>
          <dgm:resizeHandles val="exact"/>
        </dgm:presLayoutVars>
      </dgm:prSet>
      <dgm:spPr/>
      <dgm:t>
        <a:bodyPr/>
        <a:lstStyle/>
        <a:p>
          <a:endParaRPr lang="en-US"/>
        </a:p>
      </dgm:t>
    </dgm:pt>
    <dgm:pt modelId="{D9C024F9-3100-420F-99E2-BAECF50258B5}" type="pres">
      <dgm:prSet presAssocID="{D5779171-EF7E-4CB7-900C-1A91D16E29A0}" presName="parentText" presStyleLbl="node1" presStyleIdx="0" presStyleCnt="1" custLinFactNeighborX="0" custLinFactNeighborY="24525">
        <dgm:presLayoutVars>
          <dgm:chMax val="0"/>
          <dgm:bulletEnabled val="1"/>
        </dgm:presLayoutVars>
      </dgm:prSet>
      <dgm:spPr/>
      <dgm:t>
        <a:bodyPr/>
        <a:lstStyle/>
        <a:p>
          <a:endParaRPr lang="en-US"/>
        </a:p>
      </dgm:t>
    </dgm:pt>
  </dgm:ptLst>
  <dgm:cxnLst>
    <dgm:cxn modelId="{6087E489-B85E-4FDA-910D-795EB4AA8904}" type="presOf" srcId="{D5779171-EF7E-4CB7-900C-1A91D16E29A0}" destId="{D9C024F9-3100-420F-99E2-BAECF50258B5}" srcOrd="0" destOrd="0" presId="urn:microsoft.com/office/officeart/2005/8/layout/vList2"/>
    <dgm:cxn modelId="{04A4BDF5-020F-4BF6-A471-E84012FA1002}" srcId="{4176DEEC-DCF5-424C-A8A4-AFE0D90B36D8}" destId="{D5779171-EF7E-4CB7-900C-1A91D16E29A0}" srcOrd="0" destOrd="0" parTransId="{D246DB9C-68D0-425C-9E46-1F3ED82569B5}" sibTransId="{C4EF23DA-C08C-4B1D-84DC-AF07CA5CD6B2}"/>
    <dgm:cxn modelId="{48DCF836-6668-4F9F-9ADF-DA2D4F9B3C0E}" type="presOf" srcId="{4176DEEC-DCF5-424C-A8A4-AFE0D90B36D8}" destId="{9583D427-CD0D-4957-A054-BD313BDD11E5}" srcOrd="0" destOrd="0" presId="urn:microsoft.com/office/officeart/2005/8/layout/vList2"/>
    <dgm:cxn modelId="{E2328BD7-4367-44B4-AB15-EA2C387AE48F}" type="presParOf" srcId="{9583D427-CD0D-4957-A054-BD313BDD11E5}" destId="{D9C024F9-3100-420F-99E2-BAECF50258B5}" srcOrd="0" destOrd="0" presId="urn:microsoft.com/office/officeart/2005/8/layout/vList2"/>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67E3E1-FF27-4719-972B-A116668B828A}">
      <dsp:nvSpPr>
        <dsp:cNvPr id="0" name=""/>
        <dsp:cNvSpPr/>
      </dsp:nvSpPr>
      <dsp:spPr>
        <a:xfrm rot="10800000">
          <a:off x="1599348" y="988"/>
          <a:ext cx="5217288" cy="1140879"/>
        </a:xfrm>
        <a:prstGeom prst="homePlate">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03096" tIns="60960" rIns="113792" bIns="60960" numCol="1" spcCol="1270" anchor="ctr" anchorCtr="0">
          <a:noAutofit/>
        </a:bodyPr>
        <a:lstStyle/>
        <a:p>
          <a:pPr lvl="0" algn="just" defTabSz="711200">
            <a:lnSpc>
              <a:spcPct val="90000"/>
            </a:lnSpc>
            <a:spcBef>
              <a:spcPct val="0"/>
            </a:spcBef>
            <a:spcAft>
              <a:spcPct val="35000"/>
            </a:spcAft>
          </a:pPr>
          <a:r>
            <a:rPr lang="en-US" sz="1600" b="0" i="0" kern="1200" dirty="0"/>
            <a:t>This project introduces a specialized e-commerce platform for selling laptops, featuring an intelligent Chabot. </a:t>
          </a:r>
          <a:endParaRPr lang="en-US" sz="1600" kern="1200" dirty="0"/>
        </a:p>
      </dsp:txBody>
      <dsp:txXfrm rot="10800000">
        <a:off x="1884568" y="988"/>
        <a:ext cx="4932068" cy="1140879"/>
      </dsp:txXfrm>
    </dsp:sp>
    <dsp:sp modelId="{6E84D1B5-C616-4DDA-809E-5CF838D2C4B0}">
      <dsp:nvSpPr>
        <dsp:cNvPr id="0" name=""/>
        <dsp:cNvSpPr/>
      </dsp:nvSpPr>
      <dsp:spPr>
        <a:xfrm>
          <a:off x="903606" y="0"/>
          <a:ext cx="1140879" cy="1140879"/>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81590" t="-7615" r="3590" b="7615"/>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B6A1030-DEFF-4095-BDDB-6D8D3FB2F066}">
      <dsp:nvSpPr>
        <dsp:cNvPr id="0" name=""/>
        <dsp:cNvSpPr/>
      </dsp:nvSpPr>
      <dsp:spPr>
        <a:xfrm rot="10800000">
          <a:off x="1599348" y="1482428"/>
          <a:ext cx="5217288" cy="1140879"/>
        </a:xfrm>
        <a:prstGeom prst="homePlate">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503096" tIns="60960" rIns="113792" bIns="60960" numCol="1" spcCol="1270" anchor="ctr" anchorCtr="0">
          <a:noAutofit/>
        </a:bodyPr>
        <a:lstStyle/>
        <a:p>
          <a:pPr lvl="0" algn="just" defTabSz="711200">
            <a:lnSpc>
              <a:spcPct val="90000"/>
            </a:lnSpc>
            <a:spcBef>
              <a:spcPct val="0"/>
            </a:spcBef>
            <a:spcAft>
              <a:spcPct val="35000"/>
            </a:spcAft>
          </a:pPr>
          <a:r>
            <a:rPr lang="en-US" sz="1600" b="0" i="0" kern="1200" dirty="0"/>
            <a:t>Additionally, users can explore and purchase laptops along with exclusive accessories through the user-friendly online store interface, enhancing the overall shopping experience. </a:t>
          </a:r>
          <a:endParaRPr lang="en-US" sz="1600" kern="1200" dirty="0"/>
        </a:p>
      </dsp:txBody>
      <dsp:txXfrm rot="10800000">
        <a:off x="1884568" y="1482428"/>
        <a:ext cx="4932068" cy="1140879"/>
      </dsp:txXfrm>
    </dsp:sp>
    <dsp:sp modelId="{E354B0D3-E427-43F4-BC82-3754FE9DF577}">
      <dsp:nvSpPr>
        <dsp:cNvPr id="0" name=""/>
        <dsp:cNvSpPr/>
      </dsp:nvSpPr>
      <dsp:spPr>
        <a:xfrm>
          <a:off x="1028909" y="1482428"/>
          <a:ext cx="1140879" cy="1140879"/>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83663" t="5882" r="11663" b="-5882"/>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8200419-4E26-4EA8-BCA0-2C4005636A43}">
      <dsp:nvSpPr>
        <dsp:cNvPr id="0" name=""/>
        <dsp:cNvSpPr/>
      </dsp:nvSpPr>
      <dsp:spPr>
        <a:xfrm rot="10800000">
          <a:off x="1599348" y="2963869"/>
          <a:ext cx="5217288" cy="1140879"/>
        </a:xfrm>
        <a:prstGeom prst="homePlate">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03096" tIns="60960" rIns="113792" bIns="60960" numCol="1" spcCol="1270" anchor="ctr" anchorCtr="0">
          <a:noAutofit/>
        </a:bodyPr>
        <a:lstStyle/>
        <a:p>
          <a:pPr lvl="0" algn="just" defTabSz="711200">
            <a:lnSpc>
              <a:spcPct val="90000"/>
            </a:lnSpc>
            <a:spcBef>
              <a:spcPct val="0"/>
            </a:spcBef>
            <a:spcAft>
              <a:spcPct val="35000"/>
            </a:spcAft>
          </a:pPr>
          <a:r>
            <a:rPr lang="en-US" sz="1600" b="0" i="0" kern="1200" dirty="0"/>
            <a:t>Leveraging artificial intelligence, the project ensures accurate and personalized recommendations for both laptops and associated accessories.</a:t>
          </a:r>
          <a:endParaRPr lang="en-US" sz="1600" kern="1200" dirty="0"/>
        </a:p>
      </dsp:txBody>
      <dsp:txXfrm rot="10800000">
        <a:off x="1884568" y="2963869"/>
        <a:ext cx="4932068" cy="1140879"/>
      </dsp:txXfrm>
    </dsp:sp>
    <dsp:sp modelId="{600CB746-2B47-4789-8C72-623BACA73A64}">
      <dsp:nvSpPr>
        <dsp:cNvPr id="0" name=""/>
        <dsp:cNvSpPr/>
      </dsp:nvSpPr>
      <dsp:spPr>
        <a:xfrm>
          <a:off x="1028909" y="2963869"/>
          <a:ext cx="1140879" cy="1140879"/>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80905" t="-7643" r="2905" b="7643"/>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9A1BCD-FBC4-4F40-ABBB-67FA622B9B07}">
      <dsp:nvSpPr>
        <dsp:cNvPr id="0" name=""/>
        <dsp:cNvSpPr/>
      </dsp:nvSpPr>
      <dsp:spPr>
        <a:xfrm rot="10800000">
          <a:off x="1536815" y="154355"/>
          <a:ext cx="6373152" cy="3304283"/>
        </a:xfrm>
        <a:prstGeom prst="homePlate">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1232197" tIns="53340" rIns="99568" bIns="53340" numCol="1" spcCol="1270" anchor="ctr" anchorCtr="0">
          <a:noAutofit/>
        </a:bodyPr>
        <a:lstStyle/>
        <a:p>
          <a:pPr lvl="0" algn="just" defTabSz="622300">
            <a:lnSpc>
              <a:spcPct val="90000"/>
            </a:lnSpc>
            <a:spcBef>
              <a:spcPct val="0"/>
            </a:spcBef>
            <a:spcAft>
              <a:spcPct val="35000"/>
            </a:spcAft>
          </a:pPr>
          <a:endParaRPr lang="en-US" sz="1400" kern="1200" dirty="0">
            <a:latin typeface="Roboto" panose="02000000000000000000" pitchFamily="2" charset="0"/>
            <a:ea typeface="Roboto" panose="02000000000000000000" pitchFamily="2" charset="0"/>
            <a:cs typeface="Roboto" panose="02000000000000000000" pitchFamily="2" charset="0"/>
          </a:endParaRPr>
        </a:p>
      </dsp:txBody>
      <dsp:txXfrm rot="10800000">
        <a:off x="2362886" y="154355"/>
        <a:ext cx="5547081" cy="3304283"/>
      </dsp:txXfrm>
    </dsp:sp>
    <dsp:sp modelId="{7D888452-70F0-452C-9B00-9E75755EE813}">
      <dsp:nvSpPr>
        <dsp:cNvPr id="0" name=""/>
        <dsp:cNvSpPr/>
      </dsp:nvSpPr>
      <dsp:spPr>
        <a:xfrm>
          <a:off x="483425" y="42221"/>
          <a:ext cx="3037653" cy="2794272"/>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995" t="11291" r="16878" b="7582"/>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854058-72D5-4D7A-A703-87B936DC8AB6}">
      <dsp:nvSpPr>
        <dsp:cNvPr id="0" name=""/>
        <dsp:cNvSpPr/>
      </dsp:nvSpPr>
      <dsp:spPr>
        <a:xfrm rot="10800000">
          <a:off x="1570191" y="124763"/>
          <a:ext cx="6286191" cy="2804790"/>
        </a:xfrm>
        <a:prstGeom prst="homePlate">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36835" tIns="53340" rIns="99568" bIns="53340" numCol="1" spcCol="1270" anchor="ctr" anchorCtr="0">
          <a:noAutofit/>
        </a:bodyPr>
        <a:lstStyle/>
        <a:p>
          <a:pPr lvl="0" algn="l" defTabSz="622300" rtl="0">
            <a:lnSpc>
              <a:spcPct val="90000"/>
            </a:lnSpc>
            <a:spcBef>
              <a:spcPct val="0"/>
            </a:spcBef>
            <a:spcAft>
              <a:spcPct val="35000"/>
            </a:spcAft>
          </a:pPr>
          <a:r>
            <a:rPr lang="en-US" sz="1400" b="0" kern="1200" spc="0" dirty="0" smtClean="0"/>
            <a:t>1- This project introduces a specialized e-commerce platform for selling laptops, featuring an intelligent </a:t>
          </a:r>
          <a:r>
            <a:rPr lang="en-US" sz="1400" b="0" kern="1200" spc="0" dirty="0" err="1" smtClean="0"/>
            <a:t>chatbot</a:t>
          </a:r>
          <a:r>
            <a:rPr lang="en-US" sz="1400" b="0" kern="1200" spc="0" dirty="0" smtClean="0"/>
            <a:t>.</a:t>
          </a:r>
        </a:p>
        <a:p>
          <a:pPr lvl="0" algn="l" defTabSz="622300" rtl="0">
            <a:lnSpc>
              <a:spcPct val="90000"/>
            </a:lnSpc>
            <a:spcBef>
              <a:spcPct val="0"/>
            </a:spcBef>
            <a:spcAft>
              <a:spcPct val="35000"/>
            </a:spcAft>
          </a:pPr>
          <a:r>
            <a:rPr lang="en-US" sz="1400" b="0" kern="1200" spc="0" dirty="0" smtClean="0"/>
            <a:t>2- The </a:t>
          </a:r>
          <a:r>
            <a:rPr lang="en-US" sz="1400" b="0" kern="1200" spc="0" dirty="0" err="1" smtClean="0"/>
            <a:t>chatbot</a:t>
          </a:r>
          <a:r>
            <a:rPr lang="en-US" sz="1400" b="0" kern="1200" spc="0" dirty="0" smtClean="0"/>
            <a:t> engages users with personalized questions, providing customized laptop recommendations based on preferences.</a:t>
          </a:r>
        </a:p>
        <a:p>
          <a:pPr lvl="0" algn="l" defTabSz="622300" rtl="0">
            <a:lnSpc>
              <a:spcPct val="90000"/>
            </a:lnSpc>
            <a:spcBef>
              <a:spcPct val="0"/>
            </a:spcBef>
            <a:spcAft>
              <a:spcPct val="35000"/>
            </a:spcAft>
          </a:pPr>
          <a:r>
            <a:rPr lang="en-US" sz="1400" b="0" kern="1200" spc="0" dirty="0" smtClean="0"/>
            <a:t>3- Additionally, users can explore and purchase laptops along with exclusive accessories through the user-friendly online store interface, enhancing the overall shopping experience.</a:t>
          </a:r>
        </a:p>
        <a:p>
          <a:pPr lvl="0" algn="l" defTabSz="622300" rtl="0">
            <a:lnSpc>
              <a:spcPct val="90000"/>
            </a:lnSpc>
            <a:spcBef>
              <a:spcPct val="0"/>
            </a:spcBef>
            <a:spcAft>
              <a:spcPct val="35000"/>
            </a:spcAft>
          </a:pPr>
          <a:r>
            <a:rPr lang="en-US" sz="1400" b="0" kern="1200" spc="0" dirty="0" smtClean="0"/>
            <a:t>4- Leveraging artificial intelligence, the project ensures accurate and personalized recommendations for laptops.</a:t>
          </a:r>
          <a:endParaRPr lang="en-US" sz="1400" b="0" kern="1200" spc="0" dirty="0"/>
        </a:p>
      </dsp:txBody>
      <dsp:txXfrm rot="10800000">
        <a:off x="2271388" y="124763"/>
        <a:ext cx="5584994" cy="2804790"/>
      </dsp:txXfrm>
    </dsp:sp>
    <dsp:sp modelId="{742C679D-078B-4F71-8E00-808B62714A65}">
      <dsp:nvSpPr>
        <dsp:cNvPr id="0" name=""/>
        <dsp:cNvSpPr/>
      </dsp:nvSpPr>
      <dsp:spPr>
        <a:xfrm>
          <a:off x="524310" y="124763"/>
          <a:ext cx="2804790" cy="280479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C924AC-989B-4EA8-A4C2-B4C0311912FB}">
      <dsp:nvSpPr>
        <dsp:cNvPr id="0" name=""/>
        <dsp:cNvSpPr/>
      </dsp:nvSpPr>
      <dsp:spPr>
        <a:xfrm>
          <a:off x="0" y="5854"/>
          <a:ext cx="6172199" cy="730080"/>
        </a:xfrm>
        <a:prstGeom prst="roundRect">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kern="1200" dirty="0">
              <a:latin typeface="Muli"/>
            </a:rPr>
            <a:t>Roy, Parth, et al. "A Comprehensive Analysis of Recommendation System for E-Commerce Mobile App using various Algorithms." (2021).</a:t>
          </a:r>
        </a:p>
      </dsp:txBody>
      <dsp:txXfrm>
        <a:off x="35640" y="41494"/>
        <a:ext cx="6100919" cy="6588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DB2ECC-3EFA-4308-8103-3BDD8794C09E}">
      <dsp:nvSpPr>
        <dsp:cNvPr id="0" name=""/>
        <dsp:cNvSpPr/>
      </dsp:nvSpPr>
      <dsp:spPr>
        <a:xfrm>
          <a:off x="0" y="10863"/>
          <a:ext cx="6172199" cy="716936"/>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b="0" i="0" kern="1200" dirty="0">
              <a:latin typeface="Muli"/>
            </a:rPr>
            <a:t>Pradeep, N. K. K. R., et al. "Content based movie recommendation system." International journal of research in industrial engineering 9.4 (2020): 337-348.</a:t>
          </a:r>
          <a:endParaRPr lang="en-US" sz="1300" kern="1200" dirty="0">
            <a:latin typeface="Muli"/>
          </a:endParaRPr>
        </a:p>
      </dsp:txBody>
      <dsp:txXfrm>
        <a:off x="34998" y="45861"/>
        <a:ext cx="6102203" cy="6469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FAE991-FE9C-4018-AF84-E6AA5CDC0B50}">
      <dsp:nvSpPr>
        <dsp:cNvPr id="0" name=""/>
        <dsp:cNvSpPr/>
      </dsp:nvSpPr>
      <dsp:spPr>
        <a:xfrm>
          <a:off x="0" y="0"/>
          <a:ext cx="6172199" cy="950040"/>
        </a:xfrm>
        <a:prstGeom prst="roundRect">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kern="1200" dirty="0">
              <a:latin typeface="Muli"/>
            </a:rPr>
            <a:t>Kulkarni, </a:t>
          </a:r>
          <a:r>
            <a:rPr lang="en-US" sz="1400" kern="1200" dirty="0" err="1">
              <a:latin typeface="Muli"/>
            </a:rPr>
            <a:t>Pradnya</a:t>
          </a:r>
          <a:r>
            <a:rPr lang="en-US" sz="1400" kern="1200" dirty="0">
              <a:latin typeface="Muli"/>
            </a:rPr>
            <a:t> V., Sunil Rai, and Rohini Kale. "Recommender system in </a:t>
          </a:r>
          <a:r>
            <a:rPr lang="en-US" sz="1400" kern="1200" dirty="0" err="1">
              <a:latin typeface="Muli"/>
            </a:rPr>
            <a:t>elearning</a:t>
          </a:r>
          <a:r>
            <a:rPr lang="en-US" sz="1400" kern="1200" dirty="0">
              <a:latin typeface="Muli"/>
            </a:rPr>
            <a:t>: a survey." Proceeding of International Conference on Computational Science and Applications: ICCSA 2019. Singapore: Springer Singapore, 2020.</a:t>
          </a:r>
        </a:p>
      </dsp:txBody>
      <dsp:txXfrm>
        <a:off x="46377" y="46377"/>
        <a:ext cx="6079445" cy="85728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C024F9-3100-420F-99E2-BAECF50258B5}">
      <dsp:nvSpPr>
        <dsp:cNvPr id="0" name=""/>
        <dsp:cNvSpPr/>
      </dsp:nvSpPr>
      <dsp:spPr>
        <a:xfrm>
          <a:off x="0" y="8584"/>
          <a:ext cx="6172199" cy="73008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0" i="0" kern="1200" dirty="0" err="1">
              <a:latin typeface="Muli"/>
            </a:rPr>
            <a:t>Puspasari</a:t>
          </a:r>
          <a:r>
            <a:rPr lang="en-US" sz="1400" b="0" i="0" kern="1200" dirty="0">
              <a:latin typeface="Muli"/>
            </a:rPr>
            <a:t>, Betty Dewi, et al. "Implementation K-Means clustering method in job recommendation system." 2021 7th International Conference on Electrical, Electronics and Information Engineering (ICEEIE). IEEE, 2021.</a:t>
          </a:r>
          <a:endParaRPr lang="en-US" sz="1400" kern="1200" dirty="0">
            <a:latin typeface="Muli"/>
          </a:endParaRPr>
        </a:p>
      </dsp:txBody>
      <dsp:txXfrm>
        <a:off x="35640" y="44224"/>
        <a:ext cx="6100919" cy="658800"/>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00:07:50.594"/>
    </inkml:context>
    <inkml:brush xml:id="br0">
      <inkml:brushProperty name="width" value="0.035" units="cm"/>
      <inkml:brushProperty name="height" value="0.035" units="cm"/>
    </inkml:brush>
  </inkml:definitions>
  <inkml:trace contextRef="#ctx0" brushRef="#br0">1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00:07:50.955"/>
    </inkml:context>
    <inkml:brush xml:id="br0">
      <inkml:brushProperty name="width" value="0.035" units="cm"/>
      <inkml:brushProperty name="height" value="0.035" units="cm"/>
    </inkml:brush>
  </inkml:definitions>
  <inkml:trace contextRef="#ctx0" brushRef="#br0">1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00:07:54.779"/>
    </inkml:context>
    <inkml:brush xml:id="br0">
      <inkml:brushProperty name="width" value="0.035" units="cm"/>
      <inkml:brushProperty name="height" value="0.035" units="cm"/>
    </inkml:brush>
  </inkml:definitions>
  <inkml:trace contextRef="#ctx0" brushRef="#br0">0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00:04:22.987"/>
    </inkml:context>
    <inkml:brush xml:id="br0">
      <inkml:brushProperty name="width" value="0.035" units="cm"/>
      <inkml:brushProperty name="height" value="0.035" units="cm"/>
    </inkml:brush>
  </inkml:definitions>
  <inkml:trace contextRef="#ctx0" brushRef="#br0">0 0 24575,'0'5'0,"0"5"0,0 6 0,0 5 0,0 3 0,0 2 0,0 2 0,0-1 0,0 1 0,0-1 0,0-4-8191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71423236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38740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1"/>
        <p:cNvGrpSpPr/>
        <p:nvPr/>
      </p:nvGrpSpPr>
      <p:grpSpPr>
        <a:xfrm>
          <a:off x="0" y="0"/>
          <a:ext cx="0" cy="0"/>
          <a:chOff x="0" y="0"/>
          <a:chExt cx="0" cy="0"/>
        </a:xfrm>
      </p:grpSpPr>
      <p:sp>
        <p:nvSpPr>
          <p:cNvPr id="3632" name="Google Shape;3632;g89f325e8c8_0_2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3" name="Google Shape;3633;g89f325e8c8_0_2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753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1"/>
        <p:cNvGrpSpPr/>
        <p:nvPr/>
      </p:nvGrpSpPr>
      <p:grpSpPr>
        <a:xfrm>
          <a:off x="0" y="0"/>
          <a:ext cx="0" cy="0"/>
          <a:chOff x="0" y="0"/>
          <a:chExt cx="0" cy="0"/>
        </a:xfrm>
      </p:grpSpPr>
      <p:sp>
        <p:nvSpPr>
          <p:cNvPr id="3632" name="Google Shape;3632;g89f325e8c8_0_2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3" name="Google Shape;3633;g89f325e8c8_0_2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23838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1"/>
        <p:cNvGrpSpPr/>
        <p:nvPr/>
      </p:nvGrpSpPr>
      <p:grpSpPr>
        <a:xfrm>
          <a:off x="0" y="0"/>
          <a:ext cx="0" cy="0"/>
          <a:chOff x="0" y="0"/>
          <a:chExt cx="0" cy="0"/>
        </a:xfrm>
      </p:grpSpPr>
      <p:sp>
        <p:nvSpPr>
          <p:cNvPr id="3632" name="Google Shape;3632;g89f325e8c8_0_2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3" name="Google Shape;3633;g89f325e8c8_0_2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47883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1"/>
        <p:cNvGrpSpPr/>
        <p:nvPr/>
      </p:nvGrpSpPr>
      <p:grpSpPr>
        <a:xfrm>
          <a:off x="0" y="0"/>
          <a:ext cx="0" cy="0"/>
          <a:chOff x="0" y="0"/>
          <a:chExt cx="0" cy="0"/>
        </a:xfrm>
      </p:grpSpPr>
      <p:sp>
        <p:nvSpPr>
          <p:cNvPr id="3632" name="Google Shape;3632;g89f325e8c8_0_2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3" name="Google Shape;3633;g89f325e8c8_0_2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52244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8"/>
        <p:cNvGrpSpPr/>
        <p:nvPr/>
      </p:nvGrpSpPr>
      <p:grpSpPr>
        <a:xfrm>
          <a:off x="0" y="0"/>
          <a:ext cx="0" cy="0"/>
          <a:chOff x="0" y="0"/>
          <a:chExt cx="0" cy="0"/>
        </a:xfrm>
      </p:grpSpPr>
      <p:sp>
        <p:nvSpPr>
          <p:cNvPr id="3919" name="Google Shape;3919;g89f325e8c8_0_47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0" name="Google Shape;3920;g89f325e8c8_0_4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1474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8"/>
        <p:cNvGrpSpPr/>
        <p:nvPr/>
      </p:nvGrpSpPr>
      <p:grpSpPr>
        <a:xfrm>
          <a:off x="0" y="0"/>
          <a:ext cx="0" cy="0"/>
          <a:chOff x="0" y="0"/>
          <a:chExt cx="0" cy="0"/>
        </a:xfrm>
      </p:grpSpPr>
      <p:sp>
        <p:nvSpPr>
          <p:cNvPr id="3919" name="Google Shape;3919;g89f325e8c8_0_47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0" name="Google Shape;3920;g89f325e8c8_0_4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7085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8">
          <a:extLst>
            <a:ext uri="{FF2B5EF4-FFF2-40B4-BE49-F238E27FC236}">
              <a16:creationId xmlns:a16="http://schemas.microsoft.com/office/drawing/2014/main" xmlns="" id="{76D932E7-9817-465E-219B-BF7B7CF3E14E}"/>
            </a:ext>
          </a:extLst>
        </p:cNvPr>
        <p:cNvGrpSpPr/>
        <p:nvPr/>
      </p:nvGrpSpPr>
      <p:grpSpPr>
        <a:xfrm>
          <a:off x="0" y="0"/>
          <a:ext cx="0" cy="0"/>
          <a:chOff x="0" y="0"/>
          <a:chExt cx="0" cy="0"/>
        </a:xfrm>
      </p:grpSpPr>
      <p:sp>
        <p:nvSpPr>
          <p:cNvPr id="3719" name="Google Shape;3719;g89f325e8c8_0_4529:notes">
            <a:extLst>
              <a:ext uri="{FF2B5EF4-FFF2-40B4-BE49-F238E27FC236}">
                <a16:creationId xmlns:a16="http://schemas.microsoft.com/office/drawing/2014/main" xmlns="" id="{FD9DFC70-79CC-6FD4-A6FD-4CAFD72873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0" name="Google Shape;3720;g89f325e8c8_0_4529:notes">
            <a:extLst>
              <a:ext uri="{FF2B5EF4-FFF2-40B4-BE49-F238E27FC236}">
                <a16:creationId xmlns:a16="http://schemas.microsoft.com/office/drawing/2014/main" xmlns="" id="{6529CAA3-AC6D-C30B-0768-068BE520171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67205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g89f325e8c8_0_1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89f325e8c8_0_1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03522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89f325e8c8_0_19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89f325e8c8_0_19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67543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89f325e8c8_0_19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89f325e8c8_0_19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3095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89f325e8c8_0_18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9" name="Google Shape;1059;g89f325e8c8_0_18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25914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3"/>
        <p:cNvGrpSpPr/>
        <p:nvPr/>
      </p:nvGrpSpPr>
      <p:grpSpPr>
        <a:xfrm>
          <a:off x="0" y="0"/>
          <a:ext cx="0" cy="0"/>
          <a:chOff x="0" y="0"/>
          <a:chExt cx="0" cy="0"/>
        </a:xfrm>
      </p:grpSpPr>
      <p:sp>
        <p:nvSpPr>
          <p:cNvPr id="3954" name="Google Shape;3954;g89f325e8c8_0_4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5" name="Google Shape;3955;g89f325e8c8_0_4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63800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89f325e8c8_0_19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89f325e8c8_0_19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13817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7"/>
        <p:cNvGrpSpPr/>
        <p:nvPr/>
      </p:nvGrpSpPr>
      <p:grpSpPr>
        <a:xfrm>
          <a:off x="0" y="0"/>
          <a:ext cx="0" cy="0"/>
          <a:chOff x="0" y="0"/>
          <a:chExt cx="0" cy="0"/>
        </a:xfrm>
      </p:grpSpPr>
      <p:sp>
        <p:nvSpPr>
          <p:cNvPr id="3818" name="Google Shape;3818;g89f325e8c8_0_4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9" name="Google Shape;3819;g89f325e8c8_0_4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07068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7"/>
        <p:cNvGrpSpPr/>
        <p:nvPr/>
      </p:nvGrpSpPr>
      <p:grpSpPr>
        <a:xfrm>
          <a:off x="0" y="0"/>
          <a:ext cx="0" cy="0"/>
          <a:chOff x="0" y="0"/>
          <a:chExt cx="0" cy="0"/>
        </a:xfrm>
      </p:grpSpPr>
      <p:sp>
        <p:nvSpPr>
          <p:cNvPr id="3818" name="Google Shape;3818;g89f325e8c8_0_4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9" name="Google Shape;3819;g89f325e8c8_0_4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72902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7"/>
        <p:cNvGrpSpPr/>
        <p:nvPr/>
      </p:nvGrpSpPr>
      <p:grpSpPr>
        <a:xfrm>
          <a:off x="0" y="0"/>
          <a:ext cx="0" cy="0"/>
          <a:chOff x="0" y="0"/>
          <a:chExt cx="0" cy="0"/>
        </a:xfrm>
      </p:grpSpPr>
      <p:sp>
        <p:nvSpPr>
          <p:cNvPr id="3818" name="Google Shape;3818;g89f325e8c8_0_4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9" name="Google Shape;3819;g89f325e8c8_0_4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15031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7"/>
        <p:cNvGrpSpPr/>
        <p:nvPr/>
      </p:nvGrpSpPr>
      <p:grpSpPr>
        <a:xfrm>
          <a:off x="0" y="0"/>
          <a:ext cx="0" cy="0"/>
          <a:chOff x="0" y="0"/>
          <a:chExt cx="0" cy="0"/>
        </a:xfrm>
      </p:grpSpPr>
      <p:sp>
        <p:nvSpPr>
          <p:cNvPr id="3818" name="Google Shape;3818;g89f325e8c8_0_4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9" name="Google Shape;3819;g89f325e8c8_0_4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43619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7"/>
        <p:cNvGrpSpPr/>
        <p:nvPr/>
      </p:nvGrpSpPr>
      <p:grpSpPr>
        <a:xfrm>
          <a:off x="0" y="0"/>
          <a:ext cx="0" cy="0"/>
          <a:chOff x="0" y="0"/>
          <a:chExt cx="0" cy="0"/>
        </a:xfrm>
      </p:grpSpPr>
      <p:sp>
        <p:nvSpPr>
          <p:cNvPr id="3818" name="Google Shape;3818;g89f325e8c8_0_4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9" name="Google Shape;3819;g89f325e8c8_0_4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05417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7"/>
        <p:cNvGrpSpPr/>
        <p:nvPr/>
      </p:nvGrpSpPr>
      <p:grpSpPr>
        <a:xfrm>
          <a:off x="0" y="0"/>
          <a:ext cx="0" cy="0"/>
          <a:chOff x="0" y="0"/>
          <a:chExt cx="0" cy="0"/>
        </a:xfrm>
      </p:grpSpPr>
      <p:sp>
        <p:nvSpPr>
          <p:cNvPr id="3818" name="Google Shape;3818;g89f325e8c8_0_4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9" name="Google Shape;3819;g89f325e8c8_0_4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09290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7"/>
        <p:cNvGrpSpPr/>
        <p:nvPr/>
      </p:nvGrpSpPr>
      <p:grpSpPr>
        <a:xfrm>
          <a:off x="0" y="0"/>
          <a:ext cx="0" cy="0"/>
          <a:chOff x="0" y="0"/>
          <a:chExt cx="0" cy="0"/>
        </a:xfrm>
      </p:grpSpPr>
      <p:sp>
        <p:nvSpPr>
          <p:cNvPr id="3818" name="Google Shape;3818;g89f325e8c8_0_4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9" name="Google Shape;3819;g89f325e8c8_0_4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57853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7"/>
        <p:cNvGrpSpPr/>
        <p:nvPr/>
      </p:nvGrpSpPr>
      <p:grpSpPr>
        <a:xfrm>
          <a:off x="0" y="0"/>
          <a:ext cx="0" cy="0"/>
          <a:chOff x="0" y="0"/>
          <a:chExt cx="0" cy="0"/>
        </a:xfrm>
      </p:grpSpPr>
      <p:sp>
        <p:nvSpPr>
          <p:cNvPr id="3818" name="Google Shape;3818;g89f325e8c8_0_4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9" name="Google Shape;3819;g89f325e8c8_0_4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3466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0"/>
        <p:cNvGrpSpPr/>
        <p:nvPr/>
      </p:nvGrpSpPr>
      <p:grpSpPr>
        <a:xfrm>
          <a:off x="0" y="0"/>
          <a:ext cx="0" cy="0"/>
          <a:chOff x="0" y="0"/>
          <a:chExt cx="0" cy="0"/>
        </a:xfrm>
      </p:grpSpPr>
      <p:sp>
        <p:nvSpPr>
          <p:cNvPr id="3561" name="Google Shape;3561;g89f325e8c8_0_2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2" name="Google Shape;3562;g89f325e8c8_0_2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86993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7"/>
        <p:cNvGrpSpPr/>
        <p:nvPr/>
      </p:nvGrpSpPr>
      <p:grpSpPr>
        <a:xfrm>
          <a:off x="0" y="0"/>
          <a:ext cx="0" cy="0"/>
          <a:chOff x="0" y="0"/>
          <a:chExt cx="0" cy="0"/>
        </a:xfrm>
      </p:grpSpPr>
      <p:sp>
        <p:nvSpPr>
          <p:cNvPr id="3818" name="Google Shape;3818;g89f325e8c8_0_4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9" name="Google Shape;3819;g89f325e8c8_0_4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02883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7"/>
        <p:cNvGrpSpPr/>
        <p:nvPr/>
      </p:nvGrpSpPr>
      <p:grpSpPr>
        <a:xfrm>
          <a:off x="0" y="0"/>
          <a:ext cx="0" cy="0"/>
          <a:chOff x="0" y="0"/>
          <a:chExt cx="0" cy="0"/>
        </a:xfrm>
      </p:grpSpPr>
      <p:sp>
        <p:nvSpPr>
          <p:cNvPr id="3818" name="Google Shape;3818;g89f325e8c8_0_4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9" name="Google Shape;3819;g89f325e8c8_0_4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6760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7"/>
        <p:cNvGrpSpPr/>
        <p:nvPr/>
      </p:nvGrpSpPr>
      <p:grpSpPr>
        <a:xfrm>
          <a:off x="0" y="0"/>
          <a:ext cx="0" cy="0"/>
          <a:chOff x="0" y="0"/>
          <a:chExt cx="0" cy="0"/>
        </a:xfrm>
      </p:grpSpPr>
      <p:sp>
        <p:nvSpPr>
          <p:cNvPr id="3818" name="Google Shape;3818;g89f325e8c8_0_4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9" name="Google Shape;3819;g89f325e8c8_0_4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24271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7"/>
        <p:cNvGrpSpPr/>
        <p:nvPr/>
      </p:nvGrpSpPr>
      <p:grpSpPr>
        <a:xfrm>
          <a:off x="0" y="0"/>
          <a:ext cx="0" cy="0"/>
          <a:chOff x="0" y="0"/>
          <a:chExt cx="0" cy="0"/>
        </a:xfrm>
      </p:grpSpPr>
      <p:sp>
        <p:nvSpPr>
          <p:cNvPr id="3818" name="Google Shape;3818;g89f325e8c8_0_4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9" name="Google Shape;3819;g89f325e8c8_0_4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41491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7"/>
        <p:cNvGrpSpPr/>
        <p:nvPr/>
      </p:nvGrpSpPr>
      <p:grpSpPr>
        <a:xfrm>
          <a:off x="0" y="0"/>
          <a:ext cx="0" cy="0"/>
          <a:chOff x="0" y="0"/>
          <a:chExt cx="0" cy="0"/>
        </a:xfrm>
      </p:grpSpPr>
      <p:sp>
        <p:nvSpPr>
          <p:cNvPr id="3818" name="Google Shape;3818;g89f325e8c8_0_4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9" name="Google Shape;3819;g89f325e8c8_0_4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78768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7"/>
        <p:cNvGrpSpPr/>
        <p:nvPr/>
      </p:nvGrpSpPr>
      <p:grpSpPr>
        <a:xfrm>
          <a:off x="0" y="0"/>
          <a:ext cx="0" cy="0"/>
          <a:chOff x="0" y="0"/>
          <a:chExt cx="0" cy="0"/>
        </a:xfrm>
      </p:grpSpPr>
      <p:sp>
        <p:nvSpPr>
          <p:cNvPr id="3818" name="Google Shape;3818;g89f325e8c8_0_4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9" name="Google Shape;3819;g89f325e8c8_0_4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519179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7"/>
        <p:cNvGrpSpPr/>
        <p:nvPr/>
      </p:nvGrpSpPr>
      <p:grpSpPr>
        <a:xfrm>
          <a:off x="0" y="0"/>
          <a:ext cx="0" cy="0"/>
          <a:chOff x="0" y="0"/>
          <a:chExt cx="0" cy="0"/>
        </a:xfrm>
      </p:grpSpPr>
      <p:sp>
        <p:nvSpPr>
          <p:cNvPr id="3818" name="Google Shape;3818;g89f325e8c8_0_4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9" name="Google Shape;3819;g89f325e8c8_0_4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99397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7"/>
        <p:cNvGrpSpPr/>
        <p:nvPr/>
      </p:nvGrpSpPr>
      <p:grpSpPr>
        <a:xfrm>
          <a:off x="0" y="0"/>
          <a:ext cx="0" cy="0"/>
          <a:chOff x="0" y="0"/>
          <a:chExt cx="0" cy="0"/>
        </a:xfrm>
      </p:grpSpPr>
      <p:sp>
        <p:nvSpPr>
          <p:cNvPr id="3818" name="Google Shape;3818;g89f325e8c8_0_4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9" name="Google Shape;3819;g89f325e8c8_0_4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6014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7"/>
        <p:cNvGrpSpPr/>
        <p:nvPr/>
      </p:nvGrpSpPr>
      <p:grpSpPr>
        <a:xfrm>
          <a:off x="0" y="0"/>
          <a:ext cx="0" cy="0"/>
          <a:chOff x="0" y="0"/>
          <a:chExt cx="0" cy="0"/>
        </a:xfrm>
      </p:grpSpPr>
      <p:sp>
        <p:nvSpPr>
          <p:cNvPr id="3818" name="Google Shape;3818;g89f325e8c8_0_4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9" name="Google Shape;3819;g89f325e8c8_0_4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45121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7"/>
        <p:cNvGrpSpPr/>
        <p:nvPr/>
      </p:nvGrpSpPr>
      <p:grpSpPr>
        <a:xfrm>
          <a:off x="0" y="0"/>
          <a:ext cx="0" cy="0"/>
          <a:chOff x="0" y="0"/>
          <a:chExt cx="0" cy="0"/>
        </a:xfrm>
      </p:grpSpPr>
      <p:sp>
        <p:nvSpPr>
          <p:cNvPr id="3818" name="Google Shape;3818;g89f325e8c8_0_4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9" name="Google Shape;3819;g89f325e8c8_0_4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540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89f325e8c8_0_18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4" name="Google Shape;1074;g89f325e8c8_0_18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55105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7"/>
        <p:cNvGrpSpPr/>
        <p:nvPr/>
      </p:nvGrpSpPr>
      <p:grpSpPr>
        <a:xfrm>
          <a:off x="0" y="0"/>
          <a:ext cx="0" cy="0"/>
          <a:chOff x="0" y="0"/>
          <a:chExt cx="0" cy="0"/>
        </a:xfrm>
      </p:grpSpPr>
      <p:sp>
        <p:nvSpPr>
          <p:cNvPr id="3818" name="Google Shape;3818;g89f325e8c8_0_4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9" name="Google Shape;3819;g89f325e8c8_0_4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63489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7"/>
        <p:cNvGrpSpPr/>
        <p:nvPr/>
      </p:nvGrpSpPr>
      <p:grpSpPr>
        <a:xfrm>
          <a:off x="0" y="0"/>
          <a:ext cx="0" cy="0"/>
          <a:chOff x="0" y="0"/>
          <a:chExt cx="0" cy="0"/>
        </a:xfrm>
      </p:grpSpPr>
      <p:sp>
        <p:nvSpPr>
          <p:cNvPr id="3818" name="Google Shape;3818;g89f325e8c8_0_4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9" name="Google Shape;3819;g89f325e8c8_0_4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69025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7"/>
        <p:cNvGrpSpPr/>
        <p:nvPr/>
      </p:nvGrpSpPr>
      <p:grpSpPr>
        <a:xfrm>
          <a:off x="0" y="0"/>
          <a:ext cx="0" cy="0"/>
          <a:chOff x="0" y="0"/>
          <a:chExt cx="0" cy="0"/>
        </a:xfrm>
      </p:grpSpPr>
      <p:sp>
        <p:nvSpPr>
          <p:cNvPr id="3818" name="Google Shape;3818;g89f325e8c8_0_4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9" name="Google Shape;3819;g89f325e8c8_0_4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27103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7"/>
        <p:cNvGrpSpPr/>
        <p:nvPr/>
      </p:nvGrpSpPr>
      <p:grpSpPr>
        <a:xfrm>
          <a:off x="0" y="0"/>
          <a:ext cx="0" cy="0"/>
          <a:chOff x="0" y="0"/>
          <a:chExt cx="0" cy="0"/>
        </a:xfrm>
      </p:grpSpPr>
      <p:sp>
        <p:nvSpPr>
          <p:cNvPr id="3818" name="Google Shape;3818;g89f325e8c8_0_4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9" name="Google Shape;3819;g89f325e8c8_0_4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46788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7"/>
        <p:cNvGrpSpPr/>
        <p:nvPr/>
      </p:nvGrpSpPr>
      <p:grpSpPr>
        <a:xfrm>
          <a:off x="0" y="0"/>
          <a:ext cx="0" cy="0"/>
          <a:chOff x="0" y="0"/>
          <a:chExt cx="0" cy="0"/>
        </a:xfrm>
      </p:grpSpPr>
      <p:sp>
        <p:nvSpPr>
          <p:cNvPr id="3818" name="Google Shape;3818;g89f325e8c8_0_4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9" name="Google Shape;3819;g89f325e8c8_0_4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30979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7"/>
        <p:cNvGrpSpPr/>
        <p:nvPr/>
      </p:nvGrpSpPr>
      <p:grpSpPr>
        <a:xfrm>
          <a:off x="0" y="0"/>
          <a:ext cx="0" cy="0"/>
          <a:chOff x="0" y="0"/>
          <a:chExt cx="0" cy="0"/>
        </a:xfrm>
      </p:grpSpPr>
      <p:sp>
        <p:nvSpPr>
          <p:cNvPr id="3818" name="Google Shape;3818;g89f325e8c8_0_4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9" name="Google Shape;3819;g89f325e8c8_0_4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21065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7"/>
        <p:cNvGrpSpPr/>
        <p:nvPr/>
      </p:nvGrpSpPr>
      <p:grpSpPr>
        <a:xfrm>
          <a:off x="0" y="0"/>
          <a:ext cx="0" cy="0"/>
          <a:chOff x="0" y="0"/>
          <a:chExt cx="0" cy="0"/>
        </a:xfrm>
      </p:grpSpPr>
      <p:sp>
        <p:nvSpPr>
          <p:cNvPr id="3818" name="Google Shape;3818;g89f325e8c8_0_4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9" name="Google Shape;3819;g89f325e8c8_0_4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09667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7"/>
        <p:cNvGrpSpPr/>
        <p:nvPr/>
      </p:nvGrpSpPr>
      <p:grpSpPr>
        <a:xfrm>
          <a:off x="0" y="0"/>
          <a:ext cx="0" cy="0"/>
          <a:chOff x="0" y="0"/>
          <a:chExt cx="0" cy="0"/>
        </a:xfrm>
      </p:grpSpPr>
      <p:sp>
        <p:nvSpPr>
          <p:cNvPr id="3818" name="Google Shape;3818;g89f325e8c8_0_4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9" name="Google Shape;3819;g89f325e8c8_0_4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86476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Google Shape;1317;g299837b8a1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8" name="Google Shape;1318;g299837b8a1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03048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Google Shape;1317;g299837b8a1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8" name="Google Shape;1318;g299837b8a1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3415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1"/>
        <p:cNvGrpSpPr/>
        <p:nvPr/>
      </p:nvGrpSpPr>
      <p:grpSpPr>
        <a:xfrm>
          <a:off x="0" y="0"/>
          <a:ext cx="0" cy="0"/>
          <a:chOff x="0" y="0"/>
          <a:chExt cx="0" cy="0"/>
        </a:xfrm>
      </p:grpSpPr>
      <p:sp>
        <p:nvSpPr>
          <p:cNvPr id="3612" name="Google Shape;3612;g89f325e8c8_0_2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3" name="Google Shape;3613;g89f325e8c8_0_2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17402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Google Shape;1317;g299837b8a1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8" name="Google Shape;1318;g299837b8a1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77438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Google Shape;1317;g299837b8a1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8" name="Google Shape;1318;g299837b8a1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20990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Google Shape;1317;g299837b8a1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8" name="Google Shape;1318;g299837b8a1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27146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296750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7"/>
        <p:cNvGrpSpPr/>
        <p:nvPr/>
      </p:nvGrpSpPr>
      <p:grpSpPr>
        <a:xfrm>
          <a:off x="0" y="0"/>
          <a:ext cx="0" cy="0"/>
          <a:chOff x="0" y="0"/>
          <a:chExt cx="0" cy="0"/>
        </a:xfrm>
      </p:grpSpPr>
      <p:sp>
        <p:nvSpPr>
          <p:cNvPr id="3818" name="Google Shape;3818;g89f325e8c8_0_4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9" name="Google Shape;3819;g89f325e8c8_0_4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81243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7"/>
        <p:cNvGrpSpPr/>
        <p:nvPr/>
      </p:nvGrpSpPr>
      <p:grpSpPr>
        <a:xfrm>
          <a:off x="0" y="0"/>
          <a:ext cx="0" cy="0"/>
          <a:chOff x="0" y="0"/>
          <a:chExt cx="0" cy="0"/>
        </a:xfrm>
      </p:grpSpPr>
      <p:sp>
        <p:nvSpPr>
          <p:cNvPr id="3818" name="Google Shape;3818;g89f325e8c8_0_4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9" name="Google Shape;3819;g89f325e8c8_0_4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216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8">
          <a:extLst>
            <a:ext uri="{FF2B5EF4-FFF2-40B4-BE49-F238E27FC236}">
              <a16:creationId xmlns:a16="http://schemas.microsoft.com/office/drawing/2014/main" xmlns="" id="{E698788E-E8F7-DC9D-3A6E-B22B5BC90533}"/>
            </a:ext>
          </a:extLst>
        </p:cNvPr>
        <p:cNvGrpSpPr/>
        <p:nvPr/>
      </p:nvGrpSpPr>
      <p:grpSpPr>
        <a:xfrm>
          <a:off x="0" y="0"/>
          <a:ext cx="0" cy="0"/>
          <a:chOff x="0" y="0"/>
          <a:chExt cx="0" cy="0"/>
        </a:xfrm>
      </p:grpSpPr>
      <p:sp>
        <p:nvSpPr>
          <p:cNvPr id="3719" name="Google Shape;3719;g89f325e8c8_0_4529:notes">
            <a:extLst>
              <a:ext uri="{FF2B5EF4-FFF2-40B4-BE49-F238E27FC236}">
                <a16:creationId xmlns:a16="http://schemas.microsoft.com/office/drawing/2014/main" xmlns="" id="{3B187126-32BB-8A79-2B0D-34E077B088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0" name="Google Shape;3720;g89f325e8c8_0_4529:notes">
            <a:extLst>
              <a:ext uri="{FF2B5EF4-FFF2-40B4-BE49-F238E27FC236}">
                <a16:creationId xmlns:a16="http://schemas.microsoft.com/office/drawing/2014/main" xmlns="" id="{8099D781-A473-DB36-999B-ECB418D5D8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16976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3"/>
        <p:cNvGrpSpPr/>
        <p:nvPr/>
      </p:nvGrpSpPr>
      <p:grpSpPr>
        <a:xfrm>
          <a:off x="0" y="0"/>
          <a:ext cx="0" cy="0"/>
          <a:chOff x="0" y="0"/>
          <a:chExt cx="0" cy="0"/>
        </a:xfrm>
      </p:grpSpPr>
      <p:sp>
        <p:nvSpPr>
          <p:cNvPr id="3554" name="Google Shape;3554;g89f325e8c8_0_2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5" name="Google Shape;3555;g89f325e8c8_0_2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794181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8">
          <a:extLst>
            <a:ext uri="{FF2B5EF4-FFF2-40B4-BE49-F238E27FC236}">
              <a16:creationId xmlns:a16="http://schemas.microsoft.com/office/drawing/2014/main" xmlns="" id="{F565D402-3072-FA49-2AE7-F32D5D0D26FA}"/>
            </a:ext>
          </a:extLst>
        </p:cNvPr>
        <p:cNvGrpSpPr/>
        <p:nvPr/>
      </p:nvGrpSpPr>
      <p:grpSpPr>
        <a:xfrm>
          <a:off x="0" y="0"/>
          <a:ext cx="0" cy="0"/>
          <a:chOff x="0" y="0"/>
          <a:chExt cx="0" cy="0"/>
        </a:xfrm>
      </p:grpSpPr>
      <p:sp>
        <p:nvSpPr>
          <p:cNvPr id="3719" name="Google Shape;3719;g89f325e8c8_0_4529:notes">
            <a:extLst>
              <a:ext uri="{FF2B5EF4-FFF2-40B4-BE49-F238E27FC236}">
                <a16:creationId xmlns:a16="http://schemas.microsoft.com/office/drawing/2014/main" xmlns="" id="{E0ACD0A0-2D0F-8CA4-79D9-5791093280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0" name="Google Shape;3720;g89f325e8c8_0_4529:notes">
            <a:extLst>
              <a:ext uri="{FF2B5EF4-FFF2-40B4-BE49-F238E27FC236}">
                <a16:creationId xmlns:a16="http://schemas.microsoft.com/office/drawing/2014/main" xmlns="" id="{773925C7-A210-CE6E-8107-F15B4EC511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54122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1261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8">
          <a:extLst>
            <a:ext uri="{FF2B5EF4-FFF2-40B4-BE49-F238E27FC236}">
              <a16:creationId xmlns:a16="http://schemas.microsoft.com/office/drawing/2014/main" xmlns="" id="{3D2128A8-1757-C530-3ACE-0C358D25CB63}"/>
            </a:ext>
          </a:extLst>
        </p:cNvPr>
        <p:cNvGrpSpPr/>
        <p:nvPr/>
      </p:nvGrpSpPr>
      <p:grpSpPr>
        <a:xfrm>
          <a:off x="0" y="0"/>
          <a:ext cx="0" cy="0"/>
          <a:chOff x="0" y="0"/>
          <a:chExt cx="0" cy="0"/>
        </a:xfrm>
      </p:grpSpPr>
      <p:sp>
        <p:nvSpPr>
          <p:cNvPr id="3719" name="Google Shape;3719;g89f325e8c8_0_4529:notes">
            <a:extLst>
              <a:ext uri="{FF2B5EF4-FFF2-40B4-BE49-F238E27FC236}">
                <a16:creationId xmlns:a16="http://schemas.microsoft.com/office/drawing/2014/main" xmlns="" id="{D23BEDE7-047A-1CDD-1E4A-AE27EFFB37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0" name="Google Shape;3720;g89f325e8c8_0_4529:notes">
            <a:extLst>
              <a:ext uri="{FF2B5EF4-FFF2-40B4-BE49-F238E27FC236}">
                <a16:creationId xmlns:a16="http://schemas.microsoft.com/office/drawing/2014/main" xmlns="" id="{4BD6D9A8-CE0B-3947-1C15-A81C087C2F7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93334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8">
          <a:extLst>
            <a:ext uri="{FF2B5EF4-FFF2-40B4-BE49-F238E27FC236}">
              <a16:creationId xmlns:a16="http://schemas.microsoft.com/office/drawing/2014/main" xmlns="" id="{BE9FFA26-B861-7B28-2B96-7BF1829B16F9}"/>
            </a:ext>
          </a:extLst>
        </p:cNvPr>
        <p:cNvGrpSpPr/>
        <p:nvPr/>
      </p:nvGrpSpPr>
      <p:grpSpPr>
        <a:xfrm>
          <a:off x="0" y="0"/>
          <a:ext cx="0" cy="0"/>
          <a:chOff x="0" y="0"/>
          <a:chExt cx="0" cy="0"/>
        </a:xfrm>
      </p:grpSpPr>
      <p:sp>
        <p:nvSpPr>
          <p:cNvPr id="3719" name="Google Shape;3719;g89f325e8c8_0_4529:notes">
            <a:extLst>
              <a:ext uri="{FF2B5EF4-FFF2-40B4-BE49-F238E27FC236}">
                <a16:creationId xmlns:a16="http://schemas.microsoft.com/office/drawing/2014/main" xmlns="" id="{5C4E8303-6D95-EA0D-91A7-38C9E32D39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0" name="Google Shape;3720;g89f325e8c8_0_4529:notes">
            <a:extLst>
              <a:ext uri="{FF2B5EF4-FFF2-40B4-BE49-F238E27FC236}">
                <a16:creationId xmlns:a16="http://schemas.microsoft.com/office/drawing/2014/main" xmlns="" id="{5D8A6529-BE81-F11F-2F43-CE48D58FAB3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72488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5"/>
        <p:cNvGrpSpPr/>
        <p:nvPr/>
      </p:nvGrpSpPr>
      <p:grpSpPr>
        <a:xfrm>
          <a:off x="0" y="0"/>
          <a:ext cx="0" cy="0"/>
          <a:chOff x="0" y="0"/>
          <a:chExt cx="0" cy="0"/>
        </a:xfrm>
      </p:grpSpPr>
      <p:sp>
        <p:nvSpPr>
          <p:cNvPr id="3796" name="Google Shape;3796;g89f325e8c8_0_4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7" name="Google Shape;3797;g89f325e8c8_0_4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541223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8">
          <a:extLst>
            <a:ext uri="{FF2B5EF4-FFF2-40B4-BE49-F238E27FC236}">
              <a16:creationId xmlns:a16="http://schemas.microsoft.com/office/drawing/2014/main" xmlns="" id="{35040577-C585-AE49-7AA4-1BF792C55F72}"/>
            </a:ext>
          </a:extLst>
        </p:cNvPr>
        <p:cNvGrpSpPr/>
        <p:nvPr/>
      </p:nvGrpSpPr>
      <p:grpSpPr>
        <a:xfrm>
          <a:off x="0" y="0"/>
          <a:ext cx="0" cy="0"/>
          <a:chOff x="0" y="0"/>
          <a:chExt cx="0" cy="0"/>
        </a:xfrm>
      </p:grpSpPr>
      <p:sp>
        <p:nvSpPr>
          <p:cNvPr id="3719" name="Google Shape;3719;g89f325e8c8_0_4529:notes">
            <a:extLst>
              <a:ext uri="{FF2B5EF4-FFF2-40B4-BE49-F238E27FC236}">
                <a16:creationId xmlns:a16="http://schemas.microsoft.com/office/drawing/2014/main" xmlns="" id="{AB14A599-ED85-3C0C-8024-84AFD0BFA7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0" name="Google Shape;3720;g89f325e8c8_0_4529:notes">
            <a:extLst>
              <a:ext uri="{FF2B5EF4-FFF2-40B4-BE49-F238E27FC236}">
                <a16:creationId xmlns:a16="http://schemas.microsoft.com/office/drawing/2014/main" xmlns="" id="{F68A682C-EEA6-5DEB-91A9-9422DA9CBC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719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g89f325e8c8_0_2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9" name="Google Shape;1259;g89f325e8c8_0_2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1068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8">
          <a:extLst>
            <a:ext uri="{FF2B5EF4-FFF2-40B4-BE49-F238E27FC236}">
              <a16:creationId xmlns:a16="http://schemas.microsoft.com/office/drawing/2014/main" xmlns="" id="{FCC65922-FF70-AB3D-D753-E0E9E1D730E5}"/>
            </a:ext>
          </a:extLst>
        </p:cNvPr>
        <p:cNvGrpSpPr/>
        <p:nvPr/>
      </p:nvGrpSpPr>
      <p:grpSpPr>
        <a:xfrm>
          <a:off x="0" y="0"/>
          <a:ext cx="0" cy="0"/>
          <a:chOff x="0" y="0"/>
          <a:chExt cx="0" cy="0"/>
        </a:xfrm>
      </p:grpSpPr>
      <p:sp>
        <p:nvSpPr>
          <p:cNvPr id="3719" name="Google Shape;3719;g89f325e8c8_0_4529:notes">
            <a:extLst>
              <a:ext uri="{FF2B5EF4-FFF2-40B4-BE49-F238E27FC236}">
                <a16:creationId xmlns:a16="http://schemas.microsoft.com/office/drawing/2014/main" xmlns="" id="{04FA64DD-6E41-B834-E0E8-A42AC26B4CD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0" name="Google Shape;3720;g89f325e8c8_0_4529:notes">
            <a:extLst>
              <a:ext uri="{FF2B5EF4-FFF2-40B4-BE49-F238E27FC236}">
                <a16:creationId xmlns:a16="http://schemas.microsoft.com/office/drawing/2014/main" xmlns="" id="{A34ED0B2-9739-5CD1-E51C-8B24AE9EFF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07848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9"/>
        <p:cNvGrpSpPr/>
        <p:nvPr/>
      </p:nvGrpSpPr>
      <p:grpSpPr>
        <a:xfrm>
          <a:off x="0" y="0"/>
          <a:ext cx="0" cy="0"/>
          <a:chOff x="0" y="0"/>
          <a:chExt cx="0" cy="0"/>
        </a:xfrm>
      </p:grpSpPr>
      <p:sp>
        <p:nvSpPr>
          <p:cNvPr id="4270" name="Google Shape;4270;g89f325e8c8_0_5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1" name="Google Shape;4271;g89f325e8c8_0_5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16280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9"/>
        <p:cNvGrpSpPr/>
        <p:nvPr/>
      </p:nvGrpSpPr>
      <p:grpSpPr>
        <a:xfrm>
          <a:off x="0" y="0"/>
          <a:ext cx="0" cy="0"/>
          <a:chOff x="0" y="0"/>
          <a:chExt cx="0" cy="0"/>
        </a:xfrm>
      </p:grpSpPr>
      <p:sp>
        <p:nvSpPr>
          <p:cNvPr id="3660" name="Google Shape;3660;g89f325e8c8_0_2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1" name="Google Shape;3661;g89f325e8c8_0_2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6523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89f325e8c8_0_19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89f325e8c8_0_19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8289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8">
          <a:extLst>
            <a:ext uri="{FF2B5EF4-FFF2-40B4-BE49-F238E27FC236}">
              <a16:creationId xmlns:a16="http://schemas.microsoft.com/office/drawing/2014/main" xmlns="" id="{8E0DDB52-CAAD-20BB-F3A9-18A81A5BBCF1}"/>
            </a:ext>
          </a:extLst>
        </p:cNvPr>
        <p:cNvGrpSpPr/>
        <p:nvPr/>
      </p:nvGrpSpPr>
      <p:grpSpPr>
        <a:xfrm>
          <a:off x="0" y="0"/>
          <a:ext cx="0" cy="0"/>
          <a:chOff x="0" y="0"/>
          <a:chExt cx="0" cy="0"/>
        </a:xfrm>
      </p:grpSpPr>
      <p:sp>
        <p:nvSpPr>
          <p:cNvPr id="3719" name="Google Shape;3719;g89f325e8c8_0_4529:notes">
            <a:extLst>
              <a:ext uri="{FF2B5EF4-FFF2-40B4-BE49-F238E27FC236}">
                <a16:creationId xmlns:a16="http://schemas.microsoft.com/office/drawing/2014/main" xmlns="" id="{CB8752C7-0E1C-D6A2-51C6-0598E417C7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0" name="Google Shape;3720;g89f325e8c8_0_4529:notes">
            <a:extLst>
              <a:ext uri="{FF2B5EF4-FFF2-40B4-BE49-F238E27FC236}">
                <a16:creationId xmlns:a16="http://schemas.microsoft.com/office/drawing/2014/main" xmlns="" id="{0CC8B97A-60A9-BAFE-D367-2F879528A5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1994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8">
          <a:extLst>
            <a:ext uri="{FF2B5EF4-FFF2-40B4-BE49-F238E27FC236}">
              <a16:creationId xmlns:a16="http://schemas.microsoft.com/office/drawing/2014/main" xmlns="" id="{8E0DDB52-CAAD-20BB-F3A9-18A81A5BBCF1}"/>
            </a:ext>
          </a:extLst>
        </p:cNvPr>
        <p:cNvGrpSpPr/>
        <p:nvPr/>
      </p:nvGrpSpPr>
      <p:grpSpPr>
        <a:xfrm>
          <a:off x="0" y="0"/>
          <a:ext cx="0" cy="0"/>
          <a:chOff x="0" y="0"/>
          <a:chExt cx="0" cy="0"/>
        </a:xfrm>
      </p:grpSpPr>
      <p:sp>
        <p:nvSpPr>
          <p:cNvPr id="3719" name="Google Shape;3719;g89f325e8c8_0_4529:notes">
            <a:extLst>
              <a:ext uri="{FF2B5EF4-FFF2-40B4-BE49-F238E27FC236}">
                <a16:creationId xmlns:a16="http://schemas.microsoft.com/office/drawing/2014/main" xmlns="" id="{CB8752C7-0E1C-D6A2-51C6-0598E417C7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0" name="Google Shape;3720;g89f325e8c8_0_4529:notes">
            <a:extLst>
              <a:ext uri="{FF2B5EF4-FFF2-40B4-BE49-F238E27FC236}">
                <a16:creationId xmlns:a16="http://schemas.microsoft.com/office/drawing/2014/main" xmlns="" id="{0CC8B97A-60A9-BAFE-D367-2F879528A5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9951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986667" y="3871509"/>
            <a:ext cx="1717686" cy="1718100"/>
            <a:chOff x="1347125" y="349025"/>
            <a:chExt cx="4978800" cy="4980000"/>
          </a:xfrm>
        </p:grpSpPr>
        <p:sp>
          <p:nvSpPr>
            <p:cNvPr id="10" name="Google Shape;10;p2"/>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32;p2"/>
          <p:cNvSpPr txBox="1">
            <a:spLocks noGrp="1"/>
          </p:cNvSpPr>
          <p:nvPr>
            <p:ph type="ctrTitle"/>
          </p:nvPr>
        </p:nvSpPr>
        <p:spPr>
          <a:xfrm>
            <a:off x="4802150" y="2191025"/>
            <a:ext cx="3670200" cy="703800"/>
          </a:xfrm>
          <a:prstGeom prst="rect">
            <a:avLst/>
          </a:prstGeom>
        </p:spPr>
        <p:txBody>
          <a:bodyPr spcFirstLastPara="1" wrap="square" lIns="91425" tIns="91425" rIns="91425" bIns="91425" anchor="ctr" anchorCtr="0">
            <a:noAutofit/>
          </a:bodyPr>
          <a:lstStyle>
            <a:lvl1pPr lvl="0" rtl="0">
              <a:spcBef>
                <a:spcPts val="0"/>
              </a:spcBef>
              <a:spcAft>
                <a:spcPts val="0"/>
              </a:spcAft>
              <a:buSzPts val="5000"/>
              <a:buNone/>
              <a:defRPr sz="5000" b="1">
                <a:solidFill>
                  <a:schemeClr val="accent5"/>
                </a:solidFill>
                <a:latin typeface="Roboto"/>
                <a:ea typeface="Roboto"/>
                <a:cs typeface="Roboto"/>
                <a:sym typeface="Roboto"/>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33" name="Google Shape;33;p2"/>
          <p:cNvSpPr txBox="1">
            <a:spLocks noGrp="1"/>
          </p:cNvSpPr>
          <p:nvPr>
            <p:ph type="subTitle" idx="1"/>
          </p:nvPr>
        </p:nvSpPr>
        <p:spPr>
          <a:xfrm>
            <a:off x="4802150" y="2894825"/>
            <a:ext cx="3670200" cy="46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atin typeface="Muli"/>
                <a:ea typeface="Muli"/>
                <a:cs typeface="Muli"/>
                <a:sym typeface="Muli"/>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34" name="Google Shape;34;p2"/>
          <p:cNvSpPr/>
          <p:nvPr/>
        </p:nvSpPr>
        <p:spPr>
          <a:xfrm rot="2539751">
            <a:off x="7373540" y="-3610679"/>
            <a:ext cx="3172176" cy="4788852"/>
          </a:xfrm>
          <a:custGeom>
            <a:avLst/>
            <a:gdLst/>
            <a:ahLst/>
            <a:cxnLst/>
            <a:rect l="l" t="t" r="r" b="b"/>
            <a:pathLst>
              <a:path w="126885" h="191551" extrusionOk="0">
                <a:moveTo>
                  <a:pt x="16464" y="0"/>
                </a:moveTo>
                <a:cubicBezTo>
                  <a:pt x="14016" y="0"/>
                  <a:pt x="11533" y="624"/>
                  <a:pt x="9255" y="1936"/>
                </a:cubicBezTo>
                <a:cubicBezTo>
                  <a:pt x="2362" y="5919"/>
                  <a:pt x="1" y="14743"/>
                  <a:pt x="3984" y="21636"/>
                </a:cubicBezTo>
                <a:lnTo>
                  <a:pt x="97907" y="184344"/>
                </a:lnTo>
                <a:cubicBezTo>
                  <a:pt x="100593" y="188966"/>
                  <a:pt x="105447" y="191551"/>
                  <a:pt x="110431" y="191551"/>
                </a:cubicBezTo>
                <a:cubicBezTo>
                  <a:pt x="112880" y="191551"/>
                  <a:pt x="115360" y="190927"/>
                  <a:pt x="117631" y="189615"/>
                </a:cubicBezTo>
                <a:cubicBezTo>
                  <a:pt x="124524" y="185632"/>
                  <a:pt x="126885" y="176807"/>
                  <a:pt x="122902" y="169914"/>
                </a:cubicBezTo>
                <a:lnTo>
                  <a:pt x="28955" y="7207"/>
                </a:lnTo>
                <a:cubicBezTo>
                  <a:pt x="26284" y="2584"/>
                  <a:pt x="21447" y="0"/>
                  <a:pt x="16464" y="0"/>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9266724">
            <a:off x="7693752" y="915166"/>
            <a:ext cx="251060" cy="251060"/>
          </a:xfrm>
          <a:prstGeom prst="ellipse">
            <a:avLst/>
          </a:pr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mp; three columns 2">
  <p:cSld name="CUSTOM_7">
    <p:bg>
      <p:bgPr>
        <a:solidFill>
          <a:schemeClr val="accent1"/>
        </a:solidFill>
        <a:effectLst/>
      </p:bgPr>
    </p:bg>
    <p:spTree>
      <p:nvGrpSpPr>
        <p:cNvPr id="1" name="Shape 459"/>
        <p:cNvGrpSpPr/>
        <p:nvPr/>
      </p:nvGrpSpPr>
      <p:grpSpPr>
        <a:xfrm>
          <a:off x="0" y="0"/>
          <a:ext cx="0" cy="0"/>
          <a:chOff x="0" y="0"/>
          <a:chExt cx="0" cy="0"/>
        </a:xfrm>
      </p:grpSpPr>
      <p:sp>
        <p:nvSpPr>
          <p:cNvPr id="460" name="Google Shape;460;p23"/>
          <p:cNvSpPr/>
          <p:nvPr/>
        </p:nvSpPr>
        <p:spPr>
          <a:xfrm flipH="1">
            <a:off x="-6" y="0"/>
            <a:ext cx="3526656" cy="5143537"/>
          </a:xfrm>
          <a:custGeom>
            <a:avLst/>
            <a:gdLst/>
            <a:ahLst/>
            <a:cxnLst/>
            <a:rect l="l" t="t" r="r" b="b"/>
            <a:pathLst>
              <a:path w="130629" h="190519" extrusionOk="0">
                <a:moveTo>
                  <a:pt x="74795" y="1"/>
                </a:moveTo>
                <a:lnTo>
                  <a:pt x="21418" y="19463"/>
                </a:lnTo>
                <a:cubicBezTo>
                  <a:pt x="7776" y="24447"/>
                  <a:pt x="0" y="42049"/>
                  <a:pt x="4055" y="58792"/>
                </a:cubicBezTo>
                <a:lnTo>
                  <a:pt x="36014" y="190518"/>
                </a:lnTo>
                <a:lnTo>
                  <a:pt x="130629" y="190518"/>
                </a:lnTo>
                <a:lnTo>
                  <a:pt x="130629" y="1"/>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3"/>
          <p:cNvSpPr/>
          <p:nvPr/>
        </p:nvSpPr>
        <p:spPr>
          <a:xfrm rot="-6727045">
            <a:off x="-657634" y="2611536"/>
            <a:ext cx="3172076" cy="4788701"/>
          </a:xfrm>
          <a:custGeom>
            <a:avLst/>
            <a:gdLst/>
            <a:ahLst/>
            <a:cxnLst/>
            <a:rect l="l" t="t" r="r" b="b"/>
            <a:pathLst>
              <a:path w="126885" h="191551" extrusionOk="0">
                <a:moveTo>
                  <a:pt x="16464" y="0"/>
                </a:moveTo>
                <a:cubicBezTo>
                  <a:pt x="14016" y="0"/>
                  <a:pt x="11533" y="624"/>
                  <a:pt x="9255" y="1936"/>
                </a:cubicBezTo>
                <a:cubicBezTo>
                  <a:pt x="2362" y="5919"/>
                  <a:pt x="1" y="14743"/>
                  <a:pt x="3984" y="21636"/>
                </a:cubicBezTo>
                <a:lnTo>
                  <a:pt x="97907" y="184344"/>
                </a:lnTo>
                <a:cubicBezTo>
                  <a:pt x="100593" y="188966"/>
                  <a:pt x="105447" y="191551"/>
                  <a:pt x="110431" y="191551"/>
                </a:cubicBezTo>
                <a:cubicBezTo>
                  <a:pt x="112880" y="191551"/>
                  <a:pt x="115360" y="190927"/>
                  <a:pt x="117631" y="189615"/>
                </a:cubicBezTo>
                <a:cubicBezTo>
                  <a:pt x="124524" y="185632"/>
                  <a:pt x="126885" y="176807"/>
                  <a:pt x="122902" y="169914"/>
                </a:cubicBezTo>
                <a:lnTo>
                  <a:pt x="28955" y="7207"/>
                </a:lnTo>
                <a:cubicBezTo>
                  <a:pt x="26284" y="2584"/>
                  <a:pt x="21447" y="0"/>
                  <a:pt x="16464" y="0"/>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3"/>
          <p:cNvSpPr/>
          <p:nvPr/>
        </p:nvSpPr>
        <p:spPr>
          <a:xfrm>
            <a:off x="2805300" y="3336025"/>
            <a:ext cx="251100" cy="251100"/>
          </a:xfrm>
          <a:prstGeom prst="ellipse">
            <a:avLst/>
          </a:pr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 name="Google Shape;463;p23"/>
          <p:cNvGrpSpPr/>
          <p:nvPr/>
        </p:nvGrpSpPr>
        <p:grpSpPr>
          <a:xfrm>
            <a:off x="8285400" y="-124063"/>
            <a:ext cx="1597199" cy="1597584"/>
            <a:chOff x="1347125" y="349025"/>
            <a:chExt cx="4978800" cy="4980000"/>
          </a:xfrm>
        </p:grpSpPr>
        <p:sp>
          <p:nvSpPr>
            <p:cNvPr id="464" name="Google Shape;464;p23"/>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3"/>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3"/>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3"/>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3"/>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3"/>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3"/>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3"/>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3"/>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3"/>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3"/>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3"/>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3"/>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3"/>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3"/>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3"/>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3"/>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3"/>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3"/>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3"/>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3"/>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3"/>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 name="Google Shape;486;p23"/>
          <p:cNvSpPr/>
          <p:nvPr/>
        </p:nvSpPr>
        <p:spPr>
          <a:xfrm>
            <a:off x="8044100" y="113800"/>
            <a:ext cx="506400" cy="506400"/>
          </a:xfrm>
          <a:prstGeom prst="ellipse">
            <a:avLst/>
          </a:pr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3"/>
          <p:cNvSpPr txBox="1">
            <a:spLocks noGrp="1"/>
          </p:cNvSpPr>
          <p:nvPr>
            <p:ph type="title"/>
          </p:nvPr>
        </p:nvSpPr>
        <p:spPr>
          <a:xfrm>
            <a:off x="720000" y="938850"/>
            <a:ext cx="2724900" cy="12447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BBC1"/>
              </a:buClr>
              <a:buSzPts val="2700"/>
              <a:buNone/>
              <a:defRPr sz="2700">
                <a:solidFill>
                  <a:schemeClr val="accent5"/>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88" name="Google Shape;488;p23"/>
          <p:cNvSpPr txBox="1">
            <a:spLocks noGrp="1"/>
          </p:cNvSpPr>
          <p:nvPr>
            <p:ph type="subTitle" idx="1"/>
          </p:nvPr>
        </p:nvSpPr>
        <p:spPr>
          <a:xfrm>
            <a:off x="3533400" y="1794375"/>
            <a:ext cx="2177400" cy="810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chemeClr val="lt1"/>
                </a:solidFill>
              </a:defRPr>
            </a:lvl1pPr>
            <a:lvl2pPr lvl="1" algn="ctr" rtl="0">
              <a:spcBef>
                <a:spcPts val="0"/>
              </a:spcBef>
              <a:spcAft>
                <a:spcPts val="0"/>
              </a:spcAft>
              <a:buNone/>
              <a:defRPr sz="1400">
                <a:solidFill>
                  <a:schemeClr val="lt1"/>
                </a:solidFill>
              </a:defRPr>
            </a:lvl2pPr>
            <a:lvl3pPr lvl="2" algn="ctr" rtl="0">
              <a:spcBef>
                <a:spcPts val="0"/>
              </a:spcBef>
              <a:spcAft>
                <a:spcPts val="0"/>
              </a:spcAft>
              <a:buNone/>
              <a:defRPr sz="1400">
                <a:solidFill>
                  <a:schemeClr val="lt1"/>
                </a:solidFill>
              </a:defRPr>
            </a:lvl3pPr>
            <a:lvl4pPr lvl="3" algn="ctr" rtl="0">
              <a:spcBef>
                <a:spcPts val="0"/>
              </a:spcBef>
              <a:spcAft>
                <a:spcPts val="0"/>
              </a:spcAft>
              <a:buNone/>
              <a:defRPr sz="1400">
                <a:solidFill>
                  <a:schemeClr val="lt1"/>
                </a:solidFill>
              </a:defRPr>
            </a:lvl4pPr>
            <a:lvl5pPr lvl="4" algn="ctr" rtl="0">
              <a:spcBef>
                <a:spcPts val="0"/>
              </a:spcBef>
              <a:spcAft>
                <a:spcPts val="0"/>
              </a:spcAft>
              <a:buNone/>
              <a:defRPr sz="1400">
                <a:solidFill>
                  <a:schemeClr val="lt1"/>
                </a:solidFill>
              </a:defRPr>
            </a:lvl5pPr>
            <a:lvl6pPr lvl="5" algn="ctr" rtl="0">
              <a:spcBef>
                <a:spcPts val="0"/>
              </a:spcBef>
              <a:spcAft>
                <a:spcPts val="0"/>
              </a:spcAft>
              <a:buNone/>
              <a:defRPr sz="1400">
                <a:solidFill>
                  <a:schemeClr val="lt1"/>
                </a:solidFill>
              </a:defRPr>
            </a:lvl6pPr>
            <a:lvl7pPr lvl="6" algn="ctr" rtl="0">
              <a:spcBef>
                <a:spcPts val="0"/>
              </a:spcBef>
              <a:spcAft>
                <a:spcPts val="0"/>
              </a:spcAft>
              <a:buNone/>
              <a:defRPr sz="1400">
                <a:solidFill>
                  <a:schemeClr val="lt1"/>
                </a:solidFill>
              </a:defRPr>
            </a:lvl7pPr>
            <a:lvl8pPr lvl="7" algn="ctr" rtl="0">
              <a:spcBef>
                <a:spcPts val="0"/>
              </a:spcBef>
              <a:spcAft>
                <a:spcPts val="0"/>
              </a:spcAft>
              <a:buNone/>
              <a:defRPr sz="1400">
                <a:solidFill>
                  <a:schemeClr val="lt1"/>
                </a:solidFill>
              </a:defRPr>
            </a:lvl8pPr>
            <a:lvl9pPr lvl="8" algn="ctr" rtl="0">
              <a:spcBef>
                <a:spcPts val="0"/>
              </a:spcBef>
              <a:spcAft>
                <a:spcPts val="0"/>
              </a:spcAft>
              <a:buNone/>
              <a:defRPr sz="1400">
                <a:solidFill>
                  <a:schemeClr val="lt1"/>
                </a:solidFill>
              </a:defRPr>
            </a:lvl9pPr>
          </a:lstStyle>
          <a:p>
            <a:endParaRPr/>
          </a:p>
        </p:txBody>
      </p:sp>
      <p:sp>
        <p:nvSpPr>
          <p:cNvPr id="489" name="Google Shape;489;p23"/>
          <p:cNvSpPr txBox="1">
            <a:spLocks noGrp="1"/>
          </p:cNvSpPr>
          <p:nvPr>
            <p:ph type="subTitle" idx="2"/>
          </p:nvPr>
        </p:nvSpPr>
        <p:spPr>
          <a:xfrm>
            <a:off x="6333400" y="1794365"/>
            <a:ext cx="2177400" cy="810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chemeClr val="lt1"/>
                </a:solidFill>
              </a:defRPr>
            </a:lvl1pPr>
            <a:lvl2pPr lvl="1" algn="ctr" rtl="0">
              <a:spcBef>
                <a:spcPts val="0"/>
              </a:spcBef>
              <a:spcAft>
                <a:spcPts val="0"/>
              </a:spcAft>
              <a:buNone/>
              <a:defRPr sz="1400">
                <a:solidFill>
                  <a:schemeClr val="lt1"/>
                </a:solidFill>
              </a:defRPr>
            </a:lvl2pPr>
            <a:lvl3pPr lvl="2" algn="ctr" rtl="0">
              <a:spcBef>
                <a:spcPts val="0"/>
              </a:spcBef>
              <a:spcAft>
                <a:spcPts val="0"/>
              </a:spcAft>
              <a:buNone/>
              <a:defRPr sz="1400">
                <a:solidFill>
                  <a:schemeClr val="lt1"/>
                </a:solidFill>
              </a:defRPr>
            </a:lvl3pPr>
            <a:lvl4pPr lvl="3" algn="ctr" rtl="0">
              <a:spcBef>
                <a:spcPts val="0"/>
              </a:spcBef>
              <a:spcAft>
                <a:spcPts val="0"/>
              </a:spcAft>
              <a:buNone/>
              <a:defRPr sz="1400">
                <a:solidFill>
                  <a:schemeClr val="lt1"/>
                </a:solidFill>
              </a:defRPr>
            </a:lvl4pPr>
            <a:lvl5pPr lvl="4" algn="ctr" rtl="0">
              <a:spcBef>
                <a:spcPts val="0"/>
              </a:spcBef>
              <a:spcAft>
                <a:spcPts val="0"/>
              </a:spcAft>
              <a:buNone/>
              <a:defRPr sz="1400">
                <a:solidFill>
                  <a:schemeClr val="lt1"/>
                </a:solidFill>
              </a:defRPr>
            </a:lvl5pPr>
            <a:lvl6pPr lvl="5" algn="ctr" rtl="0">
              <a:spcBef>
                <a:spcPts val="0"/>
              </a:spcBef>
              <a:spcAft>
                <a:spcPts val="0"/>
              </a:spcAft>
              <a:buNone/>
              <a:defRPr sz="1400">
                <a:solidFill>
                  <a:schemeClr val="lt1"/>
                </a:solidFill>
              </a:defRPr>
            </a:lvl6pPr>
            <a:lvl7pPr lvl="6" algn="ctr" rtl="0">
              <a:spcBef>
                <a:spcPts val="0"/>
              </a:spcBef>
              <a:spcAft>
                <a:spcPts val="0"/>
              </a:spcAft>
              <a:buNone/>
              <a:defRPr sz="1400">
                <a:solidFill>
                  <a:schemeClr val="lt1"/>
                </a:solidFill>
              </a:defRPr>
            </a:lvl7pPr>
            <a:lvl8pPr lvl="7" algn="ctr" rtl="0">
              <a:spcBef>
                <a:spcPts val="0"/>
              </a:spcBef>
              <a:spcAft>
                <a:spcPts val="0"/>
              </a:spcAft>
              <a:buNone/>
              <a:defRPr sz="1400">
                <a:solidFill>
                  <a:schemeClr val="lt1"/>
                </a:solidFill>
              </a:defRPr>
            </a:lvl8pPr>
            <a:lvl9pPr lvl="8" algn="ctr" rtl="0">
              <a:spcBef>
                <a:spcPts val="0"/>
              </a:spcBef>
              <a:spcAft>
                <a:spcPts val="0"/>
              </a:spcAft>
              <a:buNone/>
              <a:defRPr sz="1400">
                <a:solidFill>
                  <a:schemeClr val="lt1"/>
                </a:solidFill>
              </a:defRPr>
            </a:lvl9pPr>
          </a:lstStyle>
          <a:p>
            <a:endParaRPr/>
          </a:p>
        </p:txBody>
      </p:sp>
      <p:sp>
        <p:nvSpPr>
          <p:cNvPr id="490" name="Google Shape;490;p23"/>
          <p:cNvSpPr txBox="1">
            <a:spLocks noGrp="1"/>
          </p:cNvSpPr>
          <p:nvPr>
            <p:ph type="subTitle" idx="3"/>
          </p:nvPr>
        </p:nvSpPr>
        <p:spPr>
          <a:xfrm>
            <a:off x="4927175" y="3957286"/>
            <a:ext cx="2177400" cy="810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chemeClr val="lt1"/>
                </a:solidFill>
              </a:defRPr>
            </a:lvl1pPr>
            <a:lvl2pPr lvl="1" algn="ctr" rtl="0">
              <a:spcBef>
                <a:spcPts val="0"/>
              </a:spcBef>
              <a:spcAft>
                <a:spcPts val="0"/>
              </a:spcAft>
              <a:buNone/>
              <a:defRPr sz="1400">
                <a:solidFill>
                  <a:schemeClr val="lt1"/>
                </a:solidFill>
              </a:defRPr>
            </a:lvl2pPr>
            <a:lvl3pPr lvl="2" algn="ctr" rtl="0">
              <a:spcBef>
                <a:spcPts val="0"/>
              </a:spcBef>
              <a:spcAft>
                <a:spcPts val="0"/>
              </a:spcAft>
              <a:buNone/>
              <a:defRPr sz="1400">
                <a:solidFill>
                  <a:schemeClr val="lt1"/>
                </a:solidFill>
              </a:defRPr>
            </a:lvl3pPr>
            <a:lvl4pPr lvl="3" algn="ctr" rtl="0">
              <a:spcBef>
                <a:spcPts val="0"/>
              </a:spcBef>
              <a:spcAft>
                <a:spcPts val="0"/>
              </a:spcAft>
              <a:buNone/>
              <a:defRPr sz="1400">
                <a:solidFill>
                  <a:schemeClr val="lt1"/>
                </a:solidFill>
              </a:defRPr>
            </a:lvl4pPr>
            <a:lvl5pPr lvl="4" algn="ctr" rtl="0">
              <a:spcBef>
                <a:spcPts val="0"/>
              </a:spcBef>
              <a:spcAft>
                <a:spcPts val="0"/>
              </a:spcAft>
              <a:buNone/>
              <a:defRPr sz="1400">
                <a:solidFill>
                  <a:schemeClr val="lt1"/>
                </a:solidFill>
              </a:defRPr>
            </a:lvl5pPr>
            <a:lvl6pPr lvl="5" algn="ctr" rtl="0">
              <a:spcBef>
                <a:spcPts val="0"/>
              </a:spcBef>
              <a:spcAft>
                <a:spcPts val="0"/>
              </a:spcAft>
              <a:buNone/>
              <a:defRPr sz="1400">
                <a:solidFill>
                  <a:schemeClr val="lt1"/>
                </a:solidFill>
              </a:defRPr>
            </a:lvl6pPr>
            <a:lvl7pPr lvl="6" algn="ctr" rtl="0">
              <a:spcBef>
                <a:spcPts val="0"/>
              </a:spcBef>
              <a:spcAft>
                <a:spcPts val="0"/>
              </a:spcAft>
              <a:buNone/>
              <a:defRPr sz="1400">
                <a:solidFill>
                  <a:schemeClr val="lt1"/>
                </a:solidFill>
              </a:defRPr>
            </a:lvl7pPr>
            <a:lvl8pPr lvl="7" algn="ctr" rtl="0">
              <a:spcBef>
                <a:spcPts val="0"/>
              </a:spcBef>
              <a:spcAft>
                <a:spcPts val="0"/>
              </a:spcAft>
              <a:buNone/>
              <a:defRPr sz="1400">
                <a:solidFill>
                  <a:schemeClr val="lt1"/>
                </a:solidFill>
              </a:defRPr>
            </a:lvl8pPr>
            <a:lvl9pPr lvl="8" algn="ctr" rtl="0">
              <a:spcBef>
                <a:spcPts val="0"/>
              </a:spcBef>
              <a:spcAft>
                <a:spcPts val="0"/>
              </a:spcAft>
              <a:buNone/>
              <a:defRPr sz="1400">
                <a:solidFill>
                  <a:schemeClr val="lt1"/>
                </a:solidFill>
              </a:defRPr>
            </a:lvl9pPr>
          </a:lstStyle>
          <a:p>
            <a:endParaRPr/>
          </a:p>
        </p:txBody>
      </p:sp>
      <p:sp>
        <p:nvSpPr>
          <p:cNvPr id="491" name="Google Shape;491;p23"/>
          <p:cNvSpPr txBox="1">
            <a:spLocks noGrp="1"/>
          </p:cNvSpPr>
          <p:nvPr>
            <p:ph type="subTitle" idx="4"/>
          </p:nvPr>
        </p:nvSpPr>
        <p:spPr>
          <a:xfrm>
            <a:off x="3533400" y="1452575"/>
            <a:ext cx="2177400" cy="3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700" b="1">
                <a:solidFill>
                  <a:schemeClr val="lt2"/>
                </a:solidFill>
                <a:latin typeface="Roboto"/>
                <a:ea typeface="Roboto"/>
                <a:cs typeface="Roboto"/>
                <a:sym typeface="Roboto"/>
              </a:defRPr>
            </a:lvl1pPr>
            <a:lvl2pPr lvl="1" algn="ctr" rtl="0">
              <a:spcBef>
                <a:spcPts val="0"/>
              </a:spcBef>
              <a:spcAft>
                <a:spcPts val="0"/>
              </a:spcAft>
              <a:buNone/>
              <a:defRPr sz="1700" b="1">
                <a:solidFill>
                  <a:schemeClr val="lt2"/>
                </a:solidFill>
                <a:latin typeface="Roboto"/>
                <a:ea typeface="Roboto"/>
                <a:cs typeface="Roboto"/>
                <a:sym typeface="Roboto"/>
              </a:defRPr>
            </a:lvl2pPr>
            <a:lvl3pPr lvl="2" algn="ctr" rtl="0">
              <a:spcBef>
                <a:spcPts val="0"/>
              </a:spcBef>
              <a:spcAft>
                <a:spcPts val="0"/>
              </a:spcAft>
              <a:buNone/>
              <a:defRPr sz="1700" b="1">
                <a:solidFill>
                  <a:schemeClr val="lt2"/>
                </a:solidFill>
                <a:latin typeface="Roboto"/>
                <a:ea typeface="Roboto"/>
                <a:cs typeface="Roboto"/>
                <a:sym typeface="Roboto"/>
              </a:defRPr>
            </a:lvl3pPr>
            <a:lvl4pPr lvl="3" algn="ctr" rtl="0">
              <a:spcBef>
                <a:spcPts val="0"/>
              </a:spcBef>
              <a:spcAft>
                <a:spcPts val="0"/>
              </a:spcAft>
              <a:buNone/>
              <a:defRPr sz="1700" b="1">
                <a:solidFill>
                  <a:schemeClr val="lt2"/>
                </a:solidFill>
                <a:latin typeface="Roboto"/>
                <a:ea typeface="Roboto"/>
                <a:cs typeface="Roboto"/>
                <a:sym typeface="Roboto"/>
              </a:defRPr>
            </a:lvl4pPr>
            <a:lvl5pPr lvl="4" algn="ctr" rtl="0">
              <a:spcBef>
                <a:spcPts val="0"/>
              </a:spcBef>
              <a:spcAft>
                <a:spcPts val="0"/>
              </a:spcAft>
              <a:buNone/>
              <a:defRPr sz="1700" b="1">
                <a:solidFill>
                  <a:schemeClr val="lt2"/>
                </a:solidFill>
                <a:latin typeface="Roboto"/>
                <a:ea typeface="Roboto"/>
                <a:cs typeface="Roboto"/>
                <a:sym typeface="Roboto"/>
              </a:defRPr>
            </a:lvl5pPr>
            <a:lvl6pPr lvl="5" algn="ctr" rtl="0">
              <a:spcBef>
                <a:spcPts val="0"/>
              </a:spcBef>
              <a:spcAft>
                <a:spcPts val="0"/>
              </a:spcAft>
              <a:buNone/>
              <a:defRPr sz="1700" b="1">
                <a:solidFill>
                  <a:schemeClr val="lt2"/>
                </a:solidFill>
                <a:latin typeface="Roboto"/>
                <a:ea typeface="Roboto"/>
                <a:cs typeface="Roboto"/>
                <a:sym typeface="Roboto"/>
              </a:defRPr>
            </a:lvl6pPr>
            <a:lvl7pPr lvl="6" algn="ctr" rtl="0">
              <a:spcBef>
                <a:spcPts val="0"/>
              </a:spcBef>
              <a:spcAft>
                <a:spcPts val="0"/>
              </a:spcAft>
              <a:buNone/>
              <a:defRPr sz="1700" b="1">
                <a:solidFill>
                  <a:schemeClr val="lt2"/>
                </a:solidFill>
                <a:latin typeface="Roboto"/>
                <a:ea typeface="Roboto"/>
                <a:cs typeface="Roboto"/>
                <a:sym typeface="Roboto"/>
              </a:defRPr>
            </a:lvl7pPr>
            <a:lvl8pPr lvl="7" algn="ctr" rtl="0">
              <a:spcBef>
                <a:spcPts val="0"/>
              </a:spcBef>
              <a:spcAft>
                <a:spcPts val="0"/>
              </a:spcAft>
              <a:buNone/>
              <a:defRPr sz="1700" b="1">
                <a:solidFill>
                  <a:schemeClr val="lt2"/>
                </a:solidFill>
                <a:latin typeface="Roboto"/>
                <a:ea typeface="Roboto"/>
                <a:cs typeface="Roboto"/>
                <a:sym typeface="Roboto"/>
              </a:defRPr>
            </a:lvl8pPr>
            <a:lvl9pPr lvl="8" algn="ctr" rtl="0">
              <a:spcBef>
                <a:spcPts val="0"/>
              </a:spcBef>
              <a:spcAft>
                <a:spcPts val="0"/>
              </a:spcAft>
              <a:buNone/>
              <a:defRPr sz="1700" b="1">
                <a:solidFill>
                  <a:schemeClr val="lt2"/>
                </a:solidFill>
                <a:latin typeface="Roboto"/>
                <a:ea typeface="Roboto"/>
                <a:cs typeface="Roboto"/>
                <a:sym typeface="Roboto"/>
              </a:defRPr>
            </a:lvl9pPr>
          </a:lstStyle>
          <a:p>
            <a:endParaRPr/>
          </a:p>
        </p:txBody>
      </p:sp>
      <p:sp>
        <p:nvSpPr>
          <p:cNvPr id="492" name="Google Shape;492;p23"/>
          <p:cNvSpPr txBox="1">
            <a:spLocks noGrp="1"/>
          </p:cNvSpPr>
          <p:nvPr>
            <p:ph type="subTitle" idx="5"/>
          </p:nvPr>
        </p:nvSpPr>
        <p:spPr>
          <a:xfrm>
            <a:off x="6333400" y="1452575"/>
            <a:ext cx="2177400" cy="3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700" b="1">
                <a:solidFill>
                  <a:schemeClr val="lt2"/>
                </a:solidFill>
                <a:latin typeface="Roboto"/>
                <a:ea typeface="Roboto"/>
                <a:cs typeface="Roboto"/>
                <a:sym typeface="Roboto"/>
              </a:defRPr>
            </a:lvl1pPr>
            <a:lvl2pPr lvl="1" algn="ctr" rtl="0">
              <a:spcBef>
                <a:spcPts val="0"/>
              </a:spcBef>
              <a:spcAft>
                <a:spcPts val="0"/>
              </a:spcAft>
              <a:buNone/>
              <a:defRPr sz="1700" b="1">
                <a:solidFill>
                  <a:schemeClr val="lt2"/>
                </a:solidFill>
                <a:latin typeface="Roboto"/>
                <a:ea typeface="Roboto"/>
                <a:cs typeface="Roboto"/>
                <a:sym typeface="Roboto"/>
              </a:defRPr>
            </a:lvl2pPr>
            <a:lvl3pPr lvl="2" algn="ctr" rtl="0">
              <a:spcBef>
                <a:spcPts val="0"/>
              </a:spcBef>
              <a:spcAft>
                <a:spcPts val="0"/>
              </a:spcAft>
              <a:buNone/>
              <a:defRPr sz="1700" b="1">
                <a:solidFill>
                  <a:schemeClr val="lt2"/>
                </a:solidFill>
                <a:latin typeface="Roboto"/>
                <a:ea typeface="Roboto"/>
                <a:cs typeface="Roboto"/>
                <a:sym typeface="Roboto"/>
              </a:defRPr>
            </a:lvl3pPr>
            <a:lvl4pPr lvl="3" algn="ctr" rtl="0">
              <a:spcBef>
                <a:spcPts val="0"/>
              </a:spcBef>
              <a:spcAft>
                <a:spcPts val="0"/>
              </a:spcAft>
              <a:buNone/>
              <a:defRPr sz="1700" b="1">
                <a:solidFill>
                  <a:schemeClr val="lt2"/>
                </a:solidFill>
                <a:latin typeface="Roboto"/>
                <a:ea typeface="Roboto"/>
                <a:cs typeface="Roboto"/>
                <a:sym typeface="Roboto"/>
              </a:defRPr>
            </a:lvl4pPr>
            <a:lvl5pPr lvl="4" algn="ctr" rtl="0">
              <a:spcBef>
                <a:spcPts val="0"/>
              </a:spcBef>
              <a:spcAft>
                <a:spcPts val="0"/>
              </a:spcAft>
              <a:buNone/>
              <a:defRPr sz="1700" b="1">
                <a:solidFill>
                  <a:schemeClr val="lt2"/>
                </a:solidFill>
                <a:latin typeface="Roboto"/>
                <a:ea typeface="Roboto"/>
                <a:cs typeface="Roboto"/>
                <a:sym typeface="Roboto"/>
              </a:defRPr>
            </a:lvl5pPr>
            <a:lvl6pPr lvl="5" algn="ctr" rtl="0">
              <a:spcBef>
                <a:spcPts val="0"/>
              </a:spcBef>
              <a:spcAft>
                <a:spcPts val="0"/>
              </a:spcAft>
              <a:buNone/>
              <a:defRPr sz="1700" b="1">
                <a:solidFill>
                  <a:schemeClr val="lt2"/>
                </a:solidFill>
                <a:latin typeface="Roboto"/>
                <a:ea typeface="Roboto"/>
                <a:cs typeface="Roboto"/>
                <a:sym typeface="Roboto"/>
              </a:defRPr>
            </a:lvl6pPr>
            <a:lvl7pPr lvl="6" algn="ctr" rtl="0">
              <a:spcBef>
                <a:spcPts val="0"/>
              </a:spcBef>
              <a:spcAft>
                <a:spcPts val="0"/>
              </a:spcAft>
              <a:buNone/>
              <a:defRPr sz="1700" b="1">
                <a:solidFill>
                  <a:schemeClr val="lt2"/>
                </a:solidFill>
                <a:latin typeface="Roboto"/>
                <a:ea typeface="Roboto"/>
                <a:cs typeface="Roboto"/>
                <a:sym typeface="Roboto"/>
              </a:defRPr>
            </a:lvl7pPr>
            <a:lvl8pPr lvl="7" algn="ctr" rtl="0">
              <a:spcBef>
                <a:spcPts val="0"/>
              </a:spcBef>
              <a:spcAft>
                <a:spcPts val="0"/>
              </a:spcAft>
              <a:buNone/>
              <a:defRPr sz="1700" b="1">
                <a:solidFill>
                  <a:schemeClr val="lt2"/>
                </a:solidFill>
                <a:latin typeface="Roboto"/>
                <a:ea typeface="Roboto"/>
                <a:cs typeface="Roboto"/>
                <a:sym typeface="Roboto"/>
              </a:defRPr>
            </a:lvl8pPr>
            <a:lvl9pPr lvl="8" algn="ctr" rtl="0">
              <a:spcBef>
                <a:spcPts val="0"/>
              </a:spcBef>
              <a:spcAft>
                <a:spcPts val="0"/>
              </a:spcAft>
              <a:buNone/>
              <a:defRPr sz="1700" b="1">
                <a:solidFill>
                  <a:schemeClr val="lt2"/>
                </a:solidFill>
                <a:latin typeface="Roboto"/>
                <a:ea typeface="Roboto"/>
                <a:cs typeface="Roboto"/>
                <a:sym typeface="Roboto"/>
              </a:defRPr>
            </a:lvl9pPr>
          </a:lstStyle>
          <a:p>
            <a:endParaRPr/>
          </a:p>
        </p:txBody>
      </p:sp>
      <p:sp>
        <p:nvSpPr>
          <p:cNvPr id="493" name="Google Shape;493;p23"/>
          <p:cNvSpPr txBox="1">
            <a:spLocks noGrp="1"/>
          </p:cNvSpPr>
          <p:nvPr>
            <p:ph type="subTitle" idx="6"/>
          </p:nvPr>
        </p:nvSpPr>
        <p:spPr>
          <a:xfrm>
            <a:off x="4927175" y="3623911"/>
            <a:ext cx="2177400" cy="3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700" b="1">
                <a:solidFill>
                  <a:schemeClr val="lt2"/>
                </a:solidFill>
                <a:latin typeface="Roboto"/>
                <a:ea typeface="Roboto"/>
                <a:cs typeface="Roboto"/>
                <a:sym typeface="Roboto"/>
              </a:defRPr>
            </a:lvl1pPr>
            <a:lvl2pPr lvl="1" algn="ctr" rtl="0">
              <a:spcBef>
                <a:spcPts val="0"/>
              </a:spcBef>
              <a:spcAft>
                <a:spcPts val="0"/>
              </a:spcAft>
              <a:buNone/>
              <a:defRPr sz="1700" b="1">
                <a:solidFill>
                  <a:schemeClr val="lt2"/>
                </a:solidFill>
                <a:latin typeface="Roboto"/>
                <a:ea typeface="Roboto"/>
                <a:cs typeface="Roboto"/>
                <a:sym typeface="Roboto"/>
              </a:defRPr>
            </a:lvl2pPr>
            <a:lvl3pPr lvl="2" algn="ctr" rtl="0">
              <a:spcBef>
                <a:spcPts val="0"/>
              </a:spcBef>
              <a:spcAft>
                <a:spcPts val="0"/>
              </a:spcAft>
              <a:buNone/>
              <a:defRPr sz="1700" b="1">
                <a:solidFill>
                  <a:schemeClr val="lt2"/>
                </a:solidFill>
                <a:latin typeface="Roboto"/>
                <a:ea typeface="Roboto"/>
                <a:cs typeface="Roboto"/>
                <a:sym typeface="Roboto"/>
              </a:defRPr>
            </a:lvl3pPr>
            <a:lvl4pPr lvl="3" algn="ctr" rtl="0">
              <a:spcBef>
                <a:spcPts val="0"/>
              </a:spcBef>
              <a:spcAft>
                <a:spcPts val="0"/>
              </a:spcAft>
              <a:buNone/>
              <a:defRPr sz="1700" b="1">
                <a:solidFill>
                  <a:schemeClr val="lt2"/>
                </a:solidFill>
                <a:latin typeface="Roboto"/>
                <a:ea typeface="Roboto"/>
                <a:cs typeface="Roboto"/>
                <a:sym typeface="Roboto"/>
              </a:defRPr>
            </a:lvl4pPr>
            <a:lvl5pPr lvl="4" algn="ctr" rtl="0">
              <a:spcBef>
                <a:spcPts val="0"/>
              </a:spcBef>
              <a:spcAft>
                <a:spcPts val="0"/>
              </a:spcAft>
              <a:buNone/>
              <a:defRPr sz="1700" b="1">
                <a:solidFill>
                  <a:schemeClr val="lt2"/>
                </a:solidFill>
                <a:latin typeface="Roboto"/>
                <a:ea typeface="Roboto"/>
                <a:cs typeface="Roboto"/>
                <a:sym typeface="Roboto"/>
              </a:defRPr>
            </a:lvl5pPr>
            <a:lvl6pPr lvl="5" algn="ctr" rtl="0">
              <a:spcBef>
                <a:spcPts val="0"/>
              </a:spcBef>
              <a:spcAft>
                <a:spcPts val="0"/>
              </a:spcAft>
              <a:buNone/>
              <a:defRPr sz="1700" b="1">
                <a:solidFill>
                  <a:schemeClr val="lt2"/>
                </a:solidFill>
                <a:latin typeface="Roboto"/>
                <a:ea typeface="Roboto"/>
                <a:cs typeface="Roboto"/>
                <a:sym typeface="Roboto"/>
              </a:defRPr>
            </a:lvl6pPr>
            <a:lvl7pPr lvl="6" algn="ctr" rtl="0">
              <a:spcBef>
                <a:spcPts val="0"/>
              </a:spcBef>
              <a:spcAft>
                <a:spcPts val="0"/>
              </a:spcAft>
              <a:buNone/>
              <a:defRPr sz="1700" b="1">
                <a:solidFill>
                  <a:schemeClr val="lt2"/>
                </a:solidFill>
                <a:latin typeface="Roboto"/>
                <a:ea typeface="Roboto"/>
                <a:cs typeface="Roboto"/>
                <a:sym typeface="Roboto"/>
              </a:defRPr>
            </a:lvl7pPr>
            <a:lvl8pPr lvl="7" algn="ctr" rtl="0">
              <a:spcBef>
                <a:spcPts val="0"/>
              </a:spcBef>
              <a:spcAft>
                <a:spcPts val="0"/>
              </a:spcAft>
              <a:buNone/>
              <a:defRPr sz="1700" b="1">
                <a:solidFill>
                  <a:schemeClr val="lt2"/>
                </a:solidFill>
                <a:latin typeface="Roboto"/>
                <a:ea typeface="Roboto"/>
                <a:cs typeface="Roboto"/>
                <a:sym typeface="Roboto"/>
              </a:defRPr>
            </a:lvl8pPr>
            <a:lvl9pPr lvl="8" algn="ctr" rtl="0">
              <a:spcBef>
                <a:spcPts val="0"/>
              </a:spcBef>
              <a:spcAft>
                <a:spcPts val="0"/>
              </a:spcAft>
              <a:buNone/>
              <a:defRPr sz="1700" b="1">
                <a:solidFill>
                  <a:schemeClr val="lt2"/>
                </a:solidFill>
                <a:latin typeface="Roboto"/>
                <a:ea typeface="Roboto"/>
                <a:cs typeface="Roboto"/>
                <a:sym typeface="Roboto"/>
              </a:defRPr>
            </a:lvl9pPr>
          </a:lstStyle>
          <a:p>
            <a:endParaRPr/>
          </a:p>
        </p:txBody>
      </p:sp>
      <p:sp>
        <p:nvSpPr>
          <p:cNvPr id="494" name="Google Shape;494;p23"/>
          <p:cNvSpPr txBox="1">
            <a:spLocks noGrp="1"/>
          </p:cNvSpPr>
          <p:nvPr>
            <p:ph type="title" idx="7" hasCustomPrompt="1"/>
          </p:nvPr>
        </p:nvSpPr>
        <p:spPr>
          <a:xfrm>
            <a:off x="6822925" y="620825"/>
            <a:ext cx="1198200" cy="636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0F7ED"/>
              </a:buClr>
              <a:buSzPts val="2700"/>
              <a:buNone/>
              <a:defRPr sz="2100">
                <a:solidFill>
                  <a:schemeClr val="lt1"/>
                </a:solidFill>
              </a:defRPr>
            </a:lvl1pPr>
            <a:lvl2pPr lvl="1" algn="ctr" rtl="0">
              <a:spcBef>
                <a:spcPts val="0"/>
              </a:spcBef>
              <a:spcAft>
                <a:spcPts val="0"/>
              </a:spcAft>
              <a:buClr>
                <a:srgbClr val="F0F7ED"/>
              </a:buClr>
              <a:buSzPts val="2700"/>
              <a:buNone/>
              <a:defRPr>
                <a:solidFill>
                  <a:srgbClr val="F0F7ED"/>
                </a:solidFill>
              </a:defRPr>
            </a:lvl2pPr>
            <a:lvl3pPr lvl="2" algn="ctr" rtl="0">
              <a:spcBef>
                <a:spcPts val="0"/>
              </a:spcBef>
              <a:spcAft>
                <a:spcPts val="0"/>
              </a:spcAft>
              <a:buClr>
                <a:srgbClr val="F0F7ED"/>
              </a:buClr>
              <a:buSzPts val="2700"/>
              <a:buNone/>
              <a:defRPr>
                <a:solidFill>
                  <a:srgbClr val="F0F7ED"/>
                </a:solidFill>
              </a:defRPr>
            </a:lvl3pPr>
            <a:lvl4pPr lvl="3" algn="ctr" rtl="0">
              <a:spcBef>
                <a:spcPts val="0"/>
              </a:spcBef>
              <a:spcAft>
                <a:spcPts val="0"/>
              </a:spcAft>
              <a:buClr>
                <a:srgbClr val="F0F7ED"/>
              </a:buClr>
              <a:buSzPts val="2700"/>
              <a:buNone/>
              <a:defRPr>
                <a:solidFill>
                  <a:srgbClr val="F0F7ED"/>
                </a:solidFill>
              </a:defRPr>
            </a:lvl4pPr>
            <a:lvl5pPr lvl="4" algn="ctr" rtl="0">
              <a:spcBef>
                <a:spcPts val="0"/>
              </a:spcBef>
              <a:spcAft>
                <a:spcPts val="0"/>
              </a:spcAft>
              <a:buClr>
                <a:srgbClr val="F0F7ED"/>
              </a:buClr>
              <a:buSzPts val="2700"/>
              <a:buNone/>
              <a:defRPr>
                <a:solidFill>
                  <a:srgbClr val="F0F7ED"/>
                </a:solidFill>
              </a:defRPr>
            </a:lvl5pPr>
            <a:lvl6pPr lvl="5" algn="ctr" rtl="0">
              <a:spcBef>
                <a:spcPts val="0"/>
              </a:spcBef>
              <a:spcAft>
                <a:spcPts val="0"/>
              </a:spcAft>
              <a:buClr>
                <a:srgbClr val="F0F7ED"/>
              </a:buClr>
              <a:buSzPts val="2700"/>
              <a:buNone/>
              <a:defRPr>
                <a:solidFill>
                  <a:srgbClr val="F0F7ED"/>
                </a:solidFill>
              </a:defRPr>
            </a:lvl6pPr>
            <a:lvl7pPr lvl="6" algn="ctr" rtl="0">
              <a:spcBef>
                <a:spcPts val="0"/>
              </a:spcBef>
              <a:spcAft>
                <a:spcPts val="0"/>
              </a:spcAft>
              <a:buClr>
                <a:srgbClr val="F0F7ED"/>
              </a:buClr>
              <a:buSzPts val="2700"/>
              <a:buNone/>
              <a:defRPr>
                <a:solidFill>
                  <a:srgbClr val="F0F7ED"/>
                </a:solidFill>
              </a:defRPr>
            </a:lvl7pPr>
            <a:lvl8pPr lvl="7" algn="ctr" rtl="0">
              <a:spcBef>
                <a:spcPts val="0"/>
              </a:spcBef>
              <a:spcAft>
                <a:spcPts val="0"/>
              </a:spcAft>
              <a:buClr>
                <a:srgbClr val="F0F7ED"/>
              </a:buClr>
              <a:buSzPts val="2700"/>
              <a:buNone/>
              <a:defRPr>
                <a:solidFill>
                  <a:srgbClr val="F0F7ED"/>
                </a:solidFill>
              </a:defRPr>
            </a:lvl8pPr>
            <a:lvl9pPr lvl="8" algn="ctr" rtl="0">
              <a:spcBef>
                <a:spcPts val="0"/>
              </a:spcBef>
              <a:spcAft>
                <a:spcPts val="0"/>
              </a:spcAft>
              <a:buClr>
                <a:srgbClr val="F0F7ED"/>
              </a:buClr>
              <a:buSzPts val="2700"/>
              <a:buNone/>
              <a:defRPr>
                <a:solidFill>
                  <a:srgbClr val="F0F7ED"/>
                </a:solidFill>
              </a:defRPr>
            </a:lvl9pPr>
          </a:lstStyle>
          <a:p>
            <a:r>
              <a:t>xx%</a:t>
            </a:r>
          </a:p>
        </p:txBody>
      </p:sp>
      <p:sp>
        <p:nvSpPr>
          <p:cNvPr id="495" name="Google Shape;495;p23"/>
          <p:cNvSpPr txBox="1">
            <a:spLocks noGrp="1"/>
          </p:cNvSpPr>
          <p:nvPr>
            <p:ph type="title" idx="8" hasCustomPrompt="1"/>
          </p:nvPr>
        </p:nvSpPr>
        <p:spPr>
          <a:xfrm>
            <a:off x="4023075" y="620825"/>
            <a:ext cx="1198200" cy="636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0F7ED"/>
              </a:buClr>
              <a:buSzPts val="2700"/>
              <a:buNone/>
              <a:defRPr sz="2100">
                <a:solidFill>
                  <a:schemeClr val="lt1"/>
                </a:solidFill>
              </a:defRPr>
            </a:lvl1pPr>
            <a:lvl2pPr lvl="1" algn="ctr" rtl="0">
              <a:spcBef>
                <a:spcPts val="0"/>
              </a:spcBef>
              <a:spcAft>
                <a:spcPts val="0"/>
              </a:spcAft>
              <a:buClr>
                <a:srgbClr val="F0F7ED"/>
              </a:buClr>
              <a:buSzPts val="2700"/>
              <a:buNone/>
              <a:defRPr>
                <a:solidFill>
                  <a:srgbClr val="F0F7ED"/>
                </a:solidFill>
              </a:defRPr>
            </a:lvl2pPr>
            <a:lvl3pPr lvl="2" algn="ctr" rtl="0">
              <a:spcBef>
                <a:spcPts val="0"/>
              </a:spcBef>
              <a:spcAft>
                <a:spcPts val="0"/>
              </a:spcAft>
              <a:buClr>
                <a:srgbClr val="F0F7ED"/>
              </a:buClr>
              <a:buSzPts val="2700"/>
              <a:buNone/>
              <a:defRPr>
                <a:solidFill>
                  <a:srgbClr val="F0F7ED"/>
                </a:solidFill>
              </a:defRPr>
            </a:lvl3pPr>
            <a:lvl4pPr lvl="3" algn="ctr" rtl="0">
              <a:spcBef>
                <a:spcPts val="0"/>
              </a:spcBef>
              <a:spcAft>
                <a:spcPts val="0"/>
              </a:spcAft>
              <a:buClr>
                <a:srgbClr val="F0F7ED"/>
              </a:buClr>
              <a:buSzPts val="2700"/>
              <a:buNone/>
              <a:defRPr>
                <a:solidFill>
                  <a:srgbClr val="F0F7ED"/>
                </a:solidFill>
              </a:defRPr>
            </a:lvl4pPr>
            <a:lvl5pPr lvl="4" algn="ctr" rtl="0">
              <a:spcBef>
                <a:spcPts val="0"/>
              </a:spcBef>
              <a:spcAft>
                <a:spcPts val="0"/>
              </a:spcAft>
              <a:buClr>
                <a:srgbClr val="F0F7ED"/>
              </a:buClr>
              <a:buSzPts val="2700"/>
              <a:buNone/>
              <a:defRPr>
                <a:solidFill>
                  <a:srgbClr val="F0F7ED"/>
                </a:solidFill>
              </a:defRPr>
            </a:lvl5pPr>
            <a:lvl6pPr lvl="5" algn="ctr" rtl="0">
              <a:spcBef>
                <a:spcPts val="0"/>
              </a:spcBef>
              <a:spcAft>
                <a:spcPts val="0"/>
              </a:spcAft>
              <a:buClr>
                <a:srgbClr val="F0F7ED"/>
              </a:buClr>
              <a:buSzPts val="2700"/>
              <a:buNone/>
              <a:defRPr>
                <a:solidFill>
                  <a:srgbClr val="F0F7ED"/>
                </a:solidFill>
              </a:defRPr>
            </a:lvl6pPr>
            <a:lvl7pPr lvl="6" algn="ctr" rtl="0">
              <a:spcBef>
                <a:spcPts val="0"/>
              </a:spcBef>
              <a:spcAft>
                <a:spcPts val="0"/>
              </a:spcAft>
              <a:buClr>
                <a:srgbClr val="F0F7ED"/>
              </a:buClr>
              <a:buSzPts val="2700"/>
              <a:buNone/>
              <a:defRPr>
                <a:solidFill>
                  <a:srgbClr val="F0F7ED"/>
                </a:solidFill>
              </a:defRPr>
            </a:lvl7pPr>
            <a:lvl8pPr lvl="7" algn="ctr" rtl="0">
              <a:spcBef>
                <a:spcPts val="0"/>
              </a:spcBef>
              <a:spcAft>
                <a:spcPts val="0"/>
              </a:spcAft>
              <a:buClr>
                <a:srgbClr val="F0F7ED"/>
              </a:buClr>
              <a:buSzPts val="2700"/>
              <a:buNone/>
              <a:defRPr>
                <a:solidFill>
                  <a:srgbClr val="F0F7ED"/>
                </a:solidFill>
              </a:defRPr>
            </a:lvl8pPr>
            <a:lvl9pPr lvl="8" algn="ctr" rtl="0">
              <a:spcBef>
                <a:spcPts val="0"/>
              </a:spcBef>
              <a:spcAft>
                <a:spcPts val="0"/>
              </a:spcAft>
              <a:buClr>
                <a:srgbClr val="F0F7ED"/>
              </a:buClr>
              <a:buSzPts val="2700"/>
              <a:buNone/>
              <a:defRPr>
                <a:solidFill>
                  <a:srgbClr val="F0F7ED"/>
                </a:solidFill>
              </a:defRPr>
            </a:lvl9pPr>
          </a:lstStyle>
          <a:p>
            <a:r>
              <a:t>xx%</a:t>
            </a:r>
          </a:p>
        </p:txBody>
      </p:sp>
      <p:sp>
        <p:nvSpPr>
          <p:cNvPr id="496" name="Google Shape;496;p23"/>
          <p:cNvSpPr txBox="1">
            <a:spLocks noGrp="1"/>
          </p:cNvSpPr>
          <p:nvPr>
            <p:ph type="title" idx="9" hasCustomPrompt="1"/>
          </p:nvPr>
        </p:nvSpPr>
        <p:spPr>
          <a:xfrm>
            <a:off x="5416850" y="2792248"/>
            <a:ext cx="1198200" cy="636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0F7ED"/>
              </a:buClr>
              <a:buSzPts val="2700"/>
              <a:buNone/>
              <a:defRPr sz="2100">
                <a:solidFill>
                  <a:schemeClr val="lt1"/>
                </a:solidFill>
              </a:defRPr>
            </a:lvl1pPr>
            <a:lvl2pPr lvl="1" algn="ctr" rtl="0">
              <a:spcBef>
                <a:spcPts val="0"/>
              </a:spcBef>
              <a:spcAft>
                <a:spcPts val="0"/>
              </a:spcAft>
              <a:buClr>
                <a:srgbClr val="F0F7ED"/>
              </a:buClr>
              <a:buSzPts val="2700"/>
              <a:buNone/>
              <a:defRPr>
                <a:solidFill>
                  <a:srgbClr val="F0F7ED"/>
                </a:solidFill>
              </a:defRPr>
            </a:lvl2pPr>
            <a:lvl3pPr lvl="2" algn="ctr" rtl="0">
              <a:spcBef>
                <a:spcPts val="0"/>
              </a:spcBef>
              <a:spcAft>
                <a:spcPts val="0"/>
              </a:spcAft>
              <a:buClr>
                <a:srgbClr val="F0F7ED"/>
              </a:buClr>
              <a:buSzPts val="2700"/>
              <a:buNone/>
              <a:defRPr>
                <a:solidFill>
                  <a:srgbClr val="F0F7ED"/>
                </a:solidFill>
              </a:defRPr>
            </a:lvl3pPr>
            <a:lvl4pPr lvl="3" algn="ctr" rtl="0">
              <a:spcBef>
                <a:spcPts val="0"/>
              </a:spcBef>
              <a:spcAft>
                <a:spcPts val="0"/>
              </a:spcAft>
              <a:buClr>
                <a:srgbClr val="F0F7ED"/>
              </a:buClr>
              <a:buSzPts val="2700"/>
              <a:buNone/>
              <a:defRPr>
                <a:solidFill>
                  <a:srgbClr val="F0F7ED"/>
                </a:solidFill>
              </a:defRPr>
            </a:lvl4pPr>
            <a:lvl5pPr lvl="4" algn="ctr" rtl="0">
              <a:spcBef>
                <a:spcPts val="0"/>
              </a:spcBef>
              <a:spcAft>
                <a:spcPts val="0"/>
              </a:spcAft>
              <a:buClr>
                <a:srgbClr val="F0F7ED"/>
              </a:buClr>
              <a:buSzPts val="2700"/>
              <a:buNone/>
              <a:defRPr>
                <a:solidFill>
                  <a:srgbClr val="F0F7ED"/>
                </a:solidFill>
              </a:defRPr>
            </a:lvl5pPr>
            <a:lvl6pPr lvl="5" algn="ctr" rtl="0">
              <a:spcBef>
                <a:spcPts val="0"/>
              </a:spcBef>
              <a:spcAft>
                <a:spcPts val="0"/>
              </a:spcAft>
              <a:buClr>
                <a:srgbClr val="F0F7ED"/>
              </a:buClr>
              <a:buSzPts val="2700"/>
              <a:buNone/>
              <a:defRPr>
                <a:solidFill>
                  <a:srgbClr val="F0F7ED"/>
                </a:solidFill>
              </a:defRPr>
            </a:lvl6pPr>
            <a:lvl7pPr lvl="6" algn="ctr" rtl="0">
              <a:spcBef>
                <a:spcPts val="0"/>
              </a:spcBef>
              <a:spcAft>
                <a:spcPts val="0"/>
              </a:spcAft>
              <a:buClr>
                <a:srgbClr val="F0F7ED"/>
              </a:buClr>
              <a:buSzPts val="2700"/>
              <a:buNone/>
              <a:defRPr>
                <a:solidFill>
                  <a:srgbClr val="F0F7ED"/>
                </a:solidFill>
              </a:defRPr>
            </a:lvl7pPr>
            <a:lvl8pPr lvl="7" algn="ctr" rtl="0">
              <a:spcBef>
                <a:spcPts val="0"/>
              </a:spcBef>
              <a:spcAft>
                <a:spcPts val="0"/>
              </a:spcAft>
              <a:buClr>
                <a:srgbClr val="F0F7ED"/>
              </a:buClr>
              <a:buSzPts val="2700"/>
              <a:buNone/>
              <a:defRPr>
                <a:solidFill>
                  <a:srgbClr val="F0F7ED"/>
                </a:solidFill>
              </a:defRPr>
            </a:lvl8pPr>
            <a:lvl9pPr lvl="8" algn="ctr" rtl="0">
              <a:spcBef>
                <a:spcPts val="0"/>
              </a:spcBef>
              <a:spcAft>
                <a:spcPts val="0"/>
              </a:spcAft>
              <a:buClr>
                <a:srgbClr val="F0F7ED"/>
              </a:buClr>
              <a:buSzPts val="2700"/>
              <a:buNone/>
              <a:defRPr>
                <a:solidFill>
                  <a:srgbClr val="F0F7ED"/>
                </a:solidFill>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mp; two columns">
  <p:cSld name="CUSTOM_10">
    <p:spTree>
      <p:nvGrpSpPr>
        <p:cNvPr id="1" name="Shape 539"/>
        <p:cNvGrpSpPr/>
        <p:nvPr/>
      </p:nvGrpSpPr>
      <p:grpSpPr>
        <a:xfrm>
          <a:off x="0" y="0"/>
          <a:ext cx="0" cy="0"/>
          <a:chOff x="0" y="0"/>
          <a:chExt cx="0" cy="0"/>
        </a:xfrm>
      </p:grpSpPr>
      <p:sp>
        <p:nvSpPr>
          <p:cNvPr id="540" name="Google Shape;540;p26"/>
          <p:cNvSpPr txBox="1">
            <a:spLocks noGrp="1"/>
          </p:cNvSpPr>
          <p:nvPr>
            <p:ph type="ctrTitle"/>
          </p:nvPr>
        </p:nvSpPr>
        <p:spPr>
          <a:xfrm>
            <a:off x="6497275" y="865275"/>
            <a:ext cx="2091900" cy="1026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343434"/>
              </a:buClr>
              <a:buSzPts val="4000"/>
              <a:buNone/>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41" name="Google Shape;541;p26"/>
          <p:cNvSpPr txBox="1">
            <a:spLocks noGrp="1"/>
          </p:cNvSpPr>
          <p:nvPr>
            <p:ph type="subTitle" idx="1"/>
          </p:nvPr>
        </p:nvSpPr>
        <p:spPr>
          <a:xfrm>
            <a:off x="2600600" y="1350763"/>
            <a:ext cx="1979400" cy="829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343434"/>
                </a:solidFill>
              </a:defRPr>
            </a:lvl1pPr>
            <a:lvl2pPr lvl="1" rtl="0">
              <a:spcBef>
                <a:spcPts val="0"/>
              </a:spcBef>
              <a:spcAft>
                <a:spcPts val="0"/>
              </a:spcAft>
              <a:buNone/>
              <a:defRPr sz="1400">
                <a:solidFill>
                  <a:srgbClr val="343434"/>
                </a:solidFill>
              </a:defRPr>
            </a:lvl2pPr>
            <a:lvl3pPr lvl="2" rtl="0">
              <a:spcBef>
                <a:spcPts val="0"/>
              </a:spcBef>
              <a:spcAft>
                <a:spcPts val="0"/>
              </a:spcAft>
              <a:buNone/>
              <a:defRPr sz="1400">
                <a:solidFill>
                  <a:srgbClr val="343434"/>
                </a:solidFill>
              </a:defRPr>
            </a:lvl3pPr>
            <a:lvl4pPr lvl="3" rtl="0">
              <a:spcBef>
                <a:spcPts val="0"/>
              </a:spcBef>
              <a:spcAft>
                <a:spcPts val="0"/>
              </a:spcAft>
              <a:buNone/>
              <a:defRPr sz="1400">
                <a:solidFill>
                  <a:srgbClr val="343434"/>
                </a:solidFill>
              </a:defRPr>
            </a:lvl4pPr>
            <a:lvl5pPr lvl="4" rtl="0">
              <a:spcBef>
                <a:spcPts val="0"/>
              </a:spcBef>
              <a:spcAft>
                <a:spcPts val="0"/>
              </a:spcAft>
              <a:buNone/>
              <a:defRPr sz="1400">
                <a:solidFill>
                  <a:srgbClr val="343434"/>
                </a:solidFill>
              </a:defRPr>
            </a:lvl5pPr>
            <a:lvl6pPr lvl="5" rtl="0">
              <a:spcBef>
                <a:spcPts val="0"/>
              </a:spcBef>
              <a:spcAft>
                <a:spcPts val="0"/>
              </a:spcAft>
              <a:buNone/>
              <a:defRPr sz="1400">
                <a:solidFill>
                  <a:srgbClr val="343434"/>
                </a:solidFill>
              </a:defRPr>
            </a:lvl6pPr>
            <a:lvl7pPr lvl="6" rtl="0">
              <a:spcBef>
                <a:spcPts val="0"/>
              </a:spcBef>
              <a:spcAft>
                <a:spcPts val="0"/>
              </a:spcAft>
              <a:buNone/>
              <a:defRPr sz="1400">
                <a:solidFill>
                  <a:srgbClr val="343434"/>
                </a:solidFill>
              </a:defRPr>
            </a:lvl7pPr>
            <a:lvl8pPr lvl="7" rtl="0">
              <a:spcBef>
                <a:spcPts val="0"/>
              </a:spcBef>
              <a:spcAft>
                <a:spcPts val="0"/>
              </a:spcAft>
              <a:buNone/>
              <a:defRPr sz="1400">
                <a:solidFill>
                  <a:srgbClr val="343434"/>
                </a:solidFill>
              </a:defRPr>
            </a:lvl8pPr>
            <a:lvl9pPr lvl="8" rtl="0">
              <a:spcBef>
                <a:spcPts val="0"/>
              </a:spcBef>
              <a:spcAft>
                <a:spcPts val="0"/>
              </a:spcAft>
              <a:buNone/>
              <a:defRPr sz="1400">
                <a:solidFill>
                  <a:srgbClr val="343434"/>
                </a:solidFill>
              </a:defRPr>
            </a:lvl9pPr>
          </a:lstStyle>
          <a:p>
            <a:endParaRPr/>
          </a:p>
        </p:txBody>
      </p:sp>
      <p:sp>
        <p:nvSpPr>
          <p:cNvPr id="542" name="Google Shape;542;p26"/>
          <p:cNvSpPr txBox="1">
            <a:spLocks noGrp="1"/>
          </p:cNvSpPr>
          <p:nvPr>
            <p:ph type="subTitle" idx="2"/>
          </p:nvPr>
        </p:nvSpPr>
        <p:spPr>
          <a:xfrm>
            <a:off x="2600600" y="3516950"/>
            <a:ext cx="1979400" cy="829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343434"/>
                </a:solidFill>
              </a:defRPr>
            </a:lvl1pPr>
            <a:lvl2pPr lvl="1" rtl="0">
              <a:spcBef>
                <a:spcPts val="0"/>
              </a:spcBef>
              <a:spcAft>
                <a:spcPts val="0"/>
              </a:spcAft>
              <a:buNone/>
              <a:defRPr sz="1400">
                <a:solidFill>
                  <a:srgbClr val="343434"/>
                </a:solidFill>
              </a:defRPr>
            </a:lvl2pPr>
            <a:lvl3pPr lvl="2" rtl="0">
              <a:spcBef>
                <a:spcPts val="0"/>
              </a:spcBef>
              <a:spcAft>
                <a:spcPts val="0"/>
              </a:spcAft>
              <a:buNone/>
              <a:defRPr sz="1400">
                <a:solidFill>
                  <a:srgbClr val="343434"/>
                </a:solidFill>
              </a:defRPr>
            </a:lvl3pPr>
            <a:lvl4pPr lvl="3" rtl="0">
              <a:spcBef>
                <a:spcPts val="0"/>
              </a:spcBef>
              <a:spcAft>
                <a:spcPts val="0"/>
              </a:spcAft>
              <a:buNone/>
              <a:defRPr sz="1400">
                <a:solidFill>
                  <a:srgbClr val="343434"/>
                </a:solidFill>
              </a:defRPr>
            </a:lvl4pPr>
            <a:lvl5pPr lvl="4" rtl="0">
              <a:spcBef>
                <a:spcPts val="0"/>
              </a:spcBef>
              <a:spcAft>
                <a:spcPts val="0"/>
              </a:spcAft>
              <a:buNone/>
              <a:defRPr sz="1400">
                <a:solidFill>
                  <a:srgbClr val="343434"/>
                </a:solidFill>
              </a:defRPr>
            </a:lvl5pPr>
            <a:lvl6pPr lvl="5" rtl="0">
              <a:spcBef>
                <a:spcPts val="0"/>
              </a:spcBef>
              <a:spcAft>
                <a:spcPts val="0"/>
              </a:spcAft>
              <a:buNone/>
              <a:defRPr sz="1400">
                <a:solidFill>
                  <a:srgbClr val="343434"/>
                </a:solidFill>
              </a:defRPr>
            </a:lvl6pPr>
            <a:lvl7pPr lvl="6" rtl="0">
              <a:spcBef>
                <a:spcPts val="0"/>
              </a:spcBef>
              <a:spcAft>
                <a:spcPts val="0"/>
              </a:spcAft>
              <a:buNone/>
              <a:defRPr sz="1400">
                <a:solidFill>
                  <a:srgbClr val="343434"/>
                </a:solidFill>
              </a:defRPr>
            </a:lvl7pPr>
            <a:lvl8pPr lvl="7" rtl="0">
              <a:spcBef>
                <a:spcPts val="0"/>
              </a:spcBef>
              <a:spcAft>
                <a:spcPts val="0"/>
              </a:spcAft>
              <a:buNone/>
              <a:defRPr sz="1400">
                <a:solidFill>
                  <a:srgbClr val="343434"/>
                </a:solidFill>
              </a:defRPr>
            </a:lvl8pPr>
            <a:lvl9pPr lvl="8" rtl="0">
              <a:spcBef>
                <a:spcPts val="0"/>
              </a:spcBef>
              <a:spcAft>
                <a:spcPts val="0"/>
              </a:spcAft>
              <a:buNone/>
              <a:defRPr sz="1400">
                <a:solidFill>
                  <a:srgbClr val="343434"/>
                </a:solidFill>
              </a:defRPr>
            </a:lvl9pPr>
          </a:lstStyle>
          <a:p>
            <a:endParaRPr/>
          </a:p>
        </p:txBody>
      </p:sp>
      <p:sp>
        <p:nvSpPr>
          <p:cNvPr id="543" name="Google Shape;543;p26"/>
          <p:cNvSpPr/>
          <p:nvPr/>
        </p:nvSpPr>
        <p:spPr>
          <a:xfrm>
            <a:off x="-265074" y="-239474"/>
            <a:ext cx="726900" cy="726900"/>
          </a:xfrm>
          <a:prstGeom prst="donut">
            <a:avLst>
              <a:gd name="adj" fmla="val 17842"/>
            </a:avLst>
          </a:pr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 name="Google Shape;544;p26"/>
          <p:cNvGrpSpPr/>
          <p:nvPr/>
        </p:nvGrpSpPr>
        <p:grpSpPr>
          <a:xfrm>
            <a:off x="-465253" y="257358"/>
            <a:ext cx="890209" cy="890424"/>
            <a:chOff x="1347125" y="349025"/>
            <a:chExt cx="4978800" cy="4980000"/>
          </a:xfrm>
        </p:grpSpPr>
        <p:sp>
          <p:nvSpPr>
            <p:cNvPr id="545" name="Google Shape;545;p26"/>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6"/>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6"/>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6"/>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6"/>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6"/>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6"/>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6"/>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6"/>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6"/>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6"/>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6"/>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6"/>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6"/>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6"/>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6"/>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6"/>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6"/>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6"/>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6"/>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6"/>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6"/>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 name="Google Shape;567;p26"/>
          <p:cNvSpPr txBox="1">
            <a:spLocks noGrp="1"/>
          </p:cNvSpPr>
          <p:nvPr>
            <p:ph type="subTitle" idx="3"/>
          </p:nvPr>
        </p:nvSpPr>
        <p:spPr>
          <a:xfrm>
            <a:off x="2600600" y="1011844"/>
            <a:ext cx="1979400" cy="444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700" b="1">
                <a:latin typeface="Roboto"/>
                <a:ea typeface="Roboto"/>
                <a:cs typeface="Roboto"/>
                <a:sym typeface="Roboto"/>
              </a:defRPr>
            </a:lvl1pPr>
            <a:lvl2pPr lvl="1" rtl="0">
              <a:spcBef>
                <a:spcPts val="0"/>
              </a:spcBef>
              <a:spcAft>
                <a:spcPts val="0"/>
              </a:spcAft>
              <a:buNone/>
              <a:defRPr sz="1700" b="1">
                <a:latin typeface="Roboto"/>
                <a:ea typeface="Roboto"/>
                <a:cs typeface="Roboto"/>
                <a:sym typeface="Roboto"/>
              </a:defRPr>
            </a:lvl2pPr>
            <a:lvl3pPr lvl="2" rtl="0">
              <a:spcBef>
                <a:spcPts val="0"/>
              </a:spcBef>
              <a:spcAft>
                <a:spcPts val="0"/>
              </a:spcAft>
              <a:buNone/>
              <a:defRPr sz="1700" b="1">
                <a:latin typeface="Roboto"/>
                <a:ea typeface="Roboto"/>
                <a:cs typeface="Roboto"/>
                <a:sym typeface="Roboto"/>
              </a:defRPr>
            </a:lvl3pPr>
            <a:lvl4pPr lvl="3" rtl="0">
              <a:spcBef>
                <a:spcPts val="0"/>
              </a:spcBef>
              <a:spcAft>
                <a:spcPts val="0"/>
              </a:spcAft>
              <a:buNone/>
              <a:defRPr sz="1700" b="1">
                <a:latin typeface="Roboto"/>
                <a:ea typeface="Roboto"/>
                <a:cs typeface="Roboto"/>
                <a:sym typeface="Roboto"/>
              </a:defRPr>
            </a:lvl4pPr>
            <a:lvl5pPr lvl="4" rtl="0">
              <a:spcBef>
                <a:spcPts val="0"/>
              </a:spcBef>
              <a:spcAft>
                <a:spcPts val="0"/>
              </a:spcAft>
              <a:buNone/>
              <a:defRPr sz="1700" b="1">
                <a:latin typeface="Roboto"/>
                <a:ea typeface="Roboto"/>
                <a:cs typeface="Roboto"/>
                <a:sym typeface="Roboto"/>
              </a:defRPr>
            </a:lvl5pPr>
            <a:lvl6pPr lvl="5" rtl="0">
              <a:spcBef>
                <a:spcPts val="0"/>
              </a:spcBef>
              <a:spcAft>
                <a:spcPts val="0"/>
              </a:spcAft>
              <a:buNone/>
              <a:defRPr sz="1700" b="1">
                <a:latin typeface="Roboto"/>
                <a:ea typeface="Roboto"/>
                <a:cs typeface="Roboto"/>
                <a:sym typeface="Roboto"/>
              </a:defRPr>
            </a:lvl6pPr>
            <a:lvl7pPr lvl="6" rtl="0">
              <a:spcBef>
                <a:spcPts val="0"/>
              </a:spcBef>
              <a:spcAft>
                <a:spcPts val="0"/>
              </a:spcAft>
              <a:buNone/>
              <a:defRPr sz="1700" b="1">
                <a:latin typeface="Roboto"/>
                <a:ea typeface="Roboto"/>
                <a:cs typeface="Roboto"/>
                <a:sym typeface="Roboto"/>
              </a:defRPr>
            </a:lvl7pPr>
            <a:lvl8pPr lvl="7" rtl="0">
              <a:spcBef>
                <a:spcPts val="0"/>
              </a:spcBef>
              <a:spcAft>
                <a:spcPts val="0"/>
              </a:spcAft>
              <a:buNone/>
              <a:defRPr sz="1700" b="1">
                <a:latin typeface="Roboto"/>
                <a:ea typeface="Roboto"/>
                <a:cs typeface="Roboto"/>
                <a:sym typeface="Roboto"/>
              </a:defRPr>
            </a:lvl8pPr>
            <a:lvl9pPr lvl="8" rtl="0">
              <a:spcBef>
                <a:spcPts val="0"/>
              </a:spcBef>
              <a:spcAft>
                <a:spcPts val="0"/>
              </a:spcAft>
              <a:buNone/>
              <a:defRPr sz="1700" b="1">
                <a:latin typeface="Roboto"/>
                <a:ea typeface="Roboto"/>
                <a:cs typeface="Roboto"/>
                <a:sym typeface="Roboto"/>
              </a:defRPr>
            </a:lvl9pPr>
          </a:lstStyle>
          <a:p>
            <a:endParaRPr/>
          </a:p>
        </p:txBody>
      </p:sp>
      <p:sp>
        <p:nvSpPr>
          <p:cNvPr id="568" name="Google Shape;568;p26"/>
          <p:cNvSpPr txBox="1">
            <a:spLocks noGrp="1"/>
          </p:cNvSpPr>
          <p:nvPr>
            <p:ph type="subTitle" idx="4"/>
          </p:nvPr>
        </p:nvSpPr>
        <p:spPr>
          <a:xfrm>
            <a:off x="2600600" y="3178025"/>
            <a:ext cx="1979400" cy="444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700" b="1">
                <a:latin typeface="Roboto"/>
                <a:ea typeface="Roboto"/>
                <a:cs typeface="Roboto"/>
                <a:sym typeface="Roboto"/>
              </a:defRPr>
            </a:lvl1pPr>
            <a:lvl2pPr lvl="1" rtl="0">
              <a:spcBef>
                <a:spcPts val="0"/>
              </a:spcBef>
              <a:spcAft>
                <a:spcPts val="0"/>
              </a:spcAft>
              <a:buNone/>
              <a:defRPr sz="1700" b="1">
                <a:latin typeface="Roboto"/>
                <a:ea typeface="Roboto"/>
                <a:cs typeface="Roboto"/>
                <a:sym typeface="Roboto"/>
              </a:defRPr>
            </a:lvl2pPr>
            <a:lvl3pPr lvl="2" rtl="0">
              <a:spcBef>
                <a:spcPts val="0"/>
              </a:spcBef>
              <a:spcAft>
                <a:spcPts val="0"/>
              </a:spcAft>
              <a:buNone/>
              <a:defRPr sz="1700" b="1">
                <a:latin typeface="Roboto"/>
                <a:ea typeface="Roboto"/>
                <a:cs typeface="Roboto"/>
                <a:sym typeface="Roboto"/>
              </a:defRPr>
            </a:lvl3pPr>
            <a:lvl4pPr lvl="3" rtl="0">
              <a:spcBef>
                <a:spcPts val="0"/>
              </a:spcBef>
              <a:spcAft>
                <a:spcPts val="0"/>
              </a:spcAft>
              <a:buNone/>
              <a:defRPr sz="1700" b="1">
                <a:latin typeface="Roboto"/>
                <a:ea typeface="Roboto"/>
                <a:cs typeface="Roboto"/>
                <a:sym typeface="Roboto"/>
              </a:defRPr>
            </a:lvl4pPr>
            <a:lvl5pPr lvl="4" rtl="0">
              <a:spcBef>
                <a:spcPts val="0"/>
              </a:spcBef>
              <a:spcAft>
                <a:spcPts val="0"/>
              </a:spcAft>
              <a:buNone/>
              <a:defRPr sz="1700" b="1">
                <a:latin typeface="Roboto"/>
                <a:ea typeface="Roboto"/>
                <a:cs typeface="Roboto"/>
                <a:sym typeface="Roboto"/>
              </a:defRPr>
            </a:lvl5pPr>
            <a:lvl6pPr lvl="5" rtl="0">
              <a:spcBef>
                <a:spcPts val="0"/>
              </a:spcBef>
              <a:spcAft>
                <a:spcPts val="0"/>
              </a:spcAft>
              <a:buNone/>
              <a:defRPr sz="1700" b="1">
                <a:latin typeface="Roboto"/>
                <a:ea typeface="Roboto"/>
                <a:cs typeface="Roboto"/>
                <a:sym typeface="Roboto"/>
              </a:defRPr>
            </a:lvl6pPr>
            <a:lvl7pPr lvl="6" rtl="0">
              <a:spcBef>
                <a:spcPts val="0"/>
              </a:spcBef>
              <a:spcAft>
                <a:spcPts val="0"/>
              </a:spcAft>
              <a:buNone/>
              <a:defRPr sz="1700" b="1">
                <a:latin typeface="Roboto"/>
                <a:ea typeface="Roboto"/>
                <a:cs typeface="Roboto"/>
                <a:sym typeface="Roboto"/>
              </a:defRPr>
            </a:lvl7pPr>
            <a:lvl8pPr lvl="7" rtl="0">
              <a:spcBef>
                <a:spcPts val="0"/>
              </a:spcBef>
              <a:spcAft>
                <a:spcPts val="0"/>
              </a:spcAft>
              <a:buNone/>
              <a:defRPr sz="1700" b="1">
                <a:latin typeface="Roboto"/>
                <a:ea typeface="Roboto"/>
                <a:cs typeface="Roboto"/>
                <a:sym typeface="Roboto"/>
              </a:defRPr>
            </a:lvl8pPr>
            <a:lvl9pPr lvl="8" rtl="0">
              <a:spcBef>
                <a:spcPts val="0"/>
              </a:spcBef>
              <a:spcAft>
                <a:spcPts val="0"/>
              </a:spcAft>
              <a:buNone/>
              <a:defRPr sz="1700" b="1">
                <a:latin typeface="Roboto"/>
                <a:ea typeface="Roboto"/>
                <a:cs typeface="Roboto"/>
                <a:sym typeface="Roboto"/>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2">
  <p:cSld name="CUSTOM_11">
    <p:spTree>
      <p:nvGrpSpPr>
        <p:cNvPr id="1" name="Shape 569"/>
        <p:cNvGrpSpPr/>
        <p:nvPr/>
      </p:nvGrpSpPr>
      <p:grpSpPr>
        <a:xfrm>
          <a:off x="0" y="0"/>
          <a:ext cx="0" cy="0"/>
          <a:chOff x="0" y="0"/>
          <a:chExt cx="0" cy="0"/>
        </a:xfrm>
      </p:grpSpPr>
      <p:sp>
        <p:nvSpPr>
          <p:cNvPr id="570" name="Google Shape;570;p27"/>
          <p:cNvSpPr txBox="1">
            <a:spLocks noGrp="1"/>
          </p:cNvSpPr>
          <p:nvPr>
            <p:ph type="title"/>
          </p:nvPr>
        </p:nvSpPr>
        <p:spPr>
          <a:xfrm>
            <a:off x="5075700" y="1749900"/>
            <a:ext cx="3348300" cy="5895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BBC1"/>
              </a:buClr>
              <a:buSzPts val="2700"/>
              <a:buNone/>
              <a:defRPr sz="2700">
                <a:solidFill>
                  <a:schemeClr val="accent5"/>
                </a:solidFill>
              </a:defRPr>
            </a:lvl1pPr>
            <a:lvl2pPr lvl="1" rtl="0">
              <a:spcBef>
                <a:spcPts val="0"/>
              </a:spcBef>
              <a:spcAft>
                <a:spcPts val="0"/>
              </a:spcAft>
              <a:buSzPts val="2700"/>
              <a:buNone/>
              <a:defRPr sz="2700"/>
            </a:lvl2pPr>
            <a:lvl3pPr lvl="2" rtl="0">
              <a:spcBef>
                <a:spcPts val="0"/>
              </a:spcBef>
              <a:spcAft>
                <a:spcPts val="0"/>
              </a:spcAft>
              <a:buSzPts val="2700"/>
              <a:buNone/>
              <a:defRPr sz="2700"/>
            </a:lvl3pPr>
            <a:lvl4pPr lvl="3" rtl="0">
              <a:spcBef>
                <a:spcPts val="0"/>
              </a:spcBef>
              <a:spcAft>
                <a:spcPts val="0"/>
              </a:spcAft>
              <a:buSzPts val="2700"/>
              <a:buNone/>
              <a:defRPr sz="2700"/>
            </a:lvl4pPr>
            <a:lvl5pPr lvl="4" rtl="0">
              <a:spcBef>
                <a:spcPts val="0"/>
              </a:spcBef>
              <a:spcAft>
                <a:spcPts val="0"/>
              </a:spcAft>
              <a:buSzPts val="2700"/>
              <a:buNone/>
              <a:defRPr sz="2700"/>
            </a:lvl5pPr>
            <a:lvl6pPr lvl="5" rtl="0">
              <a:spcBef>
                <a:spcPts val="0"/>
              </a:spcBef>
              <a:spcAft>
                <a:spcPts val="0"/>
              </a:spcAft>
              <a:buSzPts val="2700"/>
              <a:buNone/>
              <a:defRPr sz="2700"/>
            </a:lvl6pPr>
            <a:lvl7pPr lvl="6" rtl="0">
              <a:spcBef>
                <a:spcPts val="0"/>
              </a:spcBef>
              <a:spcAft>
                <a:spcPts val="0"/>
              </a:spcAft>
              <a:buSzPts val="2700"/>
              <a:buNone/>
              <a:defRPr sz="2700"/>
            </a:lvl7pPr>
            <a:lvl8pPr lvl="7" rtl="0">
              <a:spcBef>
                <a:spcPts val="0"/>
              </a:spcBef>
              <a:spcAft>
                <a:spcPts val="0"/>
              </a:spcAft>
              <a:buSzPts val="2700"/>
              <a:buNone/>
              <a:defRPr sz="2700"/>
            </a:lvl8pPr>
            <a:lvl9pPr lvl="8" rtl="0">
              <a:spcBef>
                <a:spcPts val="0"/>
              </a:spcBef>
              <a:spcAft>
                <a:spcPts val="0"/>
              </a:spcAft>
              <a:buSzPts val="2700"/>
              <a:buNone/>
              <a:defRPr sz="2700"/>
            </a:lvl9pPr>
          </a:lstStyle>
          <a:p>
            <a:endParaRPr/>
          </a:p>
        </p:txBody>
      </p:sp>
      <p:sp>
        <p:nvSpPr>
          <p:cNvPr id="571" name="Google Shape;571;p27"/>
          <p:cNvSpPr txBox="1">
            <a:spLocks noGrp="1"/>
          </p:cNvSpPr>
          <p:nvPr>
            <p:ph type="subTitle" idx="1"/>
          </p:nvPr>
        </p:nvSpPr>
        <p:spPr>
          <a:xfrm>
            <a:off x="5075700" y="2339400"/>
            <a:ext cx="2959200" cy="105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343434"/>
              </a:buClr>
              <a:buSzPts val="1200"/>
              <a:buNone/>
              <a:defRPr sz="1400"/>
            </a:lvl1pPr>
            <a:lvl2pPr lvl="1" algn="ctr" rtl="0">
              <a:lnSpc>
                <a:spcPct val="100000"/>
              </a:lnSpc>
              <a:spcBef>
                <a:spcPts val="0"/>
              </a:spcBef>
              <a:spcAft>
                <a:spcPts val="0"/>
              </a:spcAft>
              <a:buClr>
                <a:srgbClr val="343434"/>
              </a:buClr>
              <a:buSzPts val="1200"/>
              <a:buNone/>
              <a:defRPr>
                <a:solidFill>
                  <a:srgbClr val="343434"/>
                </a:solidFill>
              </a:defRPr>
            </a:lvl2pPr>
            <a:lvl3pPr lvl="2" algn="ctr" rtl="0">
              <a:lnSpc>
                <a:spcPct val="100000"/>
              </a:lnSpc>
              <a:spcBef>
                <a:spcPts val="0"/>
              </a:spcBef>
              <a:spcAft>
                <a:spcPts val="0"/>
              </a:spcAft>
              <a:buClr>
                <a:srgbClr val="343434"/>
              </a:buClr>
              <a:buSzPts val="1200"/>
              <a:buNone/>
              <a:defRPr>
                <a:solidFill>
                  <a:srgbClr val="343434"/>
                </a:solidFill>
              </a:defRPr>
            </a:lvl3pPr>
            <a:lvl4pPr lvl="3" algn="ctr" rtl="0">
              <a:lnSpc>
                <a:spcPct val="100000"/>
              </a:lnSpc>
              <a:spcBef>
                <a:spcPts val="0"/>
              </a:spcBef>
              <a:spcAft>
                <a:spcPts val="0"/>
              </a:spcAft>
              <a:buClr>
                <a:srgbClr val="343434"/>
              </a:buClr>
              <a:buSzPts val="1200"/>
              <a:buNone/>
              <a:defRPr>
                <a:solidFill>
                  <a:srgbClr val="343434"/>
                </a:solidFill>
              </a:defRPr>
            </a:lvl4pPr>
            <a:lvl5pPr lvl="4" algn="ctr" rtl="0">
              <a:lnSpc>
                <a:spcPct val="100000"/>
              </a:lnSpc>
              <a:spcBef>
                <a:spcPts val="0"/>
              </a:spcBef>
              <a:spcAft>
                <a:spcPts val="0"/>
              </a:spcAft>
              <a:buClr>
                <a:srgbClr val="343434"/>
              </a:buClr>
              <a:buSzPts val="1200"/>
              <a:buNone/>
              <a:defRPr>
                <a:solidFill>
                  <a:srgbClr val="343434"/>
                </a:solidFill>
              </a:defRPr>
            </a:lvl5pPr>
            <a:lvl6pPr lvl="5" algn="ctr" rtl="0">
              <a:lnSpc>
                <a:spcPct val="100000"/>
              </a:lnSpc>
              <a:spcBef>
                <a:spcPts val="0"/>
              </a:spcBef>
              <a:spcAft>
                <a:spcPts val="0"/>
              </a:spcAft>
              <a:buClr>
                <a:srgbClr val="343434"/>
              </a:buClr>
              <a:buSzPts val="1200"/>
              <a:buNone/>
              <a:defRPr>
                <a:solidFill>
                  <a:srgbClr val="343434"/>
                </a:solidFill>
              </a:defRPr>
            </a:lvl6pPr>
            <a:lvl7pPr lvl="6" algn="ctr" rtl="0">
              <a:lnSpc>
                <a:spcPct val="100000"/>
              </a:lnSpc>
              <a:spcBef>
                <a:spcPts val="0"/>
              </a:spcBef>
              <a:spcAft>
                <a:spcPts val="0"/>
              </a:spcAft>
              <a:buClr>
                <a:srgbClr val="343434"/>
              </a:buClr>
              <a:buSzPts val="1200"/>
              <a:buNone/>
              <a:defRPr>
                <a:solidFill>
                  <a:srgbClr val="343434"/>
                </a:solidFill>
              </a:defRPr>
            </a:lvl7pPr>
            <a:lvl8pPr lvl="7" algn="ctr" rtl="0">
              <a:lnSpc>
                <a:spcPct val="100000"/>
              </a:lnSpc>
              <a:spcBef>
                <a:spcPts val="0"/>
              </a:spcBef>
              <a:spcAft>
                <a:spcPts val="0"/>
              </a:spcAft>
              <a:buClr>
                <a:srgbClr val="343434"/>
              </a:buClr>
              <a:buSzPts val="1200"/>
              <a:buNone/>
              <a:defRPr>
                <a:solidFill>
                  <a:srgbClr val="343434"/>
                </a:solidFill>
              </a:defRPr>
            </a:lvl8pPr>
            <a:lvl9pPr lvl="8" algn="ctr" rtl="0">
              <a:lnSpc>
                <a:spcPct val="100000"/>
              </a:lnSpc>
              <a:spcBef>
                <a:spcPts val="0"/>
              </a:spcBef>
              <a:spcAft>
                <a:spcPts val="0"/>
              </a:spcAft>
              <a:buClr>
                <a:srgbClr val="343434"/>
              </a:buClr>
              <a:buSzPts val="1200"/>
              <a:buNone/>
              <a:defRPr>
                <a:solidFill>
                  <a:srgbClr val="343434"/>
                </a:solidFill>
              </a:defRPr>
            </a:lvl9pPr>
          </a:lstStyle>
          <a:p>
            <a:endParaRPr/>
          </a:p>
        </p:txBody>
      </p:sp>
      <p:sp>
        <p:nvSpPr>
          <p:cNvPr id="572" name="Google Shape;572;p27"/>
          <p:cNvSpPr/>
          <p:nvPr/>
        </p:nvSpPr>
        <p:spPr>
          <a:xfrm rot="2539751">
            <a:off x="7178252" y="-3728754"/>
            <a:ext cx="3172176" cy="4788852"/>
          </a:xfrm>
          <a:custGeom>
            <a:avLst/>
            <a:gdLst/>
            <a:ahLst/>
            <a:cxnLst/>
            <a:rect l="l" t="t" r="r" b="b"/>
            <a:pathLst>
              <a:path w="126885" h="191551" extrusionOk="0">
                <a:moveTo>
                  <a:pt x="16464" y="0"/>
                </a:moveTo>
                <a:cubicBezTo>
                  <a:pt x="14016" y="0"/>
                  <a:pt x="11533" y="624"/>
                  <a:pt x="9255" y="1936"/>
                </a:cubicBezTo>
                <a:cubicBezTo>
                  <a:pt x="2362" y="5919"/>
                  <a:pt x="1" y="14743"/>
                  <a:pt x="3984" y="21636"/>
                </a:cubicBezTo>
                <a:lnTo>
                  <a:pt x="97907" y="184344"/>
                </a:lnTo>
                <a:cubicBezTo>
                  <a:pt x="100593" y="188966"/>
                  <a:pt x="105447" y="191551"/>
                  <a:pt x="110431" y="191551"/>
                </a:cubicBezTo>
                <a:cubicBezTo>
                  <a:pt x="112880" y="191551"/>
                  <a:pt x="115360" y="190927"/>
                  <a:pt x="117631" y="189615"/>
                </a:cubicBezTo>
                <a:cubicBezTo>
                  <a:pt x="124524" y="185632"/>
                  <a:pt x="126885" y="176807"/>
                  <a:pt x="122902" y="169914"/>
                </a:cubicBezTo>
                <a:lnTo>
                  <a:pt x="28955" y="7207"/>
                </a:lnTo>
                <a:cubicBezTo>
                  <a:pt x="26284" y="2584"/>
                  <a:pt x="21447" y="0"/>
                  <a:pt x="16464" y="0"/>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7"/>
          <p:cNvSpPr/>
          <p:nvPr/>
        </p:nvSpPr>
        <p:spPr>
          <a:xfrm rot="9266724">
            <a:off x="7498464" y="797091"/>
            <a:ext cx="251060" cy="251060"/>
          </a:xfrm>
          <a:prstGeom prst="ellipse">
            <a:avLst/>
          </a:pr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3">
  <p:cSld name="CUSTOM_15">
    <p:spTree>
      <p:nvGrpSpPr>
        <p:cNvPr id="1" name="Shape 638"/>
        <p:cNvGrpSpPr/>
        <p:nvPr/>
      </p:nvGrpSpPr>
      <p:grpSpPr>
        <a:xfrm>
          <a:off x="0" y="0"/>
          <a:ext cx="0" cy="0"/>
          <a:chOff x="0" y="0"/>
          <a:chExt cx="0" cy="0"/>
        </a:xfrm>
      </p:grpSpPr>
      <p:sp>
        <p:nvSpPr>
          <p:cNvPr id="639" name="Google Shape;639;p31"/>
          <p:cNvSpPr/>
          <p:nvPr/>
        </p:nvSpPr>
        <p:spPr>
          <a:xfrm>
            <a:off x="-1441968" y="632603"/>
            <a:ext cx="3764100" cy="3764100"/>
          </a:xfrm>
          <a:prstGeom prst="donut">
            <a:avLst>
              <a:gd name="adj" fmla="val 1784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640" name="Google Shape;640;p31"/>
          <p:cNvGrpSpPr/>
          <p:nvPr/>
        </p:nvGrpSpPr>
        <p:grpSpPr>
          <a:xfrm>
            <a:off x="901678" y="384227"/>
            <a:ext cx="1176988" cy="1177272"/>
            <a:chOff x="1347125" y="349025"/>
            <a:chExt cx="4978800" cy="4980000"/>
          </a:xfrm>
        </p:grpSpPr>
        <p:sp>
          <p:nvSpPr>
            <p:cNvPr id="641" name="Google Shape;641;p31"/>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1"/>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1"/>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 name="Google Shape;663;p31"/>
          <p:cNvSpPr/>
          <p:nvPr/>
        </p:nvSpPr>
        <p:spPr>
          <a:xfrm>
            <a:off x="901672" y="3998600"/>
            <a:ext cx="501000" cy="50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p:cNvSpPr txBox="1">
            <a:spLocks noGrp="1"/>
          </p:cNvSpPr>
          <p:nvPr>
            <p:ph type="title"/>
          </p:nvPr>
        </p:nvSpPr>
        <p:spPr>
          <a:xfrm>
            <a:off x="2417725" y="2018688"/>
            <a:ext cx="5679300" cy="976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343434"/>
              </a:buClr>
              <a:buSzPts val="4000"/>
              <a:buNone/>
              <a:defRPr sz="4000">
                <a:solidFill>
                  <a:schemeClr val="accent5"/>
                </a:solidFill>
              </a:defRPr>
            </a:lvl1pPr>
            <a:lvl2pPr lvl="1" rtl="0">
              <a:spcBef>
                <a:spcPts val="0"/>
              </a:spcBef>
              <a:spcAft>
                <a:spcPts val="0"/>
              </a:spcAft>
              <a:buClr>
                <a:srgbClr val="343434"/>
              </a:buClr>
              <a:buSzPts val="3600"/>
              <a:buNone/>
              <a:defRPr sz="3600">
                <a:solidFill>
                  <a:srgbClr val="343434"/>
                </a:solidFill>
              </a:defRPr>
            </a:lvl2pPr>
            <a:lvl3pPr lvl="2" rtl="0">
              <a:spcBef>
                <a:spcPts val="0"/>
              </a:spcBef>
              <a:spcAft>
                <a:spcPts val="0"/>
              </a:spcAft>
              <a:buClr>
                <a:srgbClr val="343434"/>
              </a:buClr>
              <a:buSzPts val="3600"/>
              <a:buNone/>
              <a:defRPr sz="3600">
                <a:solidFill>
                  <a:srgbClr val="343434"/>
                </a:solidFill>
              </a:defRPr>
            </a:lvl3pPr>
            <a:lvl4pPr lvl="3" rtl="0">
              <a:spcBef>
                <a:spcPts val="0"/>
              </a:spcBef>
              <a:spcAft>
                <a:spcPts val="0"/>
              </a:spcAft>
              <a:buClr>
                <a:srgbClr val="343434"/>
              </a:buClr>
              <a:buSzPts val="3600"/>
              <a:buNone/>
              <a:defRPr sz="3600">
                <a:solidFill>
                  <a:srgbClr val="343434"/>
                </a:solidFill>
              </a:defRPr>
            </a:lvl4pPr>
            <a:lvl5pPr lvl="4" rtl="0">
              <a:spcBef>
                <a:spcPts val="0"/>
              </a:spcBef>
              <a:spcAft>
                <a:spcPts val="0"/>
              </a:spcAft>
              <a:buClr>
                <a:srgbClr val="343434"/>
              </a:buClr>
              <a:buSzPts val="3600"/>
              <a:buNone/>
              <a:defRPr sz="3600">
                <a:solidFill>
                  <a:srgbClr val="343434"/>
                </a:solidFill>
              </a:defRPr>
            </a:lvl5pPr>
            <a:lvl6pPr lvl="5" rtl="0">
              <a:spcBef>
                <a:spcPts val="0"/>
              </a:spcBef>
              <a:spcAft>
                <a:spcPts val="0"/>
              </a:spcAft>
              <a:buClr>
                <a:srgbClr val="343434"/>
              </a:buClr>
              <a:buSzPts val="3600"/>
              <a:buNone/>
              <a:defRPr sz="3600">
                <a:solidFill>
                  <a:srgbClr val="343434"/>
                </a:solidFill>
              </a:defRPr>
            </a:lvl6pPr>
            <a:lvl7pPr lvl="6" rtl="0">
              <a:spcBef>
                <a:spcPts val="0"/>
              </a:spcBef>
              <a:spcAft>
                <a:spcPts val="0"/>
              </a:spcAft>
              <a:buClr>
                <a:srgbClr val="343434"/>
              </a:buClr>
              <a:buSzPts val="3600"/>
              <a:buNone/>
              <a:defRPr sz="3600">
                <a:solidFill>
                  <a:srgbClr val="343434"/>
                </a:solidFill>
              </a:defRPr>
            </a:lvl7pPr>
            <a:lvl8pPr lvl="7" rtl="0">
              <a:spcBef>
                <a:spcPts val="0"/>
              </a:spcBef>
              <a:spcAft>
                <a:spcPts val="0"/>
              </a:spcAft>
              <a:buClr>
                <a:srgbClr val="343434"/>
              </a:buClr>
              <a:buSzPts val="3600"/>
              <a:buNone/>
              <a:defRPr sz="3600">
                <a:solidFill>
                  <a:srgbClr val="343434"/>
                </a:solidFill>
              </a:defRPr>
            </a:lvl8pPr>
            <a:lvl9pPr lvl="8" rtl="0">
              <a:spcBef>
                <a:spcPts val="0"/>
              </a:spcBef>
              <a:spcAft>
                <a:spcPts val="0"/>
              </a:spcAft>
              <a:buClr>
                <a:srgbClr val="343434"/>
              </a:buClr>
              <a:buSzPts val="3600"/>
              <a:buNone/>
              <a:defRPr sz="3600">
                <a:solidFill>
                  <a:srgbClr val="343434"/>
                </a:solidFill>
              </a:defRPr>
            </a:lvl9pPr>
          </a:lstStyle>
          <a:p>
            <a:endParaRPr/>
          </a:p>
        </p:txBody>
      </p:sp>
      <p:sp>
        <p:nvSpPr>
          <p:cNvPr id="665" name="Google Shape;665;p31"/>
          <p:cNvSpPr txBox="1">
            <a:spLocks noGrp="1"/>
          </p:cNvSpPr>
          <p:nvPr>
            <p:ph type="subTitle" idx="1"/>
          </p:nvPr>
        </p:nvSpPr>
        <p:spPr>
          <a:xfrm>
            <a:off x="2417725" y="2994913"/>
            <a:ext cx="56793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343434"/>
              </a:buClr>
              <a:buSzPts val="1200"/>
              <a:buNone/>
              <a:defRPr sz="1400"/>
            </a:lvl1pPr>
            <a:lvl2pPr lvl="1" algn="ctr" rtl="0">
              <a:lnSpc>
                <a:spcPct val="100000"/>
              </a:lnSpc>
              <a:spcBef>
                <a:spcPts val="0"/>
              </a:spcBef>
              <a:spcAft>
                <a:spcPts val="0"/>
              </a:spcAft>
              <a:buClr>
                <a:srgbClr val="343434"/>
              </a:buClr>
              <a:buSzPts val="1200"/>
              <a:buNone/>
              <a:defRPr>
                <a:solidFill>
                  <a:srgbClr val="343434"/>
                </a:solidFill>
              </a:defRPr>
            </a:lvl2pPr>
            <a:lvl3pPr lvl="2" algn="ctr" rtl="0">
              <a:lnSpc>
                <a:spcPct val="100000"/>
              </a:lnSpc>
              <a:spcBef>
                <a:spcPts val="0"/>
              </a:spcBef>
              <a:spcAft>
                <a:spcPts val="0"/>
              </a:spcAft>
              <a:buClr>
                <a:srgbClr val="343434"/>
              </a:buClr>
              <a:buSzPts val="1200"/>
              <a:buNone/>
              <a:defRPr>
                <a:solidFill>
                  <a:srgbClr val="343434"/>
                </a:solidFill>
              </a:defRPr>
            </a:lvl3pPr>
            <a:lvl4pPr lvl="3" algn="ctr" rtl="0">
              <a:lnSpc>
                <a:spcPct val="100000"/>
              </a:lnSpc>
              <a:spcBef>
                <a:spcPts val="0"/>
              </a:spcBef>
              <a:spcAft>
                <a:spcPts val="0"/>
              </a:spcAft>
              <a:buClr>
                <a:srgbClr val="343434"/>
              </a:buClr>
              <a:buSzPts val="1200"/>
              <a:buNone/>
              <a:defRPr>
                <a:solidFill>
                  <a:srgbClr val="343434"/>
                </a:solidFill>
              </a:defRPr>
            </a:lvl4pPr>
            <a:lvl5pPr lvl="4" algn="ctr" rtl="0">
              <a:lnSpc>
                <a:spcPct val="100000"/>
              </a:lnSpc>
              <a:spcBef>
                <a:spcPts val="0"/>
              </a:spcBef>
              <a:spcAft>
                <a:spcPts val="0"/>
              </a:spcAft>
              <a:buClr>
                <a:srgbClr val="343434"/>
              </a:buClr>
              <a:buSzPts val="1200"/>
              <a:buNone/>
              <a:defRPr>
                <a:solidFill>
                  <a:srgbClr val="343434"/>
                </a:solidFill>
              </a:defRPr>
            </a:lvl5pPr>
            <a:lvl6pPr lvl="5" algn="ctr" rtl="0">
              <a:lnSpc>
                <a:spcPct val="100000"/>
              </a:lnSpc>
              <a:spcBef>
                <a:spcPts val="0"/>
              </a:spcBef>
              <a:spcAft>
                <a:spcPts val="0"/>
              </a:spcAft>
              <a:buClr>
                <a:srgbClr val="343434"/>
              </a:buClr>
              <a:buSzPts val="1200"/>
              <a:buNone/>
              <a:defRPr>
                <a:solidFill>
                  <a:srgbClr val="343434"/>
                </a:solidFill>
              </a:defRPr>
            </a:lvl6pPr>
            <a:lvl7pPr lvl="6" algn="ctr" rtl="0">
              <a:lnSpc>
                <a:spcPct val="100000"/>
              </a:lnSpc>
              <a:spcBef>
                <a:spcPts val="0"/>
              </a:spcBef>
              <a:spcAft>
                <a:spcPts val="0"/>
              </a:spcAft>
              <a:buClr>
                <a:srgbClr val="343434"/>
              </a:buClr>
              <a:buSzPts val="1200"/>
              <a:buNone/>
              <a:defRPr>
                <a:solidFill>
                  <a:srgbClr val="343434"/>
                </a:solidFill>
              </a:defRPr>
            </a:lvl7pPr>
            <a:lvl8pPr lvl="7" algn="ctr" rtl="0">
              <a:lnSpc>
                <a:spcPct val="100000"/>
              </a:lnSpc>
              <a:spcBef>
                <a:spcPts val="0"/>
              </a:spcBef>
              <a:spcAft>
                <a:spcPts val="0"/>
              </a:spcAft>
              <a:buClr>
                <a:srgbClr val="343434"/>
              </a:buClr>
              <a:buSzPts val="1200"/>
              <a:buNone/>
              <a:defRPr>
                <a:solidFill>
                  <a:srgbClr val="343434"/>
                </a:solidFill>
              </a:defRPr>
            </a:lvl8pPr>
            <a:lvl9pPr lvl="8" algn="ctr" rtl="0">
              <a:lnSpc>
                <a:spcPct val="100000"/>
              </a:lnSpc>
              <a:spcBef>
                <a:spcPts val="0"/>
              </a:spcBef>
              <a:spcAft>
                <a:spcPts val="0"/>
              </a:spcAft>
              <a:buClr>
                <a:srgbClr val="343434"/>
              </a:buClr>
              <a:buSzPts val="1200"/>
              <a:buNone/>
              <a:defRPr>
                <a:solidFill>
                  <a:srgbClr val="343434"/>
                </a:solidFill>
              </a:defRPr>
            </a:lvl9pPr>
          </a:lstStyle>
          <a:p>
            <a:endParaRPr/>
          </a:p>
        </p:txBody>
      </p:sp>
      <p:sp>
        <p:nvSpPr>
          <p:cNvPr id="666" name="Google Shape;666;p31"/>
          <p:cNvSpPr/>
          <p:nvPr/>
        </p:nvSpPr>
        <p:spPr>
          <a:xfrm rot="-6727045">
            <a:off x="5316341" y="3823636"/>
            <a:ext cx="3172076" cy="4788701"/>
          </a:xfrm>
          <a:custGeom>
            <a:avLst/>
            <a:gdLst/>
            <a:ahLst/>
            <a:cxnLst/>
            <a:rect l="l" t="t" r="r" b="b"/>
            <a:pathLst>
              <a:path w="126885" h="191551" extrusionOk="0">
                <a:moveTo>
                  <a:pt x="16464" y="0"/>
                </a:moveTo>
                <a:cubicBezTo>
                  <a:pt x="14016" y="0"/>
                  <a:pt x="11533" y="624"/>
                  <a:pt x="9255" y="1936"/>
                </a:cubicBezTo>
                <a:cubicBezTo>
                  <a:pt x="2362" y="5919"/>
                  <a:pt x="1" y="14743"/>
                  <a:pt x="3984" y="21636"/>
                </a:cubicBezTo>
                <a:lnTo>
                  <a:pt x="97907" y="184344"/>
                </a:lnTo>
                <a:cubicBezTo>
                  <a:pt x="100593" y="188966"/>
                  <a:pt x="105447" y="191551"/>
                  <a:pt x="110431" y="191551"/>
                </a:cubicBezTo>
                <a:cubicBezTo>
                  <a:pt x="112880" y="191551"/>
                  <a:pt x="115360" y="190927"/>
                  <a:pt x="117631" y="189615"/>
                </a:cubicBezTo>
                <a:cubicBezTo>
                  <a:pt x="124524" y="185632"/>
                  <a:pt x="126885" y="176807"/>
                  <a:pt x="122902" y="169914"/>
                </a:cubicBezTo>
                <a:lnTo>
                  <a:pt x="28955" y="7207"/>
                </a:lnTo>
                <a:cubicBezTo>
                  <a:pt x="26284" y="2584"/>
                  <a:pt x="21447" y="0"/>
                  <a:pt x="16464" y="0"/>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p:cNvSpPr/>
          <p:nvPr/>
        </p:nvSpPr>
        <p:spPr>
          <a:xfrm>
            <a:off x="7909623" y="4041925"/>
            <a:ext cx="235500" cy="235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1"/>
          <p:cNvSpPr txBox="1">
            <a:spLocks noGrp="1"/>
          </p:cNvSpPr>
          <p:nvPr>
            <p:ph type="title" idx="2" hasCustomPrompt="1"/>
          </p:nvPr>
        </p:nvSpPr>
        <p:spPr>
          <a:xfrm>
            <a:off x="2417725" y="1355975"/>
            <a:ext cx="5679300" cy="7926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7210"/>
              </a:buClr>
              <a:buSzPts val="4000"/>
              <a:buNone/>
              <a:defRPr sz="4000">
                <a:solidFill>
                  <a:schemeClr val="accent2"/>
                </a:solidFill>
              </a:defRPr>
            </a:lvl1pPr>
            <a:lvl2pPr lvl="1" rtl="0">
              <a:spcBef>
                <a:spcPts val="0"/>
              </a:spcBef>
              <a:spcAft>
                <a:spcPts val="0"/>
              </a:spcAft>
              <a:buClr>
                <a:srgbClr val="FF7210"/>
              </a:buClr>
              <a:buSzPts val="4000"/>
              <a:buNone/>
              <a:defRPr sz="4000">
                <a:solidFill>
                  <a:srgbClr val="FF7210"/>
                </a:solidFill>
              </a:defRPr>
            </a:lvl2pPr>
            <a:lvl3pPr lvl="2" rtl="0">
              <a:spcBef>
                <a:spcPts val="0"/>
              </a:spcBef>
              <a:spcAft>
                <a:spcPts val="0"/>
              </a:spcAft>
              <a:buClr>
                <a:srgbClr val="FF7210"/>
              </a:buClr>
              <a:buSzPts val="4000"/>
              <a:buNone/>
              <a:defRPr sz="4000">
                <a:solidFill>
                  <a:srgbClr val="FF7210"/>
                </a:solidFill>
              </a:defRPr>
            </a:lvl3pPr>
            <a:lvl4pPr lvl="3" rtl="0">
              <a:spcBef>
                <a:spcPts val="0"/>
              </a:spcBef>
              <a:spcAft>
                <a:spcPts val="0"/>
              </a:spcAft>
              <a:buClr>
                <a:srgbClr val="FF7210"/>
              </a:buClr>
              <a:buSzPts val="4000"/>
              <a:buNone/>
              <a:defRPr sz="4000">
                <a:solidFill>
                  <a:srgbClr val="FF7210"/>
                </a:solidFill>
              </a:defRPr>
            </a:lvl4pPr>
            <a:lvl5pPr lvl="4" rtl="0">
              <a:spcBef>
                <a:spcPts val="0"/>
              </a:spcBef>
              <a:spcAft>
                <a:spcPts val="0"/>
              </a:spcAft>
              <a:buClr>
                <a:srgbClr val="FF7210"/>
              </a:buClr>
              <a:buSzPts val="4000"/>
              <a:buNone/>
              <a:defRPr sz="4000">
                <a:solidFill>
                  <a:srgbClr val="FF7210"/>
                </a:solidFill>
              </a:defRPr>
            </a:lvl5pPr>
            <a:lvl6pPr lvl="5" rtl="0">
              <a:spcBef>
                <a:spcPts val="0"/>
              </a:spcBef>
              <a:spcAft>
                <a:spcPts val="0"/>
              </a:spcAft>
              <a:buClr>
                <a:srgbClr val="FF7210"/>
              </a:buClr>
              <a:buSzPts val="4000"/>
              <a:buNone/>
              <a:defRPr sz="4000">
                <a:solidFill>
                  <a:srgbClr val="FF7210"/>
                </a:solidFill>
              </a:defRPr>
            </a:lvl6pPr>
            <a:lvl7pPr lvl="6" rtl="0">
              <a:spcBef>
                <a:spcPts val="0"/>
              </a:spcBef>
              <a:spcAft>
                <a:spcPts val="0"/>
              </a:spcAft>
              <a:buClr>
                <a:srgbClr val="FF7210"/>
              </a:buClr>
              <a:buSzPts val="4000"/>
              <a:buNone/>
              <a:defRPr sz="4000">
                <a:solidFill>
                  <a:srgbClr val="FF7210"/>
                </a:solidFill>
              </a:defRPr>
            </a:lvl7pPr>
            <a:lvl8pPr lvl="7" rtl="0">
              <a:spcBef>
                <a:spcPts val="0"/>
              </a:spcBef>
              <a:spcAft>
                <a:spcPts val="0"/>
              </a:spcAft>
              <a:buClr>
                <a:srgbClr val="FF7210"/>
              </a:buClr>
              <a:buSzPts val="4000"/>
              <a:buNone/>
              <a:defRPr sz="4000">
                <a:solidFill>
                  <a:srgbClr val="FF7210"/>
                </a:solidFill>
              </a:defRPr>
            </a:lvl8pPr>
            <a:lvl9pPr lvl="8" rtl="0">
              <a:spcBef>
                <a:spcPts val="0"/>
              </a:spcBef>
              <a:spcAft>
                <a:spcPts val="0"/>
              </a:spcAft>
              <a:buClr>
                <a:srgbClr val="FF7210"/>
              </a:buClr>
              <a:buSzPts val="4000"/>
              <a:buNone/>
              <a:defRPr sz="4000">
                <a:solidFill>
                  <a:srgbClr val="FF7210"/>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ly title 4">
  <p:cSld name="CUSTOM_17">
    <p:bg>
      <p:bgPr>
        <a:solidFill>
          <a:schemeClr val="accent1"/>
        </a:solidFill>
        <a:effectLst/>
      </p:bgPr>
    </p:bg>
    <p:spTree>
      <p:nvGrpSpPr>
        <p:cNvPr id="1" name="Shape 702"/>
        <p:cNvGrpSpPr/>
        <p:nvPr/>
      </p:nvGrpSpPr>
      <p:grpSpPr>
        <a:xfrm>
          <a:off x="0" y="0"/>
          <a:ext cx="0" cy="0"/>
          <a:chOff x="0" y="0"/>
          <a:chExt cx="0" cy="0"/>
        </a:xfrm>
      </p:grpSpPr>
      <p:grpSp>
        <p:nvGrpSpPr>
          <p:cNvPr id="703" name="Google Shape;703;p33"/>
          <p:cNvGrpSpPr/>
          <p:nvPr/>
        </p:nvGrpSpPr>
        <p:grpSpPr>
          <a:xfrm>
            <a:off x="7969792" y="3804684"/>
            <a:ext cx="1717686" cy="1718100"/>
            <a:chOff x="1347125" y="349025"/>
            <a:chExt cx="4978800" cy="4980000"/>
          </a:xfrm>
        </p:grpSpPr>
        <p:sp>
          <p:nvSpPr>
            <p:cNvPr id="704" name="Google Shape;704;p33"/>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3"/>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3"/>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3"/>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3"/>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3"/>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3"/>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3"/>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3"/>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3"/>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3"/>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3"/>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3"/>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3"/>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3"/>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3"/>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3"/>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3"/>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3"/>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3"/>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3"/>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3"/>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 name="Google Shape;726;p33"/>
          <p:cNvGrpSpPr/>
          <p:nvPr/>
        </p:nvGrpSpPr>
        <p:grpSpPr>
          <a:xfrm>
            <a:off x="-40261" y="-268502"/>
            <a:ext cx="760263" cy="760446"/>
            <a:chOff x="1347125" y="349025"/>
            <a:chExt cx="4978800" cy="4980000"/>
          </a:xfrm>
        </p:grpSpPr>
        <p:sp>
          <p:nvSpPr>
            <p:cNvPr id="727" name="Google Shape;727;p33"/>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3"/>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3"/>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3"/>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3"/>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3"/>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3"/>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3"/>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3"/>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3"/>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3"/>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3"/>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3"/>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3"/>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3"/>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3"/>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3"/>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3"/>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3"/>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3"/>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3"/>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3"/>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9" name="Google Shape;749;p33"/>
          <p:cNvSpPr/>
          <p:nvPr/>
        </p:nvSpPr>
        <p:spPr>
          <a:xfrm>
            <a:off x="8642025" y="3654650"/>
            <a:ext cx="258300" cy="258300"/>
          </a:xfrm>
          <a:prstGeom prst="ellipse">
            <a:avLst/>
          </a:pr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3"/>
          <p:cNvSpPr/>
          <p:nvPr/>
        </p:nvSpPr>
        <p:spPr>
          <a:xfrm>
            <a:off x="140600" y="380100"/>
            <a:ext cx="159900" cy="159900"/>
          </a:xfrm>
          <a:prstGeom prst="ellipse">
            <a:avLst/>
          </a:pr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3"/>
          <p:cNvSpPr/>
          <p:nvPr/>
        </p:nvSpPr>
        <p:spPr>
          <a:xfrm>
            <a:off x="7626000" y="4120650"/>
            <a:ext cx="798000" cy="798000"/>
          </a:xfrm>
          <a:prstGeom prst="ellipse">
            <a:avLst/>
          </a:pr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3"/>
          <p:cNvSpPr txBox="1">
            <a:spLocks noGrp="1"/>
          </p:cNvSpPr>
          <p:nvPr>
            <p:ph type="title"/>
          </p:nvPr>
        </p:nvSpPr>
        <p:spPr>
          <a:xfrm>
            <a:off x="1074150" y="394200"/>
            <a:ext cx="6995700" cy="5139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0F7ED"/>
              </a:buClr>
              <a:buSzPts val="2700"/>
              <a:buNone/>
              <a:defRPr sz="2700">
                <a:solidFill>
                  <a:srgbClr val="F0F7ED"/>
                </a:solidFill>
              </a:defRPr>
            </a:lvl1pPr>
            <a:lvl2pPr lvl="1" algn="ctr" rtl="0">
              <a:spcBef>
                <a:spcPts val="0"/>
              </a:spcBef>
              <a:spcAft>
                <a:spcPts val="0"/>
              </a:spcAft>
              <a:buClr>
                <a:srgbClr val="F0F7ED"/>
              </a:buClr>
              <a:buSzPts val="1400"/>
              <a:buNone/>
              <a:defRPr sz="1400">
                <a:solidFill>
                  <a:srgbClr val="F0F7ED"/>
                </a:solidFill>
              </a:defRPr>
            </a:lvl2pPr>
            <a:lvl3pPr lvl="2" algn="ctr" rtl="0">
              <a:spcBef>
                <a:spcPts val="0"/>
              </a:spcBef>
              <a:spcAft>
                <a:spcPts val="0"/>
              </a:spcAft>
              <a:buClr>
                <a:srgbClr val="F0F7ED"/>
              </a:buClr>
              <a:buSzPts val="1400"/>
              <a:buNone/>
              <a:defRPr sz="1400">
                <a:solidFill>
                  <a:srgbClr val="F0F7ED"/>
                </a:solidFill>
              </a:defRPr>
            </a:lvl3pPr>
            <a:lvl4pPr lvl="3" algn="ctr" rtl="0">
              <a:spcBef>
                <a:spcPts val="0"/>
              </a:spcBef>
              <a:spcAft>
                <a:spcPts val="0"/>
              </a:spcAft>
              <a:buClr>
                <a:srgbClr val="F0F7ED"/>
              </a:buClr>
              <a:buSzPts val="1400"/>
              <a:buNone/>
              <a:defRPr sz="1400">
                <a:solidFill>
                  <a:srgbClr val="F0F7ED"/>
                </a:solidFill>
              </a:defRPr>
            </a:lvl4pPr>
            <a:lvl5pPr lvl="4" algn="ctr" rtl="0">
              <a:spcBef>
                <a:spcPts val="0"/>
              </a:spcBef>
              <a:spcAft>
                <a:spcPts val="0"/>
              </a:spcAft>
              <a:buClr>
                <a:srgbClr val="F0F7ED"/>
              </a:buClr>
              <a:buSzPts val="1400"/>
              <a:buNone/>
              <a:defRPr sz="1400">
                <a:solidFill>
                  <a:srgbClr val="F0F7ED"/>
                </a:solidFill>
              </a:defRPr>
            </a:lvl5pPr>
            <a:lvl6pPr lvl="5" algn="ctr" rtl="0">
              <a:spcBef>
                <a:spcPts val="0"/>
              </a:spcBef>
              <a:spcAft>
                <a:spcPts val="0"/>
              </a:spcAft>
              <a:buClr>
                <a:srgbClr val="F0F7ED"/>
              </a:buClr>
              <a:buSzPts val="1400"/>
              <a:buNone/>
              <a:defRPr sz="1400">
                <a:solidFill>
                  <a:srgbClr val="F0F7ED"/>
                </a:solidFill>
              </a:defRPr>
            </a:lvl6pPr>
            <a:lvl7pPr lvl="6" algn="ctr" rtl="0">
              <a:spcBef>
                <a:spcPts val="0"/>
              </a:spcBef>
              <a:spcAft>
                <a:spcPts val="0"/>
              </a:spcAft>
              <a:buClr>
                <a:srgbClr val="F0F7ED"/>
              </a:buClr>
              <a:buSzPts val="1400"/>
              <a:buNone/>
              <a:defRPr sz="1400">
                <a:solidFill>
                  <a:srgbClr val="F0F7ED"/>
                </a:solidFill>
              </a:defRPr>
            </a:lvl7pPr>
            <a:lvl8pPr lvl="7" algn="ctr" rtl="0">
              <a:spcBef>
                <a:spcPts val="0"/>
              </a:spcBef>
              <a:spcAft>
                <a:spcPts val="0"/>
              </a:spcAft>
              <a:buClr>
                <a:srgbClr val="F0F7ED"/>
              </a:buClr>
              <a:buSzPts val="1400"/>
              <a:buNone/>
              <a:defRPr sz="1400">
                <a:solidFill>
                  <a:srgbClr val="F0F7ED"/>
                </a:solidFill>
              </a:defRPr>
            </a:lvl8pPr>
            <a:lvl9pPr lvl="8" algn="ctr" rtl="0">
              <a:spcBef>
                <a:spcPts val="0"/>
              </a:spcBef>
              <a:spcAft>
                <a:spcPts val="0"/>
              </a:spcAft>
              <a:buClr>
                <a:srgbClr val="F0F7ED"/>
              </a:buClr>
              <a:buSzPts val="1400"/>
              <a:buNone/>
              <a:defRPr sz="1400">
                <a:solidFill>
                  <a:srgbClr val="F0F7ED"/>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mp; text 3">
  <p:cSld name="CUSTOM_18">
    <p:spTree>
      <p:nvGrpSpPr>
        <p:cNvPr id="1" name="Shape 753"/>
        <p:cNvGrpSpPr/>
        <p:nvPr/>
      </p:nvGrpSpPr>
      <p:grpSpPr>
        <a:xfrm>
          <a:off x="0" y="0"/>
          <a:ext cx="0" cy="0"/>
          <a:chOff x="0" y="0"/>
          <a:chExt cx="0" cy="0"/>
        </a:xfrm>
      </p:grpSpPr>
      <p:sp>
        <p:nvSpPr>
          <p:cNvPr id="754" name="Google Shape;754;p34"/>
          <p:cNvSpPr txBox="1">
            <a:spLocks noGrp="1"/>
          </p:cNvSpPr>
          <p:nvPr>
            <p:ph type="title"/>
          </p:nvPr>
        </p:nvSpPr>
        <p:spPr>
          <a:xfrm>
            <a:off x="720000" y="1941300"/>
            <a:ext cx="3294000" cy="12609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BBC1"/>
              </a:buClr>
              <a:buSzPts val="2700"/>
              <a:buNone/>
              <a:defRPr sz="2700">
                <a:solidFill>
                  <a:schemeClr val="accent5"/>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755" name="Google Shape;755;p34"/>
          <p:cNvSpPr txBox="1">
            <a:spLocks noGrp="1"/>
          </p:cNvSpPr>
          <p:nvPr>
            <p:ph type="subTitle" idx="1"/>
          </p:nvPr>
        </p:nvSpPr>
        <p:spPr>
          <a:xfrm>
            <a:off x="5089025" y="989700"/>
            <a:ext cx="2388300" cy="5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343434"/>
              </a:buClr>
              <a:buSzPts val="1200"/>
              <a:buNone/>
              <a:defRPr sz="1400"/>
            </a:lvl1pPr>
            <a:lvl2pPr lvl="1" algn="ctr" rtl="0">
              <a:lnSpc>
                <a:spcPct val="100000"/>
              </a:lnSpc>
              <a:spcBef>
                <a:spcPts val="0"/>
              </a:spcBef>
              <a:spcAft>
                <a:spcPts val="0"/>
              </a:spcAft>
              <a:buClr>
                <a:srgbClr val="343434"/>
              </a:buClr>
              <a:buSzPts val="1200"/>
              <a:buNone/>
              <a:defRPr>
                <a:solidFill>
                  <a:srgbClr val="343434"/>
                </a:solidFill>
              </a:defRPr>
            </a:lvl2pPr>
            <a:lvl3pPr lvl="2" algn="ctr" rtl="0">
              <a:lnSpc>
                <a:spcPct val="100000"/>
              </a:lnSpc>
              <a:spcBef>
                <a:spcPts val="0"/>
              </a:spcBef>
              <a:spcAft>
                <a:spcPts val="0"/>
              </a:spcAft>
              <a:buClr>
                <a:srgbClr val="343434"/>
              </a:buClr>
              <a:buSzPts val="1200"/>
              <a:buNone/>
              <a:defRPr>
                <a:solidFill>
                  <a:srgbClr val="343434"/>
                </a:solidFill>
              </a:defRPr>
            </a:lvl3pPr>
            <a:lvl4pPr lvl="3" algn="ctr" rtl="0">
              <a:lnSpc>
                <a:spcPct val="100000"/>
              </a:lnSpc>
              <a:spcBef>
                <a:spcPts val="0"/>
              </a:spcBef>
              <a:spcAft>
                <a:spcPts val="0"/>
              </a:spcAft>
              <a:buClr>
                <a:srgbClr val="343434"/>
              </a:buClr>
              <a:buSzPts val="1200"/>
              <a:buNone/>
              <a:defRPr>
                <a:solidFill>
                  <a:srgbClr val="343434"/>
                </a:solidFill>
              </a:defRPr>
            </a:lvl4pPr>
            <a:lvl5pPr lvl="4" algn="ctr" rtl="0">
              <a:lnSpc>
                <a:spcPct val="100000"/>
              </a:lnSpc>
              <a:spcBef>
                <a:spcPts val="0"/>
              </a:spcBef>
              <a:spcAft>
                <a:spcPts val="0"/>
              </a:spcAft>
              <a:buClr>
                <a:srgbClr val="343434"/>
              </a:buClr>
              <a:buSzPts val="1200"/>
              <a:buNone/>
              <a:defRPr>
                <a:solidFill>
                  <a:srgbClr val="343434"/>
                </a:solidFill>
              </a:defRPr>
            </a:lvl5pPr>
            <a:lvl6pPr lvl="5" algn="ctr" rtl="0">
              <a:lnSpc>
                <a:spcPct val="100000"/>
              </a:lnSpc>
              <a:spcBef>
                <a:spcPts val="0"/>
              </a:spcBef>
              <a:spcAft>
                <a:spcPts val="0"/>
              </a:spcAft>
              <a:buClr>
                <a:srgbClr val="343434"/>
              </a:buClr>
              <a:buSzPts val="1200"/>
              <a:buNone/>
              <a:defRPr>
                <a:solidFill>
                  <a:srgbClr val="343434"/>
                </a:solidFill>
              </a:defRPr>
            </a:lvl6pPr>
            <a:lvl7pPr lvl="6" algn="ctr" rtl="0">
              <a:lnSpc>
                <a:spcPct val="100000"/>
              </a:lnSpc>
              <a:spcBef>
                <a:spcPts val="0"/>
              </a:spcBef>
              <a:spcAft>
                <a:spcPts val="0"/>
              </a:spcAft>
              <a:buClr>
                <a:srgbClr val="343434"/>
              </a:buClr>
              <a:buSzPts val="1200"/>
              <a:buNone/>
              <a:defRPr>
                <a:solidFill>
                  <a:srgbClr val="343434"/>
                </a:solidFill>
              </a:defRPr>
            </a:lvl7pPr>
            <a:lvl8pPr lvl="7" algn="ctr" rtl="0">
              <a:lnSpc>
                <a:spcPct val="100000"/>
              </a:lnSpc>
              <a:spcBef>
                <a:spcPts val="0"/>
              </a:spcBef>
              <a:spcAft>
                <a:spcPts val="0"/>
              </a:spcAft>
              <a:buClr>
                <a:srgbClr val="343434"/>
              </a:buClr>
              <a:buSzPts val="1200"/>
              <a:buNone/>
              <a:defRPr>
                <a:solidFill>
                  <a:srgbClr val="343434"/>
                </a:solidFill>
              </a:defRPr>
            </a:lvl8pPr>
            <a:lvl9pPr lvl="8" algn="ctr" rtl="0">
              <a:lnSpc>
                <a:spcPct val="100000"/>
              </a:lnSpc>
              <a:spcBef>
                <a:spcPts val="0"/>
              </a:spcBef>
              <a:spcAft>
                <a:spcPts val="0"/>
              </a:spcAft>
              <a:buClr>
                <a:srgbClr val="343434"/>
              </a:buClr>
              <a:buSzPts val="1200"/>
              <a:buNone/>
              <a:defRPr>
                <a:solidFill>
                  <a:srgbClr val="343434"/>
                </a:solidFill>
              </a:defRPr>
            </a:lvl9pPr>
          </a:lstStyle>
          <a:p>
            <a:endParaRPr/>
          </a:p>
        </p:txBody>
      </p:sp>
      <p:sp>
        <p:nvSpPr>
          <p:cNvPr id="756" name="Google Shape;756;p34"/>
          <p:cNvSpPr txBox="1">
            <a:spLocks noGrp="1"/>
          </p:cNvSpPr>
          <p:nvPr>
            <p:ph type="subTitle" idx="2"/>
          </p:nvPr>
        </p:nvSpPr>
        <p:spPr>
          <a:xfrm>
            <a:off x="5089025" y="1881275"/>
            <a:ext cx="2388300" cy="5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343434"/>
              </a:buClr>
              <a:buSzPts val="1200"/>
              <a:buNone/>
              <a:defRPr sz="1400"/>
            </a:lvl1pPr>
            <a:lvl2pPr lvl="1" algn="ctr" rtl="0">
              <a:lnSpc>
                <a:spcPct val="100000"/>
              </a:lnSpc>
              <a:spcBef>
                <a:spcPts val="0"/>
              </a:spcBef>
              <a:spcAft>
                <a:spcPts val="0"/>
              </a:spcAft>
              <a:buClr>
                <a:srgbClr val="343434"/>
              </a:buClr>
              <a:buSzPts val="1200"/>
              <a:buNone/>
              <a:defRPr>
                <a:solidFill>
                  <a:srgbClr val="343434"/>
                </a:solidFill>
              </a:defRPr>
            </a:lvl2pPr>
            <a:lvl3pPr lvl="2" algn="ctr" rtl="0">
              <a:lnSpc>
                <a:spcPct val="100000"/>
              </a:lnSpc>
              <a:spcBef>
                <a:spcPts val="0"/>
              </a:spcBef>
              <a:spcAft>
                <a:spcPts val="0"/>
              </a:spcAft>
              <a:buClr>
                <a:srgbClr val="343434"/>
              </a:buClr>
              <a:buSzPts val="1200"/>
              <a:buNone/>
              <a:defRPr>
                <a:solidFill>
                  <a:srgbClr val="343434"/>
                </a:solidFill>
              </a:defRPr>
            </a:lvl3pPr>
            <a:lvl4pPr lvl="3" algn="ctr" rtl="0">
              <a:lnSpc>
                <a:spcPct val="100000"/>
              </a:lnSpc>
              <a:spcBef>
                <a:spcPts val="0"/>
              </a:spcBef>
              <a:spcAft>
                <a:spcPts val="0"/>
              </a:spcAft>
              <a:buClr>
                <a:srgbClr val="343434"/>
              </a:buClr>
              <a:buSzPts val="1200"/>
              <a:buNone/>
              <a:defRPr>
                <a:solidFill>
                  <a:srgbClr val="343434"/>
                </a:solidFill>
              </a:defRPr>
            </a:lvl4pPr>
            <a:lvl5pPr lvl="4" algn="ctr" rtl="0">
              <a:lnSpc>
                <a:spcPct val="100000"/>
              </a:lnSpc>
              <a:spcBef>
                <a:spcPts val="0"/>
              </a:spcBef>
              <a:spcAft>
                <a:spcPts val="0"/>
              </a:spcAft>
              <a:buClr>
                <a:srgbClr val="343434"/>
              </a:buClr>
              <a:buSzPts val="1200"/>
              <a:buNone/>
              <a:defRPr>
                <a:solidFill>
                  <a:srgbClr val="343434"/>
                </a:solidFill>
              </a:defRPr>
            </a:lvl5pPr>
            <a:lvl6pPr lvl="5" algn="ctr" rtl="0">
              <a:lnSpc>
                <a:spcPct val="100000"/>
              </a:lnSpc>
              <a:spcBef>
                <a:spcPts val="0"/>
              </a:spcBef>
              <a:spcAft>
                <a:spcPts val="0"/>
              </a:spcAft>
              <a:buClr>
                <a:srgbClr val="343434"/>
              </a:buClr>
              <a:buSzPts val="1200"/>
              <a:buNone/>
              <a:defRPr>
                <a:solidFill>
                  <a:srgbClr val="343434"/>
                </a:solidFill>
              </a:defRPr>
            </a:lvl6pPr>
            <a:lvl7pPr lvl="6" algn="ctr" rtl="0">
              <a:lnSpc>
                <a:spcPct val="100000"/>
              </a:lnSpc>
              <a:spcBef>
                <a:spcPts val="0"/>
              </a:spcBef>
              <a:spcAft>
                <a:spcPts val="0"/>
              </a:spcAft>
              <a:buClr>
                <a:srgbClr val="343434"/>
              </a:buClr>
              <a:buSzPts val="1200"/>
              <a:buNone/>
              <a:defRPr>
                <a:solidFill>
                  <a:srgbClr val="343434"/>
                </a:solidFill>
              </a:defRPr>
            </a:lvl7pPr>
            <a:lvl8pPr lvl="7" algn="ctr" rtl="0">
              <a:lnSpc>
                <a:spcPct val="100000"/>
              </a:lnSpc>
              <a:spcBef>
                <a:spcPts val="0"/>
              </a:spcBef>
              <a:spcAft>
                <a:spcPts val="0"/>
              </a:spcAft>
              <a:buClr>
                <a:srgbClr val="343434"/>
              </a:buClr>
              <a:buSzPts val="1200"/>
              <a:buNone/>
              <a:defRPr>
                <a:solidFill>
                  <a:srgbClr val="343434"/>
                </a:solidFill>
              </a:defRPr>
            </a:lvl8pPr>
            <a:lvl9pPr lvl="8" algn="ctr" rtl="0">
              <a:lnSpc>
                <a:spcPct val="100000"/>
              </a:lnSpc>
              <a:spcBef>
                <a:spcPts val="0"/>
              </a:spcBef>
              <a:spcAft>
                <a:spcPts val="0"/>
              </a:spcAft>
              <a:buClr>
                <a:srgbClr val="343434"/>
              </a:buClr>
              <a:buSzPts val="1200"/>
              <a:buNone/>
              <a:defRPr>
                <a:solidFill>
                  <a:srgbClr val="343434"/>
                </a:solidFill>
              </a:defRPr>
            </a:lvl9pPr>
          </a:lstStyle>
          <a:p>
            <a:endParaRPr/>
          </a:p>
        </p:txBody>
      </p:sp>
      <p:sp>
        <p:nvSpPr>
          <p:cNvPr id="757" name="Google Shape;757;p34"/>
          <p:cNvSpPr txBox="1">
            <a:spLocks noGrp="1"/>
          </p:cNvSpPr>
          <p:nvPr>
            <p:ph type="subTitle" idx="3"/>
          </p:nvPr>
        </p:nvSpPr>
        <p:spPr>
          <a:xfrm>
            <a:off x="5089025" y="2757013"/>
            <a:ext cx="2388300" cy="5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343434"/>
              </a:buClr>
              <a:buSzPts val="1200"/>
              <a:buNone/>
              <a:defRPr sz="1400"/>
            </a:lvl1pPr>
            <a:lvl2pPr lvl="1" algn="ctr" rtl="0">
              <a:lnSpc>
                <a:spcPct val="100000"/>
              </a:lnSpc>
              <a:spcBef>
                <a:spcPts val="0"/>
              </a:spcBef>
              <a:spcAft>
                <a:spcPts val="0"/>
              </a:spcAft>
              <a:buClr>
                <a:srgbClr val="343434"/>
              </a:buClr>
              <a:buSzPts val="1200"/>
              <a:buNone/>
              <a:defRPr>
                <a:solidFill>
                  <a:srgbClr val="343434"/>
                </a:solidFill>
              </a:defRPr>
            </a:lvl2pPr>
            <a:lvl3pPr lvl="2" algn="ctr" rtl="0">
              <a:lnSpc>
                <a:spcPct val="100000"/>
              </a:lnSpc>
              <a:spcBef>
                <a:spcPts val="0"/>
              </a:spcBef>
              <a:spcAft>
                <a:spcPts val="0"/>
              </a:spcAft>
              <a:buClr>
                <a:srgbClr val="343434"/>
              </a:buClr>
              <a:buSzPts val="1200"/>
              <a:buNone/>
              <a:defRPr>
                <a:solidFill>
                  <a:srgbClr val="343434"/>
                </a:solidFill>
              </a:defRPr>
            </a:lvl3pPr>
            <a:lvl4pPr lvl="3" algn="ctr" rtl="0">
              <a:lnSpc>
                <a:spcPct val="100000"/>
              </a:lnSpc>
              <a:spcBef>
                <a:spcPts val="0"/>
              </a:spcBef>
              <a:spcAft>
                <a:spcPts val="0"/>
              </a:spcAft>
              <a:buClr>
                <a:srgbClr val="343434"/>
              </a:buClr>
              <a:buSzPts val="1200"/>
              <a:buNone/>
              <a:defRPr>
                <a:solidFill>
                  <a:srgbClr val="343434"/>
                </a:solidFill>
              </a:defRPr>
            </a:lvl4pPr>
            <a:lvl5pPr lvl="4" algn="ctr" rtl="0">
              <a:lnSpc>
                <a:spcPct val="100000"/>
              </a:lnSpc>
              <a:spcBef>
                <a:spcPts val="0"/>
              </a:spcBef>
              <a:spcAft>
                <a:spcPts val="0"/>
              </a:spcAft>
              <a:buClr>
                <a:srgbClr val="343434"/>
              </a:buClr>
              <a:buSzPts val="1200"/>
              <a:buNone/>
              <a:defRPr>
                <a:solidFill>
                  <a:srgbClr val="343434"/>
                </a:solidFill>
              </a:defRPr>
            </a:lvl5pPr>
            <a:lvl6pPr lvl="5" algn="ctr" rtl="0">
              <a:lnSpc>
                <a:spcPct val="100000"/>
              </a:lnSpc>
              <a:spcBef>
                <a:spcPts val="0"/>
              </a:spcBef>
              <a:spcAft>
                <a:spcPts val="0"/>
              </a:spcAft>
              <a:buClr>
                <a:srgbClr val="343434"/>
              </a:buClr>
              <a:buSzPts val="1200"/>
              <a:buNone/>
              <a:defRPr>
                <a:solidFill>
                  <a:srgbClr val="343434"/>
                </a:solidFill>
              </a:defRPr>
            </a:lvl6pPr>
            <a:lvl7pPr lvl="6" algn="ctr" rtl="0">
              <a:lnSpc>
                <a:spcPct val="100000"/>
              </a:lnSpc>
              <a:spcBef>
                <a:spcPts val="0"/>
              </a:spcBef>
              <a:spcAft>
                <a:spcPts val="0"/>
              </a:spcAft>
              <a:buClr>
                <a:srgbClr val="343434"/>
              </a:buClr>
              <a:buSzPts val="1200"/>
              <a:buNone/>
              <a:defRPr>
                <a:solidFill>
                  <a:srgbClr val="343434"/>
                </a:solidFill>
              </a:defRPr>
            </a:lvl7pPr>
            <a:lvl8pPr lvl="7" algn="ctr" rtl="0">
              <a:lnSpc>
                <a:spcPct val="100000"/>
              </a:lnSpc>
              <a:spcBef>
                <a:spcPts val="0"/>
              </a:spcBef>
              <a:spcAft>
                <a:spcPts val="0"/>
              </a:spcAft>
              <a:buClr>
                <a:srgbClr val="343434"/>
              </a:buClr>
              <a:buSzPts val="1200"/>
              <a:buNone/>
              <a:defRPr>
                <a:solidFill>
                  <a:srgbClr val="343434"/>
                </a:solidFill>
              </a:defRPr>
            </a:lvl8pPr>
            <a:lvl9pPr lvl="8" algn="ctr" rtl="0">
              <a:lnSpc>
                <a:spcPct val="100000"/>
              </a:lnSpc>
              <a:spcBef>
                <a:spcPts val="0"/>
              </a:spcBef>
              <a:spcAft>
                <a:spcPts val="0"/>
              </a:spcAft>
              <a:buClr>
                <a:srgbClr val="343434"/>
              </a:buClr>
              <a:buSzPts val="1200"/>
              <a:buNone/>
              <a:defRPr>
                <a:solidFill>
                  <a:srgbClr val="343434"/>
                </a:solidFill>
              </a:defRPr>
            </a:lvl9pPr>
          </a:lstStyle>
          <a:p>
            <a:endParaRPr/>
          </a:p>
        </p:txBody>
      </p:sp>
      <p:sp>
        <p:nvSpPr>
          <p:cNvPr id="758" name="Google Shape;758;p34"/>
          <p:cNvSpPr txBox="1">
            <a:spLocks noGrp="1"/>
          </p:cNvSpPr>
          <p:nvPr>
            <p:ph type="subTitle" idx="4"/>
          </p:nvPr>
        </p:nvSpPr>
        <p:spPr>
          <a:xfrm>
            <a:off x="5089025" y="3722200"/>
            <a:ext cx="2388300" cy="5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343434"/>
              </a:buClr>
              <a:buSzPts val="1200"/>
              <a:buNone/>
              <a:defRPr sz="1400"/>
            </a:lvl1pPr>
            <a:lvl2pPr lvl="1" algn="ctr" rtl="0">
              <a:lnSpc>
                <a:spcPct val="100000"/>
              </a:lnSpc>
              <a:spcBef>
                <a:spcPts val="0"/>
              </a:spcBef>
              <a:spcAft>
                <a:spcPts val="0"/>
              </a:spcAft>
              <a:buClr>
                <a:srgbClr val="343434"/>
              </a:buClr>
              <a:buSzPts val="1200"/>
              <a:buNone/>
              <a:defRPr>
                <a:solidFill>
                  <a:srgbClr val="343434"/>
                </a:solidFill>
              </a:defRPr>
            </a:lvl2pPr>
            <a:lvl3pPr lvl="2" algn="ctr" rtl="0">
              <a:lnSpc>
                <a:spcPct val="100000"/>
              </a:lnSpc>
              <a:spcBef>
                <a:spcPts val="0"/>
              </a:spcBef>
              <a:spcAft>
                <a:spcPts val="0"/>
              </a:spcAft>
              <a:buClr>
                <a:srgbClr val="343434"/>
              </a:buClr>
              <a:buSzPts val="1200"/>
              <a:buNone/>
              <a:defRPr>
                <a:solidFill>
                  <a:srgbClr val="343434"/>
                </a:solidFill>
              </a:defRPr>
            </a:lvl3pPr>
            <a:lvl4pPr lvl="3" algn="ctr" rtl="0">
              <a:lnSpc>
                <a:spcPct val="100000"/>
              </a:lnSpc>
              <a:spcBef>
                <a:spcPts val="0"/>
              </a:spcBef>
              <a:spcAft>
                <a:spcPts val="0"/>
              </a:spcAft>
              <a:buClr>
                <a:srgbClr val="343434"/>
              </a:buClr>
              <a:buSzPts val="1200"/>
              <a:buNone/>
              <a:defRPr>
                <a:solidFill>
                  <a:srgbClr val="343434"/>
                </a:solidFill>
              </a:defRPr>
            </a:lvl4pPr>
            <a:lvl5pPr lvl="4" algn="ctr" rtl="0">
              <a:lnSpc>
                <a:spcPct val="100000"/>
              </a:lnSpc>
              <a:spcBef>
                <a:spcPts val="0"/>
              </a:spcBef>
              <a:spcAft>
                <a:spcPts val="0"/>
              </a:spcAft>
              <a:buClr>
                <a:srgbClr val="343434"/>
              </a:buClr>
              <a:buSzPts val="1200"/>
              <a:buNone/>
              <a:defRPr>
                <a:solidFill>
                  <a:srgbClr val="343434"/>
                </a:solidFill>
              </a:defRPr>
            </a:lvl5pPr>
            <a:lvl6pPr lvl="5" algn="ctr" rtl="0">
              <a:lnSpc>
                <a:spcPct val="100000"/>
              </a:lnSpc>
              <a:spcBef>
                <a:spcPts val="0"/>
              </a:spcBef>
              <a:spcAft>
                <a:spcPts val="0"/>
              </a:spcAft>
              <a:buClr>
                <a:srgbClr val="343434"/>
              </a:buClr>
              <a:buSzPts val="1200"/>
              <a:buNone/>
              <a:defRPr>
                <a:solidFill>
                  <a:srgbClr val="343434"/>
                </a:solidFill>
              </a:defRPr>
            </a:lvl6pPr>
            <a:lvl7pPr lvl="6" algn="ctr" rtl="0">
              <a:lnSpc>
                <a:spcPct val="100000"/>
              </a:lnSpc>
              <a:spcBef>
                <a:spcPts val="0"/>
              </a:spcBef>
              <a:spcAft>
                <a:spcPts val="0"/>
              </a:spcAft>
              <a:buClr>
                <a:srgbClr val="343434"/>
              </a:buClr>
              <a:buSzPts val="1200"/>
              <a:buNone/>
              <a:defRPr>
                <a:solidFill>
                  <a:srgbClr val="343434"/>
                </a:solidFill>
              </a:defRPr>
            </a:lvl7pPr>
            <a:lvl8pPr lvl="7" algn="ctr" rtl="0">
              <a:lnSpc>
                <a:spcPct val="100000"/>
              </a:lnSpc>
              <a:spcBef>
                <a:spcPts val="0"/>
              </a:spcBef>
              <a:spcAft>
                <a:spcPts val="0"/>
              </a:spcAft>
              <a:buClr>
                <a:srgbClr val="343434"/>
              </a:buClr>
              <a:buSzPts val="1200"/>
              <a:buNone/>
              <a:defRPr>
                <a:solidFill>
                  <a:srgbClr val="343434"/>
                </a:solidFill>
              </a:defRPr>
            </a:lvl8pPr>
            <a:lvl9pPr lvl="8" algn="ctr" rtl="0">
              <a:lnSpc>
                <a:spcPct val="100000"/>
              </a:lnSpc>
              <a:spcBef>
                <a:spcPts val="0"/>
              </a:spcBef>
              <a:spcAft>
                <a:spcPts val="0"/>
              </a:spcAft>
              <a:buClr>
                <a:srgbClr val="343434"/>
              </a:buClr>
              <a:buSzPts val="1200"/>
              <a:buNone/>
              <a:defRPr>
                <a:solidFill>
                  <a:srgbClr val="343434"/>
                </a:solidFill>
              </a:defRPr>
            </a:lvl9pPr>
          </a:lstStyle>
          <a:p>
            <a:endParaRPr/>
          </a:p>
        </p:txBody>
      </p:sp>
      <p:grpSp>
        <p:nvGrpSpPr>
          <p:cNvPr id="759" name="Google Shape;759;p34"/>
          <p:cNvGrpSpPr/>
          <p:nvPr/>
        </p:nvGrpSpPr>
        <p:grpSpPr>
          <a:xfrm>
            <a:off x="8010979" y="-524141"/>
            <a:ext cx="1717686" cy="1718100"/>
            <a:chOff x="1347125" y="349025"/>
            <a:chExt cx="4978800" cy="4980000"/>
          </a:xfrm>
        </p:grpSpPr>
        <p:sp>
          <p:nvSpPr>
            <p:cNvPr id="760" name="Google Shape;760;p34"/>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4"/>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4"/>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4"/>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4"/>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4"/>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4"/>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4"/>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4"/>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4"/>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4"/>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4"/>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4"/>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4"/>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4"/>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4"/>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4"/>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4"/>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4"/>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4"/>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4"/>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4"/>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 name="Google Shape;782;p34"/>
          <p:cNvSpPr/>
          <p:nvPr/>
        </p:nvSpPr>
        <p:spPr>
          <a:xfrm>
            <a:off x="8665988" y="540000"/>
            <a:ext cx="861000" cy="861000"/>
          </a:xfrm>
          <a:prstGeom prst="ellipse">
            <a:avLst/>
          </a:pr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4"/>
          <p:cNvSpPr/>
          <p:nvPr/>
        </p:nvSpPr>
        <p:spPr>
          <a:xfrm>
            <a:off x="7434013" y="172593"/>
            <a:ext cx="324600" cy="324600"/>
          </a:xfrm>
          <a:prstGeom prst="ellipse">
            <a:avLst/>
          </a:pr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4"/>
          <p:cNvSpPr/>
          <p:nvPr/>
        </p:nvSpPr>
        <p:spPr>
          <a:xfrm rot="-6727045">
            <a:off x="-2273384" y="4055761"/>
            <a:ext cx="3172076" cy="4788701"/>
          </a:xfrm>
          <a:custGeom>
            <a:avLst/>
            <a:gdLst/>
            <a:ahLst/>
            <a:cxnLst/>
            <a:rect l="l" t="t" r="r" b="b"/>
            <a:pathLst>
              <a:path w="126885" h="191551" extrusionOk="0">
                <a:moveTo>
                  <a:pt x="16464" y="0"/>
                </a:moveTo>
                <a:cubicBezTo>
                  <a:pt x="14016" y="0"/>
                  <a:pt x="11533" y="624"/>
                  <a:pt x="9255" y="1936"/>
                </a:cubicBezTo>
                <a:cubicBezTo>
                  <a:pt x="2362" y="5919"/>
                  <a:pt x="1" y="14743"/>
                  <a:pt x="3984" y="21636"/>
                </a:cubicBezTo>
                <a:lnTo>
                  <a:pt x="97907" y="184344"/>
                </a:lnTo>
                <a:cubicBezTo>
                  <a:pt x="100593" y="188966"/>
                  <a:pt x="105447" y="191551"/>
                  <a:pt x="110431" y="191551"/>
                </a:cubicBezTo>
                <a:cubicBezTo>
                  <a:pt x="112880" y="191551"/>
                  <a:pt x="115360" y="190927"/>
                  <a:pt x="117631" y="189615"/>
                </a:cubicBezTo>
                <a:cubicBezTo>
                  <a:pt x="124524" y="185632"/>
                  <a:pt x="126885" y="176807"/>
                  <a:pt x="122902" y="169914"/>
                </a:cubicBezTo>
                <a:lnTo>
                  <a:pt x="28955" y="7207"/>
                </a:lnTo>
                <a:cubicBezTo>
                  <a:pt x="26284" y="2584"/>
                  <a:pt x="21447" y="0"/>
                  <a:pt x="16464" y="0"/>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4"/>
          <p:cNvSpPr/>
          <p:nvPr/>
        </p:nvSpPr>
        <p:spPr>
          <a:xfrm>
            <a:off x="1189550" y="4780250"/>
            <a:ext cx="251100" cy="251100"/>
          </a:xfrm>
          <a:prstGeom prst="ellipse">
            <a:avLst/>
          </a:pr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mp; two columns 2">
  <p:cSld name="CUSTOM_20">
    <p:spTree>
      <p:nvGrpSpPr>
        <p:cNvPr id="1" name="Shape 793"/>
        <p:cNvGrpSpPr/>
        <p:nvPr/>
      </p:nvGrpSpPr>
      <p:grpSpPr>
        <a:xfrm>
          <a:off x="0" y="0"/>
          <a:ext cx="0" cy="0"/>
          <a:chOff x="0" y="0"/>
          <a:chExt cx="0" cy="0"/>
        </a:xfrm>
      </p:grpSpPr>
      <p:sp>
        <p:nvSpPr>
          <p:cNvPr id="794" name="Google Shape;794;p36"/>
          <p:cNvSpPr txBox="1">
            <a:spLocks noGrp="1"/>
          </p:cNvSpPr>
          <p:nvPr>
            <p:ph type="subTitle" idx="1"/>
          </p:nvPr>
        </p:nvSpPr>
        <p:spPr>
          <a:xfrm>
            <a:off x="1055000" y="2474773"/>
            <a:ext cx="2045400" cy="111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343434"/>
              </a:buClr>
              <a:buSzPts val="1200"/>
              <a:buNone/>
              <a:defRPr sz="1400"/>
            </a:lvl1pPr>
            <a:lvl2pPr lvl="1" algn="ctr" rtl="0">
              <a:lnSpc>
                <a:spcPct val="100000"/>
              </a:lnSpc>
              <a:spcBef>
                <a:spcPts val="0"/>
              </a:spcBef>
              <a:spcAft>
                <a:spcPts val="0"/>
              </a:spcAft>
              <a:buClr>
                <a:srgbClr val="343434"/>
              </a:buClr>
              <a:buSzPts val="1200"/>
              <a:buNone/>
              <a:defRPr>
                <a:solidFill>
                  <a:srgbClr val="343434"/>
                </a:solidFill>
              </a:defRPr>
            </a:lvl2pPr>
            <a:lvl3pPr lvl="2" algn="ctr" rtl="0">
              <a:lnSpc>
                <a:spcPct val="100000"/>
              </a:lnSpc>
              <a:spcBef>
                <a:spcPts val="0"/>
              </a:spcBef>
              <a:spcAft>
                <a:spcPts val="0"/>
              </a:spcAft>
              <a:buClr>
                <a:srgbClr val="343434"/>
              </a:buClr>
              <a:buSzPts val="1200"/>
              <a:buNone/>
              <a:defRPr>
                <a:solidFill>
                  <a:srgbClr val="343434"/>
                </a:solidFill>
              </a:defRPr>
            </a:lvl3pPr>
            <a:lvl4pPr lvl="3" algn="ctr" rtl="0">
              <a:lnSpc>
                <a:spcPct val="100000"/>
              </a:lnSpc>
              <a:spcBef>
                <a:spcPts val="0"/>
              </a:spcBef>
              <a:spcAft>
                <a:spcPts val="0"/>
              </a:spcAft>
              <a:buClr>
                <a:srgbClr val="343434"/>
              </a:buClr>
              <a:buSzPts val="1200"/>
              <a:buNone/>
              <a:defRPr>
                <a:solidFill>
                  <a:srgbClr val="343434"/>
                </a:solidFill>
              </a:defRPr>
            </a:lvl4pPr>
            <a:lvl5pPr lvl="4" algn="ctr" rtl="0">
              <a:lnSpc>
                <a:spcPct val="100000"/>
              </a:lnSpc>
              <a:spcBef>
                <a:spcPts val="0"/>
              </a:spcBef>
              <a:spcAft>
                <a:spcPts val="0"/>
              </a:spcAft>
              <a:buClr>
                <a:srgbClr val="343434"/>
              </a:buClr>
              <a:buSzPts val="1200"/>
              <a:buNone/>
              <a:defRPr>
                <a:solidFill>
                  <a:srgbClr val="343434"/>
                </a:solidFill>
              </a:defRPr>
            </a:lvl5pPr>
            <a:lvl6pPr lvl="5" algn="ctr" rtl="0">
              <a:lnSpc>
                <a:spcPct val="100000"/>
              </a:lnSpc>
              <a:spcBef>
                <a:spcPts val="0"/>
              </a:spcBef>
              <a:spcAft>
                <a:spcPts val="0"/>
              </a:spcAft>
              <a:buClr>
                <a:srgbClr val="343434"/>
              </a:buClr>
              <a:buSzPts val="1200"/>
              <a:buNone/>
              <a:defRPr>
                <a:solidFill>
                  <a:srgbClr val="343434"/>
                </a:solidFill>
              </a:defRPr>
            </a:lvl6pPr>
            <a:lvl7pPr lvl="6" algn="ctr" rtl="0">
              <a:lnSpc>
                <a:spcPct val="100000"/>
              </a:lnSpc>
              <a:spcBef>
                <a:spcPts val="0"/>
              </a:spcBef>
              <a:spcAft>
                <a:spcPts val="0"/>
              </a:spcAft>
              <a:buClr>
                <a:srgbClr val="343434"/>
              </a:buClr>
              <a:buSzPts val="1200"/>
              <a:buNone/>
              <a:defRPr>
                <a:solidFill>
                  <a:srgbClr val="343434"/>
                </a:solidFill>
              </a:defRPr>
            </a:lvl7pPr>
            <a:lvl8pPr lvl="7" algn="ctr" rtl="0">
              <a:lnSpc>
                <a:spcPct val="100000"/>
              </a:lnSpc>
              <a:spcBef>
                <a:spcPts val="0"/>
              </a:spcBef>
              <a:spcAft>
                <a:spcPts val="0"/>
              </a:spcAft>
              <a:buClr>
                <a:srgbClr val="343434"/>
              </a:buClr>
              <a:buSzPts val="1200"/>
              <a:buNone/>
              <a:defRPr>
                <a:solidFill>
                  <a:srgbClr val="343434"/>
                </a:solidFill>
              </a:defRPr>
            </a:lvl8pPr>
            <a:lvl9pPr lvl="8" algn="ctr" rtl="0">
              <a:lnSpc>
                <a:spcPct val="100000"/>
              </a:lnSpc>
              <a:spcBef>
                <a:spcPts val="0"/>
              </a:spcBef>
              <a:spcAft>
                <a:spcPts val="0"/>
              </a:spcAft>
              <a:buClr>
                <a:srgbClr val="343434"/>
              </a:buClr>
              <a:buSzPts val="1200"/>
              <a:buNone/>
              <a:defRPr>
                <a:solidFill>
                  <a:srgbClr val="343434"/>
                </a:solidFill>
              </a:defRPr>
            </a:lvl9pPr>
          </a:lstStyle>
          <a:p>
            <a:endParaRPr/>
          </a:p>
        </p:txBody>
      </p:sp>
      <p:sp>
        <p:nvSpPr>
          <p:cNvPr id="795" name="Google Shape;795;p36"/>
          <p:cNvSpPr txBox="1">
            <a:spLocks noGrp="1"/>
          </p:cNvSpPr>
          <p:nvPr>
            <p:ph type="subTitle" idx="2"/>
          </p:nvPr>
        </p:nvSpPr>
        <p:spPr>
          <a:xfrm>
            <a:off x="6024400" y="2474773"/>
            <a:ext cx="2045400" cy="111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343434"/>
              </a:buClr>
              <a:buSzPts val="1200"/>
              <a:buNone/>
              <a:defRPr sz="1400"/>
            </a:lvl1pPr>
            <a:lvl2pPr lvl="1" algn="ctr" rtl="0">
              <a:lnSpc>
                <a:spcPct val="100000"/>
              </a:lnSpc>
              <a:spcBef>
                <a:spcPts val="0"/>
              </a:spcBef>
              <a:spcAft>
                <a:spcPts val="0"/>
              </a:spcAft>
              <a:buClr>
                <a:srgbClr val="343434"/>
              </a:buClr>
              <a:buSzPts val="1200"/>
              <a:buNone/>
              <a:defRPr>
                <a:solidFill>
                  <a:srgbClr val="343434"/>
                </a:solidFill>
              </a:defRPr>
            </a:lvl2pPr>
            <a:lvl3pPr lvl="2" algn="ctr" rtl="0">
              <a:lnSpc>
                <a:spcPct val="100000"/>
              </a:lnSpc>
              <a:spcBef>
                <a:spcPts val="0"/>
              </a:spcBef>
              <a:spcAft>
                <a:spcPts val="0"/>
              </a:spcAft>
              <a:buClr>
                <a:srgbClr val="343434"/>
              </a:buClr>
              <a:buSzPts val="1200"/>
              <a:buNone/>
              <a:defRPr>
                <a:solidFill>
                  <a:srgbClr val="343434"/>
                </a:solidFill>
              </a:defRPr>
            </a:lvl3pPr>
            <a:lvl4pPr lvl="3" algn="ctr" rtl="0">
              <a:lnSpc>
                <a:spcPct val="100000"/>
              </a:lnSpc>
              <a:spcBef>
                <a:spcPts val="0"/>
              </a:spcBef>
              <a:spcAft>
                <a:spcPts val="0"/>
              </a:spcAft>
              <a:buClr>
                <a:srgbClr val="343434"/>
              </a:buClr>
              <a:buSzPts val="1200"/>
              <a:buNone/>
              <a:defRPr>
                <a:solidFill>
                  <a:srgbClr val="343434"/>
                </a:solidFill>
              </a:defRPr>
            </a:lvl4pPr>
            <a:lvl5pPr lvl="4" algn="ctr" rtl="0">
              <a:lnSpc>
                <a:spcPct val="100000"/>
              </a:lnSpc>
              <a:spcBef>
                <a:spcPts val="0"/>
              </a:spcBef>
              <a:spcAft>
                <a:spcPts val="0"/>
              </a:spcAft>
              <a:buClr>
                <a:srgbClr val="343434"/>
              </a:buClr>
              <a:buSzPts val="1200"/>
              <a:buNone/>
              <a:defRPr>
                <a:solidFill>
                  <a:srgbClr val="343434"/>
                </a:solidFill>
              </a:defRPr>
            </a:lvl5pPr>
            <a:lvl6pPr lvl="5" algn="ctr" rtl="0">
              <a:lnSpc>
                <a:spcPct val="100000"/>
              </a:lnSpc>
              <a:spcBef>
                <a:spcPts val="0"/>
              </a:spcBef>
              <a:spcAft>
                <a:spcPts val="0"/>
              </a:spcAft>
              <a:buClr>
                <a:srgbClr val="343434"/>
              </a:buClr>
              <a:buSzPts val="1200"/>
              <a:buNone/>
              <a:defRPr>
                <a:solidFill>
                  <a:srgbClr val="343434"/>
                </a:solidFill>
              </a:defRPr>
            </a:lvl6pPr>
            <a:lvl7pPr lvl="6" algn="ctr" rtl="0">
              <a:lnSpc>
                <a:spcPct val="100000"/>
              </a:lnSpc>
              <a:spcBef>
                <a:spcPts val="0"/>
              </a:spcBef>
              <a:spcAft>
                <a:spcPts val="0"/>
              </a:spcAft>
              <a:buClr>
                <a:srgbClr val="343434"/>
              </a:buClr>
              <a:buSzPts val="1200"/>
              <a:buNone/>
              <a:defRPr>
                <a:solidFill>
                  <a:srgbClr val="343434"/>
                </a:solidFill>
              </a:defRPr>
            </a:lvl7pPr>
            <a:lvl8pPr lvl="7" algn="ctr" rtl="0">
              <a:lnSpc>
                <a:spcPct val="100000"/>
              </a:lnSpc>
              <a:spcBef>
                <a:spcPts val="0"/>
              </a:spcBef>
              <a:spcAft>
                <a:spcPts val="0"/>
              </a:spcAft>
              <a:buClr>
                <a:srgbClr val="343434"/>
              </a:buClr>
              <a:buSzPts val="1200"/>
              <a:buNone/>
              <a:defRPr>
                <a:solidFill>
                  <a:srgbClr val="343434"/>
                </a:solidFill>
              </a:defRPr>
            </a:lvl8pPr>
            <a:lvl9pPr lvl="8" algn="ctr" rtl="0">
              <a:lnSpc>
                <a:spcPct val="100000"/>
              </a:lnSpc>
              <a:spcBef>
                <a:spcPts val="0"/>
              </a:spcBef>
              <a:spcAft>
                <a:spcPts val="0"/>
              </a:spcAft>
              <a:buClr>
                <a:srgbClr val="343434"/>
              </a:buClr>
              <a:buSzPts val="1200"/>
              <a:buNone/>
              <a:defRPr>
                <a:solidFill>
                  <a:srgbClr val="343434"/>
                </a:solidFill>
              </a:defRPr>
            </a:lvl9pPr>
          </a:lstStyle>
          <a:p>
            <a:endParaRPr/>
          </a:p>
        </p:txBody>
      </p:sp>
      <p:sp>
        <p:nvSpPr>
          <p:cNvPr id="796" name="Google Shape;796;p36"/>
          <p:cNvSpPr txBox="1">
            <a:spLocks noGrp="1"/>
          </p:cNvSpPr>
          <p:nvPr>
            <p:ph type="title"/>
          </p:nvPr>
        </p:nvSpPr>
        <p:spPr>
          <a:xfrm>
            <a:off x="1074150" y="384048"/>
            <a:ext cx="6995700" cy="5139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BBC1"/>
              </a:buClr>
              <a:buSzPts val="2700"/>
              <a:buNone/>
              <a:defRPr sz="2700">
                <a:solidFill>
                  <a:srgbClr val="00BBC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797" name="Google Shape;797;p36"/>
          <p:cNvSpPr txBox="1">
            <a:spLocks noGrp="1"/>
          </p:cNvSpPr>
          <p:nvPr>
            <p:ph type="subTitle" idx="3"/>
          </p:nvPr>
        </p:nvSpPr>
        <p:spPr>
          <a:xfrm>
            <a:off x="1055000" y="1999610"/>
            <a:ext cx="2045400" cy="3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700" b="1">
                <a:latin typeface="Roboto"/>
                <a:ea typeface="Roboto"/>
                <a:cs typeface="Roboto"/>
                <a:sym typeface="Roboto"/>
              </a:defRPr>
            </a:lvl1pPr>
            <a:lvl2pPr lvl="1" rtl="0">
              <a:spcBef>
                <a:spcPts val="0"/>
              </a:spcBef>
              <a:spcAft>
                <a:spcPts val="0"/>
              </a:spcAft>
              <a:buNone/>
              <a:defRPr sz="1700" b="1">
                <a:latin typeface="Roboto"/>
                <a:ea typeface="Roboto"/>
                <a:cs typeface="Roboto"/>
                <a:sym typeface="Roboto"/>
              </a:defRPr>
            </a:lvl2pPr>
            <a:lvl3pPr lvl="2" rtl="0">
              <a:spcBef>
                <a:spcPts val="0"/>
              </a:spcBef>
              <a:spcAft>
                <a:spcPts val="0"/>
              </a:spcAft>
              <a:buNone/>
              <a:defRPr sz="1700" b="1">
                <a:latin typeface="Roboto"/>
                <a:ea typeface="Roboto"/>
                <a:cs typeface="Roboto"/>
                <a:sym typeface="Roboto"/>
              </a:defRPr>
            </a:lvl3pPr>
            <a:lvl4pPr lvl="3" rtl="0">
              <a:spcBef>
                <a:spcPts val="0"/>
              </a:spcBef>
              <a:spcAft>
                <a:spcPts val="0"/>
              </a:spcAft>
              <a:buNone/>
              <a:defRPr sz="1700" b="1">
                <a:latin typeface="Roboto"/>
                <a:ea typeface="Roboto"/>
                <a:cs typeface="Roboto"/>
                <a:sym typeface="Roboto"/>
              </a:defRPr>
            </a:lvl4pPr>
            <a:lvl5pPr lvl="4" rtl="0">
              <a:spcBef>
                <a:spcPts val="0"/>
              </a:spcBef>
              <a:spcAft>
                <a:spcPts val="0"/>
              </a:spcAft>
              <a:buNone/>
              <a:defRPr sz="1700" b="1">
                <a:latin typeface="Roboto"/>
                <a:ea typeface="Roboto"/>
                <a:cs typeface="Roboto"/>
                <a:sym typeface="Roboto"/>
              </a:defRPr>
            </a:lvl5pPr>
            <a:lvl6pPr lvl="5" rtl="0">
              <a:spcBef>
                <a:spcPts val="0"/>
              </a:spcBef>
              <a:spcAft>
                <a:spcPts val="0"/>
              </a:spcAft>
              <a:buNone/>
              <a:defRPr sz="1700" b="1">
                <a:latin typeface="Roboto"/>
                <a:ea typeface="Roboto"/>
                <a:cs typeface="Roboto"/>
                <a:sym typeface="Roboto"/>
              </a:defRPr>
            </a:lvl6pPr>
            <a:lvl7pPr lvl="6" rtl="0">
              <a:spcBef>
                <a:spcPts val="0"/>
              </a:spcBef>
              <a:spcAft>
                <a:spcPts val="0"/>
              </a:spcAft>
              <a:buNone/>
              <a:defRPr sz="1700" b="1">
                <a:latin typeface="Roboto"/>
                <a:ea typeface="Roboto"/>
                <a:cs typeface="Roboto"/>
                <a:sym typeface="Roboto"/>
              </a:defRPr>
            </a:lvl7pPr>
            <a:lvl8pPr lvl="7" rtl="0">
              <a:spcBef>
                <a:spcPts val="0"/>
              </a:spcBef>
              <a:spcAft>
                <a:spcPts val="0"/>
              </a:spcAft>
              <a:buNone/>
              <a:defRPr sz="1700" b="1">
                <a:latin typeface="Roboto"/>
                <a:ea typeface="Roboto"/>
                <a:cs typeface="Roboto"/>
                <a:sym typeface="Roboto"/>
              </a:defRPr>
            </a:lvl8pPr>
            <a:lvl9pPr lvl="8" rtl="0">
              <a:spcBef>
                <a:spcPts val="0"/>
              </a:spcBef>
              <a:spcAft>
                <a:spcPts val="0"/>
              </a:spcAft>
              <a:buNone/>
              <a:defRPr sz="1700" b="1">
                <a:latin typeface="Roboto"/>
                <a:ea typeface="Roboto"/>
                <a:cs typeface="Roboto"/>
                <a:sym typeface="Roboto"/>
              </a:defRPr>
            </a:lvl9pPr>
          </a:lstStyle>
          <a:p>
            <a:endParaRPr/>
          </a:p>
        </p:txBody>
      </p:sp>
      <p:sp>
        <p:nvSpPr>
          <p:cNvPr id="798" name="Google Shape;798;p36"/>
          <p:cNvSpPr txBox="1">
            <a:spLocks noGrp="1"/>
          </p:cNvSpPr>
          <p:nvPr>
            <p:ph type="subTitle" idx="4"/>
          </p:nvPr>
        </p:nvSpPr>
        <p:spPr>
          <a:xfrm>
            <a:off x="6024400" y="1999610"/>
            <a:ext cx="2045400" cy="3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700" b="1">
                <a:latin typeface="Roboto"/>
                <a:ea typeface="Roboto"/>
                <a:cs typeface="Roboto"/>
                <a:sym typeface="Roboto"/>
              </a:defRPr>
            </a:lvl1pPr>
            <a:lvl2pPr lvl="1" rtl="0">
              <a:spcBef>
                <a:spcPts val="0"/>
              </a:spcBef>
              <a:spcAft>
                <a:spcPts val="0"/>
              </a:spcAft>
              <a:buNone/>
              <a:defRPr sz="1700" b="1">
                <a:latin typeface="Roboto"/>
                <a:ea typeface="Roboto"/>
                <a:cs typeface="Roboto"/>
                <a:sym typeface="Roboto"/>
              </a:defRPr>
            </a:lvl2pPr>
            <a:lvl3pPr lvl="2" rtl="0">
              <a:spcBef>
                <a:spcPts val="0"/>
              </a:spcBef>
              <a:spcAft>
                <a:spcPts val="0"/>
              </a:spcAft>
              <a:buNone/>
              <a:defRPr sz="1700" b="1">
                <a:latin typeface="Roboto"/>
                <a:ea typeface="Roboto"/>
                <a:cs typeface="Roboto"/>
                <a:sym typeface="Roboto"/>
              </a:defRPr>
            </a:lvl3pPr>
            <a:lvl4pPr lvl="3" rtl="0">
              <a:spcBef>
                <a:spcPts val="0"/>
              </a:spcBef>
              <a:spcAft>
                <a:spcPts val="0"/>
              </a:spcAft>
              <a:buNone/>
              <a:defRPr sz="1700" b="1">
                <a:latin typeface="Roboto"/>
                <a:ea typeface="Roboto"/>
                <a:cs typeface="Roboto"/>
                <a:sym typeface="Roboto"/>
              </a:defRPr>
            </a:lvl4pPr>
            <a:lvl5pPr lvl="4" rtl="0">
              <a:spcBef>
                <a:spcPts val="0"/>
              </a:spcBef>
              <a:spcAft>
                <a:spcPts val="0"/>
              </a:spcAft>
              <a:buNone/>
              <a:defRPr sz="1700" b="1">
                <a:latin typeface="Roboto"/>
                <a:ea typeface="Roboto"/>
                <a:cs typeface="Roboto"/>
                <a:sym typeface="Roboto"/>
              </a:defRPr>
            </a:lvl5pPr>
            <a:lvl6pPr lvl="5" rtl="0">
              <a:spcBef>
                <a:spcPts val="0"/>
              </a:spcBef>
              <a:spcAft>
                <a:spcPts val="0"/>
              </a:spcAft>
              <a:buNone/>
              <a:defRPr sz="1700" b="1">
                <a:latin typeface="Roboto"/>
                <a:ea typeface="Roboto"/>
                <a:cs typeface="Roboto"/>
                <a:sym typeface="Roboto"/>
              </a:defRPr>
            </a:lvl6pPr>
            <a:lvl7pPr lvl="6" rtl="0">
              <a:spcBef>
                <a:spcPts val="0"/>
              </a:spcBef>
              <a:spcAft>
                <a:spcPts val="0"/>
              </a:spcAft>
              <a:buNone/>
              <a:defRPr sz="1700" b="1">
                <a:latin typeface="Roboto"/>
                <a:ea typeface="Roboto"/>
                <a:cs typeface="Roboto"/>
                <a:sym typeface="Roboto"/>
              </a:defRPr>
            </a:lvl7pPr>
            <a:lvl8pPr lvl="7" rtl="0">
              <a:spcBef>
                <a:spcPts val="0"/>
              </a:spcBef>
              <a:spcAft>
                <a:spcPts val="0"/>
              </a:spcAft>
              <a:buNone/>
              <a:defRPr sz="1700" b="1">
                <a:latin typeface="Roboto"/>
                <a:ea typeface="Roboto"/>
                <a:cs typeface="Roboto"/>
                <a:sym typeface="Roboto"/>
              </a:defRPr>
            </a:lvl8pPr>
            <a:lvl9pPr lvl="8" rtl="0">
              <a:spcBef>
                <a:spcPts val="0"/>
              </a:spcBef>
              <a:spcAft>
                <a:spcPts val="0"/>
              </a:spcAft>
              <a:buNone/>
              <a:defRPr sz="1700" b="1">
                <a:latin typeface="Roboto"/>
                <a:ea typeface="Roboto"/>
                <a:cs typeface="Roboto"/>
                <a:sym typeface="Roboto"/>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mp; body 2">
  <p:cSld name="CUSTOM_21">
    <p:spTree>
      <p:nvGrpSpPr>
        <p:cNvPr id="1" name="Shape 799"/>
        <p:cNvGrpSpPr/>
        <p:nvPr/>
      </p:nvGrpSpPr>
      <p:grpSpPr>
        <a:xfrm>
          <a:off x="0" y="0"/>
          <a:ext cx="0" cy="0"/>
          <a:chOff x="0" y="0"/>
          <a:chExt cx="0" cy="0"/>
        </a:xfrm>
      </p:grpSpPr>
      <p:sp>
        <p:nvSpPr>
          <p:cNvPr id="800" name="Google Shape;800;p37"/>
          <p:cNvSpPr txBox="1">
            <a:spLocks noGrp="1"/>
          </p:cNvSpPr>
          <p:nvPr>
            <p:ph type="title"/>
          </p:nvPr>
        </p:nvSpPr>
        <p:spPr>
          <a:xfrm>
            <a:off x="1074150" y="394200"/>
            <a:ext cx="6995700" cy="5139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BBC1"/>
              </a:buClr>
              <a:buSzPts val="2700"/>
              <a:buNone/>
              <a:defRPr sz="2700">
                <a:solidFill>
                  <a:srgbClr val="00BBC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01" name="Google Shape;801;p37"/>
          <p:cNvSpPr txBox="1">
            <a:spLocks noGrp="1"/>
          </p:cNvSpPr>
          <p:nvPr>
            <p:ph type="subTitle" idx="1"/>
          </p:nvPr>
        </p:nvSpPr>
        <p:spPr>
          <a:xfrm>
            <a:off x="1074150" y="1151650"/>
            <a:ext cx="6995700" cy="334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343434"/>
              </a:buClr>
              <a:buSzPts val="1200"/>
              <a:buChar char="●"/>
              <a:defRPr>
                <a:solidFill>
                  <a:srgbClr val="343434"/>
                </a:solidFill>
              </a:defRPr>
            </a:lvl1pPr>
            <a:lvl2pPr lvl="1" algn="ctr" rtl="0">
              <a:lnSpc>
                <a:spcPct val="100000"/>
              </a:lnSpc>
              <a:spcBef>
                <a:spcPts val="0"/>
              </a:spcBef>
              <a:spcAft>
                <a:spcPts val="0"/>
              </a:spcAft>
              <a:buClr>
                <a:srgbClr val="343434"/>
              </a:buClr>
              <a:buSzPts val="1200"/>
              <a:buChar char="○"/>
              <a:defRPr>
                <a:solidFill>
                  <a:srgbClr val="343434"/>
                </a:solidFill>
              </a:defRPr>
            </a:lvl2pPr>
            <a:lvl3pPr lvl="2" algn="ctr" rtl="0">
              <a:lnSpc>
                <a:spcPct val="100000"/>
              </a:lnSpc>
              <a:spcBef>
                <a:spcPts val="0"/>
              </a:spcBef>
              <a:spcAft>
                <a:spcPts val="0"/>
              </a:spcAft>
              <a:buClr>
                <a:srgbClr val="343434"/>
              </a:buClr>
              <a:buSzPts val="1200"/>
              <a:buChar char="■"/>
              <a:defRPr>
                <a:solidFill>
                  <a:srgbClr val="343434"/>
                </a:solidFill>
              </a:defRPr>
            </a:lvl3pPr>
            <a:lvl4pPr lvl="3" algn="ctr" rtl="0">
              <a:lnSpc>
                <a:spcPct val="100000"/>
              </a:lnSpc>
              <a:spcBef>
                <a:spcPts val="0"/>
              </a:spcBef>
              <a:spcAft>
                <a:spcPts val="0"/>
              </a:spcAft>
              <a:buClr>
                <a:srgbClr val="343434"/>
              </a:buClr>
              <a:buSzPts val="1200"/>
              <a:buChar char="●"/>
              <a:defRPr>
                <a:solidFill>
                  <a:srgbClr val="343434"/>
                </a:solidFill>
              </a:defRPr>
            </a:lvl4pPr>
            <a:lvl5pPr lvl="4" algn="ctr" rtl="0">
              <a:lnSpc>
                <a:spcPct val="100000"/>
              </a:lnSpc>
              <a:spcBef>
                <a:spcPts val="0"/>
              </a:spcBef>
              <a:spcAft>
                <a:spcPts val="0"/>
              </a:spcAft>
              <a:buClr>
                <a:srgbClr val="343434"/>
              </a:buClr>
              <a:buSzPts val="1200"/>
              <a:buChar char="○"/>
              <a:defRPr>
                <a:solidFill>
                  <a:srgbClr val="343434"/>
                </a:solidFill>
              </a:defRPr>
            </a:lvl5pPr>
            <a:lvl6pPr lvl="5" algn="ctr" rtl="0">
              <a:lnSpc>
                <a:spcPct val="100000"/>
              </a:lnSpc>
              <a:spcBef>
                <a:spcPts val="0"/>
              </a:spcBef>
              <a:spcAft>
                <a:spcPts val="0"/>
              </a:spcAft>
              <a:buClr>
                <a:srgbClr val="343434"/>
              </a:buClr>
              <a:buSzPts val="1200"/>
              <a:buChar char="■"/>
              <a:defRPr>
                <a:solidFill>
                  <a:srgbClr val="343434"/>
                </a:solidFill>
              </a:defRPr>
            </a:lvl6pPr>
            <a:lvl7pPr lvl="6" algn="ctr" rtl="0">
              <a:lnSpc>
                <a:spcPct val="100000"/>
              </a:lnSpc>
              <a:spcBef>
                <a:spcPts val="0"/>
              </a:spcBef>
              <a:spcAft>
                <a:spcPts val="0"/>
              </a:spcAft>
              <a:buClr>
                <a:srgbClr val="343434"/>
              </a:buClr>
              <a:buSzPts val="1200"/>
              <a:buChar char="●"/>
              <a:defRPr>
                <a:solidFill>
                  <a:srgbClr val="343434"/>
                </a:solidFill>
              </a:defRPr>
            </a:lvl7pPr>
            <a:lvl8pPr lvl="7" algn="ctr" rtl="0">
              <a:lnSpc>
                <a:spcPct val="100000"/>
              </a:lnSpc>
              <a:spcBef>
                <a:spcPts val="0"/>
              </a:spcBef>
              <a:spcAft>
                <a:spcPts val="0"/>
              </a:spcAft>
              <a:buClr>
                <a:srgbClr val="343434"/>
              </a:buClr>
              <a:buSzPts val="1200"/>
              <a:buChar char="○"/>
              <a:defRPr>
                <a:solidFill>
                  <a:srgbClr val="343434"/>
                </a:solidFill>
              </a:defRPr>
            </a:lvl8pPr>
            <a:lvl9pPr lvl="8" algn="ctr" rtl="0">
              <a:lnSpc>
                <a:spcPct val="100000"/>
              </a:lnSpc>
              <a:spcBef>
                <a:spcPts val="0"/>
              </a:spcBef>
              <a:spcAft>
                <a:spcPts val="0"/>
              </a:spcAft>
              <a:buClr>
                <a:srgbClr val="343434"/>
              </a:buClr>
              <a:buSzPts val="1200"/>
              <a:buChar char="■"/>
              <a:defRPr>
                <a:solidFill>
                  <a:srgbClr val="343434"/>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5"/>
        <p:cNvGrpSpPr/>
        <p:nvPr/>
      </p:nvGrpSpPr>
      <p:grpSpPr>
        <a:xfrm>
          <a:off x="0" y="0"/>
          <a:ext cx="0" cy="0"/>
          <a:chOff x="0" y="0"/>
          <a:chExt cx="0" cy="0"/>
        </a:xfrm>
      </p:grpSpPr>
      <p:grpSp>
        <p:nvGrpSpPr>
          <p:cNvPr id="56" name="Google Shape;56;p6"/>
          <p:cNvGrpSpPr/>
          <p:nvPr/>
        </p:nvGrpSpPr>
        <p:grpSpPr>
          <a:xfrm>
            <a:off x="233650" y="111350"/>
            <a:ext cx="8675100" cy="4932325"/>
            <a:chOff x="233650" y="111350"/>
            <a:chExt cx="8675100" cy="4932325"/>
          </a:xfrm>
        </p:grpSpPr>
        <p:grpSp>
          <p:nvGrpSpPr>
            <p:cNvPr id="57" name="Google Shape;57;p6"/>
            <p:cNvGrpSpPr/>
            <p:nvPr/>
          </p:nvGrpSpPr>
          <p:grpSpPr>
            <a:xfrm>
              <a:off x="233650" y="111350"/>
              <a:ext cx="8675100" cy="4932325"/>
              <a:chOff x="233650" y="111350"/>
              <a:chExt cx="8675100" cy="4932325"/>
            </a:xfrm>
          </p:grpSpPr>
          <p:sp>
            <p:nvSpPr>
              <p:cNvPr id="58" name="Google Shape;58;p6"/>
              <p:cNvSpPr/>
              <p:nvPr/>
            </p:nvSpPr>
            <p:spPr>
              <a:xfrm rot="10800000" flipH="1">
                <a:off x="233650" y="292875"/>
                <a:ext cx="8675100" cy="4750800"/>
              </a:xfrm>
              <a:prstGeom prst="round2SameRect">
                <a:avLst>
                  <a:gd name="adj1" fmla="val 1911"/>
                  <a:gd name="adj2" fmla="val 0"/>
                </a:avLst>
              </a:prstGeom>
              <a:solidFill>
                <a:srgbClr val="DDD0FB">
                  <a:alpha val="15000"/>
                </a:srgbClr>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9" name="Google Shape;59;p6"/>
              <p:cNvSpPr/>
              <p:nvPr/>
            </p:nvSpPr>
            <p:spPr>
              <a:xfrm>
                <a:off x="233650" y="111350"/>
                <a:ext cx="8675100" cy="300000"/>
              </a:xfrm>
              <a:prstGeom prst="round2SameRect">
                <a:avLst>
                  <a:gd name="adj1" fmla="val 31225"/>
                  <a:gd name="adj2" fmla="val 0"/>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60" name="Google Shape;60;p6"/>
            <p:cNvGrpSpPr/>
            <p:nvPr/>
          </p:nvGrpSpPr>
          <p:grpSpPr>
            <a:xfrm>
              <a:off x="8249059" y="184274"/>
              <a:ext cx="571201" cy="152149"/>
              <a:chOff x="7873475" y="173025"/>
              <a:chExt cx="645425" cy="171900"/>
            </a:xfrm>
          </p:grpSpPr>
          <p:sp>
            <p:nvSpPr>
              <p:cNvPr id="61" name="Google Shape;61;p6"/>
              <p:cNvSpPr/>
              <p:nvPr/>
            </p:nvSpPr>
            <p:spPr>
              <a:xfrm>
                <a:off x="7873475" y="173025"/>
                <a:ext cx="171600" cy="171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2" name="Google Shape;62;p6"/>
              <p:cNvSpPr/>
              <p:nvPr/>
            </p:nvSpPr>
            <p:spPr>
              <a:xfrm>
                <a:off x="8110388" y="173025"/>
                <a:ext cx="171600" cy="171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 name="Google Shape;63;p6"/>
              <p:cNvSpPr/>
              <p:nvPr/>
            </p:nvSpPr>
            <p:spPr>
              <a:xfrm>
                <a:off x="8347300" y="173025"/>
                <a:ext cx="171600" cy="17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sp>
        <p:nvSpPr>
          <p:cNvPr id="64" name="Google Shape;64;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65" name="Google Shape;65;p6"/>
          <p:cNvGrpSpPr/>
          <p:nvPr/>
        </p:nvGrpSpPr>
        <p:grpSpPr>
          <a:xfrm flipH="1">
            <a:off x="8282243" y="4127874"/>
            <a:ext cx="552498" cy="824489"/>
            <a:chOff x="521091" y="295974"/>
            <a:chExt cx="804804" cy="1201003"/>
          </a:xfrm>
        </p:grpSpPr>
        <p:grpSp>
          <p:nvGrpSpPr>
            <p:cNvPr id="66" name="Google Shape;66;p6"/>
            <p:cNvGrpSpPr/>
            <p:nvPr/>
          </p:nvGrpSpPr>
          <p:grpSpPr>
            <a:xfrm>
              <a:off x="521091" y="642074"/>
              <a:ext cx="480545" cy="481555"/>
              <a:chOff x="5471892" y="3290059"/>
              <a:chExt cx="174300" cy="174654"/>
            </a:xfrm>
          </p:grpSpPr>
          <p:sp>
            <p:nvSpPr>
              <p:cNvPr id="67" name="Google Shape;67;p6"/>
              <p:cNvSpPr/>
              <p:nvPr/>
            </p:nvSpPr>
            <p:spPr>
              <a:xfrm>
                <a:off x="5471892" y="3290059"/>
                <a:ext cx="174300" cy="1743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6"/>
              <p:cNvSpPr/>
              <p:nvPr/>
            </p:nvSpPr>
            <p:spPr>
              <a:xfrm>
                <a:off x="5529353" y="3328218"/>
                <a:ext cx="58800" cy="5760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6"/>
              <p:cNvSpPr/>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0" name="Google Shape;70;p6"/>
            <p:cNvGrpSpPr/>
            <p:nvPr/>
          </p:nvGrpSpPr>
          <p:grpSpPr>
            <a:xfrm>
              <a:off x="825789" y="295974"/>
              <a:ext cx="243759" cy="244271"/>
              <a:chOff x="5404415" y="3299980"/>
              <a:chExt cx="174300" cy="174654"/>
            </a:xfrm>
          </p:grpSpPr>
          <p:sp>
            <p:nvSpPr>
              <p:cNvPr id="71" name="Google Shape;71;p6"/>
              <p:cNvSpPr/>
              <p:nvPr/>
            </p:nvSpPr>
            <p:spPr>
              <a:xfrm>
                <a:off x="5404415" y="3299980"/>
                <a:ext cx="174300" cy="1743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6"/>
              <p:cNvSpPr/>
              <p:nvPr/>
            </p:nvSpPr>
            <p:spPr>
              <a:xfrm>
                <a:off x="5461877" y="3343752"/>
                <a:ext cx="58800" cy="576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6"/>
              <p:cNvSpPr/>
              <p:nvPr/>
            </p:nvSpPr>
            <p:spPr>
              <a:xfrm>
                <a:off x="5455489" y="3406785"/>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4" name="Google Shape;74;p6"/>
            <p:cNvGrpSpPr/>
            <p:nvPr/>
          </p:nvGrpSpPr>
          <p:grpSpPr>
            <a:xfrm>
              <a:off x="953295" y="1123620"/>
              <a:ext cx="372601" cy="373357"/>
              <a:chOff x="5449281" y="3276071"/>
              <a:chExt cx="174300" cy="174654"/>
            </a:xfrm>
          </p:grpSpPr>
          <p:sp>
            <p:nvSpPr>
              <p:cNvPr id="75" name="Google Shape;75;p6"/>
              <p:cNvSpPr/>
              <p:nvPr/>
            </p:nvSpPr>
            <p:spPr>
              <a:xfrm>
                <a:off x="5449281" y="3276071"/>
                <a:ext cx="174300" cy="1743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6"/>
              <p:cNvSpPr/>
              <p:nvPr/>
            </p:nvSpPr>
            <p:spPr>
              <a:xfrm>
                <a:off x="5506742" y="3319843"/>
                <a:ext cx="58800" cy="5760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6"/>
              <p:cNvSpPr/>
              <p:nvPr/>
            </p:nvSpPr>
            <p:spPr>
              <a:xfrm>
                <a:off x="5500354" y="3382875"/>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16491997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mp; three columns ">
  <p:cSld name="Title &amp; three columns ">
    <p:spTree>
      <p:nvGrpSpPr>
        <p:cNvPr id="1" name="Shape 242"/>
        <p:cNvGrpSpPr/>
        <p:nvPr/>
      </p:nvGrpSpPr>
      <p:grpSpPr>
        <a:xfrm>
          <a:off x="0" y="0"/>
          <a:ext cx="0" cy="0"/>
          <a:chOff x="0" y="0"/>
          <a:chExt cx="0" cy="0"/>
        </a:xfrm>
      </p:grpSpPr>
      <p:sp>
        <p:nvSpPr>
          <p:cNvPr id="243" name="Google Shape;243;p16"/>
          <p:cNvSpPr txBox="1">
            <a:spLocks noGrp="1"/>
          </p:cNvSpPr>
          <p:nvPr>
            <p:ph type="title"/>
          </p:nvPr>
        </p:nvSpPr>
        <p:spPr>
          <a:xfrm>
            <a:off x="1074150" y="384049"/>
            <a:ext cx="6995700" cy="646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BBC1"/>
              </a:buClr>
              <a:buSzPts val="2700"/>
              <a:buNone/>
              <a:defRPr sz="2700">
                <a:solidFill>
                  <a:schemeClr val="accent5"/>
                </a:solidFill>
              </a:defRPr>
            </a:lvl1pPr>
            <a:lvl2pPr lvl="1" algn="ctr" rtl="0">
              <a:spcBef>
                <a:spcPts val="0"/>
              </a:spcBef>
              <a:spcAft>
                <a:spcPts val="0"/>
              </a:spcAft>
              <a:buSzPts val="2700"/>
              <a:buNone/>
              <a:defRPr sz="2700"/>
            </a:lvl2pPr>
            <a:lvl3pPr lvl="2" algn="ctr" rtl="0">
              <a:spcBef>
                <a:spcPts val="0"/>
              </a:spcBef>
              <a:spcAft>
                <a:spcPts val="0"/>
              </a:spcAft>
              <a:buSzPts val="2700"/>
              <a:buNone/>
              <a:defRPr sz="2700"/>
            </a:lvl3pPr>
            <a:lvl4pPr lvl="3" algn="ctr" rtl="0">
              <a:spcBef>
                <a:spcPts val="0"/>
              </a:spcBef>
              <a:spcAft>
                <a:spcPts val="0"/>
              </a:spcAft>
              <a:buSzPts val="2700"/>
              <a:buNone/>
              <a:defRPr sz="2700"/>
            </a:lvl4pPr>
            <a:lvl5pPr lvl="4" algn="ctr" rtl="0">
              <a:spcBef>
                <a:spcPts val="0"/>
              </a:spcBef>
              <a:spcAft>
                <a:spcPts val="0"/>
              </a:spcAft>
              <a:buSzPts val="2700"/>
              <a:buNone/>
              <a:defRPr sz="2700"/>
            </a:lvl5pPr>
            <a:lvl6pPr lvl="5" algn="ctr" rtl="0">
              <a:spcBef>
                <a:spcPts val="0"/>
              </a:spcBef>
              <a:spcAft>
                <a:spcPts val="0"/>
              </a:spcAft>
              <a:buSzPts val="2700"/>
              <a:buNone/>
              <a:defRPr sz="2700"/>
            </a:lvl6pPr>
            <a:lvl7pPr lvl="6" algn="ctr" rtl="0">
              <a:spcBef>
                <a:spcPts val="0"/>
              </a:spcBef>
              <a:spcAft>
                <a:spcPts val="0"/>
              </a:spcAft>
              <a:buSzPts val="2700"/>
              <a:buNone/>
              <a:defRPr sz="2700"/>
            </a:lvl7pPr>
            <a:lvl8pPr lvl="7" algn="ctr" rtl="0">
              <a:spcBef>
                <a:spcPts val="0"/>
              </a:spcBef>
              <a:spcAft>
                <a:spcPts val="0"/>
              </a:spcAft>
              <a:buSzPts val="2700"/>
              <a:buNone/>
              <a:defRPr sz="2700"/>
            </a:lvl8pPr>
            <a:lvl9pPr lvl="8" algn="ctr" rtl="0">
              <a:spcBef>
                <a:spcPts val="0"/>
              </a:spcBef>
              <a:spcAft>
                <a:spcPts val="0"/>
              </a:spcAft>
              <a:buSzPts val="2700"/>
              <a:buNone/>
              <a:defRPr sz="2700"/>
            </a:lvl9pPr>
          </a:lstStyle>
          <a:p>
            <a:endParaRPr/>
          </a:p>
        </p:txBody>
      </p:sp>
      <p:sp>
        <p:nvSpPr>
          <p:cNvPr id="244" name="Google Shape;244;p16"/>
          <p:cNvSpPr txBox="1">
            <a:spLocks noGrp="1"/>
          </p:cNvSpPr>
          <p:nvPr>
            <p:ph type="subTitle" idx="1"/>
          </p:nvPr>
        </p:nvSpPr>
        <p:spPr>
          <a:xfrm>
            <a:off x="597825" y="3108455"/>
            <a:ext cx="2477100" cy="1028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45" name="Google Shape;245;p16"/>
          <p:cNvSpPr txBox="1">
            <a:spLocks noGrp="1"/>
          </p:cNvSpPr>
          <p:nvPr>
            <p:ph type="subTitle" idx="2"/>
          </p:nvPr>
        </p:nvSpPr>
        <p:spPr>
          <a:xfrm>
            <a:off x="3333450" y="3108450"/>
            <a:ext cx="2477100" cy="1028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46" name="Google Shape;246;p16"/>
          <p:cNvSpPr txBox="1">
            <a:spLocks noGrp="1"/>
          </p:cNvSpPr>
          <p:nvPr>
            <p:ph type="subTitle" idx="3"/>
          </p:nvPr>
        </p:nvSpPr>
        <p:spPr>
          <a:xfrm>
            <a:off x="6069150" y="3108450"/>
            <a:ext cx="2477100" cy="1028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247" name="Google Shape;247;p16"/>
          <p:cNvGrpSpPr/>
          <p:nvPr/>
        </p:nvGrpSpPr>
        <p:grpSpPr>
          <a:xfrm>
            <a:off x="8316942" y="-441266"/>
            <a:ext cx="1717686" cy="1718100"/>
            <a:chOff x="1347125" y="349025"/>
            <a:chExt cx="4978800" cy="4980000"/>
          </a:xfrm>
        </p:grpSpPr>
        <p:sp>
          <p:nvSpPr>
            <p:cNvPr id="248" name="Google Shape;248;p16"/>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6"/>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6"/>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6"/>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6"/>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6"/>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6"/>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6"/>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6"/>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6"/>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6"/>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6"/>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6"/>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6"/>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6"/>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6"/>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6"/>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6"/>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6"/>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6"/>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6"/>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16"/>
          <p:cNvSpPr/>
          <p:nvPr/>
        </p:nvSpPr>
        <p:spPr>
          <a:xfrm rot="-6727045">
            <a:off x="-2273384" y="4055761"/>
            <a:ext cx="3172076" cy="4788701"/>
          </a:xfrm>
          <a:custGeom>
            <a:avLst/>
            <a:gdLst/>
            <a:ahLst/>
            <a:cxnLst/>
            <a:rect l="l" t="t" r="r" b="b"/>
            <a:pathLst>
              <a:path w="126885" h="191551" extrusionOk="0">
                <a:moveTo>
                  <a:pt x="16464" y="0"/>
                </a:moveTo>
                <a:cubicBezTo>
                  <a:pt x="14016" y="0"/>
                  <a:pt x="11533" y="624"/>
                  <a:pt x="9255" y="1936"/>
                </a:cubicBezTo>
                <a:cubicBezTo>
                  <a:pt x="2362" y="5919"/>
                  <a:pt x="1" y="14743"/>
                  <a:pt x="3984" y="21636"/>
                </a:cubicBezTo>
                <a:lnTo>
                  <a:pt x="97907" y="184344"/>
                </a:lnTo>
                <a:cubicBezTo>
                  <a:pt x="100593" y="188966"/>
                  <a:pt x="105447" y="191551"/>
                  <a:pt x="110431" y="191551"/>
                </a:cubicBezTo>
                <a:cubicBezTo>
                  <a:pt x="112880" y="191551"/>
                  <a:pt x="115360" y="190927"/>
                  <a:pt x="117631" y="189615"/>
                </a:cubicBezTo>
                <a:cubicBezTo>
                  <a:pt x="124524" y="185632"/>
                  <a:pt x="126885" y="176807"/>
                  <a:pt x="122902" y="169914"/>
                </a:cubicBezTo>
                <a:lnTo>
                  <a:pt x="28955" y="7207"/>
                </a:lnTo>
                <a:cubicBezTo>
                  <a:pt x="26284" y="2584"/>
                  <a:pt x="21447" y="0"/>
                  <a:pt x="16464" y="0"/>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6"/>
          <p:cNvSpPr/>
          <p:nvPr/>
        </p:nvSpPr>
        <p:spPr>
          <a:xfrm>
            <a:off x="1189550" y="4780250"/>
            <a:ext cx="251100" cy="251100"/>
          </a:xfrm>
          <a:prstGeom prst="ellipse">
            <a:avLst/>
          </a:pr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6"/>
          <p:cNvSpPr txBox="1">
            <a:spLocks noGrp="1"/>
          </p:cNvSpPr>
          <p:nvPr>
            <p:ph type="subTitle" idx="4"/>
          </p:nvPr>
        </p:nvSpPr>
        <p:spPr>
          <a:xfrm>
            <a:off x="613200" y="2773868"/>
            <a:ext cx="2446200" cy="3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700" b="1">
                <a:latin typeface="Roboto"/>
                <a:ea typeface="Roboto"/>
                <a:cs typeface="Roboto"/>
                <a:sym typeface="Roboto"/>
              </a:defRPr>
            </a:lvl1pPr>
            <a:lvl2pPr lvl="1" rtl="0">
              <a:spcBef>
                <a:spcPts val="0"/>
              </a:spcBef>
              <a:spcAft>
                <a:spcPts val="0"/>
              </a:spcAft>
              <a:buNone/>
              <a:defRPr sz="1700" b="1">
                <a:latin typeface="Roboto"/>
                <a:ea typeface="Roboto"/>
                <a:cs typeface="Roboto"/>
                <a:sym typeface="Roboto"/>
              </a:defRPr>
            </a:lvl2pPr>
            <a:lvl3pPr lvl="2" rtl="0">
              <a:spcBef>
                <a:spcPts val="0"/>
              </a:spcBef>
              <a:spcAft>
                <a:spcPts val="0"/>
              </a:spcAft>
              <a:buNone/>
              <a:defRPr sz="1700" b="1">
                <a:latin typeface="Roboto"/>
                <a:ea typeface="Roboto"/>
                <a:cs typeface="Roboto"/>
                <a:sym typeface="Roboto"/>
              </a:defRPr>
            </a:lvl3pPr>
            <a:lvl4pPr lvl="3" rtl="0">
              <a:spcBef>
                <a:spcPts val="0"/>
              </a:spcBef>
              <a:spcAft>
                <a:spcPts val="0"/>
              </a:spcAft>
              <a:buNone/>
              <a:defRPr sz="1700" b="1">
                <a:latin typeface="Roboto"/>
                <a:ea typeface="Roboto"/>
                <a:cs typeface="Roboto"/>
                <a:sym typeface="Roboto"/>
              </a:defRPr>
            </a:lvl4pPr>
            <a:lvl5pPr lvl="4" rtl="0">
              <a:spcBef>
                <a:spcPts val="0"/>
              </a:spcBef>
              <a:spcAft>
                <a:spcPts val="0"/>
              </a:spcAft>
              <a:buNone/>
              <a:defRPr sz="1700" b="1">
                <a:latin typeface="Roboto"/>
                <a:ea typeface="Roboto"/>
                <a:cs typeface="Roboto"/>
                <a:sym typeface="Roboto"/>
              </a:defRPr>
            </a:lvl5pPr>
            <a:lvl6pPr lvl="5" rtl="0">
              <a:spcBef>
                <a:spcPts val="0"/>
              </a:spcBef>
              <a:spcAft>
                <a:spcPts val="0"/>
              </a:spcAft>
              <a:buNone/>
              <a:defRPr sz="1700" b="1">
                <a:latin typeface="Roboto"/>
                <a:ea typeface="Roboto"/>
                <a:cs typeface="Roboto"/>
                <a:sym typeface="Roboto"/>
              </a:defRPr>
            </a:lvl6pPr>
            <a:lvl7pPr lvl="6" rtl="0">
              <a:spcBef>
                <a:spcPts val="0"/>
              </a:spcBef>
              <a:spcAft>
                <a:spcPts val="0"/>
              </a:spcAft>
              <a:buNone/>
              <a:defRPr sz="1700" b="1">
                <a:latin typeface="Roboto"/>
                <a:ea typeface="Roboto"/>
                <a:cs typeface="Roboto"/>
                <a:sym typeface="Roboto"/>
              </a:defRPr>
            </a:lvl7pPr>
            <a:lvl8pPr lvl="7" rtl="0">
              <a:spcBef>
                <a:spcPts val="0"/>
              </a:spcBef>
              <a:spcAft>
                <a:spcPts val="0"/>
              </a:spcAft>
              <a:buNone/>
              <a:defRPr sz="1700" b="1">
                <a:latin typeface="Roboto"/>
                <a:ea typeface="Roboto"/>
                <a:cs typeface="Roboto"/>
                <a:sym typeface="Roboto"/>
              </a:defRPr>
            </a:lvl8pPr>
            <a:lvl9pPr lvl="8" rtl="0">
              <a:spcBef>
                <a:spcPts val="0"/>
              </a:spcBef>
              <a:spcAft>
                <a:spcPts val="0"/>
              </a:spcAft>
              <a:buNone/>
              <a:defRPr sz="1700" b="1">
                <a:latin typeface="Roboto"/>
                <a:ea typeface="Roboto"/>
                <a:cs typeface="Roboto"/>
                <a:sym typeface="Roboto"/>
              </a:defRPr>
            </a:lvl9pPr>
          </a:lstStyle>
          <a:p>
            <a:endParaRPr/>
          </a:p>
        </p:txBody>
      </p:sp>
      <p:sp>
        <p:nvSpPr>
          <p:cNvPr id="273" name="Google Shape;273;p16"/>
          <p:cNvSpPr txBox="1">
            <a:spLocks noGrp="1"/>
          </p:cNvSpPr>
          <p:nvPr>
            <p:ph type="subTitle" idx="5"/>
          </p:nvPr>
        </p:nvSpPr>
        <p:spPr>
          <a:xfrm>
            <a:off x="3348900" y="2773868"/>
            <a:ext cx="2446200" cy="3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700" b="1">
                <a:latin typeface="Roboto"/>
                <a:ea typeface="Roboto"/>
                <a:cs typeface="Roboto"/>
                <a:sym typeface="Roboto"/>
              </a:defRPr>
            </a:lvl1pPr>
            <a:lvl2pPr lvl="1" rtl="0">
              <a:spcBef>
                <a:spcPts val="0"/>
              </a:spcBef>
              <a:spcAft>
                <a:spcPts val="0"/>
              </a:spcAft>
              <a:buNone/>
              <a:defRPr sz="1700" b="1">
                <a:latin typeface="Roboto"/>
                <a:ea typeface="Roboto"/>
                <a:cs typeface="Roboto"/>
                <a:sym typeface="Roboto"/>
              </a:defRPr>
            </a:lvl2pPr>
            <a:lvl3pPr lvl="2" rtl="0">
              <a:spcBef>
                <a:spcPts val="0"/>
              </a:spcBef>
              <a:spcAft>
                <a:spcPts val="0"/>
              </a:spcAft>
              <a:buNone/>
              <a:defRPr sz="1700" b="1">
                <a:latin typeface="Roboto"/>
                <a:ea typeface="Roboto"/>
                <a:cs typeface="Roboto"/>
                <a:sym typeface="Roboto"/>
              </a:defRPr>
            </a:lvl3pPr>
            <a:lvl4pPr lvl="3" rtl="0">
              <a:spcBef>
                <a:spcPts val="0"/>
              </a:spcBef>
              <a:spcAft>
                <a:spcPts val="0"/>
              </a:spcAft>
              <a:buNone/>
              <a:defRPr sz="1700" b="1">
                <a:latin typeface="Roboto"/>
                <a:ea typeface="Roboto"/>
                <a:cs typeface="Roboto"/>
                <a:sym typeface="Roboto"/>
              </a:defRPr>
            </a:lvl4pPr>
            <a:lvl5pPr lvl="4" rtl="0">
              <a:spcBef>
                <a:spcPts val="0"/>
              </a:spcBef>
              <a:spcAft>
                <a:spcPts val="0"/>
              </a:spcAft>
              <a:buNone/>
              <a:defRPr sz="1700" b="1">
                <a:latin typeface="Roboto"/>
                <a:ea typeface="Roboto"/>
                <a:cs typeface="Roboto"/>
                <a:sym typeface="Roboto"/>
              </a:defRPr>
            </a:lvl5pPr>
            <a:lvl6pPr lvl="5" rtl="0">
              <a:spcBef>
                <a:spcPts val="0"/>
              </a:spcBef>
              <a:spcAft>
                <a:spcPts val="0"/>
              </a:spcAft>
              <a:buNone/>
              <a:defRPr sz="1700" b="1">
                <a:latin typeface="Roboto"/>
                <a:ea typeface="Roboto"/>
                <a:cs typeface="Roboto"/>
                <a:sym typeface="Roboto"/>
              </a:defRPr>
            </a:lvl6pPr>
            <a:lvl7pPr lvl="6" rtl="0">
              <a:spcBef>
                <a:spcPts val="0"/>
              </a:spcBef>
              <a:spcAft>
                <a:spcPts val="0"/>
              </a:spcAft>
              <a:buNone/>
              <a:defRPr sz="1700" b="1">
                <a:latin typeface="Roboto"/>
                <a:ea typeface="Roboto"/>
                <a:cs typeface="Roboto"/>
                <a:sym typeface="Roboto"/>
              </a:defRPr>
            </a:lvl7pPr>
            <a:lvl8pPr lvl="7" rtl="0">
              <a:spcBef>
                <a:spcPts val="0"/>
              </a:spcBef>
              <a:spcAft>
                <a:spcPts val="0"/>
              </a:spcAft>
              <a:buNone/>
              <a:defRPr sz="1700" b="1">
                <a:latin typeface="Roboto"/>
                <a:ea typeface="Roboto"/>
                <a:cs typeface="Roboto"/>
                <a:sym typeface="Roboto"/>
              </a:defRPr>
            </a:lvl8pPr>
            <a:lvl9pPr lvl="8" rtl="0">
              <a:spcBef>
                <a:spcPts val="0"/>
              </a:spcBef>
              <a:spcAft>
                <a:spcPts val="0"/>
              </a:spcAft>
              <a:buNone/>
              <a:defRPr sz="1700" b="1">
                <a:latin typeface="Roboto"/>
                <a:ea typeface="Roboto"/>
                <a:cs typeface="Roboto"/>
                <a:sym typeface="Roboto"/>
              </a:defRPr>
            </a:lvl9pPr>
          </a:lstStyle>
          <a:p>
            <a:endParaRPr/>
          </a:p>
        </p:txBody>
      </p:sp>
      <p:sp>
        <p:nvSpPr>
          <p:cNvPr id="274" name="Google Shape;274;p16"/>
          <p:cNvSpPr txBox="1">
            <a:spLocks noGrp="1"/>
          </p:cNvSpPr>
          <p:nvPr>
            <p:ph type="subTitle" idx="6"/>
          </p:nvPr>
        </p:nvSpPr>
        <p:spPr>
          <a:xfrm>
            <a:off x="6084575" y="2773868"/>
            <a:ext cx="2446200" cy="3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700" b="1">
                <a:latin typeface="Roboto"/>
                <a:ea typeface="Roboto"/>
                <a:cs typeface="Roboto"/>
                <a:sym typeface="Roboto"/>
              </a:defRPr>
            </a:lvl1pPr>
            <a:lvl2pPr lvl="1" rtl="0">
              <a:spcBef>
                <a:spcPts val="0"/>
              </a:spcBef>
              <a:spcAft>
                <a:spcPts val="0"/>
              </a:spcAft>
              <a:buNone/>
              <a:defRPr sz="1700" b="1">
                <a:latin typeface="Roboto"/>
                <a:ea typeface="Roboto"/>
                <a:cs typeface="Roboto"/>
                <a:sym typeface="Roboto"/>
              </a:defRPr>
            </a:lvl2pPr>
            <a:lvl3pPr lvl="2" rtl="0">
              <a:spcBef>
                <a:spcPts val="0"/>
              </a:spcBef>
              <a:spcAft>
                <a:spcPts val="0"/>
              </a:spcAft>
              <a:buNone/>
              <a:defRPr sz="1700" b="1">
                <a:latin typeface="Roboto"/>
                <a:ea typeface="Roboto"/>
                <a:cs typeface="Roboto"/>
                <a:sym typeface="Roboto"/>
              </a:defRPr>
            </a:lvl3pPr>
            <a:lvl4pPr lvl="3" rtl="0">
              <a:spcBef>
                <a:spcPts val="0"/>
              </a:spcBef>
              <a:spcAft>
                <a:spcPts val="0"/>
              </a:spcAft>
              <a:buNone/>
              <a:defRPr sz="1700" b="1">
                <a:latin typeface="Roboto"/>
                <a:ea typeface="Roboto"/>
                <a:cs typeface="Roboto"/>
                <a:sym typeface="Roboto"/>
              </a:defRPr>
            </a:lvl4pPr>
            <a:lvl5pPr lvl="4" rtl="0">
              <a:spcBef>
                <a:spcPts val="0"/>
              </a:spcBef>
              <a:spcAft>
                <a:spcPts val="0"/>
              </a:spcAft>
              <a:buNone/>
              <a:defRPr sz="1700" b="1">
                <a:latin typeface="Roboto"/>
                <a:ea typeface="Roboto"/>
                <a:cs typeface="Roboto"/>
                <a:sym typeface="Roboto"/>
              </a:defRPr>
            </a:lvl5pPr>
            <a:lvl6pPr lvl="5" rtl="0">
              <a:spcBef>
                <a:spcPts val="0"/>
              </a:spcBef>
              <a:spcAft>
                <a:spcPts val="0"/>
              </a:spcAft>
              <a:buNone/>
              <a:defRPr sz="1700" b="1">
                <a:latin typeface="Roboto"/>
                <a:ea typeface="Roboto"/>
                <a:cs typeface="Roboto"/>
                <a:sym typeface="Roboto"/>
              </a:defRPr>
            </a:lvl6pPr>
            <a:lvl7pPr lvl="6" rtl="0">
              <a:spcBef>
                <a:spcPts val="0"/>
              </a:spcBef>
              <a:spcAft>
                <a:spcPts val="0"/>
              </a:spcAft>
              <a:buNone/>
              <a:defRPr sz="1700" b="1">
                <a:latin typeface="Roboto"/>
                <a:ea typeface="Roboto"/>
                <a:cs typeface="Roboto"/>
                <a:sym typeface="Roboto"/>
              </a:defRPr>
            </a:lvl7pPr>
            <a:lvl8pPr lvl="7" rtl="0">
              <a:spcBef>
                <a:spcPts val="0"/>
              </a:spcBef>
              <a:spcAft>
                <a:spcPts val="0"/>
              </a:spcAft>
              <a:buNone/>
              <a:defRPr sz="1700" b="1">
                <a:latin typeface="Roboto"/>
                <a:ea typeface="Roboto"/>
                <a:cs typeface="Roboto"/>
                <a:sym typeface="Roboto"/>
              </a:defRPr>
            </a:lvl8pPr>
            <a:lvl9pPr lvl="8" rtl="0">
              <a:spcBef>
                <a:spcPts val="0"/>
              </a:spcBef>
              <a:spcAft>
                <a:spcPts val="0"/>
              </a:spcAft>
              <a:buNone/>
              <a:defRPr sz="1700" b="1">
                <a:latin typeface="Roboto"/>
                <a:ea typeface="Roboto"/>
                <a:cs typeface="Roboto"/>
                <a:sym typeface="Roboto"/>
              </a:defRPr>
            </a:lvl9pPr>
          </a:lstStyle>
          <a:p>
            <a:endParaRPr/>
          </a:p>
        </p:txBody>
      </p:sp>
    </p:spTree>
    <p:extLst>
      <p:ext uri="{BB962C8B-B14F-4D97-AF65-F5344CB8AC3E}">
        <p14:creationId xmlns:p14="http://schemas.microsoft.com/office/powerpoint/2010/main" val="681127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rgbClr val="00899D"/>
        </a:solidFill>
        <a:effectLst/>
      </p:bgPr>
    </p:bg>
    <p:spTree>
      <p:nvGrpSpPr>
        <p:cNvPr id="1" name="Shape 67"/>
        <p:cNvGrpSpPr/>
        <p:nvPr/>
      </p:nvGrpSpPr>
      <p:grpSpPr>
        <a:xfrm>
          <a:off x="0" y="0"/>
          <a:ext cx="0" cy="0"/>
          <a:chOff x="0" y="0"/>
          <a:chExt cx="0" cy="0"/>
        </a:xfrm>
      </p:grpSpPr>
      <p:sp>
        <p:nvSpPr>
          <p:cNvPr id="68" name="Google Shape;68;p4"/>
          <p:cNvSpPr txBox="1">
            <a:spLocks noGrp="1"/>
          </p:cNvSpPr>
          <p:nvPr>
            <p:ph type="title"/>
          </p:nvPr>
        </p:nvSpPr>
        <p:spPr>
          <a:xfrm>
            <a:off x="311700" y="384048"/>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700"/>
              <a:buNone/>
              <a:defRPr>
                <a:solidFill>
                  <a:schemeClr val="lt2"/>
                </a:solidFill>
              </a:defRPr>
            </a:lvl1pPr>
            <a:lvl2pPr lvl="1">
              <a:spcBef>
                <a:spcPts val="0"/>
              </a:spcBef>
              <a:spcAft>
                <a:spcPts val="0"/>
              </a:spcAft>
              <a:buSzPts val="2700"/>
              <a:buNone/>
              <a:defRPr/>
            </a:lvl2pPr>
            <a:lvl3pPr lvl="2">
              <a:spcBef>
                <a:spcPts val="0"/>
              </a:spcBef>
              <a:spcAft>
                <a:spcPts val="0"/>
              </a:spcAft>
              <a:buSzPts val="2700"/>
              <a:buNone/>
              <a:defRPr/>
            </a:lvl3pPr>
            <a:lvl4pPr lvl="3">
              <a:spcBef>
                <a:spcPts val="0"/>
              </a:spcBef>
              <a:spcAft>
                <a:spcPts val="0"/>
              </a:spcAft>
              <a:buSzPts val="2700"/>
              <a:buNone/>
              <a:defRPr/>
            </a:lvl4pPr>
            <a:lvl5pPr lvl="4">
              <a:spcBef>
                <a:spcPts val="0"/>
              </a:spcBef>
              <a:spcAft>
                <a:spcPts val="0"/>
              </a:spcAft>
              <a:buSzPts val="2700"/>
              <a:buNone/>
              <a:defRPr/>
            </a:lvl5pPr>
            <a:lvl6pPr lvl="5">
              <a:spcBef>
                <a:spcPts val="0"/>
              </a:spcBef>
              <a:spcAft>
                <a:spcPts val="0"/>
              </a:spcAft>
              <a:buSzPts val="2700"/>
              <a:buNone/>
              <a:defRPr/>
            </a:lvl6pPr>
            <a:lvl7pPr lvl="6">
              <a:spcBef>
                <a:spcPts val="0"/>
              </a:spcBef>
              <a:spcAft>
                <a:spcPts val="0"/>
              </a:spcAft>
              <a:buSzPts val="2700"/>
              <a:buNone/>
              <a:defRPr/>
            </a:lvl7pPr>
            <a:lvl8pPr lvl="7">
              <a:spcBef>
                <a:spcPts val="0"/>
              </a:spcBef>
              <a:spcAft>
                <a:spcPts val="0"/>
              </a:spcAft>
              <a:buSzPts val="2700"/>
              <a:buNone/>
              <a:defRPr/>
            </a:lvl8pPr>
            <a:lvl9pPr lvl="8">
              <a:spcBef>
                <a:spcPts val="0"/>
              </a:spcBef>
              <a:spcAft>
                <a:spcPts val="0"/>
              </a:spcAft>
              <a:buSzPts val="2700"/>
              <a:buNone/>
              <a:defRPr/>
            </a:lvl9pPr>
          </a:lstStyle>
          <a:p>
            <a:endParaRPr/>
          </a:p>
        </p:txBody>
      </p:sp>
      <p:sp>
        <p:nvSpPr>
          <p:cNvPr id="69" name="Google Shape;69;p4"/>
          <p:cNvSpPr txBox="1">
            <a:spLocks noGrp="1"/>
          </p:cNvSpPr>
          <p:nvPr>
            <p:ph type="body" idx="1"/>
          </p:nvPr>
        </p:nvSpPr>
        <p:spPr>
          <a:xfrm>
            <a:off x="713225" y="1036775"/>
            <a:ext cx="7717500" cy="3773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rgbClr val="8C5A79"/>
              </a:buClr>
              <a:buSzPts val="1400"/>
              <a:buFont typeface="Lato"/>
              <a:buChar char="●"/>
              <a:defRPr>
                <a:solidFill>
                  <a:schemeClr val="lt2"/>
                </a:solidFill>
              </a:defRPr>
            </a:lvl1pPr>
            <a:lvl2pPr marL="914400" lvl="1" indent="-304800">
              <a:spcBef>
                <a:spcPts val="0"/>
              </a:spcBef>
              <a:spcAft>
                <a:spcPts val="0"/>
              </a:spcAft>
              <a:buClr>
                <a:srgbClr val="555555"/>
              </a:buClr>
              <a:buSzPts val="1200"/>
              <a:buFont typeface="Lato"/>
              <a:buChar char="○"/>
              <a:defRPr>
                <a:solidFill>
                  <a:schemeClr val="lt2"/>
                </a:solidFill>
              </a:defRPr>
            </a:lvl2pPr>
            <a:lvl3pPr marL="1371600" lvl="2" indent="-304800">
              <a:spcBef>
                <a:spcPts val="0"/>
              </a:spcBef>
              <a:spcAft>
                <a:spcPts val="0"/>
              </a:spcAft>
              <a:buClr>
                <a:srgbClr val="555555"/>
              </a:buClr>
              <a:buSzPts val="1200"/>
              <a:buFont typeface="Lato"/>
              <a:buChar char="■"/>
              <a:defRPr>
                <a:solidFill>
                  <a:schemeClr val="lt2"/>
                </a:solidFill>
              </a:defRPr>
            </a:lvl3pPr>
            <a:lvl4pPr marL="1828800" lvl="3" indent="-304800">
              <a:spcBef>
                <a:spcPts val="0"/>
              </a:spcBef>
              <a:spcAft>
                <a:spcPts val="0"/>
              </a:spcAft>
              <a:buClr>
                <a:srgbClr val="555555"/>
              </a:buClr>
              <a:buSzPts val="1200"/>
              <a:buFont typeface="Lato"/>
              <a:buChar char="●"/>
              <a:defRPr>
                <a:solidFill>
                  <a:schemeClr val="lt2"/>
                </a:solidFill>
              </a:defRPr>
            </a:lvl4pPr>
            <a:lvl5pPr marL="2286000" lvl="4" indent="-304800">
              <a:spcBef>
                <a:spcPts val="0"/>
              </a:spcBef>
              <a:spcAft>
                <a:spcPts val="0"/>
              </a:spcAft>
              <a:buClr>
                <a:srgbClr val="555555"/>
              </a:buClr>
              <a:buSzPts val="1200"/>
              <a:buFont typeface="Lato"/>
              <a:buChar char="○"/>
              <a:defRPr>
                <a:solidFill>
                  <a:schemeClr val="lt2"/>
                </a:solidFill>
              </a:defRPr>
            </a:lvl5pPr>
            <a:lvl6pPr marL="2743200" lvl="5" indent="-304800">
              <a:spcBef>
                <a:spcPts val="0"/>
              </a:spcBef>
              <a:spcAft>
                <a:spcPts val="0"/>
              </a:spcAft>
              <a:buClr>
                <a:srgbClr val="555555"/>
              </a:buClr>
              <a:buSzPts val="1200"/>
              <a:buFont typeface="Lato"/>
              <a:buChar char="■"/>
              <a:defRPr>
                <a:solidFill>
                  <a:schemeClr val="lt2"/>
                </a:solidFill>
              </a:defRPr>
            </a:lvl6pPr>
            <a:lvl7pPr marL="3200400" lvl="6" indent="-304800">
              <a:spcBef>
                <a:spcPts val="0"/>
              </a:spcBef>
              <a:spcAft>
                <a:spcPts val="0"/>
              </a:spcAft>
              <a:buClr>
                <a:srgbClr val="555555"/>
              </a:buClr>
              <a:buSzPts val="1200"/>
              <a:buFont typeface="Lato"/>
              <a:buChar char="●"/>
              <a:defRPr>
                <a:solidFill>
                  <a:schemeClr val="lt2"/>
                </a:solidFill>
              </a:defRPr>
            </a:lvl7pPr>
            <a:lvl8pPr marL="3657600" lvl="7" indent="-304800">
              <a:spcBef>
                <a:spcPts val="0"/>
              </a:spcBef>
              <a:spcAft>
                <a:spcPts val="0"/>
              </a:spcAft>
              <a:buClr>
                <a:srgbClr val="555555"/>
              </a:buClr>
              <a:buSzPts val="1200"/>
              <a:buFont typeface="Lato"/>
              <a:buChar char="○"/>
              <a:defRPr>
                <a:solidFill>
                  <a:schemeClr val="lt2"/>
                </a:solidFill>
              </a:defRPr>
            </a:lvl8pPr>
            <a:lvl9pPr marL="4114800" lvl="8" indent="-304800">
              <a:spcBef>
                <a:spcPts val="0"/>
              </a:spcBef>
              <a:spcAft>
                <a:spcPts val="0"/>
              </a:spcAft>
              <a:buClr>
                <a:srgbClr val="555555"/>
              </a:buClr>
              <a:buSzPts val="1200"/>
              <a:buFont typeface="Lato"/>
              <a:buChar char="■"/>
              <a:defRPr>
                <a:solidFill>
                  <a:schemeClr val="lt2"/>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mp; text 4">
  <p:cSld name="Title &amp; text 4">
    <p:spTree>
      <p:nvGrpSpPr>
        <p:cNvPr id="1" name="Shape 786"/>
        <p:cNvGrpSpPr/>
        <p:nvPr/>
      </p:nvGrpSpPr>
      <p:grpSpPr>
        <a:xfrm>
          <a:off x="0" y="0"/>
          <a:ext cx="0" cy="0"/>
          <a:chOff x="0" y="0"/>
          <a:chExt cx="0" cy="0"/>
        </a:xfrm>
      </p:grpSpPr>
      <p:sp>
        <p:nvSpPr>
          <p:cNvPr id="787" name="Google Shape;787;p35"/>
          <p:cNvSpPr txBox="1">
            <a:spLocks noGrp="1"/>
          </p:cNvSpPr>
          <p:nvPr>
            <p:ph type="title"/>
          </p:nvPr>
        </p:nvSpPr>
        <p:spPr>
          <a:xfrm>
            <a:off x="761000" y="384050"/>
            <a:ext cx="7809300" cy="513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BBC1"/>
              </a:buClr>
              <a:buSzPts val="2700"/>
              <a:buNone/>
              <a:defRPr sz="2700">
                <a:solidFill>
                  <a:schemeClr val="accent5"/>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788" name="Google Shape;788;p35"/>
          <p:cNvSpPr txBox="1">
            <a:spLocks noGrp="1"/>
          </p:cNvSpPr>
          <p:nvPr>
            <p:ph type="subTitle" idx="1"/>
          </p:nvPr>
        </p:nvSpPr>
        <p:spPr>
          <a:xfrm>
            <a:off x="1074150" y="1344373"/>
            <a:ext cx="4263900" cy="41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343434"/>
              </a:buClr>
              <a:buSzPts val="1200"/>
              <a:buNone/>
              <a:defRPr sz="1400"/>
            </a:lvl1pPr>
            <a:lvl2pPr lvl="1" algn="ctr" rtl="0">
              <a:lnSpc>
                <a:spcPct val="100000"/>
              </a:lnSpc>
              <a:spcBef>
                <a:spcPts val="0"/>
              </a:spcBef>
              <a:spcAft>
                <a:spcPts val="0"/>
              </a:spcAft>
              <a:buClr>
                <a:srgbClr val="343434"/>
              </a:buClr>
              <a:buSzPts val="1200"/>
              <a:buNone/>
              <a:defRPr>
                <a:solidFill>
                  <a:srgbClr val="343434"/>
                </a:solidFill>
              </a:defRPr>
            </a:lvl2pPr>
            <a:lvl3pPr lvl="2" algn="ctr" rtl="0">
              <a:lnSpc>
                <a:spcPct val="100000"/>
              </a:lnSpc>
              <a:spcBef>
                <a:spcPts val="0"/>
              </a:spcBef>
              <a:spcAft>
                <a:spcPts val="0"/>
              </a:spcAft>
              <a:buClr>
                <a:srgbClr val="343434"/>
              </a:buClr>
              <a:buSzPts val="1200"/>
              <a:buNone/>
              <a:defRPr>
                <a:solidFill>
                  <a:srgbClr val="343434"/>
                </a:solidFill>
              </a:defRPr>
            </a:lvl3pPr>
            <a:lvl4pPr lvl="3" algn="ctr" rtl="0">
              <a:lnSpc>
                <a:spcPct val="100000"/>
              </a:lnSpc>
              <a:spcBef>
                <a:spcPts val="0"/>
              </a:spcBef>
              <a:spcAft>
                <a:spcPts val="0"/>
              </a:spcAft>
              <a:buClr>
                <a:srgbClr val="343434"/>
              </a:buClr>
              <a:buSzPts val="1200"/>
              <a:buNone/>
              <a:defRPr>
                <a:solidFill>
                  <a:srgbClr val="343434"/>
                </a:solidFill>
              </a:defRPr>
            </a:lvl4pPr>
            <a:lvl5pPr lvl="4" algn="ctr" rtl="0">
              <a:lnSpc>
                <a:spcPct val="100000"/>
              </a:lnSpc>
              <a:spcBef>
                <a:spcPts val="0"/>
              </a:spcBef>
              <a:spcAft>
                <a:spcPts val="0"/>
              </a:spcAft>
              <a:buClr>
                <a:srgbClr val="343434"/>
              </a:buClr>
              <a:buSzPts val="1200"/>
              <a:buNone/>
              <a:defRPr>
                <a:solidFill>
                  <a:srgbClr val="343434"/>
                </a:solidFill>
              </a:defRPr>
            </a:lvl5pPr>
            <a:lvl6pPr lvl="5" algn="ctr" rtl="0">
              <a:lnSpc>
                <a:spcPct val="100000"/>
              </a:lnSpc>
              <a:spcBef>
                <a:spcPts val="0"/>
              </a:spcBef>
              <a:spcAft>
                <a:spcPts val="0"/>
              </a:spcAft>
              <a:buClr>
                <a:srgbClr val="343434"/>
              </a:buClr>
              <a:buSzPts val="1200"/>
              <a:buNone/>
              <a:defRPr>
                <a:solidFill>
                  <a:srgbClr val="343434"/>
                </a:solidFill>
              </a:defRPr>
            </a:lvl6pPr>
            <a:lvl7pPr lvl="6" algn="ctr" rtl="0">
              <a:lnSpc>
                <a:spcPct val="100000"/>
              </a:lnSpc>
              <a:spcBef>
                <a:spcPts val="0"/>
              </a:spcBef>
              <a:spcAft>
                <a:spcPts val="0"/>
              </a:spcAft>
              <a:buClr>
                <a:srgbClr val="343434"/>
              </a:buClr>
              <a:buSzPts val="1200"/>
              <a:buNone/>
              <a:defRPr>
                <a:solidFill>
                  <a:srgbClr val="343434"/>
                </a:solidFill>
              </a:defRPr>
            </a:lvl7pPr>
            <a:lvl8pPr lvl="7" algn="ctr" rtl="0">
              <a:lnSpc>
                <a:spcPct val="100000"/>
              </a:lnSpc>
              <a:spcBef>
                <a:spcPts val="0"/>
              </a:spcBef>
              <a:spcAft>
                <a:spcPts val="0"/>
              </a:spcAft>
              <a:buClr>
                <a:srgbClr val="343434"/>
              </a:buClr>
              <a:buSzPts val="1200"/>
              <a:buNone/>
              <a:defRPr>
                <a:solidFill>
                  <a:srgbClr val="343434"/>
                </a:solidFill>
              </a:defRPr>
            </a:lvl8pPr>
            <a:lvl9pPr lvl="8" algn="ctr" rtl="0">
              <a:lnSpc>
                <a:spcPct val="100000"/>
              </a:lnSpc>
              <a:spcBef>
                <a:spcPts val="0"/>
              </a:spcBef>
              <a:spcAft>
                <a:spcPts val="0"/>
              </a:spcAft>
              <a:buClr>
                <a:srgbClr val="343434"/>
              </a:buClr>
              <a:buSzPts val="1200"/>
              <a:buNone/>
              <a:defRPr>
                <a:solidFill>
                  <a:srgbClr val="343434"/>
                </a:solidFill>
              </a:defRPr>
            </a:lvl9pPr>
          </a:lstStyle>
          <a:p>
            <a:endParaRPr/>
          </a:p>
        </p:txBody>
      </p:sp>
      <p:sp>
        <p:nvSpPr>
          <p:cNvPr id="789" name="Google Shape;789;p35"/>
          <p:cNvSpPr txBox="1">
            <a:spLocks noGrp="1"/>
          </p:cNvSpPr>
          <p:nvPr>
            <p:ph type="subTitle" idx="2"/>
          </p:nvPr>
        </p:nvSpPr>
        <p:spPr>
          <a:xfrm>
            <a:off x="1074150" y="2468125"/>
            <a:ext cx="4263900" cy="41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343434"/>
              </a:buClr>
              <a:buSzPts val="1200"/>
              <a:buNone/>
              <a:defRPr sz="1400"/>
            </a:lvl1pPr>
            <a:lvl2pPr lvl="1" algn="ctr" rtl="0">
              <a:lnSpc>
                <a:spcPct val="100000"/>
              </a:lnSpc>
              <a:spcBef>
                <a:spcPts val="0"/>
              </a:spcBef>
              <a:spcAft>
                <a:spcPts val="0"/>
              </a:spcAft>
              <a:buClr>
                <a:srgbClr val="343434"/>
              </a:buClr>
              <a:buSzPts val="1200"/>
              <a:buNone/>
              <a:defRPr>
                <a:solidFill>
                  <a:srgbClr val="343434"/>
                </a:solidFill>
              </a:defRPr>
            </a:lvl2pPr>
            <a:lvl3pPr lvl="2" algn="ctr" rtl="0">
              <a:lnSpc>
                <a:spcPct val="100000"/>
              </a:lnSpc>
              <a:spcBef>
                <a:spcPts val="0"/>
              </a:spcBef>
              <a:spcAft>
                <a:spcPts val="0"/>
              </a:spcAft>
              <a:buClr>
                <a:srgbClr val="343434"/>
              </a:buClr>
              <a:buSzPts val="1200"/>
              <a:buNone/>
              <a:defRPr>
                <a:solidFill>
                  <a:srgbClr val="343434"/>
                </a:solidFill>
              </a:defRPr>
            </a:lvl3pPr>
            <a:lvl4pPr lvl="3" algn="ctr" rtl="0">
              <a:lnSpc>
                <a:spcPct val="100000"/>
              </a:lnSpc>
              <a:spcBef>
                <a:spcPts val="0"/>
              </a:spcBef>
              <a:spcAft>
                <a:spcPts val="0"/>
              </a:spcAft>
              <a:buClr>
                <a:srgbClr val="343434"/>
              </a:buClr>
              <a:buSzPts val="1200"/>
              <a:buNone/>
              <a:defRPr>
                <a:solidFill>
                  <a:srgbClr val="343434"/>
                </a:solidFill>
              </a:defRPr>
            </a:lvl4pPr>
            <a:lvl5pPr lvl="4" algn="ctr" rtl="0">
              <a:lnSpc>
                <a:spcPct val="100000"/>
              </a:lnSpc>
              <a:spcBef>
                <a:spcPts val="0"/>
              </a:spcBef>
              <a:spcAft>
                <a:spcPts val="0"/>
              </a:spcAft>
              <a:buClr>
                <a:srgbClr val="343434"/>
              </a:buClr>
              <a:buSzPts val="1200"/>
              <a:buNone/>
              <a:defRPr>
                <a:solidFill>
                  <a:srgbClr val="343434"/>
                </a:solidFill>
              </a:defRPr>
            </a:lvl5pPr>
            <a:lvl6pPr lvl="5" algn="ctr" rtl="0">
              <a:lnSpc>
                <a:spcPct val="100000"/>
              </a:lnSpc>
              <a:spcBef>
                <a:spcPts val="0"/>
              </a:spcBef>
              <a:spcAft>
                <a:spcPts val="0"/>
              </a:spcAft>
              <a:buClr>
                <a:srgbClr val="343434"/>
              </a:buClr>
              <a:buSzPts val="1200"/>
              <a:buNone/>
              <a:defRPr>
                <a:solidFill>
                  <a:srgbClr val="343434"/>
                </a:solidFill>
              </a:defRPr>
            </a:lvl6pPr>
            <a:lvl7pPr lvl="6" algn="ctr" rtl="0">
              <a:lnSpc>
                <a:spcPct val="100000"/>
              </a:lnSpc>
              <a:spcBef>
                <a:spcPts val="0"/>
              </a:spcBef>
              <a:spcAft>
                <a:spcPts val="0"/>
              </a:spcAft>
              <a:buClr>
                <a:srgbClr val="343434"/>
              </a:buClr>
              <a:buSzPts val="1200"/>
              <a:buNone/>
              <a:defRPr>
                <a:solidFill>
                  <a:srgbClr val="343434"/>
                </a:solidFill>
              </a:defRPr>
            </a:lvl7pPr>
            <a:lvl8pPr lvl="7" algn="ctr" rtl="0">
              <a:lnSpc>
                <a:spcPct val="100000"/>
              </a:lnSpc>
              <a:spcBef>
                <a:spcPts val="0"/>
              </a:spcBef>
              <a:spcAft>
                <a:spcPts val="0"/>
              </a:spcAft>
              <a:buClr>
                <a:srgbClr val="343434"/>
              </a:buClr>
              <a:buSzPts val="1200"/>
              <a:buNone/>
              <a:defRPr>
                <a:solidFill>
                  <a:srgbClr val="343434"/>
                </a:solidFill>
              </a:defRPr>
            </a:lvl8pPr>
            <a:lvl9pPr lvl="8" algn="ctr" rtl="0">
              <a:lnSpc>
                <a:spcPct val="100000"/>
              </a:lnSpc>
              <a:spcBef>
                <a:spcPts val="0"/>
              </a:spcBef>
              <a:spcAft>
                <a:spcPts val="0"/>
              </a:spcAft>
              <a:buClr>
                <a:srgbClr val="343434"/>
              </a:buClr>
              <a:buSzPts val="1200"/>
              <a:buNone/>
              <a:defRPr>
                <a:solidFill>
                  <a:srgbClr val="343434"/>
                </a:solidFill>
              </a:defRPr>
            </a:lvl9pPr>
          </a:lstStyle>
          <a:p>
            <a:endParaRPr/>
          </a:p>
        </p:txBody>
      </p:sp>
      <p:sp>
        <p:nvSpPr>
          <p:cNvPr id="790" name="Google Shape;790;p35"/>
          <p:cNvSpPr txBox="1">
            <a:spLocks noGrp="1"/>
          </p:cNvSpPr>
          <p:nvPr>
            <p:ph type="subTitle" idx="3"/>
          </p:nvPr>
        </p:nvSpPr>
        <p:spPr>
          <a:xfrm>
            <a:off x="1074150" y="3029999"/>
            <a:ext cx="4263900" cy="41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343434"/>
              </a:buClr>
              <a:buSzPts val="1200"/>
              <a:buNone/>
              <a:defRPr sz="1400"/>
            </a:lvl1pPr>
            <a:lvl2pPr lvl="1" algn="ctr" rtl="0">
              <a:lnSpc>
                <a:spcPct val="100000"/>
              </a:lnSpc>
              <a:spcBef>
                <a:spcPts val="0"/>
              </a:spcBef>
              <a:spcAft>
                <a:spcPts val="0"/>
              </a:spcAft>
              <a:buClr>
                <a:srgbClr val="343434"/>
              </a:buClr>
              <a:buSzPts val="1200"/>
              <a:buNone/>
              <a:defRPr>
                <a:solidFill>
                  <a:srgbClr val="343434"/>
                </a:solidFill>
              </a:defRPr>
            </a:lvl2pPr>
            <a:lvl3pPr lvl="2" algn="ctr" rtl="0">
              <a:lnSpc>
                <a:spcPct val="100000"/>
              </a:lnSpc>
              <a:spcBef>
                <a:spcPts val="0"/>
              </a:spcBef>
              <a:spcAft>
                <a:spcPts val="0"/>
              </a:spcAft>
              <a:buClr>
                <a:srgbClr val="343434"/>
              </a:buClr>
              <a:buSzPts val="1200"/>
              <a:buNone/>
              <a:defRPr>
                <a:solidFill>
                  <a:srgbClr val="343434"/>
                </a:solidFill>
              </a:defRPr>
            </a:lvl3pPr>
            <a:lvl4pPr lvl="3" algn="ctr" rtl="0">
              <a:lnSpc>
                <a:spcPct val="100000"/>
              </a:lnSpc>
              <a:spcBef>
                <a:spcPts val="0"/>
              </a:spcBef>
              <a:spcAft>
                <a:spcPts val="0"/>
              </a:spcAft>
              <a:buClr>
                <a:srgbClr val="343434"/>
              </a:buClr>
              <a:buSzPts val="1200"/>
              <a:buNone/>
              <a:defRPr>
                <a:solidFill>
                  <a:srgbClr val="343434"/>
                </a:solidFill>
              </a:defRPr>
            </a:lvl4pPr>
            <a:lvl5pPr lvl="4" algn="ctr" rtl="0">
              <a:lnSpc>
                <a:spcPct val="100000"/>
              </a:lnSpc>
              <a:spcBef>
                <a:spcPts val="0"/>
              </a:spcBef>
              <a:spcAft>
                <a:spcPts val="0"/>
              </a:spcAft>
              <a:buClr>
                <a:srgbClr val="343434"/>
              </a:buClr>
              <a:buSzPts val="1200"/>
              <a:buNone/>
              <a:defRPr>
                <a:solidFill>
                  <a:srgbClr val="343434"/>
                </a:solidFill>
              </a:defRPr>
            </a:lvl5pPr>
            <a:lvl6pPr lvl="5" algn="ctr" rtl="0">
              <a:lnSpc>
                <a:spcPct val="100000"/>
              </a:lnSpc>
              <a:spcBef>
                <a:spcPts val="0"/>
              </a:spcBef>
              <a:spcAft>
                <a:spcPts val="0"/>
              </a:spcAft>
              <a:buClr>
                <a:srgbClr val="343434"/>
              </a:buClr>
              <a:buSzPts val="1200"/>
              <a:buNone/>
              <a:defRPr>
                <a:solidFill>
                  <a:srgbClr val="343434"/>
                </a:solidFill>
              </a:defRPr>
            </a:lvl6pPr>
            <a:lvl7pPr lvl="6" algn="ctr" rtl="0">
              <a:lnSpc>
                <a:spcPct val="100000"/>
              </a:lnSpc>
              <a:spcBef>
                <a:spcPts val="0"/>
              </a:spcBef>
              <a:spcAft>
                <a:spcPts val="0"/>
              </a:spcAft>
              <a:buClr>
                <a:srgbClr val="343434"/>
              </a:buClr>
              <a:buSzPts val="1200"/>
              <a:buNone/>
              <a:defRPr>
                <a:solidFill>
                  <a:srgbClr val="343434"/>
                </a:solidFill>
              </a:defRPr>
            </a:lvl7pPr>
            <a:lvl8pPr lvl="7" algn="ctr" rtl="0">
              <a:lnSpc>
                <a:spcPct val="100000"/>
              </a:lnSpc>
              <a:spcBef>
                <a:spcPts val="0"/>
              </a:spcBef>
              <a:spcAft>
                <a:spcPts val="0"/>
              </a:spcAft>
              <a:buClr>
                <a:srgbClr val="343434"/>
              </a:buClr>
              <a:buSzPts val="1200"/>
              <a:buNone/>
              <a:defRPr>
                <a:solidFill>
                  <a:srgbClr val="343434"/>
                </a:solidFill>
              </a:defRPr>
            </a:lvl8pPr>
            <a:lvl9pPr lvl="8" algn="ctr" rtl="0">
              <a:lnSpc>
                <a:spcPct val="100000"/>
              </a:lnSpc>
              <a:spcBef>
                <a:spcPts val="0"/>
              </a:spcBef>
              <a:spcAft>
                <a:spcPts val="0"/>
              </a:spcAft>
              <a:buClr>
                <a:srgbClr val="343434"/>
              </a:buClr>
              <a:buSzPts val="1200"/>
              <a:buNone/>
              <a:defRPr>
                <a:solidFill>
                  <a:srgbClr val="343434"/>
                </a:solidFill>
              </a:defRPr>
            </a:lvl9pPr>
          </a:lstStyle>
          <a:p>
            <a:endParaRPr/>
          </a:p>
        </p:txBody>
      </p:sp>
      <p:sp>
        <p:nvSpPr>
          <p:cNvPr id="791" name="Google Shape;791;p35"/>
          <p:cNvSpPr txBox="1">
            <a:spLocks noGrp="1"/>
          </p:cNvSpPr>
          <p:nvPr>
            <p:ph type="subTitle" idx="4"/>
          </p:nvPr>
        </p:nvSpPr>
        <p:spPr>
          <a:xfrm>
            <a:off x="1074150" y="3591873"/>
            <a:ext cx="4263900" cy="41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343434"/>
              </a:buClr>
              <a:buSzPts val="1200"/>
              <a:buNone/>
              <a:defRPr sz="1400"/>
            </a:lvl1pPr>
            <a:lvl2pPr lvl="1" algn="ctr" rtl="0">
              <a:lnSpc>
                <a:spcPct val="100000"/>
              </a:lnSpc>
              <a:spcBef>
                <a:spcPts val="0"/>
              </a:spcBef>
              <a:spcAft>
                <a:spcPts val="0"/>
              </a:spcAft>
              <a:buClr>
                <a:srgbClr val="343434"/>
              </a:buClr>
              <a:buSzPts val="1200"/>
              <a:buNone/>
              <a:defRPr>
                <a:solidFill>
                  <a:srgbClr val="343434"/>
                </a:solidFill>
              </a:defRPr>
            </a:lvl2pPr>
            <a:lvl3pPr lvl="2" algn="ctr" rtl="0">
              <a:lnSpc>
                <a:spcPct val="100000"/>
              </a:lnSpc>
              <a:spcBef>
                <a:spcPts val="0"/>
              </a:spcBef>
              <a:spcAft>
                <a:spcPts val="0"/>
              </a:spcAft>
              <a:buClr>
                <a:srgbClr val="343434"/>
              </a:buClr>
              <a:buSzPts val="1200"/>
              <a:buNone/>
              <a:defRPr>
                <a:solidFill>
                  <a:srgbClr val="343434"/>
                </a:solidFill>
              </a:defRPr>
            </a:lvl3pPr>
            <a:lvl4pPr lvl="3" algn="ctr" rtl="0">
              <a:lnSpc>
                <a:spcPct val="100000"/>
              </a:lnSpc>
              <a:spcBef>
                <a:spcPts val="0"/>
              </a:spcBef>
              <a:spcAft>
                <a:spcPts val="0"/>
              </a:spcAft>
              <a:buClr>
                <a:srgbClr val="343434"/>
              </a:buClr>
              <a:buSzPts val="1200"/>
              <a:buNone/>
              <a:defRPr>
                <a:solidFill>
                  <a:srgbClr val="343434"/>
                </a:solidFill>
              </a:defRPr>
            </a:lvl4pPr>
            <a:lvl5pPr lvl="4" algn="ctr" rtl="0">
              <a:lnSpc>
                <a:spcPct val="100000"/>
              </a:lnSpc>
              <a:spcBef>
                <a:spcPts val="0"/>
              </a:spcBef>
              <a:spcAft>
                <a:spcPts val="0"/>
              </a:spcAft>
              <a:buClr>
                <a:srgbClr val="343434"/>
              </a:buClr>
              <a:buSzPts val="1200"/>
              <a:buNone/>
              <a:defRPr>
                <a:solidFill>
                  <a:srgbClr val="343434"/>
                </a:solidFill>
              </a:defRPr>
            </a:lvl5pPr>
            <a:lvl6pPr lvl="5" algn="ctr" rtl="0">
              <a:lnSpc>
                <a:spcPct val="100000"/>
              </a:lnSpc>
              <a:spcBef>
                <a:spcPts val="0"/>
              </a:spcBef>
              <a:spcAft>
                <a:spcPts val="0"/>
              </a:spcAft>
              <a:buClr>
                <a:srgbClr val="343434"/>
              </a:buClr>
              <a:buSzPts val="1200"/>
              <a:buNone/>
              <a:defRPr>
                <a:solidFill>
                  <a:srgbClr val="343434"/>
                </a:solidFill>
              </a:defRPr>
            </a:lvl6pPr>
            <a:lvl7pPr lvl="6" algn="ctr" rtl="0">
              <a:lnSpc>
                <a:spcPct val="100000"/>
              </a:lnSpc>
              <a:spcBef>
                <a:spcPts val="0"/>
              </a:spcBef>
              <a:spcAft>
                <a:spcPts val="0"/>
              </a:spcAft>
              <a:buClr>
                <a:srgbClr val="343434"/>
              </a:buClr>
              <a:buSzPts val="1200"/>
              <a:buNone/>
              <a:defRPr>
                <a:solidFill>
                  <a:srgbClr val="343434"/>
                </a:solidFill>
              </a:defRPr>
            </a:lvl7pPr>
            <a:lvl8pPr lvl="7" algn="ctr" rtl="0">
              <a:lnSpc>
                <a:spcPct val="100000"/>
              </a:lnSpc>
              <a:spcBef>
                <a:spcPts val="0"/>
              </a:spcBef>
              <a:spcAft>
                <a:spcPts val="0"/>
              </a:spcAft>
              <a:buClr>
                <a:srgbClr val="343434"/>
              </a:buClr>
              <a:buSzPts val="1200"/>
              <a:buNone/>
              <a:defRPr>
                <a:solidFill>
                  <a:srgbClr val="343434"/>
                </a:solidFill>
              </a:defRPr>
            </a:lvl8pPr>
            <a:lvl9pPr lvl="8" algn="ctr" rtl="0">
              <a:lnSpc>
                <a:spcPct val="100000"/>
              </a:lnSpc>
              <a:spcBef>
                <a:spcPts val="0"/>
              </a:spcBef>
              <a:spcAft>
                <a:spcPts val="0"/>
              </a:spcAft>
              <a:buClr>
                <a:srgbClr val="343434"/>
              </a:buClr>
              <a:buSzPts val="1200"/>
              <a:buNone/>
              <a:defRPr>
                <a:solidFill>
                  <a:srgbClr val="343434"/>
                </a:solidFill>
              </a:defRPr>
            </a:lvl9pPr>
          </a:lstStyle>
          <a:p>
            <a:endParaRPr/>
          </a:p>
        </p:txBody>
      </p:sp>
      <p:sp>
        <p:nvSpPr>
          <p:cNvPr id="792" name="Google Shape;792;p35"/>
          <p:cNvSpPr txBox="1">
            <a:spLocks noGrp="1"/>
          </p:cNvSpPr>
          <p:nvPr>
            <p:ph type="subTitle" idx="5"/>
          </p:nvPr>
        </p:nvSpPr>
        <p:spPr>
          <a:xfrm>
            <a:off x="1074150" y="1906250"/>
            <a:ext cx="4263900" cy="41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343434"/>
              </a:buClr>
              <a:buSzPts val="1200"/>
              <a:buNone/>
              <a:defRPr sz="1400"/>
            </a:lvl1pPr>
            <a:lvl2pPr lvl="1" algn="ctr" rtl="0">
              <a:lnSpc>
                <a:spcPct val="100000"/>
              </a:lnSpc>
              <a:spcBef>
                <a:spcPts val="0"/>
              </a:spcBef>
              <a:spcAft>
                <a:spcPts val="0"/>
              </a:spcAft>
              <a:buClr>
                <a:srgbClr val="343434"/>
              </a:buClr>
              <a:buSzPts val="1200"/>
              <a:buNone/>
              <a:defRPr>
                <a:solidFill>
                  <a:srgbClr val="343434"/>
                </a:solidFill>
              </a:defRPr>
            </a:lvl2pPr>
            <a:lvl3pPr lvl="2" algn="ctr" rtl="0">
              <a:lnSpc>
                <a:spcPct val="100000"/>
              </a:lnSpc>
              <a:spcBef>
                <a:spcPts val="0"/>
              </a:spcBef>
              <a:spcAft>
                <a:spcPts val="0"/>
              </a:spcAft>
              <a:buClr>
                <a:srgbClr val="343434"/>
              </a:buClr>
              <a:buSzPts val="1200"/>
              <a:buNone/>
              <a:defRPr>
                <a:solidFill>
                  <a:srgbClr val="343434"/>
                </a:solidFill>
              </a:defRPr>
            </a:lvl3pPr>
            <a:lvl4pPr lvl="3" algn="ctr" rtl="0">
              <a:lnSpc>
                <a:spcPct val="100000"/>
              </a:lnSpc>
              <a:spcBef>
                <a:spcPts val="0"/>
              </a:spcBef>
              <a:spcAft>
                <a:spcPts val="0"/>
              </a:spcAft>
              <a:buClr>
                <a:srgbClr val="343434"/>
              </a:buClr>
              <a:buSzPts val="1200"/>
              <a:buNone/>
              <a:defRPr>
                <a:solidFill>
                  <a:srgbClr val="343434"/>
                </a:solidFill>
              </a:defRPr>
            </a:lvl4pPr>
            <a:lvl5pPr lvl="4" algn="ctr" rtl="0">
              <a:lnSpc>
                <a:spcPct val="100000"/>
              </a:lnSpc>
              <a:spcBef>
                <a:spcPts val="0"/>
              </a:spcBef>
              <a:spcAft>
                <a:spcPts val="0"/>
              </a:spcAft>
              <a:buClr>
                <a:srgbClr val="343434"/>
              </a:buClr>
              <a:buSzPts val="1200"/>
              <a:buNone/>
              <a:defRPr>
                <a:solidFill>
                  <a:srgbClr val="343434"/>
                </a:solidFill>
              </a:defRPr>
            </a:lvl5pPr>
            <a:lvl6pPr lvl="5" algn="ctr" rtl="0">
              <a:lnSpc>
                <a:spcPct val="100000"/>
              </a:lnSpc>
              <a:spcBef>
                <a:spcPts val="0"/>
              </a:spcBef>
              <a:spcAft>
                <a:spcPts val="0"/>
              </a:spcAft>
              <a:buClr>
                <a:srgbClr val="343434"/>
              </a:buClr>
              <a:buSzPts val="1200"/>
              <a:buNone/>
              <a:defRPr>
                <a:solidFill>
                  <a:srgbClr val="343434"/>
                </a:solidFill>
              </a:defRPr>
            </a:lvl6pPr>
            <a:lvl7pPr lvl="6" algn="ctr" rtl="0">
              <a:lnSpc>
                <a:spcPct val="100000"/>
              </a:lnSpc>
              <a:spcBef>
                <a:spcPts val="0"/>
              </a:spcBef>
              <a:spcAft>
                <a:spcPts val="0"/>
              </a:spcAft>
              <a:buClr>
                <a:srgbClr val="343434"/>
              </a:buClr>
              <a:buSzPts val="1200"/>
              <a:buNone/>
              <a:defRPr>
                <a:solidFill>
                  <a:srgbClr val="343434"/>
                </a:solidFill>
              </a:defRPr>
            </a:lvl7pPr>
            <a:lvl8pPr lvl="7" algn="ctr" rtl="0">
              <a:lnSpc>
                <a:spcPct val="100000"/>
              </a:lnSpc>
              <a:spcBef>
                <a:spcPts val="0"/>
              </a:spcBef>
              <a:spcAft>
                <a:spcPts val="0"/>
              </a:spcAft>
              <a:buClr>
                <a:srgbClr val="343434"/>
              </a:buClr>
              <a:buSzPts val="1200"/>
              <a:buNone/>
              <a:defRPr>
                <a:solidFill>
                  <a:srgbClr val="343434"/>
                </a:solidFill>
              </a:defRPr>
            </a:lvl8pPr>
            <a:lvl9pPr lvl="8" algn="ctr" rtl="0">
              <a:lnSpc>
                <a:spcPct val="100000"/>
              </a:lnSpc>
              <a:spcBef>
                <a:spcPts val="0"/>
              </a:spcBef>
              <a:spcAft>
                <a:spcPts val="0"/>
              </a:spcAft>
              <a:buClr>
                <a:srgbClr val="343434"/>
              </a:buClr>
              <a:buSzPts val="1200"/>
              <a:buNone/>
              <a:defRPr>
                <a:solidFill>
                  <a:srgbClr val="343434"/>
                </a:solidFill>
              </a:defRPr>
            </a:lvl9pPr>
          </a:lstStyle>
          <a:p>
            <a:endParaRPr/>
          </a:p>
        </p:txBody>
      </p:sp>
    </p:spTree>
    <p:extLst>
      <p:ext uri="{BB962C8B-B14F-4D97-AF65-F5344CB8AC3E}">
        <p14:creationId xmlns:p14="http://schemas.microsoft.com/office/powerpoint/2010/main" val="38978370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mp; four columns">
  <p:cSld name="Title &amp; four columns">
    <p:spTree>
      <p:nvGrpSpPr>
        <p:cNvPr id="1" name="Shape 497"/>
        <p:cNvGrpSpPr/>
        <p:nvPr/>
      </p:nvGrpSpPr>
      <p:grpSpPr>
        <a:xfrm>
          <a:off x="0" y="0"/>
          <a:ext cx="0" cy="0"/>
          <a:chOff x="0" y="0"/>
          <a:chExt cx="0" cy="0"/>
        </a:xfrm>
      </p:grpSpPr>
      <p:sp>
        <p:nvSpPr>
          <p:cNvPr id="498" name="Google Shape;498;p24"/>
          <p:cNvSpPr txBox="1">
            <a:spLocks noGrp="1"/>
          </p:cNvSpPr>
          <p:nvPr>
            <p:ph type="title"/>
          </p:nvPr>
        </p:nvSpPr>
        <p:spPr>
          <a:xfrm>
            <a:off x="1074150" y="384048"/>
            <a:ext cx="6995700" cy="5139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BBC1"/>
              </a:buClr>
              <a:buSzPts val="2700"/>
              <a:buNone/>
              <a:defRPr sz="2700">
                <a:solidFill>
                  <a:schemeClr val="accent5"/>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499" name="Google Shape;499;p24"/>
          <p:cNvSpPr/>
          <p:nvPr/>
        </p:nvSpPr>
        <p:spPr>
          <a:xfrm>
            <a:off x="8633800" y="3918500"/>
            <a:ext cx="258300" cy="258300"/>
          </a:xfrm>
          <a:prstGeom prst="ellipse">
            <a:avLst/>
          </a:pr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 name="Google Shape;500;p24"/>
          <p:cNvGrpSpPr/>
          <p:nvPr/>
        </p:nvGrpSpPr>
        <p:grpSpPr>
          <a:xfrm>
            <a:off x="7904117" y="4335609"/>
            <a:ext cx="1717686" cy="1718100"/>
            <a:chOff x="1347125" y="349025"/>
            <a:chExt cx="4978800" cy="4980000"/>
          </a:xfrm>
        </p:grpSpPr>
        <p:sp>
          <p:nvSpPr>
            <p:cNvPr id="501" name="Google Shape;501;p24"/>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4"/>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4"/>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4"/>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4"/>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4"/>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4"/>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4"/>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4"/>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4"/>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4"/>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4"/>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4"/>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4"/>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4"/>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4"/>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4"/>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4"/>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4"/>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4"/>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4"/>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4"/>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 name="Google Shape;523;p24"/>
          <p:cNvSpPr/>
          <p:nvPr/>
        </p:nvSpPr>
        <p:spPr>
          <a:xfrm>
            <a:off x="221800" y="4722600"/>
            <a:ext cx="258300" cy="258300"/>
          </a:xfrm>
          <a:prstGeom prst="ellipse">
            <a:avLst/>
          </a:pr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4"/>
          <p:cNvSpPr/>
          <p:nvPr/>
        </p:nvSpPr>
        <p:spPr>
          <a:xfrm>
            <a:off x="338550" y="4642350"/>
            <a:ext cx="141600" cy="141600"/>
          </a:xfrm>
          <a:prstGeom prst="ellipse">
            <a:avLst/>
          </a:pr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4"/>
          <p:cNvSpPr txBox="1">
            <a:spLocks noGrp="1"/>
          </p:cNvSpPr>
          <p:nvPr>
            <p:ph type="subTitle" idx="1"/>
          </p:nvPr>
        </p:nvSpPr>
        <p:spPr>
          <a:xfrm>
            <a:off x="836975" y="1655824"/>
            <a:ext cx="2368500" cy="8295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400"/>
            </a:lvl1pPr>
            <a:lvl2pPr lvl="1" algn="r" rtl="0">
              <a:spcBef>
                <a:spcPts val="0"/>
              </a:spcBef>
              <a:spcAft>
                <a:spcPts val="0"/>
              </a:spcAft>
              <a:buNone/>
              <a:defRPr sz="1400"/>
            </a:lvl2pPr>
            <a:lvl3pPr lvl="2" algn="r" rtl="0">
              <a:spcBef>
                <a:spcPts val="0"/>
              </a:spcBef>
              <a:spcAft>
                <a:spcPts val="0"/>
              </a:spcAft>
              <a:buNone/>
              <a:defRPr sz="1400"/>
            </a:lvl3pPr>
            <a:lvl4pPr lvl="3" algn="r" rtl="0">
              <a:spcBef>
                <a:spcPts val="0"/>
              </a:spcBef>
              <a:spcAft>
                <a:spcPts val="0"/>
              </a:spcAft>
              <a:buNone/>
              <a:defRPr sz="1400"/>
            </a:lvl4pPr>
            <a:lvl5pPr lvl="4" algn="r" rtl="0">
              <a:spcBef>
                <a:spcPts val="0"/>
              </a:spcBef>
              <a:spcAft>
                <a:spcPts val="0"/>
              </a:spcAft>
              <a:buNone/>
              <a:defRPr sz="1400"/>
            </a:lvl5pPr>
            <a:lvl6pPr lvl="5" algn="r" rtl="0">
              <a:spcBef>
                <a:spcPts val="0"/>
              </a:spcBef>
              <a:spcAft>
                <a:spcPts val="0"/>
              </a:spcAft>
              <a:buNone/>
              <a:defRPr sz="1400"/>
            </a:lvl6pPr>
            <a:lvl7pPr lvl="6" algn="r" rtl="0">
              <a:spcBef>
                <a:spcPts val="0"/>
              </a:spcBef>
              <a:spcAft>
                <a:spcPts val="0"/>
              </a:spcAft>
              <a:buNone/>
              <a:defRPr sz="1400"/>
            </a:lvl7pPr>
            <a:lvl8pPr lvl="7" algn="r" rtl="0">
              <a:spcBef>
                <a:spcPts val="0"/>
              </a:spcBef>
              <a:spcAft>
                <a:spcPts val="0"/>
              </a:spcAft>
              <a:buNone/>
              <a:defRPr sz="1400"/>
            </a:lvl8pPr>
            <a:lvl9pPr lvl="8" algn="r" rtl="0">
              <a:spcBef>
                <a:spcPts val="0"/>
              </a:spcBef>
              <a:spcAft>
                <a:spcPts val="0"/>
              </a:spcAft>
              <a:buNone/>
              <a:defRPr sz="1400"/>
            </a:lvl9pPr>
          </a:lstStyle>
          <a:p>
            <a:endParaRPr/>
          </a:p>
        </p:txBody>
      </p:sp>
      <p:sp>
        <p:nvSpPr>
          <p:cNvPr id="526" name="Google Shape;526;p24"/>
          <p:cNvSpPr txBox="1">
            <a:spLocks noGrp="1"/>
          </p:cNvSpPr>
          <p:nvPr>
            <p:ph type="subTitle" idx="2"/>
          </p:nvPr>
        </p:nvSpPr>
        <p:spPr>
          <a:xfrm>
            <a:off x="5938525" y="1630649"/>
            <a:ext cx="2368500" cy="829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527" name="Google Shape;527;p24"/>
          <p:cNvSpPr txBox="1">
            <a:spLocks noGrp="1"/>
          </p:cNvSpPr>
          <p:nvPr>
            <p:ph type="subTitle" idx="3"/>
          </p:nvPr>
        </p:nvSpPr>
        <p:spPr>
          <a:xfrm>
            <a:off x="5938500" y="3449599"/>
            <a:ext cx="2368500" cy="829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528" name="Google Shape;528;p24"/>
          <p:cNvSpPr txBox="1">
            <a:spLocks noGrp="1"/>
          </p:cNvSpPr>
          <p:nvPr>
            <p:ph type="subTitle" idx="4"/>
          </p:nvPr>
        </p:nvSpPr>
        <p:spPr>
          <a:xfrm>
            <a:off x="837000" y="3449599"/>
            <a:ext cx="2368500" cy="8295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400"/>
            </a:lvl1pPr>
            <a:lvl2pPr lvl="1" algn="r" rtl="0">
              <a:spcBef>
                <a:spcPts val="0"/>
              </a:spcBef>
              <a:spcAft>
                <a:spcPts val="0"/>
              </a:spcAft>
              <a:buNone/>
              <a:defRPr sz="1400"/>
            </a:lvl2pPr>
            <a:lvl3pPr lvl="2" algn="r" rtl="0">
              <a:spcBef>
                <a:spcPts val="0"/>
              </a:spcBef>
              <a:spcAft>
                <a:spcPts val="0"/>
              </a:spcAft>
              <a:buNone/>
              <a:defRPr sz="1400"/>
            </a:lvl3pPr>
            <a:lvl4pPr lvl="3" algn="r" rtl="0">
              <a:spcBef>
                <a:spcPts val="0"/>
              </a:spcBef>
              <a:spcAft>
                <a:spcPts val="0"/>
              </a:spcAft>
              <a:buNone/>
              <a:defRPr sz="1400"/>
            </a:lvl4pPr>
            <a:lvl5pPr lvl="4" algn="r" rtl="0">
              <a:spcBef>
                <a:spcPts val="0"/>
              </a:spcBef>
              <a:spcAft>
                <a:spcPts val="0"/>
              </a:spcAft>
              <a:buNone/>
              <a:defRPr sz="1400"/>
            </a:lvl5pPr>
            <a:lvl6pPr lvl="5" algn="r" rtl="0">
              <a:spcBef>
                <a:spcPts val="0"/>
              </a:spcBef>
              <a:spcAft>
                <a:spcPts val="0"/>
              </a:spcAft>
              <a:buNone/>
              <a:defRPr sz="1400"/>
            </a:lvl6pPr>
            <a:lvl7pPr lvl="6" algn="r" rtl="0">
              <a:spcBef>
                <a:spcPts val="0"/>
              </a:spcBef>
              <a:spcAft>
                <a:spcPts val="0"/>
              </a:spcAft>
              <a:buNone/>
              <a:defRPr sz="1400"/>
            </a:lvl7pPr>
            <a:lvl8pPr lvl="7" algn="r" rtl="0">
              <a:spcBef>
                <a:spcPts val="0"/>
              </a:spcBef>
              <a:spcAft>
                <a:spcPts val="0"/>
              </a:spcAft>
              <a:buNone/>
              <a:defRPr sz="1400"/>
            </a:lvl8pPr>
            <a:lvl9pPr lvl="8" algn="r" rtl="0">
              <a:spcBef>
                <a:spcPts val="0"/>
              </a:spcBef>
              <a:spcAft>
                <a:spcPts val="0"/>
              </a:spcAft>
              <a:buNone/>
              <a:defRPr sz="1400"/>
            </a:lvl9pPr>
          </a:lstStyle>
          <a:p>
            <a:endParaRPr/>
          </a:p>
        </p:txBody>
      </p:sp>
      <p:sp>
        <p:nvSpPr>
          <p:cNvPr id="529" name="Google Shape;529;p24"/>
          <p:cNvSpPr txBox="1">
            <a:spLocks noGrp="1"/>
          </p:cNvSpPr>
          <p:nvPr>
            <p:ph type="subTitle" idx="5"/>
          </p:nvPr>
        </p:nvSpPr>
        <p:spPr>
          <a:xfrm>
            <a:off x="836975" y="1319704"/>
            <a:ext cx="2368500" cy="369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700" b="1">
                <a:latin typeface="Roboto"/>
                <a:ea typeface="Roboto"/>
                <a:cs typeface="Roboto"/>
                <a:sym typeface="Roboto"/>
              </a:defRPr>
            </a:lvl1pPr>
            <a:lvl2pPr lvl="1" algn="r" rtl="0">
              <a:spcBef>
                <a:spcPts val="0"/>
              </a:spcBef>
              <a:spcAft>
                <a:spcPts val="0"/>
              </a:spcAft>
              <a:buNone/>
              <a:defRPr sz="1700" b="1">
                <a:latin typeface="Roboto"/>
                <a:ea typeface="Roboto"/>
                <a:cs typeface="Roboto"/>
                <a:sym typeface="Roboto"/>
              </a:defRPr>
            </a:lvl2pPr>
            <a:lvl3pPr lvl="2" algn="r" rtl="0">
              <a:spcBef>
                <a:spcPts val="0"/>
              </a:spcBef>
              <a:spcAft>
                <a:spcPts val="0"/>
              </a:spcAft>
              <a:buNone/>
              <a:defRPr sz="1700" b="1">
                <a:latin typeface="Roboto"/>
                <a:ea typeface="Roboto"/>
                <a:cs typeface="Roboto"/>
                <a:sym typeface="Roboto"/>
              </a:defRPr>
            </a:lvl3pPr>
            <a:lvl4pPr lvl="3" algn="r" rtl="0">
              <a:spcBef>
                <a:spcPts val="0"/>
              </a:spcBef>
              <a:spcAft>
                <a:spcPts val="0"/>
              </a:spcAft>
              <a:buNone/>
              <a:defRPr sz="1700" b="1">
                <a:latin typeface="Roboto"/>
                <a:ea typeface="Roboto"/>
                <a:cs typeface="Roboto"/>
                <a:sym typeface="Roboto"/>
              </a:defRPr>
            </a:lvl4pPr>
            <a:lvl5pPr lvl="4" algn="r" rtl="0">
              <a:spcBef>
                <a:spcPts val="0"/>
              </a:spcBef>
              <a:spcAft>
                <a:spcPts val="0"/>
              </a:spcAft>
              <a:buNone/>
              <a:defRPr sz="1700" b="1">
                <a:latin typeface="Roboto"/>
                <a:ea typeface="Roboto"/>
                <a:cs typeface="Roboto"/>
                <a:sym typeface="Roboto"/>
              </a:defRPr>
            </a:lvl5pPr>
            <a:lvl6pPr lvl="5" algn="r" rtl="0">
              <a:spcBef>
                <a:spcPts val="0"/>
              </a:spcBef>
              <a:spcAft>
                <a:spcPts val="0"/>
              </a:spcAft>
              <a:buNone/>
              <a:defRPr sz="1700" b="1">
                <a:latin typeface="Roboto"/>
                <a:ea typeface="Roboto"/>
                <a:cs typeface="Roboto"/>
                <a:sym typeface="Roboto"/>
              </a:defRPr>
            </a:lvl6pPr>
            <a:lvl7pPr lvl="6" algn="r" rtl="0">
              <a:spcBef>
                <a:spcPts val="0"/>
              </a:spcBef>
              <a:spcAft>
                <a:spcPts val="0"/>
              </a:spcAft>
              <a:buNone/>
              <a:defRPr sz="1700" b="1">
                <a:latin typeface="Roboto"/>
                <a:ea typeface="Roboto"/>
                <a:cs typeface="Roboto"/>
                <a:sym typeface="Roboto"/>
              </a:defRPr>
            </a:lvl7pPr>
            <a:lvl8pPr lvl="7" algn="r" rtl="0">
              <a:spcBef>
                <a:spcPts val="0"/>
              </a:spcBef>
              <a:spcAft>
                <a:spcPts val="0"/>
              </a:spcAft>
              <a:buNone/>
              <a:defRPr sz="1700" b="1">
                <a:latin typeface="Roboto"/>
                <a:ea typeface="Roboto"/>
                <a:cs typeface="Roboto"/>
                <a:sym typeface="Roboto"/>
              </a:defRPr>
            </a:lvl8pPr>
            <a:lvl9pPr lvl="8" algn="r" rtl="0">
              <a:spcBef>
                <a:spcPts val="0"/>
              </a:spcBef>
              <a:spcAft>
                <a:spcPts val="0"/>
              </a:spcAft>
              <a:buNone/>
              <a:defRPr sz="1700" b="1">
                <a:latin typeface="Roboto"/>
                <a:ea typeface="Roboto"/>
                <a:cs typeface="Roboto"/>
                <a:sym typeface="Roboto"/>
              </a:defRPr>
            </a:lvl9pPr>
          </a:lstStyle>
          <a:p>
            <a:endParaRPr/>
          </a:p>
        </p:txBody>
      </p:sp>
      <p:sp>
        <p:nvSpPr>
          <p:cNvPr id="530" name="Google Shape;530;p24"/>
          <p:cNvSpPr txBox="1">
            <a:spLocks noGrp="1"/>
          </p:cNvSpPr>
          <p:nvPr>
            <p:ph type="subTitle" idx="6"/>
          </p:nvPr>
        </p:nvSpPr>
        <p:spPr>
          <a:xfrm>
            <a:off x="5938525" y="1319704"/>
            <a:ext cx="2368500" cy="369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700" b="1">
                <a:latin typeface="Roboto"/>
                <a:ea typeface="Roboto"/>
                <a:cs typeface="Roboto"/>
                <a:sym typeface="Roboto"/>
              </a:defRPr>
            </a:lvl1pPr>
            <a:lvl2pPr lvl="1" rtl="0">
              <a:spcBef>
                <a:spcPts val="0"/>
              </a:spcBef>
              <a:spcAft>
                <a:spcPts val="0"/>
              </a:spcAft>
              <a:buNone/>
              <a:defRPr sz="1700" b="1">
                <a:latin typeface="Roboto"/>
                <a:ea typeface="Roboto"/>
                <a:cs typeface="Roboto"/>
                <a:sym typeface="Roboto"/>
              </a:defRPr>
            </a:lvl2pPr>
            <a:lvl3pPr lvl="2" rtl="0">
              <a:spcBef>
                <a:spcPts val="0"/>
              </a:spcBef>
              <a:spcAft>
                <a:spcPts val="0"/>
              </a:spcAft>
              <a:buNone/>
              <a:defRPr sz="1700" b="1">
                <a:latin typeface="Roboto"/>
                <a:ea typeface="Roboto"/>
                <a:cs typeface="Roboto"/>
                <a:sym typeface="Roboto"/>
              </a:defRPr>
            </a:lvl3pPr>
            <a:lvl4pPr lvl="3" rtl="0">
              <a:spcBef>
                <a:spcPts val="0"/>
              </a:spcBef>
              <a:spcAft>
                <a:spcPts val="0"/>
              </a:spcAft>
              <a:buNone/>
              <a:defRPr sz="1700" b="1">
                <a:latin typeface="Roboto"/>
                <a:ea typeface="Roboto"/>
                <a:cs typeface="Roboto"/>
                <a:sym typeface="Roboto"/>
              </a:defRPr>
            </a:lvl4pPr>
            <a:lvl5pPr lvl="4" rtl="0">
              <a:spcBef>
                <a:spcPts val="0"/>
              </a:spcBef>
              <a:spcAft>
                <a:spcPts val="0"/>
              </a:spcAft>
              <a:buNone/>
              <a:defRPr sz="1700" b="1">
                <a:latin typeface="Roboto"/>
                <a:ea typeface="Roboto"/>
                <a:cs typeface="Roboto"/>
                <a:sym typeface="Roboto"/>
              </a:defRPr>
            </a:lvl5pPr>
            <a:lvl6pPr lvl="5" rtl="0">
              <a:spcBef>
                <a:spcPts val="0"/>
              </a:spcBef>
              <a:spcAft>
                <a:spcPts val="0"/>
              </a:spcAft>
              <a:buNone/>
              <a:defRPr sz="1700" b="1">
                <a:latin typeface="Roboto"/>
                <a:ea typeface="Roboto"/>
                <a:cs typeface="Roboto"/>
                <a:sym typeface="Roboto"/>
              </a:defRPr>
            </a:lvl6pPr>
            <a:lvl7pPr lvl="6" rtl="0">
              <a:spcBef>
                <a:spcPts val="0"/>
              </a:spcBef>
              <a:spcAft>
                <a:spcPts val="0"/>
              </a:spcAft>
              <a:buNone/>
              <a:defRPr sz="1700" b="1">
                <a:latin typeface="Roboto"/>
                <a:ea typeface="Roboto"/>
                <a:cs typeface="Roboto"/>
                <a:sym typeface="Roboto"/>
              </a:defRPr>
            </a:lvl7pPr>
            <a:lvl8pPr lvl="7" rtl="0">
              <a:spcBef>
                <a:spcPts val="0"/>
              </a:spcBef>
              <a:spcAft>
                <a:spcPts val="0"/>
              </a:spcAft>
              <a:buNone/>
              <a:defRPr sz="1700" b="1">
                <a:latin typeface="Roboto"/>
                <a:ea typeface="Roboto"/>
                <a:cs typeface="Roboto"/>
                <a:sym typeface="Roboto"/>
              </a:defRPr>
            </a:lvl8pPr>
            <a:lvl9pPr lvl="8" rtl="0">
              <a:spcBef>
                <a:spcPts val="0"/>
              </a:spcBef>
              <a:spcAft>
                <a:spcPts val="0"/>
              </a:spcAft>
              <a:buNone/>
              <a:defRPr sz="1700" b="1">
                <a:latin typeface="Roboto"/>
                <a:ea typeface="Roboto"/>
                <a:cs typeface="Roboto"/>
                <a:sym typeface="Roboto"/>
              </a:defRPr>
            </a:lvl9pPr>
          </a:lstStyle>
          <a:p>
            <a:endParaRPr/>
          </a:p>
        </p:txBody>
      </p:sp>
      <p:sp>
        <p:nvSpPr>
          <p:cNvPr id="531" name="Google Shape;531;p24"/>
          <p:cNvSpPr txBox="1">
            <a:spLocks noGrp="1"/>
          </p:cNvSpPr>
          <p:nvPr>
            <p:ph type="subTitle" idx="7"/>
          </p:nvPr>
        </p:nvSpPr>
        <p:spPr>
          <a:xfrm>
            <a:off x="5938500" y="3113479"/>
            <a:ext cx="2368500" cy="369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700" b="1">
                <a:latin typeface="Roboto"/>
                <a:ea typeface="Roboto"/>
                <a:cs typeface="Roboto"/>
                <a:sym typeface="Roboto"/>
              </a:defRPr>
            </a:lvl1pPr>
            <a:lvl2pPr lvl="1" rtl="0">
              <a:spcBef>
                <a:spcPts val="0"/>
              </a:spcBef>
              <a:spcAft>
                <a:spcPts val="0"/>
              </a:spcAft>
              <a:buNone/>
              <a:defRPr sz="1700" b="1">
                <a:latin typeface="Roboto"/>
                <a:ea typeface="Roboto"/>
                <a:cs typeface="Roboto"/>
                <a:sym typeface="Roboto"/>
              </a:defRPr>
            </a:lvl2pPr>
            <a:lvl3pPr lvl="2" rtl="0">
              <a:spcBef>
                <a:spcPts val="0"/>
              </a:spcBef>
              <a:spcAft>
                <a:spcPts val="0"/>
              </a:spcAft>
              <a:buNone/>
              <a:defRPr sz="1700" b="1">
                <a:latin typeface="Roboto"/>
                <a:ea typeface="Roboto"/>
                <a:cs typeface="Roboto"/>
                <a:sym typeface="Roboto"/>
              </a:defRPr>
            </a:lvl3pPr>
            <a:lvl4pPr lvl="3" rtl="0">
              <a:spcBef>
                <a:spcPts val="0"/>
              </a:spcBef>
              <a:spcAft>
                <a:spcPts val="0"/>
              </a:spcAft>
              <a:buNone/>
              <a:defRPr sz="1700" b="1">
                <a:latin typeface="Roboto"/>
                <a:ea typeface="Roboto"/>
                <a:cs typeface="Roboto"/>
                <a:sym typeface="Roboto"/>
              </a:defRPr>
            </a:lvl4pPr>
            <a:lvl5pPr lvl="4" rtl="0">
              <a:spcBef>
                <a:spcPts val="0"/>
              </a:spcBef>
              <a:spcAft>
                <a:spcPts val="0"/>
              </a:spcAft>
              <a:buNone/>
              <a:defRPr sz="1700" b="1">
                <a:latin typeface="Roboto"/>
                <a:ea typeface="Roboto"/>
                <a:cs typeface="Roboto"/>
                <a:sym typeface="Roboto"/>
              </a:defRPr>
            </a:lvl5pPr>
            <a:lvl6pPr lvl="5" rtl="0">
              <a:spcBef>
                <a:spcPts val="0"/>
              </a:spcBef>
              <a:spcAft>
                <a:spcPts val="0"/>
              </a:spcAft>
              <a:buNone/>
              <a:defRPr sz="1700" b="1">
                <a:latin typeface="Roboto"/>
                <a:ea typeface="Roboto"/>
                <a:cs typeface="Roboto"/>
                <a:sym typeface="Roboto"/>
              </a:defRPr>
            </a:lvl6pPr>
            <a:lvl7pPr lvl="6" rtl="0">
              <a:spcBef>
                <a:spcPts val="0"/>
              </a:spcBef>
              <a:spcAft>
                <a:spcPts val="0"/>
              </a:spcAft>
              <a:buNone/>
              <a:defRPr sz="1700" b="1">
                <a:latin typeface="Roboto"/>
                <a:ea typeface="Roboto"/>
                <a:cs typeface="Roboto"/>
                <a:sym typeface="Roboto"/>
              </a:defRPr>
            </a:lvl7pPr>
            <a:lvl8pPr lvl="7" rtl="0">
              <a:spcBef>
                <a:spcPts val="0"/>
              </a:spcBef>
              <a:spcAft>
                <a:spcPts val="0"/>
              </a:spcAft>
              <a:buNone/>
              <a:defRPr sz="1700" b="1">
                <a:latin typeface="Roboto"/>
                <a:ea typeface="Roboto"/>
                <a:cs typeface="Roboto"/>
                <a:sym typeface="Roboto"/>
              </a:defRPr>
            </a:lvl8pPr>
            <a:lvl9pPr lvl="8" rtl="0">
              <a:spcBef>
                <a:spcPts val="0"/>
              </a:spcBef>
              <a:spcAft>
                <a:spcPts val="0"/>
              </a:spcAft>
              <a:buNone/>
              <a:defRPr sz="1700" b="1">
                <a:latin typeface="Roboto"/>
                <a:ea typeface="Roboto"/>
                <a:cs typeface="Roboto"/>
                <a:sym typeface="Roboto"/>
              </a:defRPr>
            </a:lvl9pPr>
          </a:lstStyle>
          <a:p>
            <a:endParaRPr/>
          </a:p>
        </p:txBody>
      </p:sp>
      <p:sp>
        <p:nvSpPr>
          <p:cNvPr id="532" name="Google Shape;532;p24"/>
          <p:cNvSpPr txBox="1">
            <a:spLocks noGrp="1"/>
          </p:cNvSpPr>
          <p:nvPr>
            <p:ph type="subTitle" idx="8"/>
          </p:nvPr>
        </p:nvSpPr>
        <p:spPr>
          <a:xfrm>
            <a:off x="837000" y="3113479"/>
            <a:ext cx="2368500" cy="369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700" b="1">
                <a:latin typeface="Roboto"/>
                <a:ea typeface="Roboto"/>
                <a:cs typeface="Roboto"/>
                <a:sym typeface="Roboto"/>
              </a:defRPr>
            </a:lvl1pPr>
            <a:lvl2pPr lvl="1" algn="r" rtl="0">
              <a:spcBef>
                <a:spcPts val="0"/>
              </a:spcBef>
              <a:spcAft>
                <a:spcPts val="0"/>
              </a:spcAft>
              <a:buNone/>
              <a:defRPr sz="1700" b="1">
                <a:latin typeface="Roboto"/>
                <a:ea typeface="Roboto"/>
                <a:cs typeface="Roboto"/>
                <a:sym typeface="Roboto"/>
              </a:defRPr>
            </a:lvl2pPr>
            <a:lvl3pPr lvl="2" algn="r" rtl="0">
              <a:spcBef>
                <a:spcPts val="0"/>
              </a:spcBef>
              <a:spcAft>
                <a:spcPts val="0"/>
              </a:spcAft>
              <a:buNone/>
              <a:defRPr sz="1700" b="1">
                <a:latin typeface="Roboto"/>
                <a:ea typeface="Roboto"/>
                <a:cs typeface="Roboto"/>
                <a:sym typeface="Roboto"/>
              </a:defRPr>
            </a:lvl3pPr>
            <a:lvl4pPr lvl="3" algn="r" rtl="0">
              <a:spcBef>
                <a:spcPts val="0"/>
              </a:spcBef>
              <a:spcAft>
                <a:spcPts val="0"/>
              </a:spcAft>
              <a:buNone/>
              <a:defRPr sz="1700" b="1">
                <a:latin typeface="Roboto"/>
                <a:ea typeface="Roboto"/>
                <a:cs typeface="Roboto"/>
                <a:sym typeface="Roboto"/>
              </a:defRPr>
            </a:lvl4pPr>
            <a:lvl5pPr lvl="4" algn="r" rtl="0">
              <a:spcBef>
                <a:spcPts val="0"/>
              </a:spcBef>
              <a:spcAft>
                <a:spcPts val="0"/>
              </a:spcAft>
              <a:buNone/>
              <a:defRPr sz="1700" b="1">
                <a:latin typeface="Roboto"/>
                <a:ea typeface="Roboto"/>
                <a:cs typeface="Roboto"/>
                <a:sym typeface="Roboto"/>
              </a:defRPr>
            </a:lvl5pPr>
            <a:lvl6pPr lvl="5" algn="r" rtl="0">
              <a:spcBef>
                <a:spcPts val="0"/>
              </a:spcBef>
              <a:spcAft>
                <a:spcPts val="0"/>
              </a:spcAft>
              <a:buNone/>
              <a:defRPr sz="1700" b="1">
                <a:latin typeface="Roboto"/>
                <a:ea typeface="Roboto"/>
                <a:cs typeface="Roboto"/>
                <a:sym typeface="Roboto"/>
              </a:defRPr>
            </a:lvl6pPr>
            <a:lvl7pPr lvl="6" algn="r" rtl="0">
              <a:spcBef>
                <a:spcPts val="0"/>
              </a:spcBef>
              <a:spcAft>
                <a:spcPts val="0"/>
              </a:spcAft>
              <a:buNone/>
              <a:defRPr sz="1700" b="1">
                <a:latin typeface="Roboto"/>
                <a:ea typeface="Roboto"/>
                <a:cs typeface="Roboto"/>
                <a:sym typeface="Roboto"/>
              </a:defRPr>
            </a:lvl7pPr>
            <a:lvl8pPr lvl="7" algn="r" rtl="0">
              <a:spcBef>
                <a:spcPts val="0"/>
              </a:spcBef>
              <a:spcAft>
                <a:spcPts val="0"/>
              </a:spcAft>
              <a:buNone/>
              <a:defRPr sz="1700" b="1">
                <a:latin typeface="Roboto"/>
                <a:ea typeface="Roboto"/>
                <a:cs typeface="Roboto"/>
                <a:sym typeface="Roboto"/>
              </a:defRPr>
            </a:lvl8pPr>
            <a:lvl9pPr lvl="8" algn="r" rtl="0">
              <a:spcBef>
                <a:spcPts val="0"/>
              </a:spcBef>
              <a:spcAft>
                <a:spcPts val="0"/>
              </a:spcAft>
              <a:buNone/>
              <a:defRPr sz="1700" b="1">
                <a:latin typeface="Roboto"/>
                <a:ea typeface="Roboto"/>
                <a:cs typeface="Roboto"/>
                <a:sym typeface="Roboto"/>
              </a:defRPr>
            </a:lvl9pPr>
          </a:lstStyle>
          <a:p>
            <a:endParaRPr/>
          </a:p>
        </p:txBody>
      </p:sp>
    </p:spTree>
    <p:extLst>
      <p:ext uri="{BB962C8B-B14F-4D97-AF65-F5344CB8AC3E}">
        <p14:creationId xmlns:p14="http://schemas.microsoft.com/office/powerpoint/2010/main" val="1261118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sp>
        <p:nvSpPr>
          <p:cNvPr id="106" name="Google Shape;106;p7"/>
          <p:cNvSpPr txBox="1">
            <a:spLocks noGrp="1"/>
          </p:cNvSpPr>
          <p:nvPr>
            <p:ph type="title"/>
          </p:nvPr>
        </p:nvSpPr>
        <p:spPr>
          <a:xfrm>
            <a:off x="720000" y="540000"/>
            <a:ext cx="3348300" cy="841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BBC1"/>
              </a:buClr>
              <a:buSzPts val="2700"/>
              <a:buNone/>
              <a:defRPr sz="2700">
                <a:solidFill>
                  <a:srgbClr val="00BBC1"/>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07" name="Google Shape;107;p7"/>
          <p:cNvSpPr txBox="1">
            <a:spLocks noGrp="1"/>
          </p:cNvSpPr>
          <p:nvPr>
            <p:ph type="subTitle" idx="1"/>
          </p:nvPr>
        </p:nvSpPr>
        <p:spPr>
          <a:xfrm>
            <a:off x="747150" y="1381800"/>
            <a:ext cx="32940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343434"/>
              </a:buClr>
              <a:buSzPts val="1200"/>
              <a:buNone/>
              <a:defRPr>
                <a:solidFill>
                  <a:srgbClr val="343434"/>
                </a:solidFill>
              </a:defRPr>
            </a:lvl1pPr>
            <a:lvl2pPr lvl="1" algn="ctr" rtl="0">
              <a:lnSpc>
                <a:spcPct val="100000"/>
              </a:lnSpc>
              <a:spcBef>
                <a:spcPts val="0"/>
              </a:spcBef>
              <a:spcAft>
                <a:spcPts val="0"/>
              </a:spcAft>
              <a:buClr>
                <a:srgbClr val="343434"/>
              </a:buClr>
              <a:buSzPts val="1200"/>
              <a:buNone/>
              <a:defRPr>
                <a:solidFill>
                  <a:srgbClr val="343434"/>
                </a:solidFill>
              </a:defRPr>
            </a:lvl2pPr>
            <a:lvl3pPr lvl="2" algn="ctr" rtl="0">
              <a:lnSpc>
                <a:spcPct val="100000"/>
              </a:lnSpc>
              <a:spcBef>
                <a:spcPts val="0"/>
              </a:spcBef>
              <a:spcAft>
                <a:spcPts val="0"/>
              </a:spcAft>
              <a:buClr>
                <a:srgbClr val="343434"/>
              </a:buClr>
              <a:buSzPts val="1200"/>
              <a:buNone/>
              <a:defRPr>
                <a:solidFill>
                  <a:srgbClr val="343434"/>
                </a:solidFill>
              </a:defRPr>
            </a:lvl3pPr>
            <a:lvl4pPr lvl="3" algn="ctr" rtl="0">
              <a:lnSpc>
                <a:spcPct val="100000"/>
              </a:lnSpc>
              <a:spcBef>
                <a:spcPts val="0"/>
              </a:spcBef>
              <a:spcAft>
                <a:spcPts val="0"/>
              </a:spcAft>
              <a:buClr>
                <a:srgbClr val="343434"/>
              </a:buClr>
              <a:buSzPts val="1200"/>
              <a:buNone/>
              <a:defRPr>
                <a:solidFill>
                  <a:srgbClr val="343434"/>
                </a:solidFill>
              </a:defRPr>
            </a:lvl4pPr>
            <a:lvl5pPr lvl="4" algn="ctr" rtl="0">
              <a:lnSpc>
                <a:spcPct val="100000"/>
              </a:lnSpc>
              <a:spcBef>
                <a:spcPts val="0"/>
              </a:spcBef>
              <a:spcAft>
                <a:spcPts val="0"/>
              </a:spcAft>
              <a:buClr>
                <a:srgbClr val="343434"/>
              </a:buClr>
              <a:buSzPts val="1200"/>
              <a:buNone/>
              <a:defRPr>
                <a:solidFill>
                  <a:srgbClr val="343434"/>
                </a:solidFill>
              </a:defRPr>
            </a:lvl5pPr>
            <a:lvl6pPr lvl="5" algn="ctr" rtl="0">
              <a:lnSpc>
                <a:spcPct val="100000"/>
              </a:lnSpc>
              <a:spcBef>
                <a:spcPts val="0"/>
              </a:spcBef>
              <a:spcAft>
                <a:spcPts val="0"/>
              </a:spcAft>
              <a:buClr>
                <a:srgbClr val="343434"/>
              </a:buClr>
              <a:buSzPts val="1200"/>
              <a:buNone/>
              <a:defRPr>
                <a:solidFill>
                  <a:srgbClr val="343434"/>
                </a:solidFill>
              </a:defRPr>
            </a:lvl6pPr>
            <a:lvl7pPr lvl="6" algn="ctr" rtl="0">
              <a:lnSpc>
                <a:spcPct val="100000"/>
              </a:lnSpc>
              <a:spcBef>
                <a:spcPts val="0"/>
              </a:spcBef>
              <a:spcAft>
                <a:spcPts val="0"/>
              </a:spcAft>
              <a:buClr>
                <a:srgbClr val="343434"/>
              </a:buClr>
              <a:buSzPts val="1200"/>
              <a:buNone/>
              <a:defRPr>
                <a:solidFill>
                  <a:srgbClr val="343434"/>
                </a:solidFill>
              </a:defRPr>
            </a:lvl7pPr>
            <a:lvl8pPr lvl="7" algn="ctr" rtl="0">
              <a:lnSpc>
                <a:spcPct val="100000"/>
              </a:lnSpc>
              <a:spcBef>
                <a:spcPts val="0"/>
              </a:spcBef>
              <a:spcAft>
                <a:spcPts val="0"/>
              </a:spcAft>
              <a:buClr>
                <a:srgbClr val="343434"/>
              </a:buClr>
              <a:buSzPts val="1200"/>
              <a:buNone/>
              <a:defRPr>
                <a:solidFill>
                  <a:srgbClr val="343434"/>
                </a:solidFill>
              </a:defRPr>
            </a:lvl8pPr>
            <a:lvl9pPr lvl="8" algn="ctr" rtl="0">
              <a:lnSpc>
                <a:spcPct val="100000"/>
              </a:lnSpc>
              <a:spcBef>
                <a:spcPts val="0"/>
              </a:spcBef>
              <a:spcAft>
                <a:spcPts val="0"/>
              </a:spcAft>
              <a:buClr>
                <a:srgbClr val="343434"/>
              </a:buClr>
              <a:buSzPts val="1200"/>
              <a:buNone/>
              <a:defRPr>
                <a:solidFill>
                  <a:srgbClr val="343434"/>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1"/>
        <p:cNvGrpSpPr/>
        <p:nvPr/>
      </p:nvGrpSpPr>
      <p:grpSpPr>
        <a:xfrm>
          <a:off x="0" y="0"/>
          <a:ext cx="0" cy="0"/>
          <a:chOff x="0" y="0"/>
          <a:chExt cx="0" cy="0"/>
        </a:xfrm>
      </p:grpSpPr>
      <p:sp>
        <p:nvSpPr>
          <p:cNvPr id="112" name="Google Shape;112;p9"/>
          <p:cNvSpPr/>
          <p:nvPr/>
        </p:nvSpPr>
        <p:spPr>
          <a:xfrm>
            <a:off x="5617344" y="0"/>
            <a:ext cx="3526656" cy="5143537"/>
          </a:xfrm>
          <a:custGeom>
            <a:avLst/>
            <a:gdLst/>
            <a:ahLst/>
            <a:cxnLst/>
            <a:rect l="l" t="t" r="r" b="b"/>
            <a:pathLst>
              <a:path w="130629" h="190519" extrusionOk="0">
                <a:moveTo>
                  <a:pt x="74795" y="1"/>
                </a:moveTo>
                <a:lnTo>
                  <a:pt x="21418" y="19463"/>
                </a:lnTo>
                <a:cubicBezTo>
                  <a:pt x="7776" y="24447"/>
                  <a:pt x="0" y="42049"/>
                  <a:pt x="4055" y="58792"/>
                </a:cubicBezTo>
                <a:lnTo>
                  <a:pt x="36014" y="190518"/>
                </a:lnTo>
                <a:lnTo>
                  <a:pt x="130629" y="190518"/>
                </a:lnTo>
                <a:lnTo>
                  <a:pt x="130629" y="1"/>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9"/>
          <p:cNvSpPr/>
          <p:nvPr/>
        </p:nvSpPr>
        <p:spPr>
          <a:xfrm>
            <a:off x="5617344" y="0"/>
            <a:ext cx="3526656" cy="5143537"/>
          </a:xfrm>
          <a:custGeom>
            <a:avLst/>
            <a:gdLst/>
            <a:ahLst/>
            <a:cxnLst/>
            <a:rect l="l" t="t" r="r" b="b"/>
            <a:pathLst>
              <a:path w="130629" h="190519" extrusionOk="0">
                <a:moveTo>
                  <a:pt x="74795" y="1"/>
                </a:moveTo>
                <a:lnTo>
                  <a:pt x="21418" y="19463"/>
                </a:lnTo>
                <a:cubicBezTo>
                  <a:pt x="7776" y="24447"/>
                  <a:pt x="0" y="42049"/>
                  <a:pt x="4055" y="58792"/>
                </a:cubicBezTo>
                <a:lnTo>
                  <a:pt x="36014" y="190518"/>
                </a:lnTo>
                <a:lnTo>
                  <a:pt x="130629" y="190518"/>
                </a:lnTo>
                <a:lnTo>
                  <a:pt x="130629" y="1"/>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9"/>
          <p:cNvSpPr txBox="1">
            <a:spLocks noGrp="1"/>
          </p:cNvSpPr>
          <p:nvPr>
            <p:ph type="title"/>
          </p:nvPr>
        </p:nvSpPr>
        <p:spPr>
          <a:xfrm>
            <a:off x="709986" y="384050"/>
            <a:ext cx="4174200" cy="841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BBC1"/>
              </a:buClr>
              <a:buSzPts val="2700"/>
              <a:buNone/>
              <a:defRPr sz="2700">
                <a:solidFill>
                  <a:schemeClr val="accent5"/>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15" name="Google Shape;115;p9"/>
          <p:cNvSpPr txBox="1">
            <a:spLocks noGrp="1"/>
          </p:cNvSpPr>
          <p:nvPr>
            <p:ph type="subTitle" idx="1"/>
          </p:nvPr>
        </p:nvSpPr>
        <p:spPr>
          <a:xfrm>
            <a:off x="709986" y="1329770"/>
            <a:ext cx="3606600" cy="294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343434"/>
              </a:buClr>
              <a:buSzPts val="1200"/>
              <a:buChar char="●"/>
              <a:defRPr sz="1400">
                <a:solidFill>
                  <a:srgbClr val="343434"/>
                </a:solidFill>
              </a:defRPr>
            </a:lvl1pPr>
            <a:lvl2pPr lvl="1" algn="ctr" rtl="0">
              <a:lnSpc>
                <a:spcPct val="100000"/>
              </a:lnSpc>
              <a:spcBef>
                <a:spcPts val="0"/>
              </a:spcBef>
              <a:spcAft>
                <a:spcPts val="0"/>
              </a:spcAft>
              <a:buClr>
                <a:srgbClr val="343434"/>
              </a:buClr>
              <a:buSzPts val="1200"/>
              <a:buChar char="○"/>
              <a:defRPr>
                <a:solidFill>
                  <a:srgbClr val="343434"/>
                </a:solidFill>
              </a:defRPr>
            </a:lvl2pPr>
            <a:lvl3pPr lvl="2" algn="ctr" rtl="0">
              <a:lnSpc>
                <a:spcPct val="100000"/>
              </a:lnSpc>
              <a:spcBef>
                <a:spcPts val="0"/>
              </a:spcBef>
              <a:spcAft>
                <a:spcPts val="0"/>
              </a:spcAft>
              <a:buClr>
                <a:srgbClr val="343434"/>
              </a:buClr>
              <a:buSzPts val="1200"/>
              <a:buChar char="■"/>
              <a:defRPr>
                <a:solidFill>
                  <a:srgbClr val="343434"/>
                </a:solidFill>
              </a:defRPr>
            </a:lvl3pPr>
            <a:lvl4pPr lvl="3" algn="ctr" rtl="0">
              <a:lnSpc>
                <a:spcPct val="100000"/>
              </a:lnSpc>
              <a:spcBef>
                <a:spcPts val="0"/>
              </a:spcBef>
              <a:spcAft>
                <a:spcPts val="0"/>
              </a:spcAft>
              <a:buClr>
                <a:srgbClr val="343434"/>
              </a:buClr>
              <a:buSzPts val="1200"/>
              <a:buChar char="●"/>
              <a:defRPr>
                <a:solidFill>
                  <a:srgbClr val="343434"/>
                </a:solidFill>
              </a:defRPr>
            </a:lvl4pPr>
            <a:lvl5pPr lvl="4" algn="ctr" rtl="0">
              <a:lnSpc>
                <a:spcPct val="100000"/>
              </a:lnSpc>
              <a:spcBef>
                <a:spcPts val="0"/>
              </a:spcBef>
              <a:spcAft>
                <a:spcPts val="0"/>
              </a:spcAft>
              <a:buClr>
                <a:srgbClr val="343434"/>
              </a:buClr>
              <a:buSzPts val="1200"/>
              <a:buChar char="○"/>
              <a:defRPr>
                <a:solidFill>
                  <a:srgbClr val="343434"/>
                </a:solidFill>
              </a:defRPr>
            </a:lvl5pPr>
            <a:lvl6pPr lvl="5" algn="ctr" rtl="0">
              <a:lnSpc>
                <a:spcPct val="100000"/>
              </a:lnSpc>
              <a:spcBef>
                <a:spcPts val="0"/>
              </a:spcBef>
              <a:spcAft>
                <a:spcPts val="0"/>
              </a:spcAft>
              <a:buClr>
                <a:srgbClr val="343434"/>
              </a:buClr>
              <a:buSzPts val="1200"/>
              <a:buChar char="■"/>
              <a:defRPr>
                <a:solidFill>
                  <a:srgbClr val="343434"/>
                </a:solidFill>
              </a:defRPr>
            </a:lvl6pPr>
            <a:lvl7pPr lvl="6" algn="ctr" rtl="0">
              <a:lnSpc>
                <a:spcPct val="100000"/>
              </a:lnSpc>
              <a:spcBef>
                <a:spcPts val="0"/>
              </a:spcBef>
              <a:spcAft>
                <a:spcPts val="0"/>
              </a:spcAft>
              <a:buClr>
                <a:srgbClr val="343434"/>
              </a:buClr>
              <a:buSzPts val="1200"/>
              <a:buChar char="●"/>
              <a:defRPr>
                <a:solidFill>
                  <a:srgbClr val="343434"/>
                </a:solidFill>
              </a:defRPr>
            </a:lvl7pPr>
            <a:lvl8pPr lvl="7" algn="ctr" rtl="0">
              <a:lnSpc>
                <a:spcPct val="100000"/>
              </a:lnSpc>
              <a:spcBef>
                <a:spcPts val="0"/>
              </a:spcBef>
              <a:spcAft>
                <a:spcPts val="0"/>
              </a:spcAft>
              <a:buClr>
                <a:srgbClr val="343434"/>
              </a:buClr>
              <a:buSzPts val="1200"/>
              <a:buChar char="○"/>
              <a:defRPr>
                <a:solidFill>
                  <a:srgbClr val="343434"/>
                </a:solidFill>
              </a:defRPr>
            </a:lvl8pPr>
            <a:lvl9pPr lvl="8" algn="ctr" rtl="0">
              <a:lnSpc>
                <a:spcPct val="100000"/>
              </a:lnSpc>
              <a:spcBef>
                <a:spcPts val="0"/>
              </a:spcBef>
              <a:spcAft>
                <a:spcPts val="0"/>
              </a:spcAft>
              <a:buClr>
                <a:srgbClr val="343434"/>
              </a:buClr>
              <a:buSzPts val="1200"/>
              <a:buChar char="■"/>
              <a:defRPr>
                <a:solidFill>
                  <a:srgbClr val="343434"/>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6"/>
        <p:cNvGrpSpPr/>
        <p:nvPr/>
      </p:nvGrpSpPr>
      <p:grpSpPr>
        <a:xfrm>
          <a:off x="0" y="0"/>
          <a:ext cx="0" cy="0"/>
          <a:chOff x="0" y="0"/>
          <a:chExt cx="0" cy="0"/>
        </a:xfrm>
      </p:grpSpPr>
      <p:grpSp>
        <p:nvGrpSpPr>
          <p:cNvPr id="117" name="Google Shape;117;p10"/>
          <p:cNvGrpSpPr/>
          <p:nvPr/>
        </p:nvGrpSpPr>
        <p:grpSpPr>
          <a:xfrm>
            <a:off x="8064617" y="361184"/>
            <a:ext cx="1717686" cy="1718100"/>
            <a:chOff x="1347125" y="349025"/>
            <a:chExt cx="4978800" cy="4980000"/>
          </a:xfrm>
        </p:grpSpPr>
        <p:sp>
          <p:nvSpPr>
            <p:cNvPr id="118" name="Google Shape;118;p10"/>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0"/>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0"/>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0"/>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0"/>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0"/>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0"/>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0"/>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0"/>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0"/>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0"/>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0"/>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0"/>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0"/>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0"/>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0"/>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0"/>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 name="Google Shape;140;p10"/>
          <p:cNvSpPr/>
          <p:nvPr/>
        </p:nvSpPr>
        <p:spPr>
          <a:xfrm>
            <a:off x="-1925625" y="-2803700"/>
            <a:ext cx="3172125" cy="4788775"/>
          </a:xfrm>
          <a:custGeom>
            <a:avLst/>
            <a:gdLst/>
            <a:ahLst/>
            <a:cxnLst/>
            <a:rect l="l" t="t" r="r" b="b"/>
            <a:pathLst>
              <a:path w="126885" h="191551" extrusionOk="0">
                <a:moveTo>
                  <a:pt x="16464" y="0"/>
                </a:moveTo>
                <a:cubicBezTo>
                  <a:pt x="14016" y="0"/>
                  <a:pt x="11533" y="624"/>
                  <a:pt x="9255" y="1936"/>
                </a:cubicBezTo>
                <a:cubicBezTo>
                  <a:pt x="2362" y="5919"/>
                  <a:pt x="1" y="14743"/>
                  <a:pt x="3984" y="21636"/>
                </a:cubicBezTo>
                <a:lnTo>
                  <a:pt x="97907" y="184344"/>
                </a:lnTo>
                <a:cubicBezTo>
                  <a:pt x="100593" y="188966"/>
                  <a:pt x="105447" y="191551"/>
                  <a:pt x="110431" y="191551"/>
                </a:cubicBezTo>
                <a:cubicBezTo>
                  <a:pt x="112880" y="191551"/>
                  <a:pt x="115360" y="190927"/>
                  <a:pt x="117631" y="189615"/>
                </a:cubicBezTo>
                <a:cubicBezTo>
                  <a:pt x="124524" y="185632"/>
                  <a:pt x="126885" y="176807"/>
                  <a:pt x="122902" y="169914"/>
                </a:cubicBezTo>
                <a:lnTo>
                  <a:pt x="28955" y="7207"/>
                </a:lnTo>
                <a:cubicBezTo>
                  <a:pt x="26284" y="2584"/>
                  <a:pt x="21447" y="0"/>
                  <a:pt x="16464" y="0"/>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 name="Google Shape;141;p10"/>
          <p:cNvGrpSpPr/>
          <p:nvPr/>
        </p:nvGrpSpPr>
        <p:grpSpPr>
          <a:xfrm>
            <a:off x="441939" y="198398"/>
            <a:ext cx="760263" cy="760446"/>
            <a:chOff x="1347125" y="349025"/>
            <a:chExt cx="4978800" cy="4980000"/>
          </a:xfrm>
        </p:grpSpPr>
        <p:sp>
          <p:nvSpPr>
            <p:cNvPr id="142" name="Google Shape;142;p10"/>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0"/>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0"/>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0"/>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0"/>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0"/>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0"/>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0"/>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0"/>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0"/>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0"/>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0"/>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0"/>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0"/>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0"/>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0"/>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0"/>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0"/>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0"/>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0"/>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0"/>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0"/>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10"/>
          <p:cNvSpPr/>
          <p:nvPr/>
        </p:nvSpPr>
        <p:spPr>
          <a:xfrm>
            <a:off x="-98275" y="1604525"/>
            <a:ext cx="258300" cy="258300"/>
          </a:xfrm>
          <a:prstGeom prst="ellipse">
            <a:avLst/>
          </a:pr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0"/>
          <p:cNvSpPr/>
          <p:nvPr/>
        </p:nvSpPr>
        <p:spPr>
          <a:xfrm>
            <a:off x="-49100" y="1230525"/>
            <a:ext cx="159900" cy="159900"/>
          </a:xfrm>
          <a:prstGeom prst="ellipse">
            <a:avLst/>
          </a:pr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0"/>
          <p:cNvSpPr txBox="1">
            <a:spLocks noGrp="1"/>
          </p:cNvSpPr>
          <p:nvPr>
            <p:ph type="title"/>
          </p:nvPr>
        </p:nvSpPr>
        <p:spPr>
          <a:xfrm>
            <a:off x="2371050" y="2876275"/>
            <a:ext cx="4401900" cy="369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400">
                <a:solidFill>
                  <a:schemeClr val="accent5"/>
                </a:solidFill>
              </a:defRPr>
            </a:lvl1pPr>
            <a:lvl2pPr lvl="1" algn="r" rtl="0">
              <a:spcBef>
                <a:spcPts val="0"/>
              </a:spcBef>
              <a:spcAft>
                <a:spcPts val="0"/>
              </a:spcAft>
              <a:buNone/>
              <a:defRPr sz="2700">
                <a:solidFill>
                  <a:schemeClr val="accent5"/>
                </a:solidFill>
              </a:defRPr>
            </a:lvl2pPr>
            <a:lvl3pPr lvl="2" algn="r" rtl="0">
              <a:spcBef>
                <a:spcPts val="0"/>
              </a:spcBef>
              <a:spcAft>
                <a:spcPts val="0"/>
              </a:spcAft>
              <a:buNone/>
              <a:defRPr sz="2700">
                <a:solidFill>
                  <a:schemeClr val="accent5"/>
                </a:solidFill>
              </a:defRPr>
            </a:lvl3pPr>
            <a:lvl4pPr lvl="3" algn="r" rtl="0">
              <a:spcBef>
                <a:spcPts val="0"/>
              </a:spcBef>
              <a:spcAft>
                <a:spcPts val="0"/>
              </a:spcAft>
              <a:buNone/>
              <a:defRPr sz="2700">
                <a:solidFill>
                  <a:schemeClr val="accent5"/>
                </a:solidFill>
              </a:defRPr>
            </a:lvl4pPr>
            <a:lvl5pPr lvl="4" algn="r" rtl="0">
              <a:spcBef>
                <a:spcPts val="0"/>
              </a:spcBef>
              <a:spcAft>
                <a:spcPts val="0"/>
              </a:spcAft>
              <a:buNone/>
              <a:defRPr sz="2700">
                <a:solidFill>
                  <a:schemeClr val="accent5"/>
                </a:solidFill>
              </a:defRPr>
            </a:lvl5pPr>
            <a:lvl6pPr lvl="5" algn="r" rtl="0">
              <a:spcBef>
                <a:spcPts val="0"/>
              </a:spcBef>
              <a:spcAft>
                <a:spcPts val="0"/>
              </a:spcAft>
              <a:buNone/>
              <a:defRPr sz="2700">
                <a:solidFill>
                  <a:schemeClr val="accent5"/>
                </a:solidFill>
              </a:defRPr>
            </a:lvl6pPr>
            <a:lvl7pPr lvl="6" algn="r" rtl="0">
              <a:spcBef>
                <a:spcPts val="0"/>
              </a:spcBef>
              <a:spcAft>
                <a:spcPts val="0"/>
              </a:spcAft>
              <a:buNone/>
              <a:defRPr sz="2700">
                <a:solidFill>
                  <a:schemeClr val="accent5"/>
                </a:solidFill>
              </a:defRPr>
            </a:lvl7pPr>
            <a:lvl8pPr lvl="7" algn="r" rtl="0">
              <a:spcBef>
                <a:spcPts val="0"/>
              </a:spcBef>
              <a:spcAft>
                <a:spcPts val="0"/>
              </a:spcAft>
              <a:buNone/>
              <a:defRPr sz="2700">
                <a:solidFill>
                  <a:schemeClr val="accent5"/>
                </a:solidFill>
              </a:defRPr>
            </a:lvl8pPr>
            <a:lvl9pPr lvl="8" algn="r" rtl="0">
              <a:spcBef>
                <a:spcPts val="0"/>
              </a:spcBef>
              <a:spcAft>
                <a:spcPts val="0"/>
              </a:spcAft>
              <a:buNone/>
              <a:defRPr sz="2700">
                <a:solidFill>
                  <a:schemeClr val="accent5"/>
                </a:solidFill>
              </a:defRPr>
            </a:lvl9pPr>
          </a:lstStyle>
          <a:p>
            <a:endParaRPr/>
          </a:p>
        </p:txBody>
      </p:sp>
      <p:sp>
        <p:nvSpPr>
          <p:cNvPr id="167" name="Google Shape;167;p10"/>
          <p:cNvSpPr txBox="1">
            <a:spLocks noGrp="1"/>
          </p:cNvSpPr>
          <p:nvPr>
            <p:ph type="subTitle" idx="1"/>
          </p:nvPr>
        </p:nvSpPr>
        <p:spPr>
          <a:xfrm>
            <a:off x="2370975" y="1847925"/>
            <a:ext cx="4401900" cy="909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700"/>
            </a:lvl1pPr>
            <a:lvl2pPr lvl="1" rtl="0">
              <a:spcBef>
                <a:spcPts val="0"/>
              </a:spcBef>
              <a:spcAft>
                <a:spcPts val="0"/>
              </a:spcAft>
              <a:buNone/>
              <a:defRPr sz="1700"/>
            </a:lvl2pPr>
            <a:lvl3pPr lvl="2" rtl="0">
              <a:spcBef>
                <a:spcPts val="0"/>
              </a:spcBef>
              <a:spcAft>
                <a:spcPts val="0"/>
              </a:spcAft>
              <a:buNone/>
              <a:defRPr sz="1700"/>
            </a:lvl3pPr>
            <a:lvl4pPr lvl="3" rtl="0">
              <a:spcBef>
                <a:spcPts val="0"/>
              </a:spcBef>
              <a:spcAft>
                <a:spcPts val="0"/>
              </a:spcAft>
              <a:buNone/>
              <a:defRPr sz="1700"/>
            </a:lvl4pPr>
            <a:lvl5pPr lvl="4" rtl="0">
              <a:spcBef>
                <a:spcPts val="0"/>
              </a:spcBef>
              <a:spcAft>
                <a:spcPts val="0"/>
              </a:spcAft>
              <a:buNone/>
              <a:defRPr sz="1700"/>
            </a:lvl5pPr>
            <a:lvl6pPr lvl="5" rtl="0">
              <a:spcBef>
                <a:spcPts val="0"/>
              </a:spcBef>
              <a:spcAft>
                <a:spcPts val="0"/>
              </a:spcAft>
              <a:buNone/>
              <a:defRPr sz="1700"/>
            </a:lvl6pPr>
            <a:lvl7pPr lvl="6" rtl="0">
              <a:spcBef>
                <a:spcPts val="0"/>
              </a:spcBef>
              <a:spcAft>
                <a:spcPts val="0"/>
              </a:spcAft>
              <a:buNone/>
              <a:defRPr sz="1700"/>
            </a:lvl7pPr>
            <a:lvl8pPr lvl="7" rtl="0">
              <a:spcBef>
                <a:spcPts val="0"/>
              </a:spcBef>
              <a:spcAft>
                <a:spcPts val="0"/>
              </a:spcAft>
              <a:buNone/>
              <a:defRPr sz="1700"/>
            </a:lvl8pPr>
            <a:lvl9pPr lvl="8" rtl="0">
              <a:spcBef>
                <a:spcPts val="0"/>
              </a:spcBef>
              <a:spcAft>
                <a:spcPts val="0"/>
              </a:spcAft>
              <a:buNone/>
              <a:defRPr sz="17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68"/>
        <p:cNvGrpSpPr/>
        <p:nvPr/>
      </p:nvGrpSpPr>
      <p:grpSpPr>
        <a:xfrm>
          <a:off x="0" y="0"/>
          <a:ext cx="0" cy="0"/>
          <a:chOff x="0" y="0"/>
          <a:chExt cx="0" cy="0"/>
        </a:xfrm>
      </p:grpSpPr>
      <p:sp>
        <p:nvSpPr>
          <p:cNvPr id="169" name="Google Shape;169;p11"/>
          <p:cNvSpPr txBox="1">
            <a:spLocks noGrp="1"/>
          </p:cNvSpPr>
          <p:nvPr>
            <p:ph type="title" hasCustomPrompt="1"/>
          </p:nvPr>
        </p:nvSpPr>
        <p:spPr>
          <a:xfrm>
            <a:off x="311700" y="1785625"/>
            <a:ext cx="8520600" cy="1151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7210"/>
              </a:buClr>
              <a:buSzPts val="12000"/>
              <a:buNone/>
              <a:defRPr sz="7000">
                <a:solidFill>
                  <a:schemeClr val="accent2"/>
                </a:solidFill>
              </a:defRPr>
            </a:lvl1pPr>
            <a:lvl2pPr lvl="1" algn="ctr" rtl="0">
              <a:spcBef>
                <a:spcPts val="0"/>
              </a:spcBef>
              <a:spcAft>
                <a:spcPts val="0"/>
              </a:spcAft>
              <a:buClr>
                <a:srgbClr val="FF7210"/>
              </a:buClr>
              <a:buSzPts val="12000"/>
              <a:buNone/>
              <a:defRPr sz="12000">
                <a:solidFill>
                  <a:srgbClr val="FF7210"/>
                </a:solidFill>
              </a:defRPr>
            </a:lvl2pPr>
            <a:lvl3pPr lvl="2" algn="ctr" rtl="0">
              <a:spcBef>
                <a:spcPts val="0"/>
              </a:spcBef>
              <a:spcAft>
                <a:spcPts val="0"/>
              </a:spcAft>
              <a:buClr>
                <a:srgbClr val="FF7210"/>
              </a:buClr>
              <a:buSzPts val="12000"/>
              <a:buNone/>
              <a:defRPr sz="12000">
                <a:solidFill>
                  <a:srgbClr val="FF7210"/>
                </a:solidFill>
              </a:defRPr>
            </a:lvl3pPr>
            <a:lvl4pPr lvl="3" algn="ctr" rtl="0">
              <a:spcBef>
                <a:spcPts val="0"/>
              </a:spcBef>
              <a:spcAft>
                <a:spcPts val="0"/>
              </a:spcAft>
              <a:buClr>
                <a:srgbClr val="FF7210"/>
              </a:buClr>
              <a:buSzPts val="12000"/>
              <a:buNone/>
              <a:defRPr sz="12000">
                <a:solidFill>
                  <a:srgbClr val="FF7210"/>
                </a:solidFill>
              </a:defRPr>
            </a:lvl4pPr>
            <a:lvl5pPr lvl="4" algn="ctr" rtl="0">
              <a:spcBef>
                <a:spcPts val="0"/>
              </a:spcBef>
              <a:spcAft>
                <a:spcPts val="0"/>
              </a:spcAft>
              <a:buClr>
                <a:srgbClr val="FF7210"/>
              </a:buClr>
              <a:buSzPts val="12000"/>
              <a:buNone/>
              <a:defRPr sz="12000">
                <a:solidFill>
                  <a:srgbClr val="FF7210"/>
                </a:solidFill>
              </a:defRPr>
            </a:lvl5pPr>
            <a:lvl6pPr lvl="5" algn="ctr" rtl="0">
              <a:spcBef>
                <a:spcPts val="0"/>
              </a:spcBef>
              <a:spcAft>
                <a:spcPts val="0"/>
              </a:spcAft>
              <a:buClr>
                <a:srgbClr val="FF7210"/>
              </a:buClr>
              <a:buSzPts val="12000"/>
              <a:buNone/>
              <a:defRPr sz="12000">
                <a:solidFill>
                  <a:srgbClr val="FF7210"/>
                </a:solidFill>
              </a:defRPr>
            </a:lvl6pPr>
            <a:lvl7pPr lvl="6" algn="ctr" rtl="0">
              <a:spcBef>
                <a:spcPts val="0"/>
              </a:spcBef>
              <a:spcAft>
                <a:spcPts val="0"/>
              </a:spcAft>
              <a:buClr>
                <a:srgbClr val="FF7210"/>
              </a:buClr>
              <a:buSzPts val="12000"/>
              <a:buNone/>
              <a:defRPr sz="12000">
                <a:solidFill>
                  <a:srgbClr val="FF7210"/>
                </a:solidFill>
              </a:defRPr>
            </a:lvl7pPr>
            <a:lvl8pPr lvl="7" algn="ctr" rtl="0">
              <a:spcBef>
                <a:spcPts val="0"/>
              </a:spcBef>
              <a:spcAft>
                <a:spcPts val="0"/>
              </a:spcAft>
              <a:buClr>
                <a:srgbClr val="FF7210"/>
              </a:buClr>
              <a:buSzPts val="12000"/>
              <a:buNone/>
              <a:defRPr sz="12000">
                <a:solidFill>
                  <a:srgbClr val="FF7210"/>
                </a:solidFill>
              </a:defRPr>
            </a:lvl8pPr>
            <a:lvl9pPr lvl="8" algn="ctr" rtl="0">
              <a:spcBef>
                <a:spcPts val="0"/>
              </a:spcBef>
              <a:spcAft>
                <a:spcPts val="0"/>
              </a:spcAft>
              <a:buClr>
                <a:srgbClr val="FF7210"/>
              </a:buClr>
              <a:buSzPts val="12000"/>
              <a:buNone/>
              <a:defRPr sz="12000">
                <a:solidFill>
                  <a:srgbClr val="FF7210"/>
                </a:solidFill>
              </a:defRPr>
            </a:lvl9pPr>
          </a:lstStyle>
          <a:p>
            <a:r>
              <a:t>xx%</a:t>
            </a:r>
          </a:p>
        </p:txBody>
      </p:sp>
      <p:sp>
        <p:nvSpPr>
          <p:cNvPr id="170" name="Google Shape;170;p11"/>
          <p:cNvSpPr txBox="1">
            <a:spLocks noGrp="1"/>
          </p:cNvSpPr>
          <p:nvPr>
            <p:ph type="subTitle" idx="1"/>
          </p:nvPr>
        </p:nvSpPr>
        <p:spPr>
          <a:xfrm>
            <a:off x="2512850" y="2825375"/>
            <a:ext cx="4118400" cy="53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343434"/>
              </a:buClr>
              <a:buSzPts val="1200"/>
              <a:buNone/>
              <a:defRPr sz="1400"/>
            </a:lvl1pPr>
            <a:lvl2pPr lvl="1" algn="ctr" rtl="0">
              <a:lnSpc>
                <a:spcPct val="100000"/>
              </a:lnSpc>
              <a:spcBef>
                <a:spcPts val="0"/>
              </a:spcBef>
              <a:spcAft>
                <a:spcPts val="0"/>
              </a:spcAft>
              <a:buClr>
                <a:srgbClr val="343434"/>
              </a:buClr>
              <a:buSzPts val="1200"/>
              <a:buNone/>
              <a:defRPr>
                <a:solidFill>
                  <a:srgbClr val="343434"/>
                </a:solidFill>
              </a:defRPr>
            </a:lvl2pPr>
            <a:lvl3pPr lvl="2" algn="ctr" rtl="0">
              <a:lnSpc>
                <a:spcPct val="100000"/>
              </a:lnSpc>
              <a:spcBef>
                <a:spcPts val="0"/>
              </a:spcBef>
              <a:spcAft>
                <a:spcPts val="0"/>
              </a:spcAft>
              <a:buClr>
                <a:srgbClr val="343434"/>
              </a:buClr>
              <a:buSzPts val="1200"/>
              <a:buNone/>
              <a:defRPr>
                <a:solidFill>
                  <a:srgbClr val="343434"/>
                </a:solidFill>
              </a:defRPr>
            </a:lvl3pPr>
            <a:lvl4pPr lvl="3" algn="ctr" rtl="0">
              <a:lnSpc>
                <a:spcPct val="100000"/>
              </a:lnSpc>
              <a:spcBef>
                <a:spcPts val="0"/>
              </a:spcBef>
              <a:spcAft>
                <a:spcPts val="0"/>
              </a:spcAft>
              <a:buClr>
                <a:srgbClr val="343434"/>
              </a:buClr>
              <a:buSzPts val="1200"/>
              <a:buNone/>
              <a:defRPr>
                <a:solidFill>
                  <a:srgbClr val="343434"/>
                </a:solidFill>
              </a:defRPr>
            </a:lvl4pPr>
            <a:lvl5pPr lvl="4" algn="ctr" rtl="0">
              <a:lnSpc>
                <a:spcPct val="100000"/>
              </a:lnSpc>
              <a:spcBef>
                <a:spcPts val="0"/>
              </a:spcBef>
              <a:spcAft>
                <a:spcPts val="0"/>
              </a:spcAft>
              <a:buClr>
                <a:srgbClr val="343434"/>
              </a:buClr>
              <a:buSzPts val="1200"/>
              <a:buNone/>
              <a:defRPr>
                <a:solidFill>
                  <a:srgbClr val="343434"/>
                </a:solidFill>
              </a:defRPr>
            </a:lvl5pPr>
            <a:lvl6pPr lvl="5" algn="ctr" rtl="0">
              <a:lnSpc>
                <a:spcPct val="100000"/>
              </a:lnSpc>
              <a:spcBef>
                <a:spcPts val="0"/>
              </a:spcBef>
              <a:spcAft>
                <a:spcPts val="0"/>
              </a:spcAft>
              <a:buClr>
                <a:srgbClr val="343434"/>
              </a:buClr>
              <a:buSzPts val="1200"/>
              <a:buNone/>
              <a:defRPr>
                <a:solidFill>
                  <a:srgbClr val="343434"/>
                </a:solidFill>
              </a:defRPr>
            </a:lvl6pPr>
            <a:lvl7pPr lvl="6" algn="ctr" rtl="0">
              <a:lnSpc>
                <a:spcPct val="100000"/>
              </a:lnSpc>
              <a:spcBef>
                <a:spcPts val="0"/>
              </a:spcBef>
              <a:spcAft>
                <a:spcPts val="0"/>
              </a:spcAft>
              <a:buClr>
                <a:srgbClr val="343434"/>
              </a:buClr>
              <a:buSzPts val="1200"/>
              <a:buNone/>
              <a:defRPr>
                <a:solidFill>
                  <a:srgbClr val="343434"/>
                </a:solidFill>
              </a:defRPr>
            </a:lvl7pPr>
            <a:lvl8pPr lvl="7" algn="ctr" rtl="0">
              <a:lnSpc>
                <a:spcPct val="100000"/>
              </a:lnSpc>
              <a:spcBef>
                <a:spcPts val="0"/>
              </a:spcBef>
              <a:spcAft>
                <a:spcPts val="0"/>
              </a:spcAft>
              <a:buClr>
                <a:srgbClr val="343434"/>
              </a:buClr>
              <a:buSzPts val="1200"/>
              <a:buNone/>
              <a:defRPr>
                <a:solidFill>
                  <a:srgbClr val="343434"/>
                </a:solidFill>
              </a:defRPr>
            </a:lvl8pPr>
            <a:lvl9pPr lvl="8" algn="ctr" rtl="0">
              <a:lnSpc>
                <a:spcPct val="100000"/>
              </a:lnSpc>
              <a:spcBef>
                <a:spcPts val="0"/>
              </a:spcBef>
              <a:spcAft>
                <a:spcPts val="0"/>
              </a:spcAft>
              <a:buClr>
                <a:srgbClr val="343434"/>
              </a:buClr>
              <a:buSzPts val="1200"/>
              <a:buNone/>
              <a:defRPr>
                <a:solidFill>
                  <a:srgbClr val="343434"/>
                </a:solidFill>
              </a:defRPr>
            </a:lvl9pPr>
          </a:lstStyle>
          <a:p>
            <a:endParaRPr/>
          </a:p>
        </p:txBody>
      </p:sp>
      <p:sp>
        <p:nvSpPr>
          <p:cNvPr id="171" name="Google Shape;171;p11"/>
          <p:cNvSpPr/>
          <p:nvPr/>
        </p:nvSpPr>
        <p:spPr>
          <a:xfrm>
            <a:off x="7770599" y="-528325"/>
            <a:ext cx="1159500" cy="1159500"/>
          </a:xfrm>
          <a:prstGeom prst="donut">
            <a:avLst>
              <a:gd name="adj" fmla="val 17842"/>
            </a:avLst>
          </a:pr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 name="Google Shape;172;p11"/>
          <p:cNvGrpSpPr/>
          <p:nvPr/>
        </p:nvGrpSpPr>
        <p:grpSpPr>
          <a:xfrm>
            <a:off x="-383533" y="3990559"/>
            <a:ext cx="1717686" cy="1718100"/>
            <a:chOff x="1347125" y="349025"/>
            <a:chExt cx="4978800" cy="4980000"/>
          </a:xfrm>
        </p:grpSpPr>
        <p:sp>
          <p:nvSpPr>
            <p:cNvPr id="173" name="Google Shape;173;p11"/>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1"/>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1"/>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1"/>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1"/>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 name="Google Shape;195;p11"/>
          <p:cNvSpPr/>
          <p:nvPr/>
        </p:nvSpPr>
        <p:spPr>
          <a:xfrm>
            <a:off x="991750" y="3990550"/>
            <a:ext cx="861000" cy="861000"/>
          </a:xfrm>
          <a:prstGeom prst="ellipse">
            <a:avLst/>
          </a:pr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a:off x="154050" y="3357868"/>
            <a:ext cx="324600" cy="324600"/>
          </a:xfrm>
          <a:prstGeom prst="ellipse">
            <a:avLst/>
          </a:pr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a:off x="7189025" y="246022"/>
            <a:ext cx="233400" cy="233400"/>
          </a:xfrm>
          <a:prstGeom prst="ellipse">
            <a:avLst/>
          </a:pr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1"/>
          <p:cNvSpPr/>
          <p:nvPr/>
        </p:nvSpPr>
        <p:spPr>
          <a:xfrm>
            <a:off x="8853900" y="479424"/>
            <a:ext cx="135600" cy="135600"/>
          </a:xfrm>
          <a:prstGeom prst="ellipse">
            <a:avLst/>
          </a:pr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2">
  <p:cSld name="BLANK_1_2">
    <p:bg>
      <p:bgPr>
        <a:solidFill>
          <a:schemeClr val="accent1"/>
        </a:solidFill>
        <a:effectLst/>
      </p:bgPr>
    </p:bg>
    <p:spTree>
      <p:nvGrpSpPr>
        <p:cNvPr id="1" name="Shape 201"/>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mp; text">
  <p:cSld name="CUSTOM_1">
    <p:spTree>
      <p:nvGrpSpPr>
        <p:cNvPr id="1" name="Shape 275"/>
        <p:cNvGrpSpPr/>
        <p:nvPr/>
      </p:nvGrpSpPr>
      <p:grpSpPr>
        <a:xfrm>
          <a:off x="0" y="0"/>
          <a:ext cx="0" cy="0"/>
          <a:chOff x="0" y="0"/>
          <a:chExt cx="0" cy="0"/>
        </a:xfrm>
      </p:grpSpPr>
      <p:sp>
        <p:nvSpPr>
          <p:cNvPr id="276" name="Google Shape;276;p17"/>
          <p:cNvSpPr/>
          <p:nvPr/>
        </p:nvSpPr>
        <p:spPr>
          <a:xfrm flipH="1">
            <a:off x="-6" y="0"/>
            <a:ext cx="3526656" cy="5143537"/>
          </a:xfrm>
          <a:custGeom>
            <a:avLst/>
            <a:gdLst/>
            <a:ahLst/>
            <a:cxnLst/>
            <a:rect l="l" t="t" r="r" b="b"/>
            <a:pathLst>
              <a:path w="130629" h="190519" extrusionOk="0">
                <a:moveTo>
                  <a:pt x="74795" y="1"/>
                </a:moveTo>
                <a:lnTo>
                  <a:pt x="21418" y="19463"/>
                </a:lnTo>
                <a:cubicBezTo>
                  <a:pt x="7776" y="24447"/>
                  <a:pt x="0" y="42049"/>
                  <a:pt x="4055" y="58792"/>
                </a:cubicBezTo>
                <a:lnTo>
                  <a:pt x="36014" y="190518"/>
                </a:lnTo>
                <a:lnTo>
                  <a:pt x="130629" y="190518"/>
                </a:lnTo>
                <a:lnTo>
                  <a:pt x="130629" y="1"/>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7"/>
          <p:cNvSpPr txBox="1">
            <a:spLocks noGrp="1"/>
          </p:cNvSpPr>
          <p:nvPr>
            <p:ph type="title"/>
          </p:nvPr>
        </p:nvSpPr>
        <p:spPr>
          <a:xfrm>
            <a:off x="5075700" y="1211551"/>
            <a:ext cx="3348300" cy="13080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BBC1"/>
              </a:buClr>
              <a:buSzPts val="2700"/>
              <a:buNone/>
              <a:defRPr>
                <a:solidFill>
                  <a:schemeClr val="accent5"/>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78" name="Google Shape;278;p17"/>
          <p:cNvSpPr txBox="1">
            <a:spLocks noGrp="1"/>
          </p:cNvSpPr>
          <p:nvPr>
            <p:ph type="subTitle" idx="1"/>
          </p:nvPr>
        </p:nvSpPr>
        <p:spPr>
          <a:xfrm>
            <a:off x="5075700" y="2519550"/>
            <a:ext cx="3040800" cy="77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343434"/>
              </a:buClr>
              <a:buSzPts val="1200"/>
              <a:buNone/>
              <a:defRPr sz="1400"/>
            </a:lvl1pPr>
            <a:lvl2pPr lvl="1" algn="ctr" rtl="0">
              <a:lnSpc>
                <a:spcPct val="100000"/>
              </a:lnSpc>
              <a:spcBef>
                <a:spcPts val="0"/>
              </a:spcBef>
              <a:spcAft>
                <a:spcPts val="0"/>
              </a:spcAft>
              <a:buClr>
                <a:srgbClr val="343434"/>
              </a:buClr>
              <a:buSzPts val="1200"/>
              <a:buNone/>
              <a:defRPr>
                <a:solidFill>
                  <a:srgbClr val="343434"/>
                </a:solidFill>
              </a:defRPr>
            </a:lvl2pPr>
            <a:lvl3pPr lvl="2" algn="ctr" rtl="0">
              <a:lnSpc>
                <a:spcPct val="100000"/>
              </a:lnSpc>
              <a:spcBef>
                <a:spcPts val="0"/>
              </a:spcBef>
              <a:spcAft>
                <a:spcPts val="0"/>
              </a:spcAft>
              <a:buClr>
                <a:srgbClr val="343434"/>
              </a:buClr>
              <a:buSzPts val="1200"/>
              <a:buNone/>
              <a:defRPr>
                <a:solidFill>
                  <a:srgbClr val="343434"/>
                </a:solidFill>
              </a:defRPr>
            </a:lvl3pPr>
            <a:lvl4pPr lvl="3" algn="ctr" rtl="0">
              <a:lnSpc>
                <a:spcPct val="100000"/>
              </a:lnSpc>
              <a:spcBef>
                <a:spcPts val="0"/>
              </a:spcBef>
              <a:spcAft>
                <a:spcPts val="0"/>
              </a:spcAft>
              <a:buClr>
                <a:srgbClr val="343434"/>
              </a:buClr>
              <a:buSzPts val="1200"/>
              <a:buNone/>
              <a:defRPr>
                <a:solidFill>
                  <a:srgbClr val="343434"/>
                </a:solidFill>
              </a:defRPr>
            </a:lvl4pPr>
            <a:lvl5pPr lvl="4" algn="ctr" rtl="0">
              <a:lnSpc>
                <a:spcPct val="100000"/>
              </a:lnSpc>
              <a:spcBef>
                <a:spcPts val="0"/>
              </a:spcBef>
              <a:spcAft>
                <a:spcPts val="0"/>
              </a:spcAft>
              <a:buClr>
                <a:srgbClr val="343434"/>
              </a:buClr>
              <a:buSzPts val="1200"/>
              <a:buNone/>
              <a:defRPr>
                <a:solidFill>
                  <a:srgbClr val="343434"/>
                </a:solidFill>
              </a:defRPr>
            </a:lvl5pPr>
            <a:lvl6pPr lvl="5" algn="ctr" rtl="0">
              <a:lnSpc>
                <a:spcPct val="100000"/>
              </a:lnSpc>
              <a:spcBef>
                <a:spcPts val="0"/>
              </a:spcBef>
              <a:spcAft>
                <a:spcPts val="0"/>
              </a:spcAft>
              <a:buClr>
                <a:srgbClr val="343434"/>
              </a:buClr>
              <a:buSzPts val="1200"/>
              <a:buNone/>
              <a:defRPr>
                <a:solidFill>
                  <a:srgbClr val="343434"/>
                </a:solidFill>
              </a:defRPr>
            </a:lvl6pPr>
            <a:lvl7pPr lvl="6" algn="ctr" rtl="0">
              <a:lnSpc>
                <a:spcPct val="100000"/>
              </a:lnSpc>
              <a:spcBef>
                <a:spcPts val="0"/>
              </a:spcBef>
              <a:spcAft>
                <a:spcPts val="0"/>
              </a:spcAft>
              <a:buClr>
                <a:srgbClr val="343434"/>
              </a:buClr>
              <a:buSzPts val="1200"/>
              <a:buNone/>
              <a:defRPr>
                <a:solidFill>
                  <a:srgbClr val="343434"/>
                </a:solidFill>
              </a:defRPr>
            </a:lvl7pPr>
            <a:lvl8pPr lvl="7" algn="ctr" rtl="0">
              <a:lnSpc>
                <a:spcPct val="100000"/>
              </a:lnSpc>
              <a:spcBef>
                <a:spcPts val="0"/>
              </a:spcBef>
              <a:spcAft>
                <a:spcPts val="0"/>
              </a:spcAft>
              <a:buClr>
                <a:srgbClr val="343434"/>
              </a:buClr>
              <a:buSzPts val="1200"/>
              <a:buNone/>
              <a:defRPr>
                <a:solidFill>
                  <a:srgbClr val="343434"/>
                </a:solidFill>
              </a:defRPr>
            </a:lvl8pPr>
            <a:lvl9pPr lvl="8" algn="ctr" rtl="0">
              <a:lnSpc>
                <a:spcPct val="100000"/>
              </a:lnSpc>
              <a:spcBef>
                <a:spcPts val="0"/>
              </a:spcBef>
              <a:spcAft>
                <a:spcPts val="0"/>
              </a:spcAft>
              <a:buClr>
                <a:srgbClr val="343434"/>
              </a:buClr>
              <a:buSzPts val="1200"/>
              <a:buNone/>
              <a:defRPr>
                <a:solidFill>
                  <a:srgbClr val="343434"/>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mp; six columns">
  <p:cSld name="CUSTOM_6">
    <p:spTree>
      <p:nvGrpSpPr>
        <p:cNvPr id="1" name="Shape 419"/>
        <p:cNvGrpSpPr/>
        <p:nvPr/>
      </p:nvGrpSpPr>
      <p:grpSpPr>
        <a:xfrm>
          <a:off x="0" y="0"/>
          <a:ext cx="0" cy="0"/>
          <a:chOff x="0" y="0"/>
          <a:chExt cx="0" cy="0"/>
        </a:xfrm>
      </p:grpSpPr>
      <p:sp>
        <p:nvSpPr>
          <p:cNvPr id="420" name="Google Shape;420;p22"/>
          <p:cNvSpPr txBox="1">
            <a:spLocks noGrp="1"/>
          </p:cNvSpPr>
          <p:nvPr>
            <p:ph type="title"/>
          </p:nvPr>
        </p:nvSpPr>
        <p:spPr>
          <a:xfrm>
            <a:off x="1074150" y="384048"/>
            <a:ext cx="6995700" cy="8553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BBC1"/>
              </a:buClr>
              <a:buSzPts val="2700"/>
              <a:buNone/>
              <a:defRPr sz="2700">
                <a:solidFill>
                  <a:schemeClr val="accent5"/>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421" name="Google Shape;421;p22"/>
          <p:cNvSpPr txBox="1">
            <a:spLocks noGrp="1"/>
          </p:cNvSpPr>
          <p:nvPr>
            <p:ph type="subTitle" idx="1"/>
          </p:nvPr>
        </p:nvSpPr>
        <p:spPr>
          <a:xfrm>
            <a:off x="725500" y="2383400"/>
            <a:ext cx="2468400" cy="681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422" name="Google Shape;422;p22"/>
          <p:cNvSpPr txBox="1">
            <a:spLocks noGrp="1"/>
          </p:cNvSpPr>
          <p:nvPr>
            <p:ph type="subTitle" idx="2"/>
          </p:nvPr>
        </p:nvSpPr>
        <p:spPr>
          <a:xfrm>
            <a:off x="3342344" y="2383400"/>
            <a:ext cx="2468400" cy="681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423" name="Google Shape;423;p22"/>
          <p:cNvSpPr txBox="1">
            <a:spLocks noGrp="1"/>
          </p:cNvSpPr>
          <p:nvPr>
            <p:ph type="subTitle" idx="3"/>
          </p:nvPr>
        </p:nvSpPr>
        <p:spPr>
          <a:xfrm>
            <a:off x="5950075" y="2383400"/>
            <a:ext cx="2468400" cy="681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424" name="Google Shape;424;p22"/>
          <p:cNvSpPr txBox="1">
            <a:spLocks noGrp="1"/>
          </p:cNvSpPr>
          <p:nvPr>
            <p:ph type="subTitle" idx="4"/>
          </p:nvPr>
        </p:nvSpPr>
        <p:spPr>
          <a:xfrm>
            <a:off x="725488" y="4028750"/>
            <a:ext cx="2468400" cy="681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425" name="Google Shape;425;p22"/>
          <p:cNvSpPr txBox="1">
            <a:spLocks noGrp="1"/>
          </p:cNvSpPr>
          <p:nvPr>
            <p:ph type="subTitle" idx="5"/>
          </p:nvPr>
        </p:nvSpPr>
        <p:spPr>
          <a:xfrm>
            <a:off x="3342381" y="4028750"/>
            <a:ext cx="2468400" cy="681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426" name="Google Shape;426;p22"/>
          <p:cNvSpPr txBox="1">
            <a:spLocks noGrp="1"/>
          </p:cNvSpPr>
          <p:nvPr>
            <p:ph type="subTitle" idx="6"/>
          </p:nvPr>
        </p:nvSpPr>
        <p:spPr>
          <a:xfrm>
            <a:off x="5950113" y="4028750"/>
            <a:ext cx="2468400" cy="681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427" name="Google Shape;427;p22"/>
          <p:cNvSpPr/>
          <p:nvPr/>
        </p:nvSpPr>
        <p:spPr>
          <a:xfrm>
            <a:off x="-2199500" y="-3553975"/>
            <a:ext cx="3172125" cy="4788775"/>
          </a:xfrm>
          <a:custGeom>
            <a:avLst/>
            <a:gdLst/>
            <a:ahLst/>
            <a:cxnLst/>
            <a:rect l="l" t="t" r="r" b="b"/>
            <a:pathLst>
              <a:path w="126885" h="191551" extrusionOk="0">
                <a:moveTo>
                  <a:pt x="16464" y="0"/>
                </a:moveTo>
                <a:cubicBezTo>
                  <a:pt x="14016" y="0"/>
                  <a:pt x="11533" y="624"/>
                  <a:pt x="9255" y="1936"/>
                </a:cubicBezTo>
                <a:cubicBezTo>
                  <a:pt x="2362" y="5919"/>
                  <a:pt x="1" y="14743"/>
                  <a:pt x="3984" y="21636"/>
                </a:cubicBezTo>
                <a:lnTo>
                  <a:pt x="97907" y="184344"/>
                </a:lnTo>
                <a:cubicBezTo>
                  <a:pt x="100593" y="188966"/>
                  <a:pt x="105447" y="191551"/>
                  <a:pt x="110431" y="191551"/>
                </a:cubicBezTo>
                <a:cubicBezTo>
                  <a:pt x="112880" y="191551"/>
                  <a:pt x="115360" y="190927"/>
                  <a:pt x="117631" y="189615"/>
                </a:cubicBezTo>
                <a:cubicBezTo>
                  <a:pt x="124524" y="185632"/>
                  <a:pt x="126885" y="176807"/>
                  <a:pt x="122902" y="169914"/>
                </a:cubicBezTo>
                <a:lnTo>
                  <a:pt x="28955" y="7207"/>
                </a:lnTo>
                <a:cubicBezTo>
                  <a:pt x="26284" y="2584"/>
                  <a:pt x="21447" y="0"/>
                  <a:pt x="16464" y="0"/>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2"/>
          <p:cNvSpPr/>
          <p:nvPr/>
        </p:nvSpPr>
        <p:spPr>
          <a:xfrm>
            <a:off x="809725" y="282900"/>
            <a:ext cx="162900" cy="162600"/>
          </a:xfrm>
          <a:prstGeom prst="ellipse">
            <a:avLst/>
          </a:pr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 name="Google Shape;429;p22"/>
          <p:cNvGrpSpPr/>
          <p:nvPr/>
        </p:nvGrpSpPr>
        <p:grpSpPr>
          <a:xfrm>
            <a:off x="8556917" y="633909"/>
            <a:ext cx="1717686" cy="1718100"/>
            <a:chOff x="1347125" y="349025"/>
            <a:chExt cx="4978800" cy="4980000"/>
          </a:xfrm>
        </p:grpSpPr>
        <p:sp>
          <p:nvSpPr>
            <p:cNvPr id="430" name="Google Shape;430;p22"/>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2"/>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2"/>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2"/>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2"/>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2"/>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2"/>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2"/>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2"/>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2"/>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2"/>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2"/>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2"/>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2"/>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2"/>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2"/>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2"/>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2"/>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2"/>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2"/>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2"/>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2"/>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22"/>
          <p:cNvSpPr/>
          <p:nvPr/>
        </p:nvSpPr>
        <p:spPr>
          <a:xfrm>
            <a:off x="8845750" y="2085125"/>
            <a:ext cx="159900" cy="159900"/>
          </a:xfrm>
          <a:prstGeom prst="ellipse">
            <a:avLst/>
          </a:pr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2"/>
          <p:cNvSpPr txBox="1">
            <a:spLocks noGrp="1"/>
          </p:cNvSpPr>
          <p:nvPr>
            <p:ph type="subTitle" idx="7"/>
          </p:nvPr>
        </p:nvSpPr>
        <p:spPr>
          <a:xfrm>
            <a:off x="736425" y="2048025"/>
            <a:ext cx="2468400" cy="3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700" b="1">
                <a:latin typeface="Roboto"/>
                <a:ea typeface="Roboto"/>
                <a:cs typeface="Roboto"/>
                <a:sym typeface="Roboto"/>
              </a:defRPr>
            </a:lvl1pPr>
            <a:lvl2pPr lvl="1" rtl="0">
              <a:spcBef>
                <a:spcPts val="0"/>
              </a:spcBef>
              <a:spcAft>
                <a:spcPts val="0"/>
              </a:spcAft>
              <a:buNone/>
              <a:defRPr sz="1700" b="1">
                <a:latin typeface="Roboto"/>
                <a:ea typeface="Roboto"/>
                <a:cs typeface="Roboto"/>
                <a:sym typeface="Roboto"/>
              </a:defRPr>
            </a:lvl2pPr>
            <a:lvl3pPr lvl="2" rtl="0">
              <a:spcBef>
                <a:spcPts val="0"/>
              </a:spcBef>
              <a:spcAft>
                <a:spcPts val="0"/>
              </a:spcAft>
              <a:buNone/>
              <a:defRPr sz="1700" b="1">
                <a:latin typeface="Roboto"/>
                <a:ea typeface="Roboto"/>
                <a:cs typeface="Roboto"/>
                <a:sym typeface="Roboto"/>
              </a:defRPr>
            </a:lvl3pPr>
            <a:lvl4pPr lvl="3" rtl="0">
              <a:spcBef>
                <a:spcPts val="0"/>
              </a:spcBef>
              <a:spcAft>
                <a:spcPts val="0"/>
              </a:spcAft>
              <a:buNone/>
              <a:defRPr sz="1700" b="1">
                <a:latin typeface="Roboto"/>
                <a:ea typeface="Roboto"/>
                <a:cs typeface="Roboto"/>
                <a:sym typeface="Roboto"/>
              </a:defRPr>
            </a:lvl4pPr>
            <a:lvl5pPr lvl="4" rtl="0">
              <a:spcBef>
                <a:spcPts val="0"/>
              </a:spcBef>
              <a:spcAft>
                <a:spcPts val="0"/>
              </a:spcAft>
              <a:buNone/>
              <a:defRPr sz="1700" b="1">
                <a:latin typeface="Roboto"/>
                <a:ea typeface="Roboto"/>
                <a:cs typeface="Roboto"/>
                <a:sym typeface="Roboto"/>
              </a:defRPr>
            </a:lvl5pPr>
            <a:lvl6pPr lvl="5" rtl="0">
              <a:spcBef>
                <a:spcPts val="0"/>
              </a:spcBef>
              <a:spcAft>
                <a:spcPts val="0"/>
              </a:spcAft>
              <a:buNone/>
              <a:defRPr sz="1700" b="1">
                <a:latin typeface="Roboto"/>
                <a:ea typeface="Roboto"/>
                <a:cs typeface="Roboto"/>
                <a:sym typeface="Roboto"/>
              </a:defRPr>
            </a:lvl6pPr>
            <a:lvl7pPr lvl="6" rtl="0">
              <a:spcBef>
                <a:spcPts val="0"/>
              </a:spcBef>
              <a:spcAft>
                <a:spcPts val="0"/>
              </a:spcAft>
              <a:buNone/>
              <a:defRPr sz="1700" b="1">
                <a:latin typeface="Roboto"/>
                <a:ea typeface="Roboto"/>
                <a:cs typeface="Roboto"/>
                <a:sym typeface="Roboto"/>
              </a:defRPr>
            </a:lvl7pPr>
            <a:lvl8pPr lvl="7" rtl="0">
              <a:spcBef>
                <a:spcPts val="0"/>
              </a:spcBef>
              <a:spcAft>
                <a:spcPts val="0"/>
              </a:spcAft>
              <a:buNone/>
              <a:defRPr sz="1700" b="1">
                <a:latin typeface="Roboto"/>
                <a:ea typeface="Roboto"/>
                <a:cs typeface="Roboto"/>
                <a:sym typeface="Roboto"/>
              </a:defRPr>
            </a:lvl8pPr>
            <a:lvl9pPr lvl="8" rtl="0">
              <a:spcBef>
                <a:spcPts val="0"/>
              </a:spcBef>
              <a:spcAft>
                <a:spcPts val="0"/>
              </a:spcAft>
              <a:buNone/>
              <a:defRPr sz="1700" b="1">
                <a:latin typeface="Roboto"/>
                <a:ea typeface="Roboto"/>
                <a:cs typeface="Roboto"/>
                <a:sym typeface="Roboto"/>
              </a:defRPr>
            </a:lvl9pPr>
          </a:lstStyle>
          <a:p>
            <a:endParaRPr/>
          </a:p>
        </p:txBody>
      </p:sp>
      <p:sp>
        <p:nvSpPr>
          <p:cNvPr id="454" name="Google Shape;454;p22"/>
          <p:cNvSpPr txBox="1">
            <a:spLocks noGrp="1"/>
          </p:cNvSpPr>
          <p:nvPr>
            <p:ph type="subTitle" idx="8"/>
          </p:nvPr>
        </p:nvSpPr>
        <p:spPr>
          <a:xfrm>
            <a:off x="3342381" y="2048025"/>
            <a:ext cx="2468400" cy="3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700" b="1">
                <a:latin typeface="Roboto"/>
                <a:ea typeface="Roboto"/>
                <a:cs typeface="Roboto"/>
                <a:sym typeface="Roboto"/>
              </a:defRPr>
            </a:lvl1pPr>
            <a:lvl2pPr lvl="1" rtl="0">
              <a:spcBef>
                <a:spcPts val="0"/>
              </a:spcBef>
              <a:spcAft>
                <a:spcPts val="0"/>
              </a:spcAft>
              <a:buNone/>
              <a:defRPr sz="1700" b="1">
                <a:latin typeface="Roboto"/>
                <a:ea typeface="Roboto"/>
                <a:cs typeface="Roboto"/>
                <a:sym typeface="Roboto"/>
              </a:defRPr>
            </a:lvl2pPr>
            <a:lvl3pPr lvl="2" rtl="0">
              <a:spcBef>
                <a:spcPts val="0"/>
              </a:spcBef>
              <a:spcAft>
                <a:spcPts val="0"/>
              </a:spcAft>
              <a:buNone/>
              <a:defRPr sz="1700" b="1">
                <a:latin typeface="Roboto"/>
                <a:ea typeface="Roboto"/>
                <a:cs typeface="Roboto"/>
                <a:sym typeface="Roboto"/>
              </a:defRPr>
            </a:lvl3pPr>
            <a:lvl4pPr lvl="3" rtl="0">
              <a:spcBef>
                <a:spcPts val="0"/>
              </a:spcBef>
              <a:spcAft>
                <a:spcPts val="0"/>
              </a:spcAft>
              <a:buNone/>
              <a:defRPr sz="1700" b="1">
                <a:latin typeface="Roboto"/>
                <a:ea typeface="Roboto"/>
                <a:cs typeface="Roboto"/>
                <a:sym typeface="Roboto"/>
              </a:defRPr>
            </a:lvl4pPr>
            <a:lvl5pPr lvl="4" rtl="0">
              <a:spcBef>
                <a:spcPts val="0"/>
              </a:spcBef>
              <a:spcAft>
                <a:spcPts val="0"/>
              </a:spcAft>
              <a:buNone/>
              <a:defRPr sz="1700" b="1">
                <a:latin typeface="Roboto"/>
                <a:ea typeface="Roboto"/>
                <a:cs typeface="Roboto"/>
                <a:sym typeface="Roboto"/>
              </a:defRPr>
            </a:lvl5pPr>
            <a:lvl6pPr lvl="5" rtl="0">
              <a:spcBef>
                <a:spcPts val="0"/>
              </a:spcBef>
              <a:spcAft>
                <a:spcPts val="0"/>
              </a:spcAft>
              <a:buNone/>
              <a:defRPr sz="1700" b="1">
                <a:latin typeface="Roboto"/>
                <a:ea typeface="Roboto"/>
                <a:cs typeface="Roboto"/>
                <a:sym typeface="Roboto"/>
              </a:defRPr>
            </a:lvl6pPr>
            <a:lvl7pPr lvl="6" rtl="0">
              <a:spcBef>
                <a:spcPts val="0"/>
              </a:spcBef>
              <a:spcAft>
                <a:spcPts val="0"/>
              </a:spcAft>
              <a:buNone/>
              <a:defRPr sz="1700" b="1">
                <a:latin typeface="Roboto"/>
                <a:ea typeface="Roboto"/>
                <a:cs typeface="Roboto"/>
                <a:sym typeface="Roboto"/>
              </a:defRPr>
            </a:lvl7pPr>
            <a:lvl8pPr lvl="7" rtl="0">
              <a:spcBef>
                <a:spcPts val="0"/>
              </a:spcBef>
              <a:spcAft>
                <a:spcPts val="0"/>
              </a:spcAft>
              <a:buNone/>
              <a:defRPr sz="1700" b="1">
                <a:latin typeface="Roboto"/>
                <a:ea typeface="Roboto"/>
                <a:cs typeface="Roboto"/>
                <a:sym typeface="Roboto"/>
              </a:defRPr>
            </a:lvl8pPr>
            <a:lvl9pPr lvl="8" rtl="0">
              <a:spcBef>
                <a:spcPts val="0"/>
              </a:spcBef>
              <a:spcAft>
                <a:spcPts val="0"/>
              </a:spcAft>
              <a:buNone/>
              <a:defRPr sz="1700" b="1">
                <a:latin typeface="Roboto"/>
                <a:ea typeface="Roboto"/>
                <a:cs typeface="Roboto"/>
                <a:sym typeface="Roboto"/>
              </a:defRPr>
            </a:lvl9pPr>
          </a:lstStyle>
          <a:p>
            <a:endParaRPr/>
          </a:p>
        </p:txBody>
      </p:sp>
      <p:sp>
        <p:nvSpPr>
          <p:cNvPr id="455" name="Google Shape;455;p22"/>
          <p:cNvSpPr txBox="1">
            <a:spLocks noGrp="1"/>
          </p:cNvSpPr>
          <p:nvPr>
            <p:ph type="subTitle" idx="9"/>
          </p:nvPr>
        </p:nvSpPr>
        <p:spPr>
          <a:xfrm>
            <a:off x="5950100" y="2048025"/>
            <a:ext cx="2468400" cy="3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700" b="1">
                <a:latin typeface="Roboto"/>
                <a:ea typeface="Roboto"/>
                <a:cs typeface="Roboto"/>
                <a:sym typeface="Roboto"/>
              </a:defRPr>
            </a:lvl1pPr>
            <a:lvl2pPr lvl="1" rtl="0">
              <a:spcBef>
                <a:spcPts val="0"/>
              </a:spcBef>
              <a:spcAft>
                <a:spcPts val="0"/>
              </a:spcAft>
              <a:buNone/>
              <a:defRPr sz="1700" b="1">
                <a:latin typeface="Roboto"/>
                <a:ea typeface="Roboto"/>
                <a:cs typeface="Roboto"/>
                <a:sym typeface="Roboto"/>
              </a:defRPr>
            </a:lvl2pPr>
            <a:lvl3pPr lvl="2" rtl="0">
              <a:spcBef>
                <a:spcPts val="0"/>
              </a:spcBef>
              <a:spcAft>
                <a:spcPts val="0"/>
              </a:spcAft>
              <a:buNone/>
              <a:defRPr sz="1700" b="1">
                <a:latin typeface="Roboto"/>
                <a:ea typeface="Roboto"/>
                <a:cs typeface="Roboto"/>
                <a:sym typeface="Roboto"/>
              </a:defRPr>
            </a:lvl3pPr>
            <a:lvl4pPr lvl="3" rtl="0">
              <a:spcBef>
                <a:spcPts val="0"/>
              </a:spcBef>
              <a:spcAft>
                <a:spcPts val="0"/>
              </a:spcAft>
              <a:buNone/>
              <a:defRPr sz="1700" b="1">
                <a:latin typeface="Roboto"/>
                <a:ea typeface="Roboto"/>
                <a:cs typeface="Roboto"/>
                <a:sym typeface="Roboto"/>
              </a:defRPr>
            </a:lvl4pPr>
            <a:lvl5pPr lvl="4" rtl="0">
              <a:spcBef>
                <a:spcPts val="0"/>
              </a:spcBef>
              <a:spcAft>
                <a:spcPts val="0"/>
              </a:spcAft>
              <a:buNone/>
              <a:defRPr sz="1700" b="1">
                <a:latin typeface="Roboto"/>
                <a:ea typeface="Roboto"/>
                <a:cs typeface="Roboto"/>
                <a:sym typeface="Roboto"/>
              </a:defRPr>
            </a:lvl5pPr>
            <a:lvl6pPr lvl="5" rtl="0">
              <a:spcBef>
                <a:spcPts val="0"/>
              </a:spcBef>
              <a:spcAft>
                <a:spcPts val="0"/>
              </a:spcAft>
              <a:buNone/>
              <a:defRPr sz="1700" b="1">
                <a:latin typeface="Roboto"/>
                <a:ea typeface="Roboto"/>
                <a:cs typeface="Roboto"/>
                <a:sym typeface="Roboto"/>
              </a:defRPr>
            </a:lvl6pPr>
            <a:lvl7pPr lvl="6" rtl="0">
              <a:spcBef>
                <a:spcPts val="0"/>
              </a:spcBef>
              <a:spcAft>
                <a:spcPts val="0"/>
              </a:spcAft>
              <a:buNone/>
              <a:defRPr sz="1700" b="1">
                <a:latin typeface="Roboto"/>
                <a:ea typeface="Roboto"/>
                <a:cs typeface="Roboto"/>
                <a:sym typeface="Roboto"/>
              </a:defRPr>
            </a:lvl7pPr>
            <a:lvl8pPr lvl="7" rtl="0">
              <a:spcBef>
                <a:spcPts val="0"/>
              </a:spcBef>
              <a:spcAft>
                <a:spcPts val="0"/>
              </a:spcAft>
              <a:buNone/>
              <a:defRPr sz="1700" b="1">
                <a:latin typeface="Roboto"/>
                <a:ea typeface="Roboto"/>
                <a:cs typeface="Roboto"/>
                <a:sym typeface="Roboto"/>
              </a:defRPr>
            </a:lvl8pPr>
            <a:lvl9pPr lvl="8" rtl="0">
              <a:spcBef>
                <a:spcPts val="0"/>
              </a:spcBef>
              <a:spcAft>
                <a:spcPts val="0"/>
              </a:spcAft>
              <a:buNone/>
              <a:defRPr sz="1700" b="1">
                <a:latin typeface="Roboto"/>
                <a:ea typeface="Roboto"/>
                <a:cs typeface="Roboto"/>
                <a:sym typeface="Roboto"/>
              </a:defRPr>
            </a:lvl9pPr>
          </a:lstStyle>
          <a:p>
            <a:endParaRPr/>
          </a:p>
        </p:txBody>
      </p:sp>
      <p:sp>
        <p:nvSpPr>
          <p:cNvPr id="456" name="Google Shape;456;p22"/>
          <p:cNvSpPr txBox="1">
            <a:spLocks noGrp="1"/>
          </p:cNvSpPr>
          <p:nvPr>
            <p:ph type="subTitle" idx="13"/>
          </p:nvPr>
        </p:nvSpPr>
        <p:spPr>
          <a:xfrm>
            <a:off x="5950100" y="3696950"/>
            <a:ext cx="2468400" cy="3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700" b="1">
                <a:latin typeface="Roboto"/>
                <a:ea typeface="Roboto"/>
                <a:cs typeface="Roboto"/>
                <a:sym typeface="Roboto"/>
              </a:defRPr>
            </a:lvl1pPr>
            <a:lvl2pPr lvl="1" rtl="0">
              <a:spcBef>
                <a:spcPts val="0"/>
              </a:spcBef>
              <a:spcAft>
                <a:spcPts val="0"/>
              </a:spcAft>
              <a:buNone/>
              <a:defRPr sz="1700" b="1">
                <a:latin typeface="Roboto"/>
                <a:ea typeface="Roboto"/>
                <a:cs typeface="Roboto"/>
                <a:sym typeface="Roboto"/>
              </a:defRPr>
            </a:lvl2pPr>
            <a:lvl3pPr lvl="2" rtl="0">
              <a:spcBef>
                <a:spcPts val="0"/>
              </a:spcBef>
              <a:spcAft>
                <a:spcPts val="0"/>
              </a:spcAft>
              <a:buNone/>
              <a:defRPr sz="1700" b="1">
                <a:latin typeface="Roboto"/>
                <a:ea typeface="Roboto"/>
                <a:cs typeface="Roboto"/>
                <a:sym typeface="Roboto"/>
              </a:defRPr>
            </a:lvl3pPr>
            <a:lvl4pPr lvl="3" rtl="0">
              <a:spcBef>
                <a:spcPts val="0"/>
              </a:spcBef>
              <a:spcAft>
                <a:spcPts val="0"/>
              </a:spcAft>
              <a:buNone/>
              <a:defRPr sz="1700" b="1">
                <a:latin typeface="Roboto"/>
                <a:ea typeface="Roboto"/>
                <a:cs typeface="Roboto"/>
                <a:sym typeface="Roboto"/>
              </a:defRPr>
            </a:lvl4pPr>
            <a:lvl5pPr lvl="4" rtl="0">
              <a:spcBef>
                <a:spcPts val="0"/>
              </a:spcBef>
              <a:spcAft>
                <a:spcPts val="0"/>
              </a:spcAft>
              <a:buNone/>
              <a:defRPr sz="1700" b="1">
                <a:latin typeface="Roboto"/>
                <a:ea typeface="Roboto"/>
                <a:cs typeface="Roboto"/>
                <a:sym typeface="Roboto"/>
              </a:defRPr>
            </a:lvl5pPr>
            <a:lvl6pPr lvl="5" rtl="0">
              <a:spcBef>
                <a:spcPts val="0"/>
              </a:spcBef>
              <a:spcAft>
                <a:spcPts val="0"/>
              </a:spcAft>
              <a:buNone/>
              <a:defRPr sz="1700" b="1">
                <a:latin typeface="Roboto"/>
                <a:ea typeface="Roboto"/>
                <a:cs typeface="Roboto"/>
                <a:sym typeface="Roboto"/>
              </a:defRPr>
            </a:lvl6pPr>
            <a:lvl7pPr lvl="6" rtl="0">
              <a:spcBef>
                <a:spcPts val="0"/>
              </a:spcBef>
              <a:spcAft>
                <a:spcPts val="0"/>
              </a:spcAft>
              <a:buNone/>
              <a:defRPr sz="1700" b="1">
                <a:latin typeface="Roboto"/>
                <a:ea typeface="Roboto"/>
                <a:cs typeface="Roboto"/>
                <a:sym typeface="Roboto"/>
              </a:defRPr>
            </a:lvl7pPr>
            <a:lvl8pPr lvl="7" rtl="0">
              <a:spcBef>
                <a:spcPts val="0"/>
              </a:spcBef>
              <a:spcAft>
                <a:spcPts val="0"/>
              </a:spcAft>
              <a:buNone/>
              <a:defRPr sz="1700" b="1">
                <a:latin typeface="Roboto"/>
                <a:ea typeface="Roboto"/>
                <a:cs typeface="Roboto"/>
                <a:sym typeface="Roboto"/>
              </a:defRPr>
            </a:lvl8pPr>
            <a:lvl9pPr lvl="8" rtl="0">
              <a:spcBef>
                <a:spcPts val="0"/>
              </a:spcBef>
              <a:spcAft>
                <a:spcPts val="0"/>
              </a:spcAft>
              <a:buNone/>
              <a:defRPr sz="1700" b="1">
                <a:latin typeface="Roboto"/>
                <a:ea typeface="Roboto"/>
                <a:cs typeface="Roboto"/>
                <a:sym typeface="Roboto"/>
              </a:defRPr>
            </a:lvl9pPr>
          </a:lstStyle>
          <a:p>
            <a:endParaRPr/>
          </a:p>
        </p:txBody>
      </p:sp>
      <p:sp>
        <p:nvSpPr>
          <p:cNvPr id="457" name="Google Shape;457;p22"/>
          <p:cNvSpPr txBox="1">
            <a:spLocks noGrp="1"/>
          </p:cNvSpPr>
          <p:nvPr>
            <p:ph type="subTitle" idx="14"/>
          </p:nvPr>
        </p:nvSpPr>
        <p:spPr>
          <a:xfrm>
            <a:off x="3342381" y="3696950"/>
            <a:ext cx="2468400" cy="3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700" b="1">
                <a:latin typeface="Roboto"/>
                <a:ea typeface="Roboto"/>
                <a:cs typeface="Roboto"/>
                <a:sym typeface="Roboto"/>
              </a:defRPr>
            </a:lvl1pPr>
            <a:lvl2pPr lvl="1" rtl="0">
              <a:spcBef>
                <a:spcPts val="0"/>
              </a:spcBef>
              <a:spcAft>
                <a:spcPts val="0"/>
              </a:spcAft>
              <a:buNone/>
              <a:defRPr sz="1700" b="1">
                <a:latin typeface="Roboto"/>
                <a:ea typeface="Roboto"/>
                <a:cs typeface="Roboto"/>
                <a:sym typeface="Roboto"/>
              </a:defRPr>
            </a:lvl2pPr>
            <a:lvl3pPr lvl="2" rtl="0">
              <a:spcBef>
                <a:spcPts val="0"/>
              </a:spcBef>
              <a:spcAft>
                <a:spcPts val="0"/>
              </a:spcAft>
              <a:buNone/>
              <a:defRPr sz="1700" b="1">
                <a:latin typeface="Roboto"/>
                <a:ea typeface="Roboto"/>
                <a:cs typeface="Roboto"/>
                <a:sym typeface="Roboto"/>
              </a:defRPr>
            </a:lvl3pPr>
            <a:lvl4pPr lvl="3" rtl="0">
              <a:spcBef>
                <a:spcPts val="0"/>
              </a:spcBef>
              <a:spcAft>
                <a:spcPts val="0"/>
              </a:spcAft>
              <a:buNone/>
              <a:defRPr sz="1700" b="1">
                <a:latin typeface="Roboto"/>
                <a:ea typeface="Roboto"/>
                <a:cs typeface="Roboto"/>
                <a:sym typeface="Roboto"/>
              </a:defRPr>
            </a:lvl4pPr>
            <a:lvl5pPr lvl="4" rtl="0">
              <a:spcBef>
                <a:spcPts val="0"/>
              </a:spcBef>
              <a:spcAft>
                <a:spcPts val="0"/>
              </a:spcAft>
              <a:buNone/>
              <a:defRPr sz="1700" b="1">
                <a:latin typeface="Roboto"/>
                <a:ea typeface="Roboto"/>
                <a:cs typeface="Roboto"/>
                <a:sym typeface="Roboto"/>
              </a:defRPr>
            </a:lvl5pPr>
            <a:lvl6pPr lvl="5" rtl="0">
              <a:spcBef>
                <a:spcPts val="0"/>
              </a:spcBef>
              <a:spcAft>
                <a:spcPts val="0"/>
              </a:spcAft>
              <a:buNone/>
              <a:defRPr sz="1700" b="1">
                <a:latin typeface="Roboto"/>
                <a:ea typeface="Roboto"/>
                <a:cs typeface="Roboto"/>
                <a:sym typeface="Roboto"/>
              </a:defRPr>
            </a:lvl6pPr>
            <a:lvl7pPr lvl="6" rtl="0">
              <a:spcBef>
                <a:spcPts val="0"/>
              </a:spcBef>
              <a:spcAft>
                <a:spcPts val="0"/>
              </a:spcAft>
              <a:buNone/>
              <a:defRPr sz="1700" b="1">
                <a:latin typeface="Roboto"/>
                <a:ea typeface="Roboto"/>
                <a:cs typeface="Roboto"/>
                <a:sym typeface="Roboto"/>
              </a:defRPr>
            </a:lvl7pPr>
            <a:lvl8pPr lvl="7" rtl="0">
              <a:spcBef>
                <a:spcPts val="0"/>
              </a:spcBef>
              <a:spcAft>
                <a:spcPts val="0"/>
              </a:spcAft>
              <a:buNone/>
              <a:defRPr sz="1700" b="1">
                <a:latin typeface="Roboto"/>
                <a:ea typeface="Roboto"/>
                <a:cs typeface="Roboto"/>
                <a:sym typeface="Roboto"/>
              </a:defRPr>
            </a:lvl8pPr>
            <a:lvl9pPr lvl="8" rtl="0">
              <a:spcBef>
                <a:spcPts val="0"/>
              </a:spcBef>
              <a:spcAft>
                <a:spcPts val="0"/>
              </a:spcAft>
              <a:buNone/>
              <a:defRPr sz="1700" b="1">
                <a:latin typeface="Roboto"/>
                <a:ea typeface="Roboto"/>
                <a:cs typeface="Roboto"/>
                <a:sym typeface="Roboto"/>
              </a:defRPr>
            </a:lvl9pPr>
          </a:lstStyle>
          <a:p>
            <a:endParaRPr/>
          </a:p>
        </p:txBody>
      </p:sp>
      <p:sp>
        <p:nvSpPr>
          <p:cNvPr id="458" name="Google Shape;458;p22"/>
          <p:cNvSpPr txBox="1">
            <a:spLocks noGrp="1"/>
          </p:cNvSpPr>
          <p:nvPr>
            <p:ph type="subTitle" idx="15"/>
          </p:nvPr>
        </p:nvSpPr>
        <p:spPr>
          <a:xfrm>
            <a:off x="725500" y="3696950"/>
            <a:ext cx="2468400" cy="3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700" b="1">
                <a:latin typeface="Roboto"/>
                <a:ea typeface="Roboto"/>
                <a:cs typeface="Roboto"/>
                <a:sym typeface="Roboto"/>
              </a:defRPr>
            </a:lvl1pPr>
            <a:lvl2pPr lvl="1" rtl="0">
              <a:spcBef>
                <a:spcPts val="0"/>
              </a:spcBef>
              <a:spcAft>
                <a:spcPts val="0"/>
              </a:spcAft>
              <a:buNone/>
              <a:defRPr sz="1700" b="1">
                <a:latin typeface="Roboto"/>
                <a:ea typeface="Roboto"/>
                <a:cs typeface="Roboto"/>
                <a:sym typeface="Roboto"/>
              </a:defRPr>
            </a:lvl2pPr>
            <a:lvl3pPr lvl="2" rtl="0">
              <a:spcBef>
                <a:spcPts val="0"/>
              </a:spcBef>
              <a:spcAft>
                <a:spcPts val="0"/>
              </a:spcAft>
              <a:buNone/>
              <a:defRPr sz="1700" b="1">
                <a:latin typeface="Roboto"/>
                <a:ea typeface="Roboto"/>
                <a:cs typeface="Roboto"/>
                <a:sym typeface="Roboto"/>
              </a:defRPr>
            </a:lvl3pPr>
            <a:lvl4pPr lvl="3" rtl="0">
              <a:spcBef>
                <a:spcPts val="0"/>
              </a:spcBef>
              <a:spcAft>
                <a:spcPts val="0"/>
              </a:spcAft>
              <a:buNone/>
              <a:defRPr sz="1700" b="1">
                <a:latin typeface="Roboto"/>
                <a:ea typeface="Roboto"/>
                <a:cs typeface="Roboto"/>
                <a:sym typeface="Roboto"/>
              </a:defRPr>
            </a:lvl4pPr>
            <a:lvl5pPr lvl="4" rtl="0">
              <a:spcBef>
                <a:spcPts val="0"/>
              </a:spcBef>
              <a:spcAft>
                <a:spcPts val="0"/>
              </a:spcAft>
              <a:buNone/>
              <a:defRPr sz="1700" b="1">
                <a:latin typeface="Roboto"/>
                <a:ea typeface="Roboto"/>
                <a:cs typeface="Roboto"/>
                <a:sym typeface="Roboto"/>
              </a:defRPr>
            </a:lvl5pPr>
            <a:lvl6pPr lvl="5" rtl="0">
              <a:spcBef>
                <a:spcPts val="0"/>
              </a:spcBef>
              <a:spcAft>
                <a:spcPts val="0"/>
              </a:spcAft>
              <a:buNone/>
              <a:defRPr sz="1700" b="1">
                <a:latin typeface="Roboto"/>
                <a:ea typeface="Roboto"/>
                <a:cs typeface="Roboto"/>
                <a:sym typeface="Roboto"/>
              </a:defRPr>
            </a:lvl6pPr>
            <a:lvl7pPr lvl="6" rtl="0">
              <a:spcBef>
                <a:spcPts val="0"/>
              </a:spcBef>
              <a:spcAft>
                <a:spcPts val="0"/>
              </a:spcAft>
              <a:buNone/>
              <a:defRPr sz="1700" b="1">
                <a:latin typeface="Roboto"/>
                <a:ea typeface="Roboto"/>
                <a:cs typeface="Roboto"/>
                <a:sym typeface="Roboto"/>
              </a:defRPr>
            </a:lvl7pPr>
            <a:lvl8pPr lvl="7" rtl="0">
              <a:spcBef>
                <a:spcPts val="0"/>
              </a:spcBef>
              <a:spcAft>
                <a:spcPts val="0"/>
              </a:spcAft>
              <a:buNone/>
              <a:defRPr sz="1700" b="1">
                <a:latin typeface="Roboto"/>
                <a:ea typeface="Roboto"/>
                <a:cs typeface="Roboto"/>
                <a:sym typeface="Roboto"/>
              </a:defRPr>
            </a:lvl8pPr>
            <a:lvl9pPr lvl="8" rtl="0">
              <a:spcBef>
                <a:spcPts val="0"/>
              </a:spcBef>
              <a:spcAft>
                <a:spcPts val="0"/>
              </a:spcAft>
              <a:buNone/>
              <a:defRPr sz="1700" b="1">
                <a:latin typeface="Roboto"/>
                <a:ea typeface="Roboto"/>
                <a:cs typeface="Roboto"/>
                <a:sym typeface="Roboto"/>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0F7E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700"/>
              <a:buFont typeface="Roboto"/>
              <a:buNone/>
              <a:defRPr sz="2700" b="1">
                <a:solidFill>
                  <a:schemeClr val="dk2"/>
                </a:solidFill>
                <a:latin typeface="Roboto"/>
                <a:ea typeface="Roboto"/>
                <a:cs typeface="Roboto"/>
                <a:sym typeface="Roboto"/>
              </a:defRPr>
            </a:lvl1pPr>
            <a:lvl2pPr lvl="1">
              <a:spcBef>
                <a:spcPts val="0"/>
              </a:spcBef>
              <a:spcAft>
                <a:spcPts val="0"/>
              </a:spcAft>
              <a:buClr>
                <a:schemeClr val="dk2"/>
              </a:buClr>
              <a:buSzPts val="2700"/>
              <a:buFont typeface="Roboto"/>
              <a:buNone/>
              <a:defRPr sz="2700" b="1">
                <a:solidFill>
                  <a:schemeClr val="dk2"/>
                </a:solidFill>
                <a:latin typeface="Roboto"/>
                <a:ea typeface="Roboto"/>
                <a:cs typeface="Roboto"/>
                <a:sym typeface="Roboto"/>
              </a:defRPr>
            </a:lvl2pPr>
            <a:lvl3pPr lvl="2">
              <a:spcBef>
                <a:spcPts val="0"/>
              </a:spcBef>
              <a:spcAft>
                <a:spcPts val="0"/>
              </a:spcAft>
              <a:buClr>
                <a:schemeClr val="dk2"/>
              </a:buClr>
              <a:buSzPts val="2700"/>
              <a:buFont typeface="Roboto"/>
              <a:buNone/>
              <a:defRPr sz="2700" b="1">
                <a:solidFill>
                  <a:schemeClr val="dk2"/>
                </a:solidFill>
                <a:latin typeface="Roboto"/>
                <a:ea typeface="Roboto"/>
                <a:cs typeface="Roboto"/>
                <a:sym typeface="Roboto"/>
              </a:defRPr>
            </a:lvl3pPr>
            <a:lvl4pPr lvl="3">
              <a:spcBef>
                <a:spcPts val="0"/>
              </a:spcBef>
              <a:spcAft>
                <a:spcPts val="0"/>
              </a:spcAft>
              <a:buClr>
                <a:schemeClr val="dk2"/>
              </a:buClr>
              <a:buSzPts val="2700"/>
              <a:buFont typeface="Roboto"/>
              <a:buNone/>
              <a:defRPr sz="2700" b="1">
                <a:solidFill>
                  <a:schemeClr val="dk2"/>
                </a:solidFill>
                <a:latin typeface="Roboto"/>
                <a:ea typeface="Roboto"/>
                <a:cs typeface="Roboto"/>
                <a:sym typeface="Roboto"/>
              </a:defRPr>
            </a:lvl4pPr>
            <a:lvl5pPr lvl="4">
              <a:spcBef>
                <a:spcPts val="0"/>
              </a:spcBef>
              <a:spcAft>
                <a:spcPts val="0"/>
              </a:spcAft>
              <a:buClr>
                <a:schemeClr val="dk2"/>
              </a:buClr>
              <a:buSzPts val="2700"/>
              <a:buFont typeface="Roboto"/>
              <a:buNone/>
              <a:defRPr sz="2700" b="1">
                <a:solidFill>
                  <a:schemeClr val="dk2"/>
                </a:solidFill>
                <a:latin typeface="Roboto"/>
                <a:ea typeface="Roboto"/>
                <a:cs typeface="Roboto"/>
                <a:sym typeface="Roboto"/>
              </a:defRPr>
            </a:lvl5pPr>
            <a:lvl6pPr lvl="5">
              <a:spcBef>
                <a:spcPts val="0"/>
              </a:spcBef>
              <a:spcAft>
                <a:spcPts val="0"/>
              </a:spcAft>
              <a:buClr>
                <a:schemeClr val="dk2"/>
              </a:buClr>
              <a:buSzPts val="2700"/>
              <a:buFont typeface="Roboto"/>
              <a:buNone/>
              <a:defRPr sz="2700" b="1">
                <a:solidFill>
                  <a:schemeClr val="dk2"/>
                </a:solidFill>
                <a:latin typeface="Roboto"/>
                <a:ea typeface="Roboto"/>
                <a:cs typeface="Roboto"/>
                <a:sym typeface="Roboto"/>
              </a:defRPr>
            </a:lvl6pPr>
            <a:lvl7pPr lvl="6">
              <a:spcBef>
                <a:spcPts val="0"/>
              </a:spcBef>
              <a:spcAft>
                <a:spcPts val="0"/>
              </a:spcAft>
              <a:buClr>
                <a:schemeClr val="dk2"/>
              </a:buClr>
              <a:buSzPts val="2700"/>
              <a:buFont typeface="Roboto"/>
              <a:buNone/>
              <a:defRPr sz="2700" b="1">
                <a:solidFill>
                  <a:schemeClr val="dk2"/>
                </a:solidFill>
                <a:latin typeface="Roboto"/>
                <a:ea typeface="Roboto"/>
                <a:cs typeface="Roboto"/>
                <a:sym typeface="Roboto"/>
              </a:defRPr>
            </a:lvl7pPr>
            <a:lvl8pPr lvl="7">
              <a:spcBef>
                <a:spcPts val="0"/>
              </a:spcBef>
              <a:spcAft>
                <a:spcPts val="0"/>
              </a:spcAft>
              <a:buClr>
                <a:schemeClr val="dk2"/>
              </a:buClr>
              <a:buSzPts val="2700"/>
              <a:buFont typeface="Roboto"/>
              <a:buNone/>
              <a:defRPr sz="2700" b="1">
                <a:solidFill>
                  <a:schemeClr val="dk2"/>
                </a:solidFill>
                <a:latin typeface="Roboto"/>
                <a:ea typeface="Roboto"/>
                <a:cs typeface="Roboto"/>
                <a:sym typeface="Roboto"/>
              </a:defRPr>
            </a:lvl8pPr>
            <a:lvl9pPr lvl="8">
              <a:spcBef>
                <a:spcPts val="0"/>
              </a:spcBef>
              <a:spcAft>
                <a:spcPts val="0"/>
              </a:spcAft>
              <a:buClr>
                <a:schemeClr val="dk2"/>
              </a:buClr>
              <a:buSzPts val="2700"/>
              <a:buFont typeface="Roboto"/>
              <a:buNone/>
              <a:defRPr sz="2700" b="1">
                <a:solidFill>
                  <a:schemeClr val="dk2"/>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2"/>
              </a:buClr>
              <a:buSzPts val="1200"/>
              <a:buFont typeface="Muli"/>
              <a:buChar char="●"/>
              <a:defRPr sz="1200">
                <a:solidFill>
                  <a:schemeClr val="dk2"/>
                </a:solidFill>
                <a:latin typeface="Muli"/>
                <a:ea typeface="Muli"/>
                <a:cs typeface="Muli"/>
                <a:sym typeface="Muli"/>
              </a:defRPr>
            </a:lvl1pPr>
            <a:lvl2pPr marL="914400" lvl="1" indent="-304800">
              <a:lnSpc>
                <a:spcPct val="100000"/>
              </a:lnSpc>
              <a:spcBef>
                <a:spcPts val="0"/>
              </a:spcBef>
              <a:spcAft>
                <a:spcPts val="0"/>
              </a:spcAft>
              <a:buClr>
                <a:schemeClr val="dk2"/>
              </a:buClr>
              <a:buSzPts val="1200"/>
              <a:buFont typeface="Muli"/>
              <a:buChar char="○"/>
              <a:defRPr sz="1200">
                <a:solidFill>
                  <a:schemeClr val="dk2"/>
                </a:solidFill>
                <a:latin typeface="Muli"/>
                <a:ea typeface="Muli"/>
                <a:cs typeface="Muli"/>
                <a:sym typeface="Muli"/>
              </a:defRPr>
            </a:lvl2pPr>
            <a:lvl3pPr marL="1371600" lvl="2" indent="-304800">
              <a:lnSpc>
                <a:spcPct val="100000"/>
              </a:lnSpc>
              <a:spcBef>
                <a:spcPts val="0"/>
              </a:spcBef>
              <a:spcAft>
                <a:spcPts val="0"/>
              </a:spcAft>
              <a:buClr>
                <a:schemeClr val="dk2"/>
              </a:buClr>
              <a:buSzPts val="1200"/>
              <a:buFont typeface="Muli"/>
              <a:buChar char="■"/>
              <a:defRPr sz="1200">
                <a:solidFill>
                  <a:schemeClr val="dk2"/>
                </a:solidFill>
                <a:latin typeface="Muli"/>
                <a:ea typeface="Muli"/>
                <a:cs typeface="Muli"/>
                <a:sym typeface="Muli"/>
              </a:defRPr>
            </a:lvl3pPr>
            <a:lvl4pPr marL="1828800" lvl="3" indent="-304800">
              <a:lnSpc>
                <a:spcPct val="100000"/>
              </a:lnSpc>
              <a:spcBef>
                <a:spcPts val="0"/>
              </a:spcBef>
              <a:spcAft>
                <a:spcPts val="0"/>
              </a:spcAft>
              <a:buClr>
                <a:schemeClr val="dk2"/>
              </a:buClr>
              <a:buSzPts val="1200"/>
              <a:buFont typeface="Muli"/>
              <a:buChar char="●"/>
              <a:defRPr sz="1200">
                <a:solidFill>
                  <a:schemeClr val="dk2"/>
                </a:solidFill>
                <a:latin typeface="Muli"/>
                <a:ea typeface="Muli"/>
                <a:cs typeface="Muli"/>
                <a:sym typeface="Muli"/>
              </a:defRPr>
            </a:lvl4pPr>
            <a:lvl5pPr marL="2286000" lvl="4" indent="-304800">
              <a:lnSpc>
                <a:spcPct val="100000"/>
              </a:lnSpc>
              <a:spcBef>
                <a:spcPts val="0"/>
              </a:spcBef>
              <a:spcAft>
                <a:spcPts val="0"/>
              </a:spcAft>
              <a:buClr>
                <a:schemeClr val="dk2"/>
              </a:buClr>
              <a:buSzPts val="1200"/>
              <a:buFont typeface="Muli"/>
              <a:buChar char="○"/>
              <a:defRPr sz="1200">
                <a:solidFill>
                  <a:schemeClr val="dk2"/>
                </a:solidFill>
                <a:latin typeface="Muli"/>
                <a:ea typeface="Muli"/>
                <a:cs typeface="Muli"/>
                <a:sym typeface="Muli"/>
              </a:defRPr>
            </a:lvl5pPr>
            <a:lvl6pPr marL="2743200" lvl="5" indent="-304800">
              <a:lnSpc>
                <a:spcPct val="100000"/>
              </a:lnSpc>
              <a:spcBef>
                <a:spcPts val="0"/>
              </a:spcBef>
              <a:spcAft>
                <a:spcPts val="0"/>
              </a:spcAft>
              <a:buClr>
                <a:schemeClr val="dk2"/>
              </a:buClr>
              <a:buSzPts val="1200"/>
              <a:buFont typeface="Muli"/>
              <a:buChar char="■"/>
              <a:defRPr sz="1200">
                <a:solidFill>
                  <a:schemeClr val="dk2"/>
                </a:solidFill>
                <a:latin typeface="Muli"/>
                <a:ea typeface="Muli"/>
                <a:cs typeface="Muli"/>
                <a:sym typeface="Muli"/>
              </a:defRPr>
            </a:lvl6pPr>
            <a:lvl7pPr marL="3200400" lvl="6" indent="-304800">
              <a:lnSpc>
                <a:spcPct val="100000"/>
              </a:lnSpc>
              <a:spcBef>
                <a:spcPts val="0"/>
              </a:spcBef>
              <a:spcAft>
                <a:spcPts val="0"/>
              </a:spcAft>
              <a:buClr>
                <a:schemeClr val="dk2"/>
              </a:buClr>
              <a:buSzPts val="1200"/>
              <a:buFont typeface="Muli"/>
              <a:buChar char="●"/>
              <a:defRPr sz="1200">
                <a:solidFill>
                  <a:schemeClr val="dk2"/>
                </a:solidFill>
                <a:latin typeface="Muli"/>
                <a:ea typeface="Muli"/>
                <a:cs typeface="Muli"/>
                <a:sym typeface="Muli"/>
              </a:defRPr>
            </a:lvl7pPr>
            <a:lvl8pPr marL="3657600" lvl="7" indent="-304800">
              <a:lnSpc>
                <a:spcPct val="100000"/>
              </a:lnSpc>
              <a:spcBef>
                <a:spcPts val="0"/>
              </a:spcBef>
              <a:spcAft>
                <a:spcPts val="0"/>
              </a:spcAft>
              <a:buClr>
                <a:schemeClr val="dk2"/>
              </a:buClr>
              <a:buSzPts val="1200"/>
              <a:buFont typeface="Muli"/>
              <a:buChar char="○"/>
              <a:defRPr sz="1200">
                <a:solidFill>
                  <a:schemeClr val="dk2"/>
                </a:solidFill>
                <a:latin typeface="Muli"/>
                <a:ea typeface="Muli"/>
                <a:cs typeface="Muli"/>
                <a:sym typeface="Muli"/>
              </a:defRPr>
            </a:lvl8pPr>
            <a:lvl9pPr marL="4114800" lvl="8" indent="-304800">
              <a:lnSpc>
                <a:spcPct val="100000"/>
              </a:lnSpc>
              <a:spcBef>
                <a:spcPts val="0"/>
              </a:spcBef>
              <a:spcAft>
                <a:spcPts val="0"/>
              </a:spcAft>
              <a:buClr>
                <a:schemeClr val="dk2"/>
              </a:buClr>
              <a:buSzPts val="1200"/>
              <a:buFont typeface="Muli"/>
              <a:buChar char="■"/>
              <a:defRPr sz="1200">
                <a:solidFill>
                  <a:schemeClr val="dk2"/>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5" r:id="rId4"/>
    <p:sldLayoutId id="2147483656" r:id="rId5"/>
    <p:sldLayoutId id="2147483657" r:id="rId6"/>
    <p:sldLayoutId id="2147483660" r:id="rId7"/>
    <p:sldLayoutId id="2147483663" r:id="rId8"/>
    <p:sldLayoutId id="2147483668" r:id="rId9"/>
    <p:sldLayoutId id="2147483669" r:id="rId10"/>
    <p:sldLayoutId id="2147483672" r:id="rId11"/>
    <p:sldLayoutId id="2147483673" r:id="rId12"/>
    <p:sldLayoutId id="2147483677" r:id="rId13"/>
    <p:sldLayoutId id="2147483679" r:id="rId14"/>
    <p:sldLayoutId id="2147483680" r:id="rId15"/>
    <p:sldLayoutId id="2147483682" r:id="rId16"/>
    <p:sldLayoutId id="2147483683" r:id="rId17"/>
    <p:sldLayoutId id="2147483688" r:id="rId18"/>
    <p:sldLayoutId id="2147483691" r:id="rId19"/>
    <p:sldLayoutId id="2147483692" r:id="rId20"/>
    <p:sldLayoutId id="2147483693"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customXml" Target="../ink/ink1.xml"/><Relationship Id="rId7"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customXml" Target="../ink/ink3.xml"/><Relationship Id="rId5" Type="http://schemas.openxmlformats.org/officeDocument/2006/relationships/customXml" Target="../ink/ink2.xml"/><Relationship Id="rId4" Type="http://schemas.openxmlformats.org/officeDocument/2006/relationships/image" Target="NULL"/><Relationship Id="rId9" Type="http://schemas.openxmlformats.org/officeDocument/2006/relationships/image" Target="../media/image13.jpe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0.xml"/><Relationship Id="rId6" Type="http://schemas.openxmlformats.org/officeDocument/2006/relationships/image" Target="NULL"/><Relationship Id="rId5" Type="http://schemas.openxmlformats.org/officeDocument/2006/relationships/customXml" Target="../ink/ink4.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7.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55.jp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1.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diagramData" Target="../diagrams/data6.xml"/><Relationship Id="rId18" Type="http://schemas.openxmlformats.org/officeDocument/2006/relationships/diagramData" Target="../diagrams/data7.xml"/><Relationship Id="rId3" Type="http://schemas.openxmlformats.org/officeDocument/2006/relationships/diagramData" Target="../diagrams/data4.xml"/><Relationship Id="rId21" Type="http://schemas.openxmlformats.org/officeDocument/2006/relationships/diagramColors" Target="../diagrams/colors7.xml"/><Relationship Id="rId7" Type="http://schemas.microsoft.com/office/2007/relationships/diagramDrawing" Target="../diagrams/drawing4.xml"/><Relationship Id="rId12" Type="http://schemas.microsoft.com/office/2007/relationships/diagramDrawing" Target="../diagrams/drawing5.xml"/><Relationship Id="rId17" Type="http://schemas.microsoft.com/office/2007/relationships/diagramDrawing" Target="../diagrams/drawing6.xml"/><Relationship Id="rId2" Type="http://schemas.openxmlformats.org/officeDocument/2006/relationships/notesSlide" Target="../notesSlides/notesSlide65.xml"/><Relationship Id="rId16" Type="http://schemas.openxmlformats.org/officeDocument/2006/relationships/diagramColors" Target="../diagrams/colors6.xml"/><Relationship Id="rId20" Type="http://schemas.openxmlformats.org/officeDocument/2006/relationships/diagramQuickStyle" Target="../diagrams/quickStyle7.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5.xml"/><Relationship Id="rId24" Type="http://schemas.openxmlformats.org/officeDocument/2006/relationships/image" Target="../media/image58.png"/><Relationship Id="rId5" Type="http://schemas.openxmlformats.org/officeDocument/2006/relationships/diagramQuickStyle" Target="../diagrams/quickStyle4.xml"/><Relationship Id="rId15" Type="http://schemas.openxmlformats.org/officeDocument/2006/relationships/diagramQuickStyle" Target="../diagrams/quickStyle6.xml"/><Relationship Id="rId23" Type="http://schemas.openxmlformats.org/officeDocument/2006/relationships/image" Target="../media/image57.png"/><Relationship Id="rId10" Type="http://schemas.openxmlformats.org/officeDocument/2006/relationships/diagramQuickStyle" Target="../diagrams/quickStyle5.xml"/><Relationship Id="rId19" Type="http://schemas.openxmlformats.org/officeDocument/2006/relationships/diagramLayout" Target="../diagrams/layout7.xml"/><Relationship Id="rId4" Type="http://schemas.openxmlformats.org/officeDocument/2006/relationships/diagramLayout" Target="../diagrams/layout4.xml"/><Relationship Id="rId9" Type="http://schemas.openxmlformats.org/officeDocument/2006/relationships/diagramLayout" Target="../diagrams/layout5.xml"/><Relationship Id="rId14" Type="http://schemas.openxmlformats.org/officeDocument/2006/relationships/diagramLayout" Target="../diagrams/layout6.xml"/><Relationship Id="rId22" Type="http://schemas.microsoft.com/office/2007/relationships/diagramDrawing" Target="../diagrams/drawing7.xml"/></Relationships>
</file>

<file path=ppt/slides/_rels/slide72.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41"/>
          <p:cNvSpPr txBox="1">
            <a:spLocks noGrp="1"/>
          </p:cNvSpPr>
          <p:nvPr>
            <p:ph type="ctrTitle"/>
          </p:nvPr>
        </p:nvSpPr>
        <p:spPr>
          <a:xfrm>
            <a:off x="4719867" y="1394937"/>
            <a:ext cx="4524433" cy="142886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6000" dirty="0">
                <a:solidFill>
                  <a:schemeClr val="accent2"/>
                </a:solidFill>
              </a:rPr>
              <a:t>C</a:t>
            </a:r>
            <a:r>
              <a:rPr lang="en-US" sz="5400" dirty="0"/>
              <a:t>hat </a:t>
            </a:r>
            <a:r>
              <a:rPr lang="en-US" sz="5400" dirty="0">
                <a:solidFill>
                  <a:schemeClr val="accent2"/>
                </a:solidFill>
              </a:rPr>
              <a:t>B</a:t>
            </a:r>
            <a:r>
              <a:rPr lang="en-US" sz="5400" dirty="0"/>
              <a:t>o-</a:t>
            </a:r>
            <a:r>
              <a:rPr lang="en-US" sz="5400" dirty="0">
                <a:solidFill>
                  <a:schemeClr val="accent2"/>
                </a:solidFill>
              </a:rPr>
              <a:t>T</a:t>
            </a:r>
            <a:r>
              <a:rPr lang="en-US" sz="5400" dirty="0"/>
              <a:t>ech</a:t>
            </a:r>
            <a:endParaRPr sz="5400" dirty="0"/>
          </a:p>
        </p:txBody>
      </p:sp>
      <p:sp>
        <p:nvSpPr>
          <p:cNvPr id="861" name="Google Shape;861;p41"/>
          <p:cNvSpPr txBox="1">
            <a:spLocks noGrp="1"/>
          </p:cNvSpPr>
          <p:nvPr>
            <p:ph type="subTitle" idx="1"/>
          </p:nvPr>
        </p:nvSpPr>
        <p:spPr>
          <a:xfrm>
            <a:off x="5012330" y="2843704"/>
            <a:ext cx="3670200" cy="4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600" b="1" dirty="0">
                <a:solidFill>
                  <a:schemeClr val="accent2"/>
                </a:solidFill>
              </a:rPr>
              <a:t>Graduation Project</a:t>
            </a:r>
            <a:br>
              <a:rPr lang="en-US" sz="1600" b="1" dirty="0">
                <a:solidFill>
                  <a:schemeClr val="accent2"/>
                </a:solidFill>
              </a:rPr>
            </a:br>
            <a:r>
              <a:rPr lang="en-US" sz="1600" b="1" dirty="0">
                <a:solidFill>
                  <a:schemeClr val="accent2"/>
                </a:solidFill>
              </a:rPr>
              <a:t>2023-2024</a:t>
            </a:r>
          </a:p>
          <a:p>
            <a:pPr marL="0" lvl="0" indent="0" algn="l" rtl="0">
              <a:spcBef>
                <a:spcPts val="0"/>
              </a:spcBef>
              <a:spcAft>
                <a:spcPts val="0"/>
              </a:spcAft>
              <a:buClr>
                <a:schemeClr val="dk1"/>
              </a:buClr>
              <a:buSzPts val="1100"/>
              <a:buFont typeface="Arial"/>
              <a:buNone/>
            </a:pPr>
            <a:endParaRPr dirty="0">
              <a:solidFill>
                <a:schemeClr val="accent2"/>
              </a:solidFill>
            </a:endParaRPr>
          </a:p>
        </p:txBody>
      </p:sp>
      <p:grpSp>
        <p:nvGrpSpPr>
          <p:cNvPr id="862" name="Google Shape;862;p41"/>
          <p:cNvGrpSpPr/>
          <p:nvPr/>
        </p:nvGrpSpPr>
        <p:grpSpPr>
          <a:xfrm>
            <a:off x="-235069" y="208396"/>
            <a:ext cx="1717686" cy="1718100"/>
            <a:chOff x="1347125" y="349025"/>
            <a:chExt cx="4978800" cy="4980000"/>
          </a:xfrm>
        </p:grpSpPr>
        <p:sp>
          <p:nvSpPr>
            <p:cNvPr id="863" name="Google Shape;863;p41"/>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4" name="Google Shape;864;p41"/>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 name="Google Shape;865;p41"/>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6" name="Google Shape;866;p41"/>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 name="Google Shape;867;p41"/>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8" name="Google Shape;868;p41"/>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9" name="Google Shape;869;p41"/>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0" name="Google Shape;870;p41"/>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1" name="Google Shape;871;p41"/>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2" name="Google Shape;872;p41"/>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3" name="Google Shape;873;p41"/>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4" name="Google Shape;874;p41"/>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5" name="Google Shape;875;p41"/>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6" name="Google Shape;876;p41"/>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7" name="Google Shape;877;p41"/>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8" name="Google Shape;878;p41"/>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9" name="Google Shape;879;p41"/>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0" name="Google Shape;880;p41"/>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1" name="Google Shape;881;p41"/>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2" name="Google Shape;882;p41"/>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3" name="Google Shape;883;p41"/>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4" name="Google Shape;884;p41"/>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86" name="Google Shape;886;p41"/>
          <p:cNvSpPr/>
          <p:nvPr/>
        </p:nvSpPr>
        <p:spPr>
          <a:xfrm>
            <a:off x="461499" y="1031675"/>
            <a:ext cx="334800" cy="334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7" name="Google Shape;887;p41"/>
          <p:cNvSpPr/>
          <p:nvPr/>
        </p:nvSpPr>
        <p:spPr>
          <a:xfrm rot="9266724">
            <a:off x="4193527" y="3305866"/>
            <a:ext cx="251060" cy="25106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8" name="Google Shape;888;p41"/>
          <p:cNvSpPr/>
          <p:nvPr/>
        </p:nvSpPr>
        <p:spPr>
          <a:xfrm>
            <a:off x="1515522" y="1193033"/>
            <a:ext cx="40890" cy="337094"/>
          </a:xfrm>
          <a:custGeom>
            <a:avLst/>
            <a:gdLst/>
            <a:ahLst/>
            <a:cxnLst/>
            <a:rect l="l" t="t" r="r" b="b"/>
            <a:pathLst>
              <a:path w="978" h="8063" extrusionOk="0">
                <a:moveTo>
                  <a:pt x="477" y="1"/>
                </a:moveTo>
                <a:cubicBezTo>
                  <a:pt x="215" y="1"/>
                  <a:pt x="0" y="215"/>
                  <a:pt x="0" y="478"/>
                </a:cubicBezTo>
                <a:lnTo>
                  <a:pt x="0" y="7585"/>
                </a:lnTo>
                <a:cubicBezTo>
                  <a:pt x="0" y="7848"/>
                  <a:pt x="215" y="8062"/>
                  <a:pt x="477" y="8062"/>
                </a:cubicBezTo>
                <a:cubicBezTo>
                  <a:pt x="763" y="8062"/>
                  <a:pt x="978" y="7848"/>
                  <a:pt x="978" y="7585"/>
                </a:cubicBezTo>
                <a:lnTo>
                  <a:pt x="978" y="478"/>
                </a:lnTo>
                <a:cubicBezTo>
                  <a:pt x="978" y="215"/>
                  <a:pt x="763" y="1"/>
                  <a:pt x="477" y="1"/>
                </a:cubicBezTo>
                <a:close/>
              </a:path>
            </a:pathLst>
          </a:custGeom>
          <a:solidFill>
            <a:srgbClr val="29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9" name="Google Shape;889;p41"/>
          <p:cNvSpPr/>
          <p:nvPr/>
        </p:nvSpPr>
        <p:spPr>
          <a:xfrm>
            <a:off x="1515522" y="1594878"/>
            <a:ext cx="40890" cy="336090"/>
          </a:xfrm>
          <a:custGeom>
            <a:avLst/>
            <a:gdLst/>
            <a:ahLst/>
            <a:cxnLst/>
            <a:rect l="l" t="t" r="r" b="b"/>
            <a:pathLst>
              <a:path w="978" h="8039" extrusionOk="0">
                <a:moveTo>
                  <a:pt x="477" y="1"/>
                </a:moveTo>
                <a:cubicBezTo>
                  <a:pt x="215" y="1"/>
                  <a:pt x="0" y="215"/>
                  <a:pt x="0" y="478"/>
                </a:cubicBezTo>
                <a:lnTo>
                  <a:pt x="0" y="7561"/>
                </a:lnTo>
                <a:cubicBezTo>
                  <a:pt x="0" y="7847"/>
                  <a:pt x="215" y="8038"/>
                  <a:pt x="477" y="8038"/>
                </a:cubicBezTo>
                <a:cubicBezTo>
                  <a:pt x="763" y="8038"/>
                  <a:pt x="978" y="7800"/>
                  <a:pt x="978" y="7561"/>
                </a:cubicBezTo>
                <a:lnTo>
                  <a:pt x="978" y="478"/>
                </a:lnTo>
                <a:cubicBezTo>
                  <a:pt x="978" y="191"/>
                  <a:pt x="763" y="1"/>
                  <a:pt x="477" y="1"/>
                </a:cubicBezTo>
                <a:close/>
              </a:path>
            </a:pathLst>
          </a:custGeom>
          <a:solidFill>
            <a:srgbClr val="29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3" name="Google Shape;893;p41"/>
          <p:cNvSpPr/>
          <p:nvPr/>
        </p:nvSpPr>
        <p:spPr>
          <a:xfrm>
            <a:off x="2224488" y="515013"/>
            <a:ext cx="29978" cy="29976"/>
          </a:xfrm>
          <a:custGeom>
            <a:avLst/>
            <a:gdLst/>
            <a:ahLst/>
            <a:cxnLst/>
            <a:rect l="l" t="t" r="r" b="b"/>
            <a:pathLst>
              <a:path w="717" h="717" extrusionOk="0">
                <a:moveTo>
                  <a:pt x="358" y="287"/>
                </a:moveTo>
                <a:cubicBezTo>
                  <a:pt x="382" y="287"/>
                  <a:pt x="406" y="334"/>
                  <a:pt x="430" y="334"/>
                </a:cubicBezTo>
                <a:cubicBezTo>
                  <a:pt x="430" y="382"/>
                  <a:pt x="394" y="406"/>
                  <a:pt x="358" y="406"/>
                </a:cubicBezTo>
                <a:cubicBezTo>
                  <a:pt x="323" y="406"/>
                  <a:pt x="287" y="382"/>
                  <a:pt x="287" y="334"/>
                </a:cubicBezTo>
                <a:cubicBezTo>
                  <a:pt x="287" y="311"/>
                  <a:pt x="311" y="287"/>
                  <a:pt x="358" y="287"/>
                </a:cubicBezTo>
                <a:close/>
                <a:moveTo>
                  <a:pt x="358" y="1"/>
                </a:moveTo>
                <a:cubicBezTo>
                  <a:pt x="168" y="1"/>
                  <a:pt x="1" y="167"/>
                  <a:pt x="1" y="358"/>
                </a:cubicBezTo>
                <a:cubicBezTo>
                  <a:pt x="1" y="549"/>
                  <a:pt x="144" y="716"/>
                  <a:pt x="358" y="716"/>
                </a:cubicBezTo>
                <a:cubicBezTo>
                  <a:pt x="549" y="716"/>
                  <a:pt x="716" y="573"/>
                  <a:pt x="716" y="358"/>
                </a:cubicBezTo>
                <a:cubicBezTo>
                  <a:pt x="716" y="191"/>
                  <a:pt x="549" y="1"/>
                  <a:pt x="358" y="1"/>
                </a:cubicBezTo>
                <a:close/>
              </a:path>
            </a:pathLst>
          </a:custGeom>
          <a:solidFill>
            <a:srgbClr val="D0D1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9" name="Google Shape;899;p41"/>
          <p:cNvSpPr/>
          <p:nvPr/>
        </p:nvSpPr>
        <p:spPr>
          <a:xfrm>
            <a:off x="1999134" y="2205129"/>
            <a:ext cx="72833" cy="72829"/>
          </a:xfrm>
          <a:custGeom>
            <a:avLst/>
            <a:gdLst/>
            <a:ahLst/>
            <a:cxnLst/>
            <a:rect l="l" t="t" r="r" b="b"/>
            <a:pathLst>
              <a:path w="1742" h="1742" extrusionOk="0">
                <a:moveTo>
                  <a:pt x="883" y="0"/>
                </a:moveTo>
                <a:cubicBezTo>
                  <a:pt x="406" y="0"/>
                  <a:pt x="1" y="382"/>
                  <a:pt x="1" y="882"/>
                </a:cubicBezTo>
                <a:cubicBezTo>
                  <a:pt x="1" y="1359"/>
                  <a:pt x="406" y="1741"/>
                  <a:pt x="883" y="1741"/>
                </a:cubicBezTo>
                <a:cubicBezTo>
                  <a:pt x="1360" y="1741"/>
                  <a:pt x="1742" y="1359"/>
                  <a:pt x="1742" y="882"/>
                </a:cubicBezTo>
                <a:cubicBezTo>
                  <a:pt x="1742" y="382"/>
                  <a:pt x="1360" y="0"/>
                  <a:pt x="8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0" name="Google Shape;900;p41"/>
          <p:cNvSpPr/>
          <p:nvPr/>
        </p:nvSpPr>
        <p:spPr>
          <a:xfrm>
            <a:off x="1975219" y="2279880"/>
            <a:ext cx="124677" cy="63882"/>
          </a:xfrm>
          <a:custGeom>
            <a:avLst/>
            <a:gdLst/>
            <a:ahLst/>
            <a:cxnLst/>
            <a:rect l="l" t="t" r="r" b="b"/>
            <a:pathLst>
              <a:path w="2982" h="1528" extrusionOk="0">
                <a:moveTo>
                  <a:pt x="1073" y="1"/>
                </a:moveTo>
                <a:cubicBezTo>
                  <a:pt x="501" y="1"/>
                  <a:pt x="24" y="478"/>
                  <a:pt x="24" y="1050"/>
                </a:cubicBezTo>
                <a:lnTo>
                  <a:pt x="24" y="1193"/>
                </a:lnTo>
                <a:cubicBezTo>
                  <a:pt x="0" y="1384"/>
                  <a:pt x="143" y="1527"/>
                  <a:pt x="310" y="1527"/>
                </a:cubicBezTo>
                <a:lnTo>
                  <a:pt x="2648" y="1527"/>
                </a:lnTo>
                <a:cubicBezTo>
                  <a:pt x="2814" y="1527"/>
                  <a:pt x="2981" y="1384"/>
                  <a:pt x="2981" y="1193"/>
                </a:cubicBezTo>
                <a:cubicBezTo>
                  <a:pt x="2981" y="549"/>
                  <a:pt x="2433" y="1"/>
                  <a:pt x="17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8" name="Google Shape;908;p41"/>
          <p:cNvSpPr/>
          <p:nvPr/>
        </p:nvSpPr>
        <p:spPr>
          <a:xfrm>
            <a:off x="2001141" y="3536252"/>
            <a:ext cx="71830" cy="72829"/>
          </a:xfrm>
          <a:custGeom>
            <a:avLst/>
            <a:gdLst/>
            <a:ahLst/>
            <a:cxnLst/>
            <a:rect l="l" t="t" r="r" b="b"/>
            <a:pathLst>
              <a:path w="1718" h="1742" extrusionOk="0">
                <a:moveTo>
                  <a:pt x="859" y="0"/>
                </a:moveTo>
                <a:cubicBezTo>
                  <a:pt x="382" y="0"/>
                  <a:pt x="0" y="406"/>
                  <a:pt x="0" y="883"/>
                </a:cubicBezTo>
                <a:cubicBezTo>
                  <a:pt x="0" y="1360"/>
                  <a:pt x="382" y="1741"/>
                  <a:pt x="859" y="1741"/>
                </a:cubicBezTo>
                <a:cubicBezTo>
                  <a:pt x="1336" y="1741"/>
                  <a:pt x="1717" y="1360"/>
                  <a:pt x="1717" y="883"/>
                </a:cubicBezTo>
                <a:cubicBezTo>
                  <a:pt x="1717" y="406"/>
                  <a:pt x="1336" y="0"/>
                  <a:pt x="8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9" name="Google Shape;909;p41"/>
          <p:cNvSpPr/>
          <p:nvPr/>
        </p:nvSpPr>
        <p:spPr>
          <a:xfrm>
            <a:off x="1975219" y="3611044"/>
            <a:ext cx="124677" cy="63840"/>
          </a:xfrm>
          <a:custGeom>
            <a:avLst/>
            <a:gdLst/>
            <a:ahLst/>
            <a:cxnLst/>
            <a:rect l="l" t="t" r="r" b="b"/>
            <a:pathLst>
              <a:path w="2982" h="1527" extrusionOk="0">
                <a:moveTo>
                  <a:pt x="1073" y="0"/>
                </a:moveTo>
                <a:cubicBezTo>
                  <a:pt x="501" y="0"/>
                  <a:pt x="24" y="477"/>
                  <a:pt x="24" y="1050"/>
                </a:cubicBezTo>
                <a:lnTo>
                  <a:pt x="24" y="1193"/>
                </a:lnTo>
                <a:cubicBezTo>
                  <a:pt x="0" y="1383"/>
                  <a:pt x="143" y="1527"/>
                  <a:pt x="310" y="1527"/>
                </a:cubicBezTo>
                <a:lnTo>
                  <a:pt x="2648" y="1527"/>
                </a:lnTo>
                <a:cubicBezTo>
                  <a:pt x="2814" y="1527"/>
                  <a:pt x="2981" y="1383"/>
                  <a:pt x="2981" y="1193"/>
                </a:cubicBezTo>
                <a:cubicBezTo>
                  <a:pt x="2981" y="549"/>
                  <a:pt x="2433" y="0"/>
                  <a:pt x="17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8" name="Google Shape;918;p41"/>
          <p:cNvSpPr/>
          <p:nvPr/>
        </p:nvSpPr>
        <p:spPr>
          <a:xfrm>
            <a:off x="2261406" y="970705"/>
            <a:ext cx="352040" cy="11999"/>
          </a:xfrm>
          <a:custGeom>
            <a:avLst/>
            <a:gdLst/>
            <a:ahLst/>
            <a:cxnLst/>
            <a:rect l="l" t="t" r="r" b="b"/>
            <a:pathLst>
              <a:path w="8420" h="287" extrusionOk="0">
                <a:moveTo>
                  <a:pt x="143" y="0"/>
                </a:moveTo>
                <a:cubicBezTo>
                  <a:pt x="72" y="0"/>
                  <a:pt x="0" y="48"/>
                  <a:pt x="0" y="143"/>
                </a:cubicBezTo>
                <a:cubicBezTo>
                  <a:pt x="0" y="239"/>
                  <a:pt x="72" y="286"/>
                  <a:pt x="143" y="286"/>
                </a:cubicBezTo>
                <a:lnTo>
                  <a:pt x="8252" y="286"/>
                </a:lnTo>
                <a:cubicBezTo>
                  <a:pt x="8348" y="286"/>
                  <a:pt x="8419" y="239"/>
                  <a:pt x="8419" y="143"/>
                </a:cubicBezTo>
                <a:cubicBezTo>
                  <a:pt x="8419" y="48"/>
                  <a:pt x="8348" y="0"/>
                  <a:pt x="8252" y="0"/>
                </a:cubicBezTo>
                <a:close/>
              </a:path>
            </a:pathLst>
          </a:cu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0" name="Google Shape;920;p41"/>
          <p:cNvSpPr/>
          <p:nvPr/>
        </p:nvSpPr>
        <p:spPr>
          <a:xfrm>
            <a:off x="2296276" y="1380494"/>
            <a:ext cx="967316" cy="300178"/>
          </a:xfrm>
          <a:custGeom>
            <a:avLst/>
            <a:gdLst/>
            <a:ahLst/>
            <a:cxnLst/>
            <a:rect l="l" t="t" r="r" b="b"/>
            <a:pathLst>
              <a:path w="23136" h="7180" extrusionOk="0">
                <a:moveTo>
                  <a:pt x="17483" y="1"/>
                </a:moveTo>
                <a:cubicBezTo>
                  <a:pt x="17245" y="1"/>
                  <a:pt x="17030" y="96"/>
                  <a:pt x="16887" y="239"/>
                </a:cubicBezTo>
                <a:lnTo>
                  <a:pt x="11950" y="5343"/>
                </a:lnTo>
                <a:cubicBezTo>
                  <a:pt x="11801" y="5505"/>
                  <a:pt x="11600" y="5582"/>
                  <a:pt x="11395" y="5582"/>
                </a:cubicBezTo>
                <a:cubicBezTo>
                  <a:pt x="11206" y="5582"/>
                  <a:pt x="11013" y="5517"/>
                  <a:pt x="10853" y="5391"/>
                </a:cubicBezTo>
                <a:lnTo>
                  <a:pt x="7037" y="2028"/>
                </a:lnTo>
                <a:cubicBezTo>
                  <a:pt x="6846" y="1861"/>
                  <a:pt x="6607" y="1778"/>
                  <a:pt x="6369" y="1778"/>
                </a:cubicBezTo>
                <a:cubicBezTo>
                  <a:pt x="6130" y="1778"/>
                  <a:pt x="5892" y="1861"/>
                  <a:pt x="5701" y="2028"/>
                </a:cubicBezTo>
                <a:lnTo>
                  <a:pt x="72" y="6917"/>
                </a:lnTo>
                <a:cubicBezTo>
                  <a:pt x="1" y="6965"/>
                  <a:pt x="1" y="7060"/>
                  <a:pt x="72" y="7132"/>
                </a:cubicBezTo>
                <a:cubicBezTo>
                  <a:pt x="96" y="7156"/>
                  <a:pt x="144" y="7180"/>
                  <a:pt x="192" y="7180"/>
                </a:cubicBezTo>
                <a:cubicBezTo>
                  <a:pt x="239" y="7180"/>
                  <a:pt x="263" y="7180"/>
                  <a:pt x="263" y="7156"/>
                </a:cubicBezTo>
                <a:lnTo>
                  <a:pt x="5916" y="2266"/>
                </a:lnTo>
                <a:cubicBezTo>
                  <a:pt x="6047" y="2147"/>
                  <a:pt x="6214" y="2088"/>
                  <a:pt x="6384" y="2088"/>
                </a:cubicBezTo>
                <a:cubicBezTo>
                  <a:pt x="6554" y="2088"/>
                  <a:pt x="6727" y="2147"/>
                  <a:pt x="6870" y="2266"/>
                </a:cubicBezTo>
                <a:lnTo>
                  <a:pt x="10686" y="5629"/>
                </a:lnTo>
                <a:cubicBezTo>
                  <a:pt x="10891" y="5812"/>
                  <a:pt x="11150" y="5901"/>
                  <a:pt x="11409" y="5901"/>
                </a:cubicBezTo>
                <a:cubicBezTo>
                  <a:pt x="11693" y="5901"/>
                  <a:pt x="11977" y="5794"/>
                  <a:pt x="12188" y="5582"/>
                </a:cubicBezTo>
                <a:lnTo>
                  <a:pt x="17125" y="478"/>
                </a:lnTo>
                <a:cubicBezTo>
                  <a:pt x="17197" y="382"/>
                  <a:pt x="17364" y="335"/>
                  <a:pt x="17483" y="335"/>
                </a:cubicBezTo>
                <a:cubicBezTo>
                  <a:pt x="17626" y="335"/>
                  <a:pt x="17746" y="382"/>
                  <a:pt x="17841" y="478"/>
                </a:cubicBezTo>
                <a:lnTo>
                  <a:pt x="22873" y="6011"/>
                </a:lnTo>
                <a:cubicBezTo>
                  <a:pt x="22897" y="6047"/>
                  <a:pt x="22933" y="6065"/>
                  <a:pt x="22969" y="6065"/>
                </a:cubicBezTo>
                <a:cubicBezTo>
                  <a:pt x="23005" y="6065"/>
                  <a:pt x="23040" y="6047"/>
                  <a:pt x="23064" y="6011"/>
                </a:cubicBezTo>
                <a:cubicBezTo>
                  <a:pt x="23136" y="5963"/>
                  <a:pt x="23136" y="5868"/>
                  <a:pt x="23064" y="5820"/>
                </a:cubicBezTo>
                <a:lnTo>
                  <a:pt x="18032" y="263"/>
                </a:lnTo>
                <a:cubicBezTo>
                  <a:pt x="17889" y="96"/>
                  <a:pt x="17674" y="1"/>
                  <a:pt x="17483" y="1"/>
                </a:cubicBezTo>
                <a:close/>
              </a:path>
            </a:pathLst>
          </a:custGeom>
          <a:solidFill>
            <a:srgbClr val="FFFFFF"/>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1" name="Google Shape;921;p41"/>
          <p:cNvSpPr/>
          <p:nvPr/>
        </p:nvSpPr>
        <p:spPr>
          <a:xfrm>
            <a:off x="2778927" y="1183083"/>
            <a:ext cx="168578" cy="167564"/>
          </a:xfrm>
          <a:custGeom>
            <a:avLst/>
            <a:gdLst/>
            <a:ahLst/>
            <a:cxnLst/>
            <a:rect l="l" t="t" r="r" b="b"/>
            <a:pathLst>
              <a:path w="4032" h="4008" extrusionOk="0">
                <a:moveTo>
                  <a:pt x="2004" y="287"/>
                </a:moveTo>
                <a:cubicBezTo>
                  <a:pt x="2958" y="287"/>
                  <a:pt x="3721" y="1050"/>
                  <a:pt x="3697" y="1980"/>
                </a:cubicBezTo>
                <a:cubicBezTo>
                  <a:pt x="3697" y="2886"/>
                  <a:pt x="2958" y="3673"/>
                  <a:pt x="2004" y="3673"/>
                </a:cubicBezTo>
                <a:cubicBezTo>
                  <a:pt x="1074" y="3673"/>
                  <a:pt x="287" y="2934"/>
                  <a:pt x="287" y="1980"/>
                </a:cubicBezTo>
                <a:cubicBezTo>
                  <a:pt x="287" y="1050"/>
                  <a:pt x="1050" y="287"/>
                  <a:pt x="2004" y="287"/>
                </a:cubicBezTo>
                <a:close/>
                <a:moveTo>
                  <a:pt x="2004" y="0"/>
                </a:moveTo>
                <a:cubicBezTo>
                  <a:pt x="883" y="0"/>
                  <a:pt x="1" y="907"/>
                  <a:pt x="1" y="2004"/>
                </a:cubicBezTo>
                <a:cubicBezTo>
                  <a:pt x="1" y="3101"/>
                  <a:pt x="883" y="4007"/>
                  <a:pt x="2004" y="4007"/>
                </a:cubicBezTo>
                <a:cubicBezTo>
                  <a:pt x="3125" y="4007"/>
                  <a:pt x="4031" y="3077"/>
                  <a:pt x="3984" y="2004"/>
                </a:cubicBezTo>
                <a:cubicBezTo>
                  <a:pt x="3984" y="907"/>
                  <a:pt x="3101" y="0"/>
                  <a:pt x="2004" y="0"/>
                </a:cubicBez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3" name="Google Shape;923;p41"/>
          <p:cNvSpPr/>
          <p:nvPr/>
        </p:nvSpPr>
        <p:spPr>
          <a:xfrm>
            <a:off x="1964223" y="999594"/>
            <a:ext cx="173553" cy="174546"/>
          </a:xfrm>
          <a:custGeom>
            <a:avLst/>
            <a:gdLst/>
            <a:ahLst/>
            <a:cxnLst/>
            <a:rect l="l" t="t" r="r" b="b"/>
            <a:pathLst>
              <a:path w="4151" h="4175" extrusionOk="0">
                <a:moveTo>
                  <a:pt x="3340" y="215"/>
                </a:moveTo>
                <a:cubicBezTo>
                  <a:pt x="3411" y="215"/>
                  <a:pt x="3435" y="239"/>
                  <a:pt x="3435" y="287"/>
                </a:cubicBezTo>
                <a:lnTo>
                  <a:pt x="3912" y="3865"/>
                </a:lnTo>
                <a:cubicBezTo>
                  <a:pt x="3912" y="3888"/>
                  <a:pt x="3888" y="3912"/>
                  <a:pt x="3888" y="3912"/>
                </a:cubicBezTo>
                <a:cubicBezTo>
                  <a:pt x="3888" y="3912"/>
                  <a:pt x="3865" y="3936"/>
                  <a:pt x="3817" y="3936"/>
                </a:cubicBezTo>
                <a:lnTo>
                  <a:pt x="311" y="3936"/>
                </a:lnTo>
                <a:cubicBezTo>
                  <a:pt x="287" y="3936"/>
                  <a:pt x="239" y="3912"/>
                  <a:pt x="239" y="3912"/>
                </a:cubicBezTo>
                <a:cubicBezTo>
                  <a:pt x="215" y="3912"/>
                  <a:pt x="215" y="3888"/>
                  <a:pt x="215" y="3865"/>
                </a:cubicBezTo>
                <a:lnTo>
                  <a:pt x="692" y="287"/>
                </a:lnTo>
                <a:cubicBezTo>
                  <a:pt x="740" y="263"/>
                  <a:pt x="764" y="215"/>
                  <a:pt x="788" y="215"/>
                </a:cubicBezTo>
                <a:close/>
                <a:moveTo>
                  <a:pt x="812" y="1"/>
                </a:moveTo>
                <a:cubicBezTo>
                  <a:pt x="669" y="1"/>
                  <a:pt x="549" y="120"/>
                  <a:pt x="525" y="287"/>
                </a:cubicBezTo>
                <a:lnTo>
                  <a:pt x="48" y="3865"/>
                </a:lnTo>
                <a:cubicBezTo>
                  <a:pt x="1" y="3936"/>
                  <a:pt x="48" y="4032"/>
                  <a:pt x="96" y="4103"/>
                </a:cubicBezTo>
                <a:cubicBezTo>
                  <a:pt x="168" y="4151"/>
                  <a:pt x="239" y="4175"/>
                  <a:pt x="335" y="4175"/>
                </a:cubicBezTo>
                <a:lnTo>
                  <a:pt x="3865" y="4175"/>
                </a:lnTo>
                <a:cubicBezTo>
                  <a:pt x="3912" y="4175"/>
                  <a:pt x="4008" y="4151"/>
                  <a:pt x="4103" y="4103"/>
                </a:cubicBezTo>
                <a:cubicBezTo>
                  <a:pt x="4151" y="4032"/>
                  <a:pt x="4151" y="3936"/>
                  <a:pt x="4151" y="3865"/>
                </a:cubicBezTo>
                <a:lnTo>
                  <a:pt x="3674" y="287"/>
                </a:lnTo>
                <a:cubicBezTo>
                  <a:pt x="3650" y="120"/>
                  <a:pt x="3531" y="1"/>
                  <a:pt x="3388" y="1"/>
                </a:cubicBezTo>
                <a:close/>
              </a:path>
            </a:pathLst>
          </a:custGeom>
          <a:solidFill>
            <a:srgbClr val="FFFFFF"/>
          </a:solid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4" name="Google Shape;924;p41"/>
          <p:cNvSpPr/>
          <p:nvPr/>
        </p:nvSpPr>
        <p:spPr>
          <a:xfrm>
            <a:off x="2011092" y="960714"/>
            <a:ext cx="81822" cy="82821"/>
          </a:xfrm>
          <a:custGeom>
            <a:avLst/>
            <a:gdLst/>
            <a:ahLst/>
            <a:cxnLst/>
            <a:rect l="l" t="t" r="r" b="b"/>
            <a:pathLst>
              <a:path w="1957" h="1981" extrusionOk="0">
                <a:moveTo>
                  <a:pt x="692" y="1"/>
                </a:moveTo>
                <a:cubicBezTo>
                  <a:pt x="287" y="1"/>
                  <a:pt x="1" y="287"/>
                  <a:pt x="1" y="668"/>
                </a:cubicBezTo>
                <a:lnTo>
                  <a:pt x="1" y="1861"/>
                </a:lnTo>
                <a:cubicBezTo>
                  <a:pt x="1" y="1933"/>
                  <a:pt x="48" y="1980"/>
                  <a:pt x="120" y="1980"/>
                </a:cubicBezTo>
                <a:cubicBezTo>
                  <a:pt x="168" y="1980"/>
                  <a:pt x="239" y="1933"/>
                  <a:pt x="239" y="1861"/>
                </a:cubicBezTo>
                <a:lnTo>
                  <a:pt x="239" y="668"/>
                </a:lnTo>
                <a:cubicBezTo>
                  <a:pt x="239" y="406"/>
                  <a:pt x="406" y="191"/>
                  <a:pt x="692" y="191"/>
                </a:cubicBezTo>
                <a:lnTo>
                  <a:pt x="1408" y="191"/>
                </a:lnTo>
                <a:cubicBezTo>
                  <a:pt x="1575" y="191"/>
                  <a:pt x="1718" y="358"/>
                  <a:pt x="1718" y="525"/>
                </a:cubicBezTo>
                <a:lnTo>
                  <a:pt x="1718" y="1837"/>
                </a:lnTo>
                <a:cubicBezTo>
                  <a:pt x="1718" y="1909"/>
                  <a:pt x="1790" y="1956"/>
                  <a:pt x="1837" y="1956"/>
                </a:cubicBezTo>
                <a:cubicBezTo>
                  <a:pt x="1909" y="1956"/>
                  <a:pt x="1956" y="1909"/>
                  <a:pt x="1956" y="1861"/>
                </a:cubicBezTo>
                <a:lnTo>
                  <a:pt x="1956" y="549"/>
                </a:lnTo>
                <a:cubicBezTo>
                  <a:pt x="1956" y="239"/>
                  <a:pt x="1694" y="1"/>
                  <a:pt x="1408" y="1"/>
                </a:cubicBezTo>
                <a:close/>
              </a:path>
            </a:pathLst>
          </a:custGeom>
          <a:solidFill>
            <a:srgbClr val="FFFFFF"/>
          </a:solid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5" name="Google Shape;925;p41"/>
          <p:cNvSpPr/>
          <p:nvPr/>
        </p:nvSpPr>
        <p:spPr>
          <a:xfrm>
            <a:off x="2010088" y="1057454"/>
            <a:ext cx="82826" cy="9992"/>
          </a:xfrm>
          <a:custGeom>
            <a:avLst/>
            <a:gdLst/>
            <a:ahLst/>
            <a:cxnLst/>
            <a:rect l="l" t="t" r="r" b="b"/>
            <a:pathLst>
              <a:path w="1981" h="239" extrusionOk="0">
                <a:moveTo>
                  <a:pt x="120" y="0"/>
                </a:moveTo>
                <a:cubicBezTo>
                  <a:pt x="49" y="0"/>
                  <a:pt x="1" y="72"/>
                  <a:pt x="1" y="119"/>
                </a:cubicBezTo>
                <a:cubicBezTo>
                  <a:pt x="1" y="191"/>
                  <a:pt x="49" y="239"/>
                  <a:pt x="120" y="239"/>
                </a:cubicBezTo>
                <a:lnTo>
                  <a:pt x="1861" y="239"/>
                </a:lnTo>
                <a:cubicBezTo>
                  <a:pt x="1933" y="239"/>
                  <a:pt x="1980" y="191"/>
                  <a:pt x="1980" y="119"/>
                </a:cubicBezTo>
                <a:cubicBezTo>
                  <a:pt x="1980" y="72"/>
                  <a:pt x="1933" y="0"/>
                  <a:pt x="1861" y="0"/>
                </a:cubicBezTo>
                <a:close/>
              </a:path>
            </a:pathLst>
          </a:custGeom>
          <a:solidFill>
            <a:srgbClr val="FFFFFF"/>
          </a:solid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6" name="Google Shape;926;p41"/>
          <p:cNvSpPr/>
          <p:nvPr/>
        </p:nvSpPr>
        <p:spPr>
          <a:xfrm>
            <a:off x="3262539" y="3982956"/>
            <a:ext cx="111758" cy="111710"/>
          </a:xfrm>
          <a:custGeom>
            <a:avLst/>
            <a:gdLst/>
            <a:ahLst/>
            <a:cxnLst/>
            <a:rect l="l" t="t" r="r" b="b"/>
            <a:pathLst>
              <a:path w="2673" h="2672" extrusionOk="0">
                <a:moveTo>
                  <a:pt x="1337" y="287"/>
                </a:moveTo>
                <a:cubicBezTo>
                  <a:pt x="1933" y="287"/>
                  <a:pt x="2386" y="764"/>
                  <a:pt x="2386" y="1336"/>
                </a:cubicBezTo>
                <a:cubicBezTo>
                  <a:pt x="2386" y="1908"/>
                  <a:pt x="1909" y="2385"/>
                  <a:pt x="1337" y="2385"/>
                </a:cubicBezTo>
                <a:cubicBezTo>
                  <a:pt x="764" y="2385"/>
                  <a:pt x="287" y="1908"/>
                  <a:pt x="287" y="1336"/>
                </a:cubicBezTo>
                <a:cubicBezTo>
                  <a:pt x="287" y="764"/>
                  <a:pt x="764" y="287"/>
                  <a:pt x="1337" y="287"/>
                </a:cubicBezTo>
                <a:close/>
                <a:moveTo>
                  <a:pt x="1337" y="0"/>
                </a:moveTo>
                <a:cubicBezTo>
                  <a:pt x="597" y="0"/>
                  <a:pt x="1" y="597"/>
                  <a:pt x="1" y="1336"/>
                </a:cubicBezTo>
                <a:cubicBezTo>
                  <a:pt x="1" y="2075"/>
                  <a:pt x="597" y="2672"/>
                  <a:pt x="1337" y="2672"/>
                </a:cubicBezTo>
                <a:cubicBezTo>
                  <a:pt x="2076" y="2672"/>
                  <a:pt x="2672" y="2075"/>
                  <a:pt x="2672" y="1336"/>
                </a:cubicBezTo>
                <a:cubicBezTo>
                  <a:pt x="2672" y="597"/>
                  <a:pt x="2076" y="0"/>
                  <a:pt x="13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 name="Google Shape;3847;p69">
            <a:extLst>
              <a:ext uri="{FF2B5EF4-FFF2-40B4-BE49-F238E27FC236}">
                <a16:creationId xmlns:a16="http://schemas.microsoft.com/office/drawing/2014/main" xmlns="" id="{BB74D127-F0CF-DB64-047B-954DDBA15D2C}"/>
              </a:ext>
            </a:extLst>
          </p:cNvPr>
          <p:cNvGrpSpPr/>
          <p:nvPr/>
        </p:nvGrpSpPr>
        <p:grpSpPr>
          <a:xfrm>
            <a:off x="855848" y="1159406"/>
            <a:ext cx="3873254" cy="3181704"/>
            <a:chOff x="719991" y="980900"/>
            <a:chExt cx="3873254" cy="3181704"/>
          </a:xfrm>
        </p:grpSpPr>
        <p:grpSp>
          <p:nvGrpSpPr>
            <p:cNvPr id="5" name="Google Shape;3848;p69">
              <a:extLst>
                <a:ext uri="{FF2B5EF4-FFF2-40B4-BE49-F238E27FC236}">
                  <a16:creationId xmlns:a16="http://schemas.microsoft.com/office/drawing/2014/main" xmlns="" id="{5CCECF3C-6B53-028D-5BF9-717A4E331236}"/>
                </a:ext>
              </a:extLst>
            </p:cNvPr>
            <p:cNvGrpSpPr/>
            <p:nvPr/>
          </p:nvGrpSpPr>
          <p:grpSpPr>
            <a:xfrm>
              <a:off x="719991" y="980900"/>
              <a:ext cx="3873254" cy="3181704"/>
              <a:chOff x="1377550" y="921425"/>
              <a:chExt cx="4892325" cy="4018825"/>
            </a:xfrm>
          </p:grpSpPr>
          <p:sp>
            <p:nvSpPr>
              <p:cNvPr id="7" name="Google Shape;3849;p69">
                <a:extLst>
                  <a:ext uri="{FF2B5EF4-FFF2-40B4-BE49-F238E27FC236}">
                    <a16:creationId xmlns:a16="http://schemas.microsoft.com/office/drawing/2014/main" xmlns="" id="{74F2FFF4-4A83-15DD-54CA-4A2BF83271B2}"/>
                  </a:ext>
                </a:extLst>
              </p:cNvPr>
              <p:cNvSpPr/>
              <p:nvPr/>
            </p:nvSpPr>
            <p:spPr>
              <a:xfrm>
                <a:off x="3046475" y="4166875"/>
                <a:ext cx="1555050" cy="725075"/>
              </a:xfrm>
              <a:custGeom>
                <a:avLst/>
                <a:gdLst/>
                <a:ahLst/>
                <a:cxnLst/>
                <a:rect l="l" t="t" r="r" b="b"/>
                <a:pathLst>
                  <a:path w="62202" h="29003" extrusionOk="0">
                    <a:moveTo>
                      <a:pt x="58720" y="1"/>
                    </a:moveTo>
                    <a:lnTo>
                      <a:pt x="3291" y="120"/>
                    </a:lnTo>
                    <a:lnTo>
                      <a:pt x="0" y="29003"/>
                    </a:lnTo>
                    <a:lnTo>
                      <a:pt x="62202" y="28860"/>
                    </a:lnTo>
                    <a:lnTo>
                      <a:pt x="58720" y="1"/>
                    </a:lnTo>
                    <a:close/>
                  </a:path>
                </a:pathLst>
              </a:custGeom>
              <a:solidFill>
                <a:srgbClr val="B8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850;p69">
                <a:extLst>
                  <a:ext uri="{FF2B5EF4-FFF2-40B4-BE49-F238E27FC236}">
                    <a16:creationId xmlns:a16="http://schemas.microsoft.com/office/drawing/2014/main" xmlns="" id="{D2AC3886-204A-FE67-4481-F22C347A6108}"/>
                  </a:ext>
                </a:extLst>
              </p:cNvPr>
              <p:cNvSpPr/>
              <p:nvPr/>
            </p:nvSpPr>
            <p:spPr>
              <a:xfrm>
                <a:off x="3046475" y="4793550"/>
                <a:ext cx="1555050" cy="98400"/>
              </a:xfrm>
              <a:custGeom>
                <a:avLst/>
                <a:gdLst/>
                <a:ahLst/>
                <a:cxnLst/>
                <a:rect l="l" t="t" r="r" b="b"/>
                <a:pathLst>
                  <a:path w="62202" h="3936" extrusionOk="0">
                    <a:moveTo>
                      <a:pt x="61773" y="0"/>
                    </a:moveTo>
                    <a:lnTo>
                      <a:pt x="406" y="24"/>
                    </a:lnTo>
                    <a:lnTo>
                      <a:pt x="0" y="3936"/>
                    </a:lnTo>
                    <a:lnTo>
                      <a:pt x="0" y="3936"/>
                    </a:lnTo>
                    <a:lnTo>
                      <a:pt x="62202" y="3793"/>
                    </a:lnTo>
                    <a:lnTo>
                      <a:pt x="61773"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3851;p69">
                <a:extLst>
                  <a:ext uri="{FF2B5EF4-FFF2-40B4-BE49-F238E27FC236}">
                    <a16:creationId xmlns:a16="http://schemas.microsoft.com/office/drawing/2014/main" xmlns="" id="{93E89265-CF37-1A70-E05A-D1BB13F73065}"/>
                  </a:ext>
                </a:extLst>
              </p:cNvPr>
              <p:cNvSpPr/>
              <p:nvPr/>
            </p:nvSpPr>
            <p:spPr>
              <a:xfrm>
                <a:off x="3097149" y="4166876"/>
                <a:ext cx="1451900" cy="285625"/>
              </a:xfrm>
              <a:custGeom>
                <a:avLst/>
                <a:gdLst/>
                <a:ahLst/>
                <a:cxnLst/>
                <a:rect l="l" t="t" r="r" b="b"/>
                <a:pathLst>
                  <a:path w="58076" h="11425" extrusionOk="0">
                    <a:moveTo>
                      <a:pt x="56693" y="1"/>
                    </a:moveTo>
                    <a:lnTo>
                      <a:pt x="1264" y="120"/>
                    </a:lnTo>
                    <a:lnTo>
                      <a:pt x="0" y="11425"/>
                    </a:lnTo>
                    <a:lnTo>
                      <a:pt x="58076" y="11258"/>
                    </a:lnTo>
                    <a:lnTo>
                      <a:pt x="56693"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3852;p69">
                <a:extLst>
                  <a:ext uri="{FF2B5EF4-FFF2-40B4-BE49-F238E27FC236}">
                    <a16:creationId xmlns:a16="http://schemas.microsoft.com/office/drawing/2014/main" xmlns="" id="{2006CF48-B2A1-B567-D6EC-C10FE2FEA426}"/>
                  </a:ext>
                </a:extLst>
              </p:cNvPr>
              <p:cNvSpPr/>
              <p:nvPr/>
            </p:nvSpPr>
            <p:spPr>
              <a:xfrm>
                <a:off x="2810350" y="4858550"/>
                <a:ext cx="2026099" cy="81700"/>
              </a:xfrm>
              <a:custGeom>
                <a:avLst/>
                <a:gdLst/>
                <a:ahLst/>
                <a:cxnLst/>
                <a:rect l="l" t="t" r="r" b="b"/>
                <a:pathLst>
                  <a:path w="81044" h="3268" extrusionOk="0">
                    <a:moveTo>
                      <a:pt x="81044" y="0"/>
                    </a:moveTo>
                    <a:lnTo>
                      <a:pt x="0" y="215"/>
                    </a:lnTo>
                    <a:lnTo>
                      <a:pt x="24" y="3268"/>
                    </a:lnTo>
                    <a:lnTo>
                      <a:pt x="81044" y="3053"/>
                    </a:lnTo>
                    <a:lnTo>
                      <a:pt x="81044" y="0"/>
                    </a:lnTo>
                    <a:close/>
                  </a:path>
                </a:pathLst>
              </a:custGeom>
              <a:solidFill>
                <a:srgbClr val="B8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3853;p69">
                <a:extLst>
                  <a:ext uri="{FF2B5EF4-FFF2-40B4-BE49-F238E27FC236}">
                    <a16:creationId xmlns:a16="http://schemas.microsoft.com/office/drawing/2014/main" xmlns="" id="{AB449A3C-0AE4-FD34-69B8-C2F964250A20}"/>
                  </a:ext>
                </a:extLst>
              </p:cNvPr>
              <p:cNvSpPr/>
              <p:nvPr/>
            </p:nvSpPr>
            <p:spPr>
              <a:xfrm>
                <a:off x="1377550" y="921425"/>
                <a:ext cx="4891725" cy="2879375"/>
              </a:xfrm>
              <a:custGeom>
                <a:avLst/>
                <a:gdLst/>
                <a:ahLst/>
                <a:cxnLst/>
                <a:rect l="l" t="t" r="r" b="b"/>
                <a:pathLst>
                  <a:path w="195669" h="115175" extrusionOk="0">
                    <a:moveTo>
                      <a:pt x="7918" y="1"/>
                    </a:moveTo>
                    <a:cubicBezTo>
                      <a:pt x="3554" y="1"/>
                      <a:pt x="0" y="3554"/>
                      <a:pt x="0" y="7943"/>
                    </a:cubicBezTo>
                    <a:lnTo>
                      <a:pt x="0" y="115174"/>
                    </a:lnTo>
                    <a:lnTo>
                      <a:pt x="195668" y="115174"/>
                    </a:lnTo>
                    <a:lnTo>
                      <a:pt x="195668" y="7943"/>
                    </a:lnTo>
                    <a:cubicBezTo>
                      <a:pt x="195668" y="3554"/>
                      <a:pt x="192115" y="1"/>
                      <a:pt x="187726" y="1"/>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3854;p69">
                <a:extLst>
                  <a:ext uri="{FF2B5EF4-FFF2-40B4-BE49-F238E27FC236}">
                    <a16:creationId xmlns:a16="http://schemas.microsoft.com/office/drawing/2014/main" xmlns="" id="{83A05BE7-CC4B-603B-F891-FCFC27E678E4}"/>
                  </a:ext>
                </a:extLst>
              </p:cNvPr>
              <p:cNvSpPr/>
              <p:nvPr/>
            </p:nvSpPr>
            <p:spPr>
              <a:xfrm>
                <a:off x="1377550" y="3800775"/>
                <a:ext cx="4891725" cy="499700"/>
              </a:xfrm>
              <a:custGeom>
                <a:avLst/>
                <a:gdLst/>
                <a:ahLst/>
                <a:cxnLst/>
                <a:rect l="l" t="t" r="r" b="b"/>
                <a:pathLst>
                  <a:path w="195669" h="19988" extrusionOk="0">
                    <a:moveTo>
                      <a:pt x="0" y="0"/>
                    </a:moveTo>
                    <a:lnTo>
                      <a:pt x="0" y="12045"/>
                    </a:lnTo>
                    <a:cubicBezTo>
                      <a:pt x="0" y="16433"/>
                      <a:pt x="3554" y="19987"/>
                      <a:pt x="7918" y="19987"/>
                    </a:cubicBezTo>
                    <a:lnTo>
                      <a:pt x="187726" y="19987"/>
                    </a:lnTo>
                    <a:cubicBezTo>
                      <a:pt x="192115" y="19987"/>
                      <a:pt x="195668" y="16433"/>
                      <a:pt x="195668" y="12045"/>
                    </a:cubicBezTo>
                    <a:lnTo>
                      <a:pt x="195668" y="0"/>
                    </a:lnTo>
                    <a:close/>
                  </a:path>
                </a:pathLst>
              </a:custGeom>
              <a:solidFill>
                <a:srgbClr val="B8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3855;p69">
                <a:extLst>
                  <a:ext uri="{FF2B5EF4-FFF2-40B4-BE49-F238E27FC236}">
                    <a16:creationId xmlns:a16="http://schemas.microsoft.com/office/drawing/2014/main" xmlns="" id="{2A03ED7D-3B81-EB63-0EC3-41A9CFB50969}"/>
                  </a:ext>
                </a:extLst>
              </p:cNvPr>
              <p:cNvSpPr/>
              <p:nvPr/>
            </p:nvSpPr>
            <p:spPr>
              <a:xfrm>
                <a:off x="1377550" y="3800775"/>
                <a:ext cx="4892325" cy="434700"/>
              </a:xfrm>
              <a:custGeom>
                <a:avLst/>
                <a:gdLst/>
                <a:ahLst/>
                <a:cxnLst/>
                <a:rect l="l" t="t" r="r" b="b"/>
                <a:pathLst>
                  <a:path w="195693" h="17388" extrusionOk="0">
                    <a:moveTo>
                      <a:pt x="0" y="0"/>
                    </a:moveTo>
                    <a:lnTo>
                      <a:pt x="0" y="12045"/>
                    </a:lnTo>
                    <a:cubicBezTo>
                      <a:pt x="0" y="12260"/>
                      <a:pt x="24" y="12426"/>
                      <a:pt x="24" y="12641"/>
                    </a:cubicBezTo>
                    <a:cubicBezTo>
                      <a:pt x="1288" y="15432"/>
                      <a:pt x="4055" y="17387"/>
                      <a:pt x="7322" y="17387"/>
                    </a:cubicBezTo>
                    <a:lnTo>
                      <a:pt x="188346" y="17387"/>
                    </a:lnTo>
                    <a:cubicBezTo>
                      <a:pt x="191614" y="17387"/>
                      <a:pt x="194404" y="15408"/>
                      <a:pt x="195668" y="12641"/>
                    </a:cubicBezTo>
                    <a:cubicBezTo>
                      <a:pt x="195668" y="12426"/>
                      <a:pt x="195692" y="12260"/>
                      <a:pt x="195692" y="12045"/>
                    </a:cubicBezTo>
                    <a:lnTo>
                      <a:pt x="195692" y="0"/>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3856;p69">
                <a:extLst>
                  <a:ext uri="{FF2B5EF4-FFF2-40B4-BE49-F238E27FC236}">
                    <a16:creationId xmlns:a16="http://schemas.microsoft.com/office/drawing/2014/main" xmlns="" id="{C413AA36-338F-25FC-183B-91F7E24694C7}"/>
                  </a:ext>
                </a:extLst>
              </p:cNvPr>
              <p:cNvSpPr/>
              <p:nvPr/>
            </p:nvSpPr>
            <p:spPr>
              <a:xfrm>
                <a:off x="1633925" y="1098525"/>
                <a:ext cx="4377750" cy="2526375"/>
              </a:xfrm>
              <a:custGeom>
                <a:avLst/>
                <a:gdLst/>
                <a:ahLst/>
                <a:cxnLst/>
                <a:rect l="l" t="t" r="r" b="b"/>
                <a:pathLst>
                  <a:path w="175110" h="101055" extrusionOk="0">
                    <a:moveTo>
                      <a:pt x="1" y="0"/>
                    </a:moveTo>
                    <a:lnTo>
                      <a:pt x="1" y="101055"/>
                    </a:lnTo>
                    <a:lnTo>
                      <a:pt x="175110" y="101055"/>
                    </a:lnTo>
                    <a:lnTo>
                      <a:pt x="1751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3857;p69">
                <a:extLst>
                  <a:ext uri="{FF2B5EF4-FFF2-40B4-BE49-F238E27FC236}">
                    <a16:creationId xmlns:a16="http://schemas.microsoft.com/office/drawing/2014/main" xmlns="" id="{BB432178-0ED9-B2B8-CAD4-88CF7AE084B5}"/>
                  </a:ext>
                </a:extLst>
              </p:cNvPr>
              <p:cNvSpPr/>
              <p:nvPr/>
            </p:nvSpPr>
            <p:spPr>
              <a:xfrm>
                <a:off x="3727400" y="3947450"/>
                <a:ext cx="190825" cy="190825"/>
              </a:xfrm>
              <a:custGeom>
                <a:avLst/>
                <a:gdLst/>
                <a:ahLst/>
                <a:cxnLst/>
                <a:rect l="l" t="t" r="r" b="b"/>
                <a:pathLst>
                  <a:path w="7633" h="7633" extrusionOk="0">
                    <a:moveTo>
                      <a:pt x="3816" y="1"/>
                    </a:moveTo>
                    <a:cubicBezTo>
                      <a:pt x="1694" y="1"/>
                      <a:pt x="0" y="1694"/>
                      <a:pt x="0" y="3817"/>
                    </a:cubicBezTo>
                    <a:cubicBezTo>
                      <a:pt x="0" y="5939"/>
                      <a:pt x="1694" y="7633"/>
                      <a:pt x="3816" y="7633"/>
                    </a:cubicBezTo>
                    <a:cubicBezTo>
                      <a:pt x="5939" y="7633"/>
                      <a:pt x="7632" y="5939"/>
                      <a:pt x="7632" y="3817"/>
                    </a:cubicBezTo>
                    <a:cubicBezTo>
                      <a:pt x="7632" y="1742"/>
                      <a:pt x="5939" y="1"/>
                      <a:pt x="3816" y="1"/>
                    </a:cubicBez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858;p69">
                <a:extLst>
                  <a:ext uri="{FF2B5EF4-FFF2-40B4-BE49-F238E27FC236}">
                    <a16:creationId xmlns:a16="http://schemas.microsoft.com/office/drawing/2014/main" xmlns="" id="{DA080B54-C2F5-34B0-7561-0A57F5DC2C11}"/>
                  </a:ext>
                </a:extLst>
              </p:cNvPr>
              <p:cNvSpPr/>
              <p:nvPr/>
            </p:nvSpPr>
            <p:spPr>
              <a:xfrm>
                <a:off x="1633925" y="1098525"/>
                <a:ext cx="4377750" cy="47725"/>
              </a:xfrm>
              <a:custGeom>
                <a:avLst/>
                <a:gdLst/>
                <a:ahLst/>
                <a:cxnLst/>
                <a:rect l="l" t="t" r="r" b="b"/>
                <a:pathLst>
                  <a:path w="175110" h="1909" extrusionOk="0">
                    <a:moveTo>
                      <a:pt x="1" y="0"/>
                    </a:moveTo>
                    <a:lnTo>
                      <a:pt x="1" y="1908"/>
                    </a:lnTo>
                    <a:lnTo>
                      <a:pt x="175110" y="1908"/>
                    </a:lnTo>
                    <a:lnTo>
                      <a:pt x="175110" y="0"/>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 name="Google Shape;3859;p69">
              <a:extLst>
                <a:ext uri="{FF2B5EF4-FFF2-40B4-BE49-F238E27FC236}">
                  <a16:creationId xmlns:a16="http://schemas.microsoft.com/office/drawing/2014/main" xmlns="" id="{A46105DF-AFDD-131F-1286-E3FB3B7DE5AF}"/>
                </a:ext>
              </a:extLst>
            </p:cNvPr>
            <p:cNvSpPr/>
            <p:nvPr/>
          </p:nvSpPr>
          <p:spPr>
            <a:xfrm>
              <a:off x="2574294" y="3371695"/>
              <a:ext cx="164700" cy="164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8" name="Picture 17" descr="A robot with headphones and a shopping cart&#10;&#10;Description automatically generated">
            <a:extLst>
              <a:ext uri="{FF2B5EF4-FFF2-40B4-BE49-F238E27FC236}">
                <a16:creationId xmlns:a16="http://schemas.microsoft.com/office/drawing/2014/main" xmlns="" id="{2344FC3A-D80E-FCEA-5293-8CDFBF6D6F9E}"/>
              </a:ext>
            </a:extLst>
          </p:cNvPr>
          <p:cNvPicPr>
            <a:picLocks noChangeAspect="1"/>
          </p:cNvPicPr>
          <p:nvPr/>
        </p:nvPicPr>
        <p:blipFill>
          <a:blip r:embed="rId3"/>
          <a:stretch>
            <a:fillRect/>
          </a:stretch>
        </p:blipFill>
        <p:spPr>
          <a:xfrm>
            <a:off x="1051030" y="1301299"/>
            <a:ext cx="3473655" cy="19930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860"/>
                                        </p:tgtEl>
                                        <p:attrNameLst>
                                          <p:attrName>style.visibility</p:attrName>
                                        </p:attrNameLst>
                                      </p:cBhvr>
                                      <p:to>
                                        <p:strVal val="visible"/>
                                      </p:to>
                                    </p:set>
                                    <p:animEffect transition="in" filter="circle(in)">
                                      <p:cBhvr>
                                        <p:cTn id="7" dur="1000"/>
                                        <p:tgtEl>
                                          <p:spTgt spid="86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61">
                                            <p:txEl>
                                              <p:pRg st="0" end="0"/>
                                            </p:txEl>
                                          </p:spTgt>
                                        </p:tgtEl>
                                        <p:attrNameLst>
                                          <p:attrName>style.visibility</p:attrName>
                                        </p:attrNameLst>
                                      </p:cBhvr>
                                      <p:to>
                                        <p:strVal val="visible"/>
                                      </p:to>
                                    </p:set>
                                    <p:animEffect transition="in" filter="barn(inVertical)">
                                      <p:cBhvr>
                                        <p:cTn id="10" dur="1000"/>
                                        <p:tgtEl>
                                          <p:spTgt spid="86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 grpId="0"/>
      <p:bldP spid="861"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21">
          <a:extLst>
            <a:ext uri="{FF2B5EF4-FFF2-40B4-BE49-F238E27FC236}">
              <a16:creationId xmlns:a16="http://schemas.microsoft.com/office/drawing/2014/main" xmlns="" id="{63E37EAD-9052-41B9-68A2-534D3B1A0250}"/>
            </a:ext>
          </a:extLst>
        </p:cNvPr>
        <p:cNvGrpSpPr/>
        <p:nvPr/>
      </p:nvGrpSpPr>
      <p:grpSpPr>
        <a:xfrm>
          <a:off x="0" y="0"/>
          <a:ext cx="0" cy="0"/>
          <a:chOff x="0" y="0"/>
          <a:chExt cx="0" cy="0"/>
        </a:xfrm>
      </p:grpSpPr>
      <p:sp>
        <p:nvSpPr>
          <p:cNvPr id="3722" name="Google Shape;3722;p63">
            <a:extLst>
              <a:ext uri="{FF2B5EF4-FFF2-40B4-BE49-F238E27FC236}">
                <a16:creationId xmlns:a16="http://schemas.microsoft.com/office/drawing/2014/main" xmlns="" id="{B28BDDBF-06A1-01B0-5462-E51F5EFD523F}"/>
              </a:ext>
            </a:extLst>
          </p:cNvPr>
          <p:cNvSpPr txBox="1">
            <a:spLocks noGrp="1"/>
          </p:cNvSpPr>
          <p:nvPr>
            <p:ph type="title"/>
          </p:nvPr>
        </p:nvSpPr>
        <p:spPr>
          <a:xfrm>
            <a:off x="2659550" y="2135841"/>
            <a:ext cx="5679300" cy="976200"/>
          </a:xfrm>
          <a:prstGeom prst="rect">
            <a:avLst/>
          </a:prstGeom>
        </p:spPr>
        <p:txBody>
          <a:bodyPr spcFirstLastPara="1" wrap="square" lIns="91425" tIns="91425" rIns="91425" bIns="91425" anchor="ctr" anchorCtr="0">
            <a:noAutofit/>
          </a:bodyPr>
          <a:lstStyle/>
          <a:p>
            <a:r>
              <a:rPr lang="en-US" sz="4000" dirty="0">
                <a:latin typeface="Muli"/>
              </a:rPr>
              <a:t>Related Work</a:t>
            </a:r>
            <a:br>
              <a:rPr lang="en-US" sz="4000" dirty="0">
                <a:latin typeface="Muli"/>
              </a:rPr>
            </a:br>
            <a:endParaRPr lang="en-US" dirty="0"/>
          </a:p>
        </p:txBody>
      </p:sp>
      <p:sp>
        <p:nvSpPr>
          <p:cNvPr id="3724" name="Google Shape;3724;p63">
            <a:extLst>
              <a:ext uri="{FF2B5EF4-FFF2-40B4-BE49-F238E27FC236}">
                <a16:creationId xmlns:a16="http://schemas.microsoft.com/office/drawing/2014/main" xmlns="" id="{BF915AED-3117-524A-B6C2-FB7F579841CF}"/>
              </a:ext>
            </a:extLst>
          </p:cNvPr>
          <p:cNvSpPr txBox="1">
            <a:spLocks noGrp="1"/>
          </p:cNvSpPr>
          <p:nvPr>
            <p:ph type="title" idx="2"/>
          </p:nvPr>
        </p:nvSpPr>
        <p:spPr>
          <a:xfrm>
            <a:off x="2417725" y="1355975"/>
            <a:ext cx="5679300" cy="79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a:t>
            </a:r>
            <a:r>
              <a:rPr lang="en-US" dirty="0"/>
              <a:t>3</a:t>
            </a:r>
            <a:endParaRPr dirty="0"/>
          </a:p>
        </p:txBody>
      </p:sp>
    </p:spTree>
    <p:extLst>
      <p:ext uri="{BB962C8B-B14F-4D97-AF65-F5344CB8AC3E}">
        <p14:creationId xmlns:p14="http://schemas.microsoft.com/office/powerpoint/2010/main" val="2843014883"/>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34"/>
        <p:cNvGrpSpPr/>
        <p:nvPr/>
      </p:nvGrpSpPr>
      <p:grpSpPr>
        <a:xfrm>
          <a:off x="0" y="0"/>
          <a:ext cx="0" cy="0"/>
          <a:chOff x="0" y="0"/>
          <a:chExt cx="0" cy="0"/>
        </a:xfrm>
      </p:grpSpPr>
      <p:sp>
        <p:nvSpPr>
          <p:cNvPr id="41" name="Google Shape;1224;p51">
            <a:extLst>
              <a:ext uri="{FF2B5EF4-FFF2-40B4-BE49-F238E27FC236}">
                <a16:creationId xmlns:a16="http://schemas.microsoft.com/office/drawing/2014/main" xmlns="" id="{5819A06F-BF70-EE08-EF3C-A545A171B1E4}"/>
              </a:ext>
            </a:extLst>
          </p:cNvPr>
          <p:cNvSpPr/>
          <p:nvPr/>
        </p:nvSpPr>
        <p:spPr>
          <a:xfrm>
            <a:off x="8190984" y="4115241"/>
            <a:ext cx="1316913" cy="1316913"/>
          </a:xfrm>
          <a:prstGeom prst="ellipse">
            <a:avLst/>
          </a:pr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5" name="Google Shape;3635;p60"/>
          <p:cNvSpPr txBox="1">
            <a:spLocks noGrp="1"/>
          </p:cNvSpPr>
          <p:nvPr>
            <p:ph type="title"/>
          </p:nvPr>
        </p:nvSpPr>
        <p:spPr>
          <a:xfrm>
            <a:off x="895698" y="177957"/>
            <a:ext cx="2141991" cy="1633244"/>
          </a:xfrm>
          <a:prstGeom prst="rect">
            <a:avLst/>
          </a:prstGeom>
        </p:spPr>
        <p:txBody>
          <a:bodyPr spcFirstLastPara="1" wrap="square" lIns="91425" tIns="91425" rIns="91425" bIns="91425" anchor="b" anchorCtr="0">
            <a:noAutofit/>
          </a:bodyPr>
          <a:lstStyle/>
          <a:p>
            <a:pPr lvl="0"/>
            <a:r>
              <a:rPr lang="en" sz="3200" dirty="0"/>
              <a:t>Paper 1</a:t>
            </a:r>
            <a:br>
              <a:rPr lang="en" sz="3200" dirty="0"/>
            </a:br>
            <a:r>
              <a:rPr lang="en" sz="3200" dirty="0"/>
              <a:t/>
            </a:r>
            <a:br>
              <a:rPr lang="en" sz="3200" dirty="0"/>
            </a:br>
            <a:endParaRPr sz="3200" b="0" dirty="0"/>
          </a:p>
        </p:txBody>
      </p:sp>
      <p:sp>
        <p:nvSpPr>
          <p:cNvPr id="3636" name="Google Shape;3636;p60"/>
          <p:cNvSpPr/>
          <p:nvPr/>
        </p:nvSpPr>
        <p:spPr>
          <a:xfrm>
            <a:off x="659349" y="1141436"/>
            <a:ext cx="547200" cy="547500"/>
          </a:xfrm>
          <a:prstGeom prst="ellipse">
            <a:avLst/>
          </a:prstGeom>
          <a:noFill/>
          <a:ln w="19050" cap="flat" cmpd="sng">
            <a:solidFill>
              <a:srgbClr val="FF721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0"/>
          <p:cNvSpPr/>
          <p:nvPr/>
        </p:nvSpPr>
        <p:spPr>
          <a:xfrm>
            <a:off x="659349" y="2034849"/>
            <a:ext cx="547200" cy="547500"/>
          </a:xfrm>
          <a:prstGeom prst="ellipse">
            <a:avLst/>
          </a:prstGeom>
          <a:noFill/>
          <a:ln w="19050" cap="flat" cmpd="sng">
            <a:solidFill>
              <a:srgbClr val="FF721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0"/>
          <p:cNvSpPr/>
          <p:nvPr/>
        </p:nvSpPr>
        <p:spPr>
          <a:xfrm>
            <a:off x="659349" y="2928274"/>
            <a:ext cx="547200" cy="547500"/>
          </a:xfrm>
          <a:prstGeom prst="ellipse">
            <a:avLst/>
          </a:prstGeom>
          <a:noFill/>
          <a:ln w="19050" cap="flat" cmpd="sng">
            <a:solidFill>
              <a:srgbClr val="FF721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0"/>
          <p:cNvSpPr/>
          <p:nvPr/>
        </p:nvSpPr>
        <p:spPr>
          <a:xfrm>
            <a:off x="659349" y="3873924"/>
            <a:ext cx="547200" cy="547500"/>
          </a:xfrm>
          <a:prstGeom prst="ellipse">
            <a:avLst/>
          </a:prstGeom>
          <a:noFill/>
          <a:ln w="19050" cap="flat" cmpd="sng">
            <a:solidFill>
              <a:srgbClr val="FF721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0"/>
          <p:cNvSpPr txBox="1">
            <a:spLocks noGrp="1"/>
          </p:cNvSpPr>
          <p:nvPr>
            <p:ph type="subTitle" idx="1"/>
          </p:nvPr>
        </p:nvSpPr>
        <p:spPr>
          <a:xfrm>
            <a:off x="1214216" y="1118812"/>
            <a:ext cx="5261431" cy="1028803"/>
          </a:xfrm>
          <a:prstGeom prst="rect">
            <a:avLst/>
          </a:prstGeom>
        </p:spPr>
        <p:txBody>
          <a:bodyPr spcFirstLastPara="1" wrap="square" lIns="91425" tIns="91425" rIns="91425" bIns="91425" anchor="t" anchorCtr="0">
            <a:noAutofit/>
          </a:bodyPr>
          <a:lstStyle/>
          <a:p>
            <a:pPr marL="0" lvl="0" indent="0"/>
            <a:r>
              <a:rPr lang="en-US" sz="1600" dirty="0"/>
              <a:t>A Comprehensive Analysis of Recommendation System for ECommerce Mobile App using various Algorithms</a:t>
            </a:r>
          </a:p>
        </p:txBody>
      </p:sp>
      <p:sp>
        <p:nvSpPr>
          <p:cNvPr id="3641" name="Google Shape;3641;p60"/>
          <p:cNvSpPr txBox="1">
            <a:spLocks noGrp="1"/>
          </p:cNvSpPr>
          <p:nvPr>
            <p:ph type="subTitle" idx="2"/>
          </p:nvPr>
        </p:nvSpPr>
        <p:spPr>
          <a:xfrm>
            <a:off x="1302569" y="2119179"/>
            <a:ext cx="649270" cy="335730"/>
          </a:xfrm>
          <a:prstGeom prst="rect">
            <a:avLst/>
          </a:prstGeom>
        </p:spPr>
        <p:txBody>
          <a:bodyPr spcFirstLastPara="1" wrap="square" lIns="91425" tIns="91425" rIns="91425" bIns="91425" anchor="t" anchorCtr="0">
            <a:noAutofit/>
          </a:bodyPr>
          <a:lstStyle/>
          <a:p>
            <a:pPr marL="0" indent="0"/>
            <a:r>
              <a:rPr lang="en-US" sz="1600" dirty="0"/>
              <a:t>2021</a:t>
            </a:r>
          </a:p>
        </p:txBody>
      </p:sp>
      <p:sp>
        <p:nvSpPr>
          <p:cNvPr id="3646" name="Google Shape;3646;p60"/>
          <p:cNvSpPr/>
          <p:nvPr/>
        </p:nvSpPr>
        <p:spPr>
          <a:xfrm>
            <a:off x="813969" y="2162289"/>
            <a:ext cx="292605" cy="292620"/>
          </a:xfrm>
          <a:custGeom>
            <a:avLst/>
            <a:gdLst/>
            <a:ahLst/>
            <a:cxnLst/>
            <a:rect l="l" t="t" r="r" b="b"/>
            <a:pathLst>
              <a:path w="11689" h="11657" extrusionOk="0">
                <a:moveTo>
                  <a:pt x="5860" y="662"/>
                </a:moveTo>
                <a:cubicBezTo>
                  <a:pt x="6080" y="662"/>
                  <a:pt x="6238" y="851"/>
                  <a:pt x="6238" y="1040"/>
                </a:cubicBezTo>
                <a:lnTo>
                  <a:pt x="6238" y="1386"/>
                </a:lnTo>
                <a:lnTo>
                  <a:pt x="756" y="1386"/>
                </a:lnTo>
                <a:lnTo>
                  <a:pt x="756" y="1040"/>
                </a:lnTo>
                <a:cubicBezTo>
                  <a:pt x="725" y="851"/>
                  <a:pt x="882" y="662"/>
                  <a:pt x="1071" y="662"/>
                </a:cubicBezTo>
                <a:close/>
                <a:moveTo>
                  <a:pt x="6175" y="2048"/>
                </a:moveTo>
                <a:lnTo>
                  <a:pt x="6175" y="3686"/>
                </a:lnTo>
                <a:cubicBezTo>
                  <a:pt x="5639" y="3686"/>
                  <a:pt x="5198" y="4096"/>
                  <a:pt x="5198" y="4663"/>
                </a:cubicBezTo>
                <a:cubicBezTo>
                  <a:pt x="4820" y="4694"/>
                  <a:pt x="4505" y="4883"/>
                  <a:pt x="4348" y="5261"/>
                </a:cubicBezTo>
                <a:lnTo>
                  <a:pt x="3592" y="4505"/>
                </a:lnTo>
                <a:cubicBezTo>
                  <a:pt x="3403" y="4300"/>
                  <a:pt x="3135" y="4198"/>
                  <a:pt x="2867" y="4198"/>
                </a:cubicBezTo>
                <a:cubicBezTo>
                  <a:pt x="2599" y="4198"/>
                  <a:pt x="2331" y="4300"/>
                  <a:pt x="2142" y="4505"/>
                </a:cubicBezTo>
                <a:cubicBezTo>
                  <a:pt x="1733" y="4883"/>
                  <a:pt x="1733" y="5576"/>
                  <a:pt x="2142" y="5954"/>
                </a:cubicBezTo>
                <a:lnTo>
                  <a:pt x="4505" y="8317"/>
                </a:lnTo>
                <a:lnTo>
                  <a:pt x="4316" y="8317"/>
                </a:lnTo>
                <a:cubicBezTo>
                  <a:pt x="3875" y="8317"/>
                  <a:pt x="3466" y="8601"/>
                  <a:pt x="3308" y="9042"/>
                </a:cubicBezTo>
                <a:lnTo>
                  <a:pt x="725" y="9042"/>
                </a:lnTo>
                <a:lnTo>
                  <a:pt x="725" y="8979"/>
                </a:lnTo>
                <a:lnTo>
                  <a:pt x="725" y="2048"/>
                </a:lnTo>
                <a:close/>
                <a:moveTo>
                  <a:pt x="7640" y="3907"/>
                </a:moveTo>
                <a:cubicBezTo>
                  <a:pt x="7727" y="3907"/>
                  <a:pt x="7813" y="3938"/>
                  <a:pt x="7876" y="4001"/>
                </a:cubicBezTo>
                <a:lnTo>
                  <a:pt x="8664" y="4789"/>
                </a:lnTo>
                <a:cubicBezTo>
                  <a:pt x="9325" y="5450"/>
                  <a:pt x="9861" y="6238"/>
                  <a:pt x="10113" y="7026"/>
                </a:cubicBezTo>
                <a:lnTo>
                  <a:pt x="7530" y="9609"/>
                </a:lnTo>
                <a:lnTo>
                  <a:pt x="4222" y="9609"/>
                </a:lnTo>
                <a:cubicBezTo>
                  <a:pt x="4033" y="9609"/>
                  <a:pt x="3875" y="9451"/>
                  <a:pt x="3875" y="9262"/>
                </a:cubicBezTo>
                <a:cubicBezTo>
                  <a:pt x="3875" y="9073"/>
                  <a:pt x="4033" y="8916"/>
                  <a:pt x="4222" y="8916"/>
                </a:cubicBezTo>
                <a:lnTo>
                  <a:pt x="5230" y="8916"/>
                </a:lnTo>
                <a:cubicBezTo>
                  <a:pt x="5387" y="8916"/>
                  <a:pt x="5513" y="8821"/>
                  <a:pt x="5545" y="8695"/>
                </a:cubicBezTo>
                <a:cubicBezTo>
                  <a:pt x="5608" y="8601"/>
                  <a:pt x="5608" y="8443"/>
                  <a:pt x="5482" y="8349"/>
                </a:cubicBezTo>
                <a:lnTo>
                  <a:pt x="2520" y="5387"/>
                </a:lnTo>
                <a:cubicBezTo>
                  <a:pt x="2394" y="5293"/>
                  <a:pt x="2394" y="5041"/>
                  <a:pt x="2520" y="4915"/>
                </a:cubicBezTo>
                <a:cubicBezTo>
                  <a:pt x="2583" y="4868"/>
                  <a:pt x="2670" y="4844"/>
                  <a:pt x="2757" y="4844"/>
                </a:cubicBezTo>
                <a:cubicBezTo>
                  <a:pt x="2843" y="4844"/>
                  <a:pt x="2930" y="4868"/>
                  <a:pt x="2993" y="4915"/>
                </a:cubicBezTo>
                <a:lnTo>
                  <a:pt x="4442" y="6395"/>
                </a:lnTo>
                <a:lnTo>
                  <a:pt x="5450" y="7372"/>
                </a:lnTo>
                <a:cubicBezTo>
                  <a:pt x="5498" y="7435"/>
                  <a:pt x="5584" y="7467"/>
                  <a:pt x="5675" y="7467"/>
                </a:cubicBezTo>
                <a:cubicBezTo>
                  <a:pt x="5765" y="7467"/>
                  <a:pt x="5860" y="7435"/>
                  <a:pt x="5923" y="7372"/>
                </a:cubicBezTo>
                <a:cubicBezTo>
                  <a:pt x="6017" y="7246"/>
                  <a:pt x="6017" y="7026"/>
                  <a:pt x="5923" y="6900"/>
                </a:cubicBezTo>
                <a:lnTo>
                  <a:pt x="4915" y="5923"/>
                </a:lnTo>
                <a:cubicBezTo>
                  <a:pt x="4820" y="5797"/>
                  <a:pt x="4820" y="5545"/>
                  <a:pt x="4915" y="5450"/>
                </a:cubicBezTo>
                <a:cubicBezTo>
                  <a:pt x="4978" y="5387"/>
                  <a:pt x="5072" y="5356"/>
                  <a:pt x="5163" y="5356"/>
                </a:cubicBezTo>
                <a:cubicBezTo>
                  <a:pt x="5253" y="5356"/>
                  <a:pt x="5340" y="5387"/>
                  <a:pt x="5387" y="5450"/>
                </a:cubicBezTo>
                <a:lnTo>
                  <a:pt x="6396" y="6427"/>
                </a:lnTo>
                <a:cubicBezTo>
                  <a:pt x="6443" y="6490"/>
                  <a:pt x="6529" y="6522"/>
                  <a:pt x="6620" y="6522"/>
                </a:cubicBezTo>
                <a:cubicBezTo>
                  <a:pt x="6711" y="6522"/>
                  <a:pt x="6805" y="6490"/>
                  <a:pt x="6868" y="6427"/>
                </a:cubicBezTo>
                <a:cubicBezTo>
                  <a:pt x="6963" y="6301"/>
                  <a:pt x="6963" y="6080"/>
                  <a:pt x="6868" y="5954"/>
                </a:cubicBezTo>
                <a:lnTo>
                  <a:pt x="5860" y="4978"/>
                </a:lnTo>
                <a:cubicBezTo>
                  <a:pt x="5765" y="4852"/>
                  <a:pt x="5765" y="4631"/>
                  <a:pt x="5860" y="4505"/>
                </a:cubicBezTo>
                <a:cubicBezTo>
                  <a:pt x="5923" y="4442"/>
                  <a:pt x="6017" y="4411"/>
                  <a:pt x="6108" y="4411"/>
                </a:cubicBezTo>
                <a:cubicBezTo>
                  <a:pt x="6199" y="4411"/>
                  <a:pt x="6285" y="4442"/>
                  <a:pt x="6333" y="4505"/>
                </a:cubicBezTo>
                <a:lnTo>
                  <a:pt x="7341" y="5482"/>
                </a:lnTo>
                <a:cubicBezTo>
                  <a:pt x="7388" y="5545"/>
                  <a:pt x="7475" y="5576"/>
                  <a:pt x="7565" y="5576"/>
                </a:cubicBezTo>
                <a:cubicBezTo>
                  <a:pt x="7656" y="5576"/>
                  <a:pt x="7750" y="5545"/>
                  <a:pt x="7813" y="5482"/>
                </a:cubicBezTo>
                <a:cubicBezTo>
                  <a:pt x="7908" y="5356"/>
                  <a:pt x="7908" y="5135"/>
                  <a:pt x="7813" y="5009"/>
                </a:cubicBezTo>
                <a:lnTo>
                  <a:pt x="7341" y="4537"/>
                </a:lnTo>
                <a:cubicBezTo>
                  <a:pt x="7278" y="4348"/>
                  <a:pt x="7278" y="4096"/>
                  <a:pt x="7404" y="4001"/>
                </a:cubicBezTo>
                <a:cubicBezTo>
                  <a:pt x="7467" y="3938"/>
                  <a:pt x="7553" y="3907"/>
                  <a:pt x="7640" y="3907"/>
                </a:cubicBezTo>
                <a:close/>
                <a:moveTo>
                  <a:pt x="10554" y="7624"/>
                </a:moveTo>
                <a:lnTo>
                  <a:pt x="10806" y="7845"/>
                </a:lnTo>
                <a:cubicBezTo>
                  <a:pt x="10964" y="8002"/>
                  <a:pt x="10964" y="8191"/>
                  <a:pt x="10806" y="8317"/>
                </a:cubicBezTo>
                <a:lnTo>
                  <a:pt x="8853" y="10239"/>
                </a:lnTo>
                <a:cubicBezTo>
                  <a:pt x="8806" y="10302"/>
                  <a:pt x="8719" y="10334"/>
                  <a:pt x="8628" y="10334"/>
                </a:cubicBezTo>
                <a:cubicBezTo>
                  <a:pt x="8538" y="10334"/>
                  <a:pt x="8443" y="10302"/>
                  <a:pt x="8380" y="10239"/>
                </a:cubicBezTo>
                <a:lnTo>
                  <a:pt x="8160" y="10019"/>
                </a:lnTo>
                <a:lnTo>
                  <a:pt x="10554" y="7624"/>
                </a:lnTo>
                <a:close/>
                <a:moveTo>
                  <a:pt x="3277" y="9672"/>
                </a:moveTo>
                <a:cubicBezTo>
                  <a:pt x="3434" y="10050"/>
                  <a:pt x="3781" y="10334"/>
                  <a:pt x="4222" y="10334"/>
                </a:cubicBezTo>
                <a:lnTo>
                  <a:pt x="6143" y="10334"/>
                </a:lnTo>
                <a:lnTo>
                  <a:pt x="6143" y="10680"/>
                </a:lnTo>
                <a:lnTo>
                  <a:pt x="6175" y="10680"/>
                </a:lnTo>
                <a:cubicBezTo>
                  <a:pt x="6175" y="10869"/>
                  <a:pt x="6017" y="11027"/>
                  <a:pt x="5828" y="11027"/>
                </a:cubicBezTo>
                <a:lnTo>
                  <a:pt x="1040" y="11027"/>
                </a:lnTo>
                <a:cubicBezTo>
                  <a:pt x="819" y="11027"/>
                  <a:pt x="662" y="10869"/>
                  <a:pt x="662" y="10680"/>
                </a:cubicBezTo>
                <a:lnTo>
                  <a:pt x="662" y="9672"/>
                </a:lnTo>
                <a:close/>
                <a:moveTo>
                  <a:pt x="1040" y="0"/>
                </a:moveTo>
                <a:cubicBezTo>
                  <a:pt x="473" y="0"/>
                  <a:pt x="0" y="473"/>
                  <a:pt x="0" y="1040"/>
                </a:cubicBezTo>
                <a:lnTo>
                  <a:pt x="0" y="10649"/>
                </a:lnTo>
                <a:cubicBezTo>
                  <a:pt x="0" y="11184"/>
                  <a:pt x="473" y="11657"/>
                  <a:pt x="1040" y="11657"/>
                </a:cubicBezTo>
                <a:lnTo>
                  <a:pt x="5828" y="11657"/>
                </a:lnTo>
                <a:cubicBezTo>
                  <a:pt x="6396" y="11657"/>
                  <a:pt x="6868" y="11184"/>
                  <a:pt x="6868" y="10649"/>
                </a:cubicBezTo>
                <a:lnTo>
                  <a:pt x="6868" y="10334"/>
                </a:lnTo>
                <a:lnTo>
                  <a:pt x="7467" y="10334"/>
                </a:lnTo>
                <a:lnTo>
                  <a:pt x="7876" y="10775"/>
                </a:lnTo>
                <a:cubicBezTo>
                  <a:pt x="8081" y="10964"/>
                  <a:pt x="8349" y="11058"/>
                  <a:pt x="8613" y="11058"/>
                </a:cubicBezTo>
                <a:cubicBezTo>
                  <a:pt x="8877" y="11058"/>
                  <a:pt x="9136" y="10964"/>
                  <a:pt x="9325" y="10775"/>
                </a:cubicBezTo>
                <a:lnTo>
                  <a:pt x="11279" y="8821"/>
                </a:lnTo>
                <a:cubicBezTo>
                  <a:pt x="11688" y="8443"/>
                  <a:pt x="11688" y="7782"/>
                  <a:pt x="11310" y="7372"/>
                </a:cubicBezTo>
                <a:lnTo>
                  <a:pt x="10869" y="6931"/>
                </a:lnTo>
                <a:cubicBezTo>
                  <a:pt x="10554" y="6080"/>
                  <a:pt x="10082" y="5261"/>
                  <a:pt x="9420" y="4505"/>
                </a:cubicBezTo>
                <a:lnTo>
                  <a:pt x="8380" y="3466"/>
                </a:lnTo>
                <a:cubicBezTo>
                  <a:pt x="8191" y="3277"/>
                  <a:pt x="7931" y="3182"/>
                  <a:pt x="7668" y="3182"/>
                </a:cubicBezTo>
                <a:cubicBezTo>
                  <a:pt x="7404" y="3182"/>
                  <a:pt x="7136" y="3277"/>
                  <a:pt x="6931" y="3466"/>
                </a:cubicBezTo>
                <a:lnTo>
                  <a:pt x="6868" y="3560"/>
                </a:lnTo>
                <a:lnTo>
                  <a:pt x="6868" y="1040"/>
                </a:lnTo>
                <a:cubicBezTo>
                  <a:pt x="6868" y="473"/>
                  <a:pt x="6396" y="0"/>
                  <a:pt x="5828" y="0"/>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48" name="Google Shape;3648;p60"/>
          <p:cNvCxnSpPr>
            <a:endCxn id="3637" idx="0"/>
          </p:cNvCxnSpPr>
          <p:nvPr/>
        </p:nvCxnSpPr>
        <p:spPr>
          <a:xfrm flipH="1">
            <a:off x="932949" y="1698849"/>
            <a:ext cx="9600" cy="336000"/>
          </a:xfrm>
          <a:prstGeom prst="straightConnector1">
            <a:avLst/>
          </a:prstGeom>
          <a:noFill/>
          <a:ln w="19050" cap="flat" cmpd="sng">
            <a:solidFill>
              <a:schemeClr val="accent2"/>
            </a:solidFill>
            <a:prstDash val="dot"/>
            <a:round/>
            <a:headEnd type="none" w="med" len="med"/>
            <a:tailEnd type="none" w="med" len="med"/>
          </a:ln>
        </p:spPr>
      </p:cxnSp>
      <p:cxnSp>
        <p:nvCxnSpPr>
          <p:cNvPr id="3649" name="Google Shape;3649;p60"/>
          <p:cNvCxnSpPr/>
          <p:nvPr/>
        </p:nvCxnSpPr>
        <p:spPr>
          <a:xfrm flipH="1">
            <a:off x="932949" y="2593811"/>
            <a:ext cx="9600" cy="336000"/>
          </a:xfrm>
          <a:prstGeom prst="straightConnector1">
            <a:avLst/>
          </a:prstGeom>
          <a:noFill/>
          <a:ln w="19050" cap="flat" cmpd="sng">
            <a:solidFill>
              <a:schemeClr val="accent2"/>
            </a:solidFill>
            <a:prstDash val="dot"/>
            <a:round/>
            <a:headEnd type="none" w="med" len="med"/>
            <a:tailEnd type="none" w="med" len="med"/>
          </a:ln>
        </p:spPr>
      </p:cxnSp>
      <p:cxnSp>
        <p:nvCxnSpPr>
          <p:cNvPr id="3650" name="Google Shape;3650;p60"/>
          <p:cNvCxnSpPr/>
          <p:nvPr/>
        </p:nvCxnSpPr>
        <p:spPr>
          <a:xfrm flipH="1">
            <a:off x="932949" y="3506849"/>
            <a:ext cx="9600" cy="336000"/>
          </a:xfrm>
          <a:prstGeom prst="straightConnector1">
            <a:avLst/>
          </a:prstGeom>
          <a:noFill/>
          <a:ln w="19050" cap="flat" cmpd="sng">
            <a:solidFill>
              <a:schemeClr val="accent2"/>
            </a:solidFill>
            <a:prstDash val="dot"/>
            <a:round/>
            <a:headEnd type="none" w="med" len="med"/>
            <a:tailEnd type="none" w="med" len="med"/>
          </a:ln>
        </p:spPr>
      </p:cxnSp>
      <p:grpSp>
        <p:nvGrpSpPr>
          <p:cNvPr id="18" name="Google Shape;14618;p91"/>
          <p:cNvGrpSpPr/>
          <p:nvPr/>
        </p:nvGrpSpPr>
        <p:grpSpPr>
          <a:xfrm>
            <a:off x="794918" y="3097439"/>
            <a:ext cx="292605" cy="238070"/>
            <a:chOff x="-1700225" y="2768875"/>
            <a:chExt cx="291450" cy="292225"/>
          </a:xfrm>
          <a:solidFill>
            <a:schemeClr val="accent2"/>
          </a:solidFill>
        </p:grpSpPr>
        <p:sp>
          <p:nvSpPr>
            <p:cNvPr id="19" name="Google Shape;14619;p91"/>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620;p91"/>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621;p91"/>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622;p91"/>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623;p91"/>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624;p91"/>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13189;p87"/>
          <p:cNvGrpSpPr/>
          <p:nvPr/>
        </p:nvGrpSpPr>
        <p:grpSpPr>
          <a:xfrm>
            <a:off x="763305" y="4052749"/>
            <a:ext cx="303675" cy="206278"/>
            <a:chOff x="-62882850" y="1999375"/>
            <a:chExt cx="315850" cy="250500"/>
          </a:xfrm>
          <a:solidFill>
            <a:schemeClr val="accent2"/>
          </a:solidFill>
        </p:grpSpPr>
        <p:sp>
          <p:nvSpPr>
            <p:cNvPr id="26" name="Google Shape;13190;p87"/>
            <p:cNvSpPr/>
            <p:nvPr/>
          </p:nvSpPr>
          <p:spPr>
            <a:xfrm>
              <a:off x="-62882850" y="1999375"/>
              <a:ext cx="315850" cy="250500"/>
            </a:xfrm>
            <a:custGeom>
              <a:avLst/>
              <a:gdLst/>
              <a:ahLst/>
              <a:cxnLst/>
              <a:rect l="l" t="t" r="r" b="b"/>
              <a:pathLst>
                <a:path w="12634" h="10020" extrusionOk="0">
                  <a:moveTo>
                    <a:pt x="10586" y="851"/>
                  </a:moveTo>
                  <a:cubicBezTo>
                    <a:pt x="10838" y="851"/>
                    <a:pt x="11027" y="1040"/>
                    <a:pt x="11027" y="1261"/>
                  </a:cubicBezTo>
                  <a:lnTo>
                    <a:pt x="11027" y="7499"/>
                  </a:lnTo>
                  <a:lnTo>
                    <a:pt x="1638" y="7499"/>
                  </a:lnTo>
                  <a:lnTo>
                    <a:pt x="1638" y="1261"/>
                  </a:lnTo>
                  <a:lnTo>
                    <a:pt x="1607" y="1261"/>
                  </a:lnTo>
                  <a:cubicBezTo>
                    <a:pt x="1607" y="1040"/>
                    <a:pt x="1796" y="851"/>
                    <a:pt x="2048" y="851"/>
                  </a:cubicBezTo>
                  <a:close/>
                  <a:moveTo>
                    <a:pt x="11814" y="8318"/>
                  </a:moveTo>
                  <a:lnTo>
                    <a:pt x="11814" y="8727"/>
                  </a:lnTo>
                  <a:cubicBezTo>
                    <a:pt x="11814" y="8948"/>
                    <a:pt x="11594" y="9137"/>
                    <a:pt x="11405" y="9137"/>
                  </a:cubicBezTo>
                  <a:lnTo>
                    <a:pt x="1197" y="9137"/>
                  </a:lnTo>
                  <a:cubicBezTo>
                    <a:pt x="977" y="9137"/>
                    <a:pt x="788" y="8948"/>
                    <a:pt x="788" y="8727"/>
                  </a:cubicBezTo>
                  <a:lnTo>
                    <a:pt x="788" y="8318"/>
                  </a:lnTo>
                  <a:close/>
                  <a:moveTo>
                    <a:pt x="2048" y="1"/>
                  </a:moveTo>
                  <a:cubicBezTo>
                    <a:pt x="1355" y="1"/>
                    <a:pt x="788" y="568"/>
                    <a:pt x="788" y="1261"/>
                  </a:cubicBezTo>
                  <a:lnTo>
                    <a:pt x="788" y="7499"/>
                  </a:lnTo>
                  <a:lnTo>
                    <a:pt x="378" y="7499"/>
                  </a:lnTo>
                  <a:cubicBezTo>
                    <a:pt x="158" y="7499"/>
                    <a:pt x="0" y="7688"/>
                    <a:pt x="0" y="7940"/>
                  </a:cubicBezTo>
                  <a:lnTo>
                    <a:pt x="0" y="8759"/>
                  </a:lnTo>
                  <a:cubicBezTo>
                    <a:pt x="0" y="9420"/>
                    <a:pt x="536" y="10019"/>
                    <a:pt x="1197" y="10019"/>
                  </a:cubicBezTo>
                  <a:lnTo>
                    <a:pt x="11405" y="10019"/>
                  </a:lnTo>
                  <a:cubicBezTo>
                    <a:pt x="12066" y="10019"/>
                    <a:pt x="12634" y="9452"/>
                    <a:pt x="12634" y="8759"/>
                  </a:cubicBezTo>
                  <a:lnTo>
                    <a:pt x="12634" y="7940"/>
                  </a:lnTo>
                  <a:cubicBezTo>
                    <a:pt x="12634" y="7656"/>
                    <a:pt x="12444" y="7499"/>
                    <a:pt x="12224" y="7499"/>
                  </a:cubicBezTo>
                  <a:lnTo>
                    <a:pt x="11814" y="7499"/>
                  </a:lnTo>
                  <a:lnTo>
                    <a:pt x="11814" y="1261"/>
                  </a:lnTo>
                  <a:cubicBezTo>
                    <a:pt x="11814" y="599"/>
                    <a:pt x="11247" y="1"/>
                    <a:pt x="105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191;p87"/>
            <p:cNvSpPr/>
            <p:nvPr/>
          </p:nvSpPr>
          <p:spPr>
            <a:xfrm>
              <a:off x="-62806475" y="2062375"/>
              <a:ext cx="146525" cy="103800"/>
            </a:xfrm>
            <a:custGeom>
              <a:avLst/>
              <a:gdLst/>
              <a:ahLst/>
              <a:cxnLst/>
              <a:rect l="l" t="t" r="r" b="b"/>
              <a:pathLst>
                <a:path w="5861" h="4152" extrusionOk="0">
                  <a:moveTo>
                    <a:pt x="3782" y="1"/>
                  </a:moveTo>
                  <a:cubicBezTo>
                    <a:pt x="3561" y="1"/>
                    <a:pt x="3341" y="221"/>
                    <a:pt x="3341" y="410"/>
                  </a:cubicBezTo>
                  <a:cubicBezTo>
                    <a:pt x="3341" y="631"/>
                    <a:pt x="3561" y="852"/>
                    <a:pt x="3782" y="852"/>
                  </a:cubicBezTo>
                  <a:lnTo>
                    <a:pt x="4443" y="852"/>
                  </a:lnTo>
                  <a:lnTo>
                    <a:pt x="2962" y="2332"/>
                  </a:lnTo>
                  <a:lnTo>
                    <a:pt x="2395" y="1765"/>
                  </a:lnTo>
                  <a:cubicBezTo>
                    <a:pt x="2332" y="1686"/>
                    <a:pt x="2230" y="1647"/>
                    <a:pt x="2124" y="1647"/>
                  </a:cubicBezTo>
                  <a:cubicBezTo>
                    <a:pt x="2017" y="1647"/>
                    <a:pt x="1907" y="1686"/>
                    <a:pt x="1828" y="1765"/>
                  </a:cubicBezTo>
                  <a:lnTo>
                    <a:pt x="159" y="3435"/>
                  </a:lnTo>
                  <a:cubicBezTo>
                    <a:pt x="1" y="3592"/>
                    <a:pt x="1" y="3876"/>
                    <a:pt x="159" y="4034"/>
                  </a:cubicBezTo>
                  <a:cubicBezTo>
                    <a:pt x="237" y="4112"/>
                    <a:pt x="348" y="4152"/>
                    <a:pt x="458" y="4152"/>
                  </a:cubicBezTo>
                  <a:cubicBezTo>
                    <a:pt x="568" y="4152"/>
                    <a:pt x="678" y="4112"/>
                    <a:pt x="757" y="4034"/>
                  </a:cubicBezTo>
                  <a:lnTo>
                    <a:pt x="2143" y="2647"/>
                  </a:lnTo>
                  <a:lnTo>
                    <a:pt x="2679" y="3183"/>
                  </a:lnTo>
                  <a:cubicBezTo>
                    <a:pt x="2758" y="3262"/>
                    <a:pt x="2868" y="3301"/>
                    <a:pt x="2978" y="3301"/>
                  </a:cubicBezTo>
                  <a:cubicBezTo>
                    <a:pt x="3088" y="3301"/>
                    <a:pt x="3199" y="3262"/>
                    <a:pt x="3278" y="3183"/>
                  </a:cubicBezTo>
                  <a:lnTo>
                    <a:pt x="5042" y="1419"/>
                  </a:lnTo>
                  <a:lnTo>
                    <a:pt x="5042" y="2080"/>
                  </a:lnTo>
                  <a:cubicBezTo>
                    <a:pt x="5042" y="2332"/>
                    <a:pt x="5231" y="2521"/>
                    <a:pt x="5451" y="2521"/>
                  </a:cubicBezTo>
                  <a:cubicBezTo>
                    <a:pt x="5640" y="2521"/>
                    <a:pt x="5861" y="2332"/>
                    <a:pt x="5861" y="2080"/>
                  </a:cubicBezTo>
                  <a:lnTo>
                    <a:pt x="5861" y="442"/>
                  </a:lnTo>
                  <a:cubicBezTo>
                    <a:pt x="5861" y="158"/>
                    <a:pt x="5672" y="1"/>
                    <a:pt x="54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12854;p86"/>
          <p:cNvSpPr/>
          <p:nvPr/>
        </p:nvSpPr>
        <p:spPr>
          <a:xfrm>
            <a:off x="789506" y="1331663"/>
            <a:ext cx="251271" cy="194224"/>
          </a:xfrm>
          <a:custGeom>
            <a:avLst/>
            <a:gdLst/>
            <a:ahLst/>
            <a:cxnLst/>
            <a:rect l="l" t="t" r="r" b="b"/>
            <a:pathLst>
              <a:path w="13012" h="11508" extrusionOk="0">
                <a:moveTo>
                  <a:pt x="9306" y="836"/>
                </a:moveTo>
                <a:cubicBezTo>
                  <a:pt x="9412" y="836"/>
                  <a:pt x="9515" y="875"/>
                  <a:pt x="9578" y="954"/>
                </a:cubicBezTo>
                <a:lnTo>
                  <a:pt x="11909" y="3285"/>
                </a:lnTo>
                <a:cubicBezTo>
                  <a:pt x="12067" y="3443"/>
                  <a:pt x="12067" y="3695"/>
                  <a:pt x="11909" y="3884"/>
                </a:cubicBezTo>
                <a:lnTo>
                  <a:pt x="6900" y="8861"/>
                </a:lnTo>
                <a:lnTo>
                  <a:pt x="4001" y="5963"/>
                </a:lnTo>
                <a:lnTo>
                  <a:pt x="9011" y="954"/>
                </a:lnTo>
                <a:cubicBezTo>
                  <a:pt x="9089" y="875"/>
                  <a:pt x="9200" y="836"/>
                  <a:pt x="9306" y="836"/>
                </a:cubicBezTo>
                <a:close/>
                <a:moveTo>
                  <a:pt x="3466" y="6499"/>
                </a:moveTo>
                <a:lnTo>
                  <a:pt x="6364" y="9428"/>
                </a:lnTo>
                <a:lnTo>
                  <a:pt x="6049" y="9744"/>
                </a:lnTo>
                <a:cubicBezTo>
                  <a:pt x="5986" y="9807"/>
                  <a:pt x="5892" y="9870"/>
                  <a:pt x="5766" y="9870"/>
                </a:cubicBezTo>
                <a:cubicBezTo>
                  <a:pt x="5640" y="9870"/>
                  <a:pt x="5577" y="9807"/>
                  <a:pt x="5514" y="9744"/>
                </a:cubicBezTo>
                <a:cubicBezTo>
                  <a:pt x="5255" y="9506"/>
                  <a:pt x="4936" y="9372"/>
                  <a:pt x="4610" y="9372"/>
                </a:cubicBezTo>
                <a:cubicBezTo>
                  <a:pt x="4460" y="9372"/>
                  <a:pt x="4308" y="9400"/>
                  <a:pt x="4159" y="9460"/>
                </a:cubicBezTo>
                <a:cubicBezTo>
                  <a:pt x="3938" y="9555"/>
                  <a:pt x="3812" y="9712"/>
                  <a:pt x="3686" y="9807"/>
                </a:cubicBezTo>
                <a:lnTo>
                  <a:pt x="3088" y="9239"/>
                </a:lnTo>
                <a:lnTo>
                  <a:pt x="3182" y="9145"/>
                </a:lnTo>
                <a:cubicBezTo>
                  <a:pt x="3655" y="8672"/>
                  <a:pt x="3686" y="7853"/>
                  <a:pt x="3151" y="7381"/>
                </a:cubicBezTo>
                <a:cubicBezTo>
                  <a:pt x="2993" y="7223"/>
                  <a:pt x="3025" y="6940"/>
                  <a:pt x="3182" y="6782"/>
                </a:cubicBezTo>
                <a:lnTo>
                  <a:pt x="3466" y="6499"/>
                </a:lnTo>
                <a:close/>
                <a:moveTo>
                  <a:pt x="2426" y="9807"/>
                </a:moveTo>
                <a:lnTo>
                  <a:pt x="3025" y="10405"/>
                </a:lnTo>
                <a:lnTo>
                  <a:pt x="2773" y="10657"/>
                </a:lnTo>
                <a:lnTo>
                  <a:pt x="1544" y="10657"/>
                </a:lnTo>
                <a:lnTo>
                  <a:pt x="2426" y="9807"/>
                </a:lnTo>
                <a:close/>
                <a:moveTo>
                  <a:pt x="9310" y="1"/>
                </a:moveTo>
                <a:cubicBezTo>
                  <a:pt x="8995" y="1"/>
                  <a:pt x="8680" y="119"/>
                  <a:pt x="8443" y="355"/>
                </a:cubicBezTo>
                <a:lnTo>
                  <a:pt x="2584" y="6247"/>
                </a:lnTo>
                <a:cubicBezTo>
                  <a:pt x="2111" y="6719"/>
                  <a:pt x="2079" y="7538"/>
                  <a:pt x="2552" y="8011"/>
                </a:cubicBezTo>
                <a:cubicBezTo>
                  <a:pt x="2710" y="8137"/>
                  <a:pt x="2710" y="8357"/>
                  <a:pt x="2615" y="8483"/>
                </a:cubicBezTo>
                <a:cubicBezTo>
                  <a:pt x="2584" y="8546"/>
                  <a:pt x="2584" y="8546"/>
                  <a:pt x="2552" y="8609"/>
                </a:cubicBezTo>
                <a:lnTo>
                  <a:pt x="252" y="10815"/>
                </a:lnTo>
                <a:cubicBezTo>
                  <a:pt x="0" y="11067"/>
                  <a:pt x="189" y="11508"/>
                  <a:pt x="536" y="11508"/>
                </a:cubicBezTo>
                <a:lnTo>
                  <a:pt x="2930" y="11508"/>
                </a:lnTo>
                <a:cubicBezTo>
                  <a:pt x="3056" y="11508"/>
                  <a:pt x="3182" y="11476"/>
                  <a:pt x="3245" y="11382"/>
                </a:cubicBezTo>
                <a:lnTo>
                  <a:pt x="4285" y="10374"/>
                </a:lnTo>
                <a:cubicBezTo>
                  <a:pt x="4364" y="10295"/>
                  <a:pt x="4474" y="10255"/>
                  <a:pt x="4584" y="10255"/>
                </a:cubicBezTo>
                <a:cubicBezTo>
                  <a:pt x="4694" y="10255"/>
                  <a:pt x="4805" y="10295"/>
                  <a:pt x="4883" y="10374"/>
                </a:cubicBezTo>
                <a:cubicBezTo>
                  <a:pt x="5092" y="10614"/>
                  <a:pt x="5413" y="10740"/>
                  <a:pt x="5742" y="10740"/>
                </a:cubicBezTo>
                <a:cubicBezTo>
                  <a:pt x="6060" y="10740"/>
                  <a:pt x="6384" y="10622"/>
                  <a:pt x="6616" y="10374"/>
                </a:cubicBezTo>
                <a:lnTo>
                  <a:pt x="12476" y="4482"/>
                </a:lnTo>
                <a:cubicBezTo>
                  <a:pt x="12980" y="3978"/>
                  <a:pt x="13012" y="3191"/>
                  <a:pt x="12508" y="2686"/>
                </a:cubicBezTo>
                <a:lnTo>
                  <a:pt x="10176" y="355"/>
                </a:lnTo>
                <a:cubicBezTo>
                  <a:pt x="9940" y="119"/>
                  <a:pt x="9625" y="1"/>
                  <a:pt x="93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xmlns="" id="{2C481EEB-7F4F-C498-3DFD-5F6B0595D997}"/>
              </a:ext>
            </a:extLst>
          </p:cNvPr>
          <p:cNvSpPr txBox="1"/>
          <p:nvPr/>
        </p:nvSpPr>
        <p:spPr>
          <a:xfrm>
            <a:off x="1172391" y="3026124"/>
            <a:ext cx="6580263" cy="338554"/>
          </a:xfrm>
          <a:prstGeom prst="rect">
            <a:avLst/>
          </a:prstGeom>
          <a:noFill/>
        </p:spPr>
        <p:txBody>
          <a:bodyPr wrap="square">
            <a:spAutoFit/>
          </a:bodyPr>
          <a:lstStyle/>
          <a:p>
            <a:pPr algn="l" fontAlgn="b"/>
            <a:r>
              <a:rPr lang="en-US" sz="1600" b="0" i="0" u="none" strike="noStrike" dirty="0">
                <a:solidFill>
                  <a:srgbClr val="000000"/>
                </a:solidFill>
                <a:effectLst/>
                <a:latin typeface="Muli"/>
              </a:rPr>
              <a:t>Collaborative , Content-based and K-means </a:t>
            </a:r>
          </a:p>
        </p:txBody>
      </p:sp>
      <p:sp>
        <p:nvSpPr>
          <p:cNvPr id="6" name="TextBox 5">
            <a:extLst>
              <a:ext uri="{FF2B5EF4-FFF2-40B4-BE49-F238E27FC236}">
                <a16:creationId xmlns:a16="http://schemas.microsoft.com/office/drawing/2014/main" xmlns="" id="{E4C5B598-0035-DD3D-00FE-788B7DA85E98}"/>
              </a:ext>
            </a:extLst>
          </p:cNvPr>
          <p:cNvSpPr txBox="1"/>
          <p:nvPr/>
        </p:nvSpPr>
        <p:spPr>
          <a:xfrm>
            <a:off x="1205345" y="3801368"/>
            <a:ext cx="5713346" cy="1077218"/>
          </a:xfrm>
          <a:prstGeom prst="rect">
            <a:avLst/>
          </a:prstGeom>
          <a:noFill/>
        </p:spPr>
        <p:txBody>
          <a:bodyPr wrap="square">
            <a:spAutoFit/>
          </a:bodyPr>
          <a:lstStyle/>
          <a:p>
            <a:pPr algn="just"/>
            <a:r>
              <a:rPr lang="en-US" sz="1600" dirty="0">
                <a:latin typeface="Muli"/>
              </a:rPr>
              <a:t>E-commerce websites use recommendation systems to suggest products to customers, based on their browsing history and other data, to increase sales and offer personalized deals. This paper explores how these systems work</a:t>
            </a:r>
          </a:p>
        </p:txBody>
      </p:sp>
      <p:grpSp>
        <p:nvGrpSpPr>
          <p:cNvPr id="7" name="Google Shape;1201;p51">
            <a:extLst>
              <a:ext uri="{FF2B5EF4-FFF2-40B4-BE49-F238E27FC236}">
                <a16:creationId xmlns:a16="http://schemas.microsoft.com/office/drawing/2014/main" xmlns="" id="{DF7B9F2F-89E4-AB2D-E068-D879FCA1B0C4}"/>
              </a:ext>
            </a:extLst>
          </p:cNvPr>
          <p:cNvGrpSpPr/>
          <p:nvPr/>
        </p:nvGrpSpPr>
        <p:grpSpPr>
          <a:xfrm>
            <a:off x="7752654" y="3640908"/>
            <a:ext cx="1892887" cy="1893345"/>
            <a:chOff x="1347125" y="349025"/>
            <a:chExt cx="4978800" cy="4980000"/>
          </a:xfrm>
        </p:grpSpPr>
        <p:sp>
          <p:nvSpPr>
            <p:cNvPr id="8" name="Google Shape;1202;p51">
              <a:extLst>
                <a:ext uri="{FF2B5EF4-FFF2-40B4-BE49-F238E27FC236}">
                  <a16:creationId xmlns:a16="http://schemas.microsoft.com/office/drawing/2014/main" xmlns="" id="{BB587967-F998-A849-C9E8-5FB2CA7115E4}"/>
                </a:ext>
              </a:extLst>
            </p:cNvPr>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03;p51">
              <a:extLst>
                <a:ext uri="{FF2B5EF4-FFF2-40B4-BE49-F238E27FC236}">
                  <a16:creationId xmlns:a16="http://schemas.microsoft.com/office/drawing/2014/main" xmlns="" id="{60E920FA-C859-DAC4-509F-6AAE4E44F76D}"/>
                </a:ext>
              </a:extLst>
            </p:cNvPr>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04;p51">
              <a:extLst>
                <a:ext uri="{FF2B5EF4-FFF2-40B4-BE49-F238E27FC236}">
                  <a16:creationId xmlns:a16="http://schemas.microsoft.com/office/drawing/2014/main" xmlns="" id="{6432EEE6-5385-BEA2-CC0A-1FC5FDC724E6}"/>
                </a:ext>
              </a:extLst>
            </p:cNvPr>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05;p51">
              <a:extLst>
                <a:ext uri="{FF2B5EF4-FFF2-40B4-BE49-F238E27FC236}">
                  <a16:creationId xmlns:a16="http://schemas.microsoft.com/office/drawing/2014/main" xmlns="" id="{B5E13093-67B1-C511-C3FC-311E103B62DD}"/>
                </a:ext>
              </a:extLst>
            </p:cNvPr>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06;p51">
              <a:extLst>
                <a:ext uri="{FF2B5EF4-FFF2-40B4-BE49-F238E27FC236}">
                  <a16:creationId xmlns:a16="http://schemas.microsoft.com/office/drawing/2014/main" xmlns="" id="{FD11C487-2D33-CEC3-FFD0-553C5AA86BBE}"/>
                </a:ext>
              </a:extLst>
            </p:cNvPr>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07;p51">
              <a:extLst>
                <a:ext uri="{FF2B5EF4-FFF2-40B4-BE49-F238E27FC236}">
                  <a16:creationId xmlns:a16="http://schemas.microsoft.com/office/drawing/2014/main" xmlns="" id="{8DE658F8-C593-9209-1052-C852B52AF36C}"/>
                </a:ext>
              </a:extLst>
            </p:cNvPr>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08;p51">
              <a:extLst>
                <a:ext uri="{FF2B5EF4-FFF2-40B4-BE49-F238E27FC236}">
                  <a16:creationId xmlns:a16="http://schemas.microsoft.com/office/drawing/2014/main" xmlns="" id="{7C93777B-187F-7CC4-F2EE-1F1AF0F3363F}"/>
                </a:ext>
              </a:extLst>
            </p:cNvPr>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09;p51">
              <a:extLst>
                <a:ext uri="{FF2B5EF4-FFF2-40B4-BE49-F238E27FC236}">
                  <a16:creationId xmlns:a16="http://schemas.microsoft.com/office/drawing/2014/main" xmlns="" id="{1FD78051-92E0-113E-2205-314085402F63}"/>
                </a:ext>
              </a:extLst>
            </p:cNvPr>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10;p51">
              <a:extLst>
                <a:ext uri="{FF2B5EF4-FFF2-40B4-BE49-F238E27FC236}">
                  <a16:creationId xmlns:a16="http://schemas.microsoft.com/office/drawing/2014/main" xmlns="" id="{68EEF0F7-89E6-1838-988C-FA6B21BD878E}"/>
                </a:ext>
              </a:extLst>
            </p:cNvPr>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11;p51">
              <a:extLst>
                <a:ext uri="{FF2B5EF4-FFF2-40B4-BE49-F238E27FC236}">
                  <a16:creationId xmlns:a16="http://schemas.microsoft.com/office/drawing/2014/main" xmlns="" id="{8237DCE6-9F40-D7EE-D74D-6BEDF7E4B43C}"/>
                </a:ext>
              </a:extLst>
            </p:cNvPr>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12;p51">
              <a:extLst>
                <a:ext uri="{FF2B5EF4-FFF2-40B4-BE49-F238E27FC236}">
                  <a16:creationId xmlns:a16="http://schemas.microsoft.com/office/drawing/2014/main" xmlns="" id="{2D2F29DF-BF74-7FDD-FBCC-5939E69A15D6}"/>
                </a:ext>
              </a:extLst>
            </p:cNvPr>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13;p51">
              <a:extLst>
                <a:ext uri="{FF2B5EF4-FFF2-40B4-BE49-F238E27FC236}">
                  <a16:creationId xmlns:a16="http://schemas.microsoft.com/office/drawing/2014/main" xmlns="" id="{1372ED47-7CA9-5CD7-DD23-5595187D80C7}"/>
                </a:ext>
              </a:extLst>
            </p:cNvPr>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14;p51">
              <a:extLst>
                <a:ext uri="{FF2B5EF4-FFF2-40B4-BE49-F238E27FC236}">
                  <a16:creationId xmlns:a16="http://schemas.microsoft.com/office/drawing/2014/main" xmlns="" id="{B20C07FF-51D6-28FB-05C3-80CE0C23BD5F}"/>
                </a:ext>
              </a:extLst>
            </p:cNvPr>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215;p51">
              <a:extLst>
                <a:ext uri="{FF2B5EF4-FFF2-40B4-BE49-F238E27FC236}">
                  <a16:creationId xmlns:a16="http://schemas.microsoft.com/office/drawing/2014/main" xmlns="" id="{DF22CB3F-040F-7D89-66AA-FD42CB99E2E0}"/>
                </a:ext>
              </a:extLst>
            </p:cNvPr>
            <p:cNvSpPr/>
            <p:nvPr/>
          </p:nvSpPr>
          <p:spPr>
            <a:xfrm>
              <a:off x="1704876" y="1495024"/>
              <a:ext cx="3476225" cy="3475049"/>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16;p51">
              <a:extLst>
                <a:ext uri="{FF2B5EF4-FFF2-40B4-BE49-F238E27FC236}">
                  <a16:creationId xmlns:a16="http://schemas.microsoft.com/office/drawing/2014/main" xmlns="" id="{02A83832-C2B1-14C7-0AA9-FA7DCA6B7D39}"/>
                </a:ext>
              </a:extLst>
            </p:cNvPr>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17;p51">
              <a:extLst>
                <a:ext uri="{FF2B5EF4-FFF2-40B4-BE49-F238E27FC236}">
                  <a16:creationId xmlns:a16="http://schemas.microsoft.com/office/drawing/2014/main" xmlns="" id="{9389DFC2-6EBE-73A7-B2E8-EA62BDAB50EC}"/>
                </a:ext>
              </a:extLst>
            </p:cNvPr>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18;p51">
              <a:extLst>
                <a:ext uri="{FF2B5EF4-FFF2-40B4-BE49-F238E27FC236}">
                  <a16:creationId xmlns:a16="http://schemas.microsoft.com/office/drawing/2014/main" xmlns="" id="{12FBE650-3334-9C15-C41F-3A3E5E7B19AB}"/>
                </a:ext>
              </a:extLst>
            </p:cNvPr>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19;p51">
              <a:extLst>
                <a:ext uri="{FF2B5EF4-FFF2-40B4-BE49-F238E27FC236}">
                  <a16:creationId xmlns:a16="http://schemas.microsoft.com/office/drawing/2014/main" xmlns="" id="{79480C51-03B8-1FCC-0C8B-FD14AFDE6A73}"/>
                </a:ext>
              </a:extLst>
            </p:cNvPr>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20;p51">
              <a:extLst>
                <a:ext uri="{FF2B5EF4-FFF2-40B4-BE49-F238E27FC236}">
                  <a16:creationId xmlns:a16="http://schemas.microsoft.com/office/drawing/2014/main" xmlns="" id="{BF1FA4EC-12FF-DFED-F790-F47EE768D4A1}"/>
                </a:ext>
              </a:extLst>
            </p:cNvPr>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21;p51">
              <a:extLst>
                <a:ext uri="{FF2B5EF4-FFF2-40B4-BE49-F238E27FC236}">
                  <a16:creationId xmlns:a16="http://schemas.microsoft.com/office/drawing/2014/main" xmlns="" id="{2E01ED66-D62E-58AB-E114-61D48F7E2225}"/>
                </a:ext>
              </a:extLst>
            </p:cNvPr>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22;p51">
              <a:extLst>
                <a:ext uri="{FF2B5EF4-FFF2-40B4-BE49-F238E27FC236}">
                  <a16:creationId xmlns:a16="http://schemas.microsoft.com/office/drawing/2014/main" xmlns="" id="{DA36387D-CEC7-8361-FF0C-46CF0680589E}"/>
                </a:ext>
              </a:extLst>
            </p:cNvPr>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23;p51">
              <a:extLst>
                <a:ext uri="{FF2B5EF4-FFF2-40B4-BE49-F238E27FC236}">
                  <a16:creationId xmlns:a16="http://schemas.microsoft.com/office/drawing/2014/main" xmlns="" id="{B46B5CA5-C404-1857-7210-4B32ACB9ED44}"/>
                </a:ext>
              </a:extLst>
            </p:cNvPr>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1225;p51">
            <a:extLst>
              <a:ext uri="{FF2B5EF4-FFF2-40B4-BE49-F238E27FC236}">
                <a16:creationId xmlns:a16="http://schemas.microsoft.com/office/drawing/2014/main" xmlns="" id="{5BFF5FCF-D873-4C2B-F2A5-5A8CE90983E7}"/>
              </a:ext>
            </a:extLst>
          </p:cNvPr>
          <p:cNvGrpSpPr/>
          <p:nvPr/>
        </p:nvGrpSpPr>
        <p:grpSpPr>
          <a:xfrm>
            <a:off x="-813942" y="-312347"/>
            <a:ext cx="1695779" cy="1696188"/>
            <a:chOff x="1347125" y="349025"/>
            <a:chExt cx="4978800" cy="4980000"/>
          </a:xfrm>
        </p:grpSpPr>
        <p:sp>
          <p:nvSpPr>
            <p:cNvPr id="43" name="Google Shape;1226;p51">
              <a:extLst>
                <a:ext uri="{FF2B5EF4-FFF2-40B4-BE49-F238E27FC236}">
                  <a16:creationId xmlns:a16="http://schemas.microsoft.com/office/drawing/2014/main" xmlns="" id="{D86341A3-8C1B-3DE8-2E42-79DD455A47F4}"/>
                </a:ext>
              </a:extLst>
            </p:cNvPr>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27;p51">
              <a:extLst>
                <a:ext uri="{FF2B5EF4-FFF2-40B4-BE49-F238E27FC236}">
                  <a16:creationId xmlns:a16="http://schemas.microsoft.com/office/drawing/2014/main" xmlns="" id="{2D53E3D9-79AE-38D3-D82D-988214352602}"/>
                </a:ext>
              </a:extLst>
            </p:cNvPr>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28;p51">
              <a:extLst>
                <a:ext uri="{FF2B5EF4-FFF2-40B4-BE49-F238E27FC236}">
                  <a16:creationId xmlns:a16="http://schemas.microsoft.com/office/drawing/2014/main" xmlns="" id="{B99E5A15-4CDC-8F7D-1755-0FE2AF9F0499}"/>
                </a:ext>
              </a:extLst>
            </p:cNvPr>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29;p51">
              <a:extLst>
                <a:ext uri="{FF2B5EF4-FFF2-40B4-BE49-F238E27FC236}">
                  <a16:creationId xmlns:a16="http://schemas.microsoft.com/office/drawing/2014/main" xmlns="" id="{337098EF-1746-5DC1-1952-9FC2810839BA}"/>
                </a:ext>
              </a:extLst>
            </p:cNvPr>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30;p51">
              <a:extLst>
                <a:ext uri="{FF2B5EF4-FFF2-40B4-BE49-F238E27FC236}">
                  <a16:creationId xmlns:a16="http://schemas.microsoft.com/office/drawing/2014/main" xmlns="" id="{C5F110E4-3BD7-B827-1F26-2D35ECA96CA8}"/>
                </a:ext>
              </a:extLst>
            </p:cNvPr>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31;p51">
              <a:extLst>
                <a:ext uri="{FF2B5EF4-FFF2-40B4-BE49-F238E27FC236}">
                  <a16:creationId xmlns:a16="http://schemas.microsoft.com/office/drawing/2014/main" xmlns="" id="{A4AD0862-B937-1041-D057-7B4707E28741}"/>
                </a:ext>
              </a:extLst>
            </p:cNvPr>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32;p51">
              <a:extLst>
                <a:ext uri="{FF2B5EF4-FFF2-40B4-BE49-F238E27FC236}">
                  <a16:creationId xmlns:a16="http://schemas.microsoft.com/office/drawing/2014/main" xmlns="" id="{33E86C68-A950-5342-7E81-624505BBBEBB}"/>
                </a:ext>
              </a:extLst>
            </p:cNvPr>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33;p51">
              <a:extLst>
                <a:ext uri="{FF2B5EF4-FFF2-40B4-BE49-F238E27FC236}">
                  <a16:creationId xmlns:a16="http://schemas.microsoft.com/office/drawing/2014/main" xmlns="" id="{87CB8D1A-BFD6-49C8-5949-60B3B2A1AF98}"/>
                </a:ext>
              </a:extLst>
            </p:cNvPr>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34;p51">
              <a:extLst>
                <a:ext uri="{FF2B5EF4-FFF2-40B4-BE49-F238E27FC236}">
                  <a16:creationId xmlns:a16="http://schemas.microsoft.com/office/drawing/2014/main" xmlns="" id="{A8F3E2D7-FFDA-A791-7E99-EA0080F09FD9}"/>
                </a:ext>
              </a:extLst>
            </p:cNvPr>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35;p51">
              <a:extLst>
                <a:ext uri="{FF2B5EF4-FFF2-40B4-BE49-F238E27FC236}">
                  <a16:creationId xmlns:a16="http://schemas.microsoft.com/office/drawing/2014/main" xmlns="" id="{5F83CCB3-11B8-C159-360A-E9F9E19949F8}"/>
                </a:ext>
              </a:extLst>
            </p:cNvPr>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36;p51">
              <a:extLst>
                <a:ext uri="{FF2B5EF4-FFF2-40B4-BE49-F238E27FC236}">
                  <a16:creationId xmlns:a16="http://schemas.microsoft.com/office/drawing/2014/main" xmlns="" id="{3A4C0EE8-9B19-82CA-539C-3F8AC57D4534}"/>
                </a:ext>
              </a:extLst>
            </p:cNvPr>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37;p51">
              <a:extLst>
                <a:ext uri="{FF2B5EF4-FFF2-40B4-BE49-F238E27FC236}">
                  <a16:creationId xmlns:a16="http://schemas.microsoft.com/office/drawing/2014/main" xmlns="" id="{68F8F510-0F1B-EB42-F57A-1E669CF2CA69}"/>
                </a:ext>
              </a:extLst>
            </p:cNvPr>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38;p51">
              <a:extLst>
                <a:ext uri="{FF2B5EF4-FFF2-40B4-BE49-F238E27FC236}">
                  <a16:creationId xmlns:a16="http://schemas.microsoft.com/office/drawing/2014/main" xmlns="" id="{C08B9C7D-0601-5F50-36BE-88B9B2FC861C}"/>
                </a:ext>
              </a:extLst>
            </p:cNvPr>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39;p51">
              <a:extLst>
                <a:ext uri="{FF2B5EF4-FFF2-40B4-BE49-F238E27FC236}">
                  <a16:creationId xmlns:a16="http://schemas.microsoft.com/office/drawing/2014/main" xmlns="" id="{AB293181-BB21-BB10-F577-A6ABCB191F79}"/>
                </a:ext>
              </a:extLst>
            </p:cNvPr>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40;p51">
              <a:extLst>
                <a:ext uri="{FF2B5EF4-FFF2-40B4-BE49-F238E27FC236}">
                  <a16:creationId xmlns:a16="http://schemas.microsoft.com/office/drawing/2014/main" xmlns="" id="{39F9365F-371A-47D4-0013-A1A2FCEA2301}"/>
                </a:ext>
              </a:extLst>
            </p:cNvPr>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41;p51">
              <a:extLst>
                <a:ext uri="{FF2B5EF4-FFF2-40B4-BE49-F238E27FC236}">
                  <a16:creationId xmlns:a16="http://schemas.microsoft.com/office/drawing/2014/main" xmlns="" id="{68C2F637-6407-E686-62F6-A231922DFE11}"/>
                </a:ext>
              </a:extLst>
            </p:cNvPr>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42;p51">
              <a:extLst>
                <a:ext uri="{FF2B5EF4-FFF2-40B4-BE49-F238E27FC236}">
                  <a16:creationId xmlns:a16="http://schemas.microsoft.com/office/drawing/2014/main" xmlns="" id="{3F3C621D-0FA6-FA2A-1ADB-8E5E12CB5610}"/>
                </a:ext>
              </a:extLst>
            </p:cNvPr>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43;p51">
              <a:extLst>
                <a:ext uri="{FF2B5EF4-FFF2-40B4-BE49-F238E27FC236}">
                  <a16:creationId xmlns:a16="http://schemas.microsoft.com/office/drawing/2014/main" xmlns="" id="{6563EAFE-85D4-4229-5F88-1B8B55761E83}"/>
                </a:ext>
              </a:extLst>
            </p:cNvPr>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44;p51">
              <a:extLst>
                <a:ext uri="{FF2B5EF4-FFF2-40B4-BE49-F238E27FC236}">
                  <a16:creationId xmlns:a16="http://schemas.microsoft.com/office/drawing/2014/main" xmlns="" id="{60CB21BF-60CB-5583-07C4-9CDA2FDE1F0A}"/>
                </a:ext>
              </a:extLst>
            </p:cNvPr>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45;p51">
              <a:extLst>
                <a:ext uri="{FF2B5EF4-FFF2-40B4-BE49-F238E27FC236}">
                  <a16:creationId xmlns:a16="http://schemas.microsoft.com/office/drawing/2014/main" xmlns="" id="{1D922EA1-D3B7-4DEE-5E64-93B2E348707E}"/>
                </a:ext>
              </a:extLst>
            </p:cNvPr>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46;p51">
              <a:extLst>
                <a:ext uri="{FF2B5EF4-FFF2-40B4-BE49-F238E27FC236}">
                  <a16:creationId xmlns:a16="http://schemas.microsoft.com/office/drawing/2014/main" xmlns="" id="{6346FCB3-6D7C-42BD-652E-3F11A8BB8E96}"/>
                </a:ext>
              </a:extLst>
            </p:cNvPr>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1247;p51">
              <a:extLst>
                <a:ext uri="{FF2B5EF4-FFF2-40B4-BE49-F238E27FC236}">
                  <a16:creationId xmlns:a16="http://schemas.microsoft.com/office/drawing/2014/main" xmlns="" id="{05EF3936-C224-8CB5-79C4-B8DEF630109E}"/>
                </a:ext>
              </a:extLst>
            </p:cNvPr>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0703184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636"/>
                                        </p:tgtEl>
                                        <p:attrNameLst>
                                          <p:attrName>style.visibility</p:attrName>
                                        </p:attrNameLst>
                                      </p:cBhvr>
                                      <p:to>
                                        <p:strVal val="visible"/>
                                      </p:to>
                                    </p:set>
                                    <p:anim calcmode="lin" valueType="num">
                                      <p:cBhvr>
                                        <p:cTn id="7" dur="1000" fill="hold"/>
                                        <p:tgtEl>
                                          <p:spTgt spid="3636"/>
                                        </p:tgtEl>
                                        <p:attrNameLst>
                                          <p:attrName>ppt_w</p:attrName>
                                        </p:attrNameLst>
                                      </p:cBhvr>
                                      <p:tavLst>
                                        <p:tav tm="0">
                                          <p:val>
                                            <p:fltVal val="0"/>
                                          </p:val>
                                        </p:tav>
                                        <p:tav tm="100000">
                                          <p:val>
                                            <p:strVal val="#ppt_w"/>
                                          </p:val>
                                        </p:tav>
                                      </p:tavLst>
                                    </p:anim>
                                    <p:anim calcmode="lin" valueType="num">
                                      <p:cBhvr>
                                        <p:cTn id="8" dur="1000" fill="hold"/>
                                        <p:tgtEl>
                                          <p:spTgt spid="3636"/>
                                        </p:tgtEl>
                                        <p:attrNameLst>
                                          <p:attrName>ppt_h</p:attrName>
                                        </p:attrNameLst>
                                      </p:cBhvr>
                                      <p:tavLst>
                                        <p:tav tm="0">
                                          <p:val>
                                            <p:fltVal val="0"/>
                                          </p:val>
                                        </p:tav>
                                        <p:tav tm="100000">
                                          <p:val>
                                            <p:strVal val="#ppt_h"/>
                                          </p:val>
                                        </p:tav>
                                      </p:tavLst>
                                    </p:anim>
                                    <p:anim calcmode="lin" valueType="num">
                                      <p:cBhvr>
                                        <p:cTn id="9" dur="1000" fill="hold"/>
                                        <p:tgtEl>
                                          <p:spTgt spid="3636"/>
                                        </p:tgtEl>
                                        <p:attrNameLst>
                                          <p:attrName>style.rotation</p:attrName>
                                        </p:attrNameLst>
                                      </p:cBhvr>
                                      <p:tavLst>
                                        <p:tav tm="0">
                                          <p:val>
                                            <p:fltVal val="90"/>
                                          </p:val>
                                        </p:tav>
                                        <p:tav tm="100000">
                                          <p:val>
                                            <p:fltVal val="0"/>
                                          </p:val>
                                        </p:tav>
                                      </p:tavLst>
                                    </p:anim>
                                    <p:animEffect transition="in" filter="fade">
                                      <p:cBhvr>
                                        <p:cTn id="10" dur="1000"/>
                                        <p:tgtEl>
                                          <p:spTgt spid="3636"/>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637"/>
                                        </p:tgtEl>
                                        <p:attrNameLst>
                                          <p:attrName>style.visibility</p:attrName>
                                        </p:attrNameLst>
                                      </p:cBhvr>
                                      <p:to>
                                        <p:strVal val="visible"/>
                                      </p:to>
                                    </p:set>
                                    <p:anim calcmode="lin" valueType="num">
                                      <p:cBhvr>
                                        <p:cTn id="13" dur="1000" fill="hold"/>
                                        <p:tgtEl>
                                          <p:spTgt spid="3637"/>
                                        </p:tgtEl>
                                        <p:attrNameLst>
                                          <p:attrName>ppt_w</p:attrName>
                                        </p:attrNameLst>
                                      </p:cBhvr>
                                      <p:tavLst>
                                        <p:tav tm="0">
                                          <p:val>
                                            <p:fltVal val="0"/>
                                          </p:val>
                                        </p:tav>
                                        <p:tav tm="100000">
                                          <p:val>
                                            <p:strVal val="#ppt_w"/>
                                          </p:val>
                                        </p:tav>
                                      </p:tavLst>
                                    </p:anim>
                                    <p:anim calcmode="lin" valueType="num">
                                      <p:cBhvr>
                                        <p:cTn id="14" dur="1000" fill="hold"/>
                                        <p:tgtEl>
                                          <p:spTgt spid="3637"/>
                                        </p:tgtEl>
                                        <p:attrNameLst>
                                          <p:attrName>ppt_h</p:attrName>
                                        </p:attrNameLst>
                                      </p:cBhvr>
                                      <p:tavLst>
                                        <p:tav tm="0">
                                          <p:val>
                                            <p:fltVal val="0"/>
                                          </p:val>
                                        </p:tav>
                                        <p:tav tm="100000">
                                          <p:val>
                                            <p:strVal val="#ppt_h"/>
                                          </p:val>
                                        </p:tav>
                                      </p:tavLst>
                                    </p:anim>
                                    <p:anim calcmode="lin" valueType="num">
                                      <p:cBhvr>
                                        <p:cTn id="15" dur="1000" fill="hold"/>
                                        <p:tgtEl>
                                          <p:spTgt spid="3637"/>
                                        </p:tgtEl>
                                        <p:attrNameLst>
                                          <p:attrName>style.rotation</p:attrName>
                                        </p:attrNameLst>
                                      </p:cBhvr>
                                      <p:tavLst>
                                        <p:tav tm="0">
                                          <p:val>
                                            <p:fltVal val="90"/>
                                          </p:val>
                                        </p:tav>
                                        <p:tav tm="100000">
                                          <p:val>
                                            <p:fltVal val="0"/>
                                          </p:val>
                                        </p:tav>
                                      </p:tavLst>
                                    </p:anim>
                                    <p:animEffect transition="in" filter="fade">
                                      <p:cBhvr>
                                        <p:cTn id="16" dur="1000"/>
                                        <p:tgtEl>
                                          <p:spTgt spid="3637"/>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638"/>
                                        </p:tgtEl>
                                        <p:attrNameLst>
                                          <p:attrName>style.visibility</p:attrName>
                                        </p:attrNameLst>
                                      </p:cBhvr>
                                      <p:to>
                                        <p:strVal val="visible"/>
                                      </p:to>
                                    </p:set>
                                    <p:anim calcmode="lin" valueType="num">
                                      <p:cBhvr>
                                        <p:cTn id="19" dur="1000" fill="hold"/>
                                        <p:tgtEl>
                                          <p:spTgt spid="3638"/>
                                        </p:tgtEl>
                                        <p:attrNameLst>
                                          <p:attrName>ppt_w</p:attrName>
                                        </p:attrNameLst>
                                      </p:cBhvr>
                                      <p:tavLst>
                                        <p:tav tm="0">
                                          <p:val>
                                            <p:fltVal val="0"/>
                                          </p:val>
                                        </p:tav>
                                        <p:tav tm="100000">
                                          <p:val>
                                            <p:strVal val="#ppt_w"/>
                                          </p:val>
                                        </p:tav>
                                      </p:tavLst>
                                    </p:anim>
                                    <p:anim calcmode="lin" valueType="num">
                                      <p:cBhvr>
                                        <p:cTn id="20" dur="1000" fill="hold"/>
                                        <p:tgtEl>
                                          <p:spTgt spid="3638"/>
                                        </p:tgtEl>
                                        <p:attrNameLst>
                                          <p:attrName>ppt_h</p:attrName>
                                        </p:attrNameLst>
                                      </p:cBhvr>
                                      <p:tavLst>
                                        <p:tav tm="0">
                                          <p:val>
                                            <p:fltVal val="0"/>
                                          </p:val>
                                        </p:tav>
                                        <p:tav tm="100000">
                                          <p:val>
                                            <p:strVal val="#ppt_h"/>
                                          </p:val>
                                        </p:tav>
                                      </p:tavLst>
                                    </p:anim>
                                    <p:anim calcmode="lin" valueType="num">
                                      <p:cBhvr>
                                        <p:cTn id="21" dur="1000" fill="hold"/>
                                        <p:tgtEl>
                                          <p:spTgt spid="3638"/>
                                        </p:tgtEl>
                                        <p:attrNameLst>
                                          <p:attrName>style.rotation</p:attrName>
                                        </p:attrNameLst>
                                      </p:cBhvr>
                                      <p:tavLst>
                                        <p:tav tm="0">
                                          <p:val>
                                            <p:fltVal val="90"/>
                                          </p:val>
                                        </p:tav>
                                        <p:tav tm="100000">
                                          <p:val>
                                            <p:fltVal val="0"/>
                                          </p:val>
                                        </p:tav>
                                      </p:tavLst>
                                    </p:anim>
                                    <p:animEffect transition="in" filter="fade">
                                      <p:cBhvr>
                                        <p:cTn id="22" dur="1000"/>
                                        <p:tgtEl>
                                          <p:spTgt spid="3638"/>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3639"/>
                                        </p:tgtEl>
                                        <p:attrNameLst>
                                          <p:attrName>style.visibility</p:attrName>
                                        </p:attrNameLst>
                                      </p:cBhvr>
                                      <p:to>
                                        <p:strVal val="visible"/>
                                      </p:to>
                                    </p:set>
                                    <p:anim calcmode="lin" valueType="num">
                                      <p:cBhvr>
                                        <p:cTn id="25" dur="1000" fill="hold"/>
                                        <p:tgtEl>
                                          <p:spTgt spid="3639"/>
                                        </p:tgtEl>
                                        <p:attrNameLst>
                                          <p:attrName>ppt_w</p:attrName>
                                        </p:attrNameLst>
                                      </p:cBhvr>
                                      <p:tavLst>
                                        <p:tav tm="0">
                                          <p:val>
                                            <p:fltVal val="0"/>
                                          </p:val>
                                        </p:tav>
                                        <p:tav tm="100000">
                                          <p:val>
                                            <p:strVal val="#ppt_w"/>
                                          </p:val>
                                        </p:tav>
                                      </p:tavLst>
                                    </p:anim>
                                    <p:anim calcmode="lin" valueType="num">
                                      <p:cBhvr>
                                        <p:cTn id="26" dur="1000" fill="hold"/>
                                        <p:tgtEl>
                                          <p:spTgt spid="3639"/>
                                        </p:tgtEl>
                                        <p:attrNameLst>
                                          <p:attrName>ppt_h</p:attrName>
                                        </p:attrNameLst>
                                      </p:cBhvr>
                                      <p:tavLst>
                                        <p:tav tm="0">
                                          <p:val>
                                            <p:fltVal val="0"/>
                                          </p:val>
                                        </p:tav>
                                        <p:tav tm="100000">
                                          <p:val>
                                            <p:strVal val="#ppt_h"/>
                                          </p:val>
                                        </p:tav>
                                      </p:tavLst>
                                    </p:anim>
                                    <p:anim calcmode="lin" valueType="num">
                                      <p:cBhvr>
                                        <p:cTn id="27" dur="1000" fill="hold"/>
                                        <p:tgtEl>
                                          <p:spTgt spid="3639"/>
                                        </p:tgtEl>
                                        <p:attrNameLst>
                                          <p:attrName>style.rotation</p:attrName>
                                        </p:attrNameLst>
                                      </p:cBhvr>
                                      <p:tavLst>
                                        <p:tav tm="0">
                                          <p:val>
                                            <p:fltVal val="90"/>
                                          </p:val>
                                        </p:tav>
                                        <p:tav tm="100000">
                                          <p:val>
                                            <p:fltVal val="0"/>
                                          </p:val>
                                        </p:tav>
                                      </p:tavLst>
                                    </p:anim>
                                    <p:animEffect transition="in" filter="fade">
                                      <p:cBhvr>
                                        <p:cTn id="28" dur="1000"/>
                                        <p:tgtEl>
                                          <p:spTgt spid="3639"/>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3640">
                                            <p:txEl>
                                              <p:pRg st="0" end="0"/>
                                            </p:txEl>
                                          </p:spTgt>
                                        </p:tgtEl>
                                        <p:attrNameLst>
                                          <p:attrName>style.visibility</p:attrName>
                                        </p:attrNameLst>
                                      </p:cBhvr>
                                      <p:to>
                                        <p:strVal val="visible"/>
                                      </p:to>
                                    </p:set>
                                    <p:anim calcmode="lin" valueType="num">
                                      <p:cBhvr>
                                        <p:cTn id="31" dur="1000" fill="hold"/>
                                        <p:tgtEl>
                                          <p:spTgt spid="3640">
                                            <p:txEl>
                                              <p:pRg st="0" end="0"/>
                                            </p:txEl>
                                          </p:spTgt>
                                        </p:tgtEl>
                                        <p:attrNameLst>
                                          <p:attrName>ppt_w</p:attrName>
                                        </p:attrNameLst>
                                      </p:cBhvr>
                                      <p:tavLst>
                                        <p:tav tm="0">
                                          <p:val>
                                            <p:fltVal val="0"/>
                                          </p:val>
                                        </p:tav>
                                        <p:tav tm="100000">
                                          <p:val>
                                            <p:strVal val="#ppt_w"/>
                                          </p:val>
                                        </p:tav>
                                      </p:tavLst>
                                    </p:anim>
                                    <p:anim calcmode="lin" valueType="num">
                                      <p:cBhvr>
                                        <p:cTn id="32" dur="1000" fill="hold"/>
                                        <p:tgtEl>
                                          <p:spTgt spid="3640">
                                            <p:txEl>
                                              <p:pRg st="0" end="0"/>
                                            </p:txEl>
                                          </p:spTgt>
                                        </p:tgtEl>
                                        <p:attrNameLst>
                                          <p:attrName>ppt_h</p:attrName>
                                        </p:attrNameLst>
                                      </p:cBhvr>
                                      <p:tavLst>
                                        <p:tav tm="0">
                                          <p:val>
                                            <p:fltVal val="0"/>
                                          </p:val>
                                        </p:tav>
                                        <p:tav tm="100000">
                                          <p:val>
                                            <p:strVal val="#ppt_h"/>
                                          </p:val>
                                        </p:tav>
                                      </p:tavLst>
                                    </p:anim>
                                    <p:anim calcmode="lin" valueType="num">
                                      <p:cBhvr>
                                        <p:cTn id="33" dur="1000" fill="hold"/>
                                        <p:tgtEl>
                                          <p:spTgt spid="3640">
                                            <p:txEl>
                                              <p:pRg st="0" end="0"/>
                                            </p:txEl>
                                          </p:spTgt>
                                        </p:tgtEl>
                                        <p:attrNameLst>
                                          <p:attrName>style.rotation</p:attrName>
                                        </p:attrNameLst>
                                      </p:cBhvr>
                                      <p:tavLst>
                                        <p:tav tm="0">
                                          <p:val>
                                            <p:fltVal val="90"/>
                                          </p:val>
                                        </p:tav>
                                        <p:tav tm="100000">
                                          <p:val>
                                            <p:fltVal val="0"/>
                                          </p:val>
                                        </p:tav>
                                      </p:tavLst>
                                    </p:anim>
                                    <p:animEffect transition="in" filter="fade">
                                      <p:cBhvr>
                                        <p:cTn id="34" dur="1000"/>
                                        <p:tgtEl>
                                          <p:spTgt spid="3640">
                                            <p:txEl>
                                              <p:pRg st="0" end="0"/>
                                            </p:txEl>
                                          </p:spTgt>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3641">
                                            <p:txEl>
                                              <p:pRg st="0" end="0"/>
                                            </p:txEl>
                                          </p:spTgt>
                                        </p:tgtEl>
                                        <p:attrNameLst>
                                          <p:attrName>style.visibility</p:attrName>
                                        </p:attrNameLst>
                                      </p:cBhvr>
                                      <p:to>
                                        <p:strVal val="visible"/>
                                      </p:to>
                                    </p:set>
                                    <p:anim calcmode="lin" valueType="num">
                                      <p:cBhvr>
                                        <p:cTn id="37" dur="1000" fill="hold"/>
                                        <p:tgtEl>
                                          <p:spTgt spid="3641">
                                            <p:txEl>
                                              <p:pRg st="0" end="0"/>
                                            </p:txEl>
                                          </p:spTgt>
                                        </p:tgtEl>
                                        <p:attrNameLst>
                                          <p:attrName>ppt_w</p:attrName>
                                        </p:attrNameLst>
                                      </p:cBhvr>
                                      <p:tavLst>
                                        <p:tav tm="0">
                                          <p:val>
                                            <p:fltVal val="0"/>
                                          </p:val>
                                        </p:tav>
                                        <p:tav tm="100000">
                                          <p:val>
                                            <p:strVal val="#ppt_w"/>
                                          </p:val>
                                        </p:tav>
                                      </p:tavLst>
                                    </p:anim>
                                    <p:anim calcmode="lin" valueType="num">
                                      <p:cBhvr>
                                        <p:cTn id="38" dur="1000" fill="hold"/>
                                        <p:tgtEl>
                                          <p:spTgt spid="3641">
                                            <p:txEl>
                                              <p:pRg st="0" end="0"/>
                                            </p:txEl>
                                          </p:spTgt>
                                        </p:tgtEl>
                                        <p:attrNameLst>
                                          <p:attrName>ppt_h</p:attrName>
                                        </p:attrNameLst>
                                      </p:cBhvr>
                                      <p:tavLst>
                                        <p:tav tm="0">
                                          <p:val>
                                            <p:fltVal val="0"/>
                                          </p:val>
                                        </p:tav>
                                        <p:tav tm="100000">
                                          <p:val>
                                            <p:strVal val="#ppt_h"/>
                                          </p:val>
                                        </p:tav>
                                      </p:tavLst>
                                    </p:anim>
                                    <p:anim calcmode="lin" valueType="num">
                                      <p:cBhvr>
                                        <p:cTn id="39" dur="1000" fill="hold"/>
                                        <p:tgtEl>
                                          <p:spTgt spid="3641">
                                            <p:txEl>
                                              <p:pRg st="0" end="0"/>
                                            </p:txEl>
                                          </p:spTgt>
                                        </p:tgtEl>
                                        <p:attrNameLst>
                                          <p:attrName>style.rotation</p:attrName>
                                        </p:attrNameLst>
                                      </p:cBhvr>
                                      <p:tavLst>
                                        <p:tav tm="0">
                                          <p:val>
                                            <p:fltVal val="90"/>
                                          </p:val>
                                        </p:tav>
                                        <p:tav tm="100000">
                                          <p:val>
                                            <p:fltVal val="0"/>
                                          </p:val>
                                        </p:tav>
                                      </p:tavLst>
                                    </p:anim>
                                    <p:animEffect transition="in" filter="fade">
                                      <p:cBhvr>
                                        <p:cTn id="40" dur="1000"/>
                                        <p:tgtEl>
                                          <p:spTgt spid="3641">
                                            <p:txEl>
                                              <p:pRg st="0" end="0"/>
                                            </p:txEl>
                                          </p:spTgt>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3646"/>
                                        </p:tgtEl>
                                        <p:attrNameLst>
                                          <p:attrName>style.visibility</p:attrName>
                                        </p:attrNameLst>
                                      </p:cBhvr>
                                      <p:to>
                                        <p:strVal val="visible"/>
                                      </p:to>
                                    </p:set>
                                    <p:anim calcmode="lin" valueType="num">
                                      <p:cBhvr>
                                        <p:cTn id="43" dur="1000" fill="hold"/>
                                        <p:tgtEl>
                                          <p:spTgt spid="3646"/>
                                        </p:tgtEl>
                                        <p:attrNameLst>
                                          <p:attrName>ppt_w</p:attrName>
                                        </p:attrNameLst>
                                      </p:cBhvr>
                                      <p:tavLst>
                                        <p:tav tm="0">
                                          <p:val>
                                            <p:fltVal val="0"/>
                                          </p:val>
                                        </p:tav>
                                        <p:tav tm="100000">
                                          <p:val>
                                            <p:strVal val="#ppt_w"/>
                                          </p:val>
                                        </p:tav>
                                      </p:tavLst>
                                    </p:anim>
                                    <p:anim calcmode="lin" valueType="num">
                                      <p:cBhvr>
                                        <p:cTn id="44" dur="1000" fill="hold"/>
                                        <p:tgtEl>
                                          <p:spTgt spid="3646"/>
                                        </p:tgtEl>
                                        <p:attrNameLst>
                                          <p:attrName>ppt_h</p:attrName>
                                        </p:attrNameLst>
                                      </p:cBhvr>
                                      <p:tavLst>
                                        <p:tav tm="0">
                                          <p:val>
                                            <p:fltVal val="0"/>
                                          </p:val>
                                        </p:tav>
                                        <p:tav tm="100000">
                                          <p:val>
                                            <p:strVal val="#ppt_h"/>
                                          </p:val>
                                        </p:tav>
                                      </p:tavLst>
                                    </p:anim>
                                    <p:anim calcmode="lin" valueType="num">
                                      <p:cBhvr>
                                        <p:cTn id="45" dur="1000" fill="hold"/>
                                        <p:tgtEl>
                                          <p:spTgt spid="3646"/>
                                        </p:tgtEl>
                                        <p:attrNameLst>
                                          <p:attrName>style.rotation</p:attrName>
                                        </p:attrNameLst>
                                      </p:cBhvr>
                                      <p:tavLst>
                                        <p:tav tm="0">
                                          <p:val>
                                            <p:fltVal val="90"/>
                                          </p:val>
                                        </p:tav>
                                        <p:tav tm="100000">
                                          <p:val>
                                            <p:fltVal val="0"/>
                                          </p:val>
                                        </p:tav>
                                      </p:tavLst>
                                    </p:anim>
                                    <p:animEffect transition="in" filter="fade">
                                      <p:cBhvr>
                                        <p:cTn id="46" dur="1000"/>
                                        <p:tgtEl>
                                          <p:spTgt spid="3646"/>
                                        </p:tgtEl>
                                      </p:cBhvr>
                                    </p:animEffect>
                                  </p:childTnLst>
                                </p:cTn>
                              </p:par>
                              <p:par>
                                <p:cTn id="47" presetID="31" presetClass="entr" presetSubtype="0" fill="hold" nodeType="withEffect">
                                  <p:stCondLst>
                                    <p:cond delay="0"/>
                                  </p:stCondLst>
                                  <p:childTnLst>
                                    <p:set>
                                      <p:cBhvr>
                                        <p:cTn id="48" dur="1" fill="hold">
                                          <p:stCondLst>
                                            <p:cond delay="0"/>
                                          </p:stCondLst>
                                        </p:cTn>
                                        <p:tgtEl>
                                          <p:spTgt spid="3648"/>
                                        </p:tgtEl>
                                        <p:attrNameLst>
                                          <p:attrName>style.visibility</p:attrName>
                                        </p:attrNameLst>
                                      </p:cBhvr>
                                      <p:to>
                                        <p:strVal val="visible"/>
                                      </p:to>
                                    </p:set>
                                    <p:anim calcmode="lin" valueType="num">
                                      <p:cBhvr>
                                        <p:cTn id="49" dur="1000" fill="hold"/>
                                        <p:tgtEl>
                                          <p:spTgt spid="3648"/>
                                        </p:tgtEl>
                                        <p:attrNameLst>
                                          <p:attrName>ppt_w</p:attrName>
                                        </p:attrNameLst>
                                      </p:cBhvr>
                                      <p:tavLst>
                                        <p:tav tm="0">
                                          <p:val>
                                            <p:fltVal val="0"/>
                                          </p:val>
                                        </p:tav>
                                        <p:tav tm="100000">
                                          <p:val>
                                            <p:strVal val="#ppt_w"/>
                                          </p:val>
                                        </p:tav>
                                      </p:tavLst>
                                    </p:anim>
                                    <p:anim calcmode="lin" valueType="num">
                                      <p:cBhvr>
                                        <p:cTn id="50" dur="1000" fill="hold"/>
                                        <p:tgtEl>
                                          <p:spTgt spid="3648"/>
                                        </p:tgtEl>
                                        <p:attrNameLst>
                                          <p:attrName>ppt_h</p:attrName>
                                        </p:attrNameLst>
                                      </p:cBhvr>
                                      <p:tavLst>
                                        <p:tav tm="0">
                                          <p:val>
                                            <p:fltVal val="0"/>
                                          </p:val>
                                        </p:tav>
                                        <p:tav tm="100000">
                                          <p:val>
                                            <p:strVal val="#ppt_h"/>
                                          </p:val>
                                        </p:tav>
                                      </p:tavLst>
                                    </p:anim>
                                    <p:anim calcmode="lin" valueType="num">
                                      <p:cBhvr>
                                        <p:cTn id="51" dur="1000" fill="hold"/>
                                        <p:tgtEl>
                                          <p:spTgt spid="3648"/>
                                        </p:tgtEl>
                                        <p:attrNameLst>
                                          <p:attrName>style.rotation</p:attrName>
                                        </p:attrNameLst>
                                      </p:cBhvr>
                                      <p:tavLst>
                                        <p:tav tm="0">
                                          <p:val>
                                            <p:fltVal val="90"/>
                                          </p:val>
                                        </p:tav>
                                        <p:tav tm="100000">
                                          <p:val>
                                            <p:fltVal val="0"/>
                                          </p:val>
                                        </p:tav>
                                      </p:tavLst>
                                    </p:anim>
                                    <p:animEffect transition="in" filter="fade">
                                      <p:cBhvr>
                                        <p:cTn id="52" dur="1000"/>
                                        <p:tgtEl>
                                          <p:spTgt spid="3648"/>
                                        </p:tgtEl>
                                      </p:cBhvr>
                                    </p:animEffect>
                                  </p:childTnLst>
                                </p:cTn>
                              </p:par>
                              <p:par>
                                <p:cTn id="53" presetID="31" presetClass="entr" presetSubtype="0" fill="hold" nodeType="withEffect">
                                  <p:stCondLst>
                                    <p:cond delay="0"/>
                                  </p:stCondLst>
                                  <p:childTnLst>
                                    <p:set>
                                      <p:cBhvr>
                                        <p:cTn id="54" dur="1" fill="hold">
                                          <p:stCondLst>
                                            <p:cond delay="0"/>
                                          </p:stCondLst>
                                        </p:cTn>
                                        <p:tgtEl>
                                          <p:spTgt spid="3649"/>
                                        </p:tgtEl>
                                        <p:attrNameLst>
                                          <p:attrName>style.visibility</p:attrName>
                                        </p:attrNameLst>
                                      </p:cBhvr>
                                      <p:to>
                                        <p:strVal val="visible"/>
                                      </p:to>
                                    </p:set>
                                    <p:anim calcmode="lin" valueType="num">
                                      <p:cBhvr>
                                        <p:cTn id="55" dur="1000" fill="hold"/>
                                        <p:tgtEl>
                                          <p:spTgt spid="3649"/>
                                        </p:tgtEl>
                                        <p:attrNameLst>
                                          <p:attrName>ppt_w</p:attrName>
                                        </p:attrNameLst>
                                      </p:cBhvr>
                                      <p:tavLst>
                                        <p:tav tm="0">
                                          <p:val>
                                            <p:fltVal val="0"/>
                                          </p:val>
                                        </p:tav>
                                        <p:tav tm="100000">
                                          <p:val>
                                            <p:strVal val="#ppt_w"/>
                                          </p:val>
                                        </p:tav>
                                      </p:tavLst>
                                    </p:anim>
                                    <p:anim calcmode="lin" valueType="num">
                                      <p:cBhvr>
                                        <p:cTn id="56" dur="1000" fill="hold"/>
                                        <p:tgtEl>
                                          <p:spTgt spid="3649"/>
                                        </p:tgtEl>
                                        <p:attrNameLst>
                                          <p:attrName>ppt_h</p:attrName>
                                        </p:attrNameLst>
                                      </p:cBhvr>
                                      <p:tavLst>
                                        <p:tav tm="0">
                                          <p:val>
                                            <p:fltVal val="0"/>
                                          </p:val>
                                        </p:tav>
                                        <p:tav tm="100000">
                                          <p:val>
                                            <p:strVal val="#ppt_h"/>
                                          </p:val>
                                        </p:tav>
                                      </p:tavLst>
                                    </p:anim>
                                    <p:anim calcmode="lin" valueType="num">
                                      <p:cBhvr>
                                        <p:cTn id="57" dur="1000" fill="hold"/>
                                        <p:tgtEl>
                                          <p:spTgt spid="3649"/>
                                        </p:tgtEl>
                                        <p:attrNameLst>
                                          <p:attrName>style.rotation</p:attrName>
                                        </p:attrNameLst>
                                      </p:cBhvr>
                                      <p:tavLst>
                                        <p:tav tm="0">
                                          <p:val>
                                            <p:fltVal val="90"/>
                                          </p:val>
                                        </p:tav>
                                        <p:tav tm="100000">
                                          <p:val>
                                            <p:fltVal val="0"/>
                                          </p:val>
                                        </p:tav>
                                      </p:tavLst>
                                    </p:anim>
                                    <p:animEffect transition="in" filter="fade">
                                      <p:cBhvr>
                                        <p:cTn id="58" dur="1000"/>
                                        <p:tgtEl>
                                          <p:spTgt spid="3649"/>
                                        </p:tgtEl>
                                      </p:cBhvr>
                                    </p:animEffect>
                                  </p:childTnLst>
                                </p:cTn>
                              </p:par>
                              <p:par>
                                <p:cTn id="59" presetID="31" presetClass="entr" presetSubtype="0" fill="hold" nodeType="withEffect">
                                  <p:stCondLst>
                                    <p:cond delay="0"/>
                                  </p:stCondLst>
                                  <p:childTnLst>
                                    <p:set>
                                      <p:cBhvr>
                                        <p:cTn id="60" dur="1" fill="hold">
                                          <p:stCondLst>
                                            <p:cond delay="0"/>
                                          </p:stCondLst>
                                        </p:cTn>
                                        <p:tgtEl>
                                          <p:spTgt spid="3650"/>
                                        </p:tgtEl>
                                        <p:attrNameLst>
                                          <p:attrName>style.visibility</p:attrName>
                                        </p:attrNameLst>
                                      </p:cBhvr>
                                      <p:to>
                                        <p:strVal val="visible"/>
                                      </p:to>
                                    </p:set>
                                    <p:anim calcmode="lin" valueType="num">
                                      <p:cBhvr>
                                        <p:cTn id="61" dur="1000" fill="hold"/>
                                        <p:tgtEl>
                                          <p:spTgt spid="3650"/>
                                        </p:tgtEl>
                                        <p:attrNameLst>
                                          <p:attrName>ppt_w</p:attrName>
                                        </p:attrNameLst>
                                      </p:cBhvr>
                                      <p:tavLst>
                                        <p:tav tm="0">
                                          <p:val>
                                            <p:fltVal val="0"/>
                                          </p:val>
                                        </p:tav>
                                        <p:tav tm="100000">
                                          <p:val>
                                            <p:strVal val="#ppt_w"/>
                                          </p:val>
                                        </p:tav>
                                      </p:tavLst>
                                    </p:anim>
                                    <p:anim calcmode="lin" valueType="num">
                                      <p:cBhvr>
                                        <p:cTn id="62" dur="1000" fill="hold"/>
                                        <p:tgtEl>
                                          <p:spTgt spid="3650"/>
                                        </p:tgtEl>
                                        <p:attrNameLst>
                                          <p:attrName>ppt_h</p:attrName>
                                        </p:attrNameLst>
                                      </p:cBhvr>
                                      <p:tavLst>
                                        <p:tav tm="0">
                                          <p:val>
                                            <p:fltVal val="0"/>
                                          </p:val>
                                        </p:tav>
                                        <p:tav tm="100000">
                                          <p:val>
                                            <p:strVal val="#ppt_h"/>
                                          </p:val>
                                        </p:tav>
                                      </p:tavLst>
                                    </p:anim>
                                    <p:anim calcmode="lin" valueType="num">
                                      <p:cBhvr>
                                        <p:cTn id="63" dur="1000" fill="hold"/>
                                        <p:tgtEl>
                                          <p:spTgt spid="3650"/>
                                        </p:tgtEl>
                                        <p:attrNameLst>
                                          <p:attrName>style.rotation</p:attrName>
                                        </p:attrNameLst>
                                      </p:cBhvr>
                                      <p:tavLst>
                                        <p:tav tm="0">
                                          <p:val>
                                            <p:fltVal val="90"/>
                                          </p:val>
                                        </p:tav>
                                        <p:tav tm="100000">
                                          <p:val>
                                            <p:fltVal val="0"/>
                                          </p:val>
                                        </p:tav>
                                      </p:tavLst>
                                    </p:anim>
                                    <p:animEffect transition="in" filter="fade">
                                      <p:cBhvr>
                                        <p:cTn id="64" dur="1000"/>
                                        <p:tgtEl>
                                          <p:spTgt spid="3650"/>
                                        </p:tgtEl>
                                      </p:cBhvr>
                                    </p:animEffect>
                                  </p:childTnLst>
                                </p:cTn>
                              </p:par>
                              <p:par>
                                <p:cTn id="65" presetID="31" presetClass="entr" presetSubtype="0" fill="hold" nodeType="with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p:cTn id="67" dur="1000" fill="hold"/>
                                        <p:tgtEl>
                                          <p:spTgt spid="18"/>
                                        </p:tgtEl>
                                        <p:attrNameLst>
                                          <p:attrName>ppt_w</p:attrName>
                                        </p:attrNameLst>
                                      </p:cBhvr>
                                      <p:tavLst>
                                        <p:tav tm="0">
                                          <p:val>
                                            <p:fltVal val="0"/>
                                          </p:val>
                                        </p:tav>
                                        <p:tav tm="100000">
                                          <p:val>
                                            <p:strVal val="#ppt_w"/>
                                          </p:val>
                                        </p:tav>
                                      </p:tavLst>
                                    </p:anim>
                                    <p:anim calcmode="lin" valueType="num">
                                      <p:cBhvr>
                                        <p:cTn id="68" dur="1000" fill="hold"/>
                                        <p:tgtEl>
                                          <p:spTgt spid="18"/>
                                        </p:tgtEl>
                                        <p:attrNameLst>
                                          <p:attrName>ppt_h</p:attrName>
                                        </p:attrNameLst>
                                      </p:cBhvr>
                                      <p:tavLst>
                                        <p:tav tm="0">
                                          <p:val>
                                            <p:fltVal val="0"/>
                                          </p:val>
                                        </p:tav>
                                        <p:tav tm="100000">
                                          <p:val>
                                            <p:strVal val="#ppt_h"/>
                                          </p:val>
                                        </p:tav>
                                      </p:tavLst>
                                    </p:anim>
                                    <p:anim calcmode="lin" valueType="num">
                                      <p:cBhvr>
                                        <p:cTn id="69" dur="1000" fill="hold"/>
                                        <p:tgtEl>
                                          <p:spTgt spid="18"/>
                                        </p:tgtEl>
                                        <p:attrNameLst>
                                          <p:attrName>style.rotation</p:attrName>
                                        </p:attrNameLst>
                                      </p:cBhvr>
                                      <p:tavLst>
                                        <p:tav tm="0">
                                          <p:val>
                                            <p:fltVal val="90"/>
                                          </p:val>
                                        </p:tav>
                                        <p:tav tm="100000">
                                          <p:val>
                                            <p:fltVal val="0"/>
                                          </p:val>
                                        </p:tav>
                                      </p:tavLst>
                                    </p:anim>
                                    <p:animEffect transition="in" filter="fade">
                                      <p:cBhvr>
                                        <p:cTn id="70" dur="1000"/>
                                        <p:tgtEl>
                                          <p:spTgt spid="18"/>
                                        </p:tgtEl>
                                      </p:cBhvr>
                                    </p:animEffect>
                                  </p:childTnLst>
                                </p:cTn>
                              </p:par>
                              <p:par>
                                <p:cTn id="71" presetID="31" presetClass="entr" presetSubtype="0" fill="hold" nodeType="withEffect">
                                  <p:stCondLst>
                                    <p:cond delay="0"/>
                                  </p:stCondLst>
                                  <p:childTnLst>
                                    <p:set>
                                      <p:cBhvr>
                                        <p:cTn id="72" dur="1" fill="hold">
                                          <p:stCondLst>
                                            <p:cond delay="0"/>
                                          </p:stCondLst>
                                        </p:cTn>
                                        <p:tgtEl>
                                          <p:spTgt spid="25"/>
                                        </p:tgtEl>
                                        <p:attrNameLst>
                                          <p:attrName>style.visibility</p:attrName>
                                        </p:attrNameLst>
                                      </p:cBhvr>
                                      <p:to>
                                        <p:strVal val="visible"/>
                                      </p:to>
                                    </p:set>
                                    <p:anim calcmode="lin" valueType="num">
                                      <p:cBhvr>
                                        <p:cTn id="73" dur="1000" fill="hold"/>
                                        <p:tgtEl>
                                          <p:spTgt spid="25"/>
                                        </p:tgtEl>
                                        <p:attrNameLst>
                                          <p:attrName>ppt_w</p:attrName>
                                        </p:attrNameLst>
                                      </p:cBhvr>
                                      <p:tavLst>
                                        <p:tav tm="0">
                                          <p:val>
                                            <p:fltVal val="0"/>
                                          </p:val>
                                        </p:tav>
                                        <p:tav tm="100000">
                                          <p:val>
                                            <p:strVal val="#ppt_w"/>
                                          </p:val>
                                        </p:tav>
                                      </p:tavLst>
                                    </p:anim>
                                    <p:anim calcmode="lin" valueType="num">
                                      <p:cBhvr>
                                        <p:cTn id="74" dur="1000" fill="hold"/>
                                        <p:tgtEl>
                                          <p:spTgt spid="25"/>
                                        </p:tgtEl>
                                        <p:attrNameLst>
                                          <p:attrName>ppt_h</p:attrName>
                                        </p:attrNameLst>
                                      </p:cBhvr>
                                      <p:tavLst>
                                        <p:tav tm="0">
                                          <p:val>
                                            <p:fltVal val="0"/>
                                          </p:val>
                                        </p:tav>
                                        <p:tav tm="100000">
                                          <p:val>
                                            <p:strVal val="#ppt_h"/>
                                          </p:val>
                                        </p:tav>
                                      </p:tavLst>
                                    </p:anim>
                                    <p:anim calcmode="lin" valueType="num">
                                      <p:cBhvr>
                                        <p:cTn id="75" dur="1000" fill="hold"/>
                                        <p:tgtEl>
                                          <p:spTgt spid="25"/>
                                        </p:tgtEl>
                                        <p:attrNameLst>
                                          <p:attrName>style.rotation</p:attrName>
                                        </p:attrNameLst>
                                      </p:cBhvr>
                                      <p:tavLst>
                                        <p:tav tm="0">
                                          <p:val>
                                            <p:fltVal val="90"/>
                                          </p:val>
                                        </p:tav>
                                        <p:tav tm="100000">
                                          <p:val>
                                            <p:fltVal val="0"/>
                                          </p:val>
                                        </p:tav>
                                      </p:tavLst>
                                    </p:anim>
                                    <p:animEffect transition="in" filter="fade">
                                      <p:cBhvr>
                                        <p:cTn id="76" dur="1000"/>
                                        <p:tgtEl>
                                          <p:spTgt spid="25"/>
                                        </p:tgtEl>
                                      </p:cBhvr>
                                    </p:animEffect>
                                  </p:childTnLst>
                                </p:cTn>
                              </p:par>
                              <p:par>
                                <p:cTn id="77" presetID="31" presetClass="entr" presetSubtype="0"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 calcmode="lin" valueType="num">
                                      <p:cBhvr>
                                        <p:cTn id="79" dur="1000" fill="hold"/>
                                        <p:tgtEl>
                                          <p:spTgt spid="28"/>
                                        </p:tgtEl>
                                        <p:attrNameLst>
                                          <p:attrName>ppt_w</p:attrName>
                                        </p:attrNameLst>
                                      </p:cBhvr>
                                      <p:tavLst>
                                        <p:tav tm="0">
                                          <p:val>
                                            <p:fltVal val="0"/>
                                          </p:val>
                                        </p:tav>
                                        <p:tav tm="100000">
                                          <p:val>
                                            <p:strVal val="#ppt_w"/>
                                          </p:val>
                                        </p:tav>
                                      </p:tavLst>
                                    </p:anim>
                                    <p:anim calcmode="lin" valueType="num">
                                      <p:cBhvr>
                                        <p:cTn id="80" dur="1000" fill="hold"/>
                                        <p:tgtEl>
                                          <p:spTgt spid="28"/>
                                        </p:tgtEl>
                                        <p:attrNameLst>
                                          <p:attrName>ppt_h</p:attrName>
                                        </p:attrNameLst>
                                      </p:cBhvr>
                                      <p:tavLst>
                                        <p:tav tm="0">
                                          <p:val>
                                            <p:fltVal val="0"/>
                                          </p:val>
                                        </p:tav>
                                        <p:tav tm="100000">
                                          <p:val>
                                            <p:strVal val="#ppt_h"/>
                                          </p:val>
                                        </p:tav>
                                      </p:tavLst>
                                    </p:anim>
                                    <p:anim calcmode="lin" valueType="num">
                                      <p:cBhvr>
                                        <p:cTn id="81" dur="1000" fill="hold"/>
                                        <p:tgtEl>
                                          <p:spTgt spid="28"/>
                                        </p:tgtEl>
                                        <p:attrNameLst>
                                          <p:attrName>style.rotation</p:attrName>
                                        </p:attrNameLst>
                                      </p:cBhvr>
                                      <p:tavLst>
                                        <p:tav tm="0">
                                          <p:val>
                                            <p:fltVal val="90"/>
                                          </p:val>
                                        </p:tav>
                                        <p:tav tm="100000">
                                          <p:val>
                                            <p:fltVal val="0"/>
                                          </p:val>
                                        </p:tav>
                                      </p:tavLst>
                                    </p:anim>
                                    <p:animEffect transition="in" filter="fade">
                                      <p:cBhvr>
                                        <p:cTn id="82" dur="1000"/>
                                        <p:tgtEl>
                                          <p:spTgt spid="28"/>
                                        </p:tgtEl>
                                      </p:cBhvr>
                                    </p:animEffect>
                                  </p:childTnLst>
                                </p:cTn>
                              </p:par>
                              <p:par>
                                <p:cTn id="83" presetID="31" presetClass="entr" presetSubtype="0" fill="hold" grpId="0" nodeType="withEffect">
                                  <p:stCondLst>
                                    <p:cond delay="0"/>
                                  </p:stCondLst>
                                  <p:childTnLst>
                                    <p:set>
                                      <p:cBhvr>
                                        <p:cTn id="84" dur="1" fill="hold">
                                          <p:stCondLst>
                                            <p:cond delay="0"/>
                                          </p:stCondLst>
                                        </p:cTn>
                                        <p:tgtEl>
                                          <p:spTgt spid="4"/>
                                        </p:tgtEl>
                                        <p:attrNameLst>
                                          <p:attrName>style.visibility</p:attrName>
                                        </p:attrNameLst>
                                      </p:cBhvr>
                                      <p:to>
                                        <p:strVal val="visible"/>
                                      </p:to>
                                    </p:set>
                                    <p:anim calcmode="lin" valueType="num">
                                      <p:cBhvr>
                                        <p:cTn id="85" dur="1000" fill="hold"/>
                                        <p:tgtEl>
                                          <p:spTgt spid="4"/>
                                        </p:tgtEl>
                                        <p:attrNameLst>
                                          <p:attrName>ppt_w</p:attrName>
                                        </p:attrNameLst>
                                      </p:cBhvr>
                                      <p:tavLst>
                                        <p:tav tm="0">
                                          <p:val>
                                            <p:fltVal val="0"/>
                                          </p:val>
                                        </p:tav>
                                        <p:tav tm="100000">
                                          <p:val>
                                            <p:strVal val="#ppt_w"/>
                                          </p:val>
                                        </p:tav>
                                      </p:tavLst>
                                    </p:anim>
                                    <p:anim calcmode="lin" valueType="num">
                                      <p:cBhvr>
                                        <p:cTn id="86" dur="1000" fill="hold"/>
                                        <p:tgtEl>
                                          <p:spTgt spid="4"/>
                                        </p:tgtEl>
                                        <p:attrNameLst>
                                          <p:attrName>ppt_h</p:attrName>
                                        </p:attrNameLst>
                                      </p:cBhvr>
                                      <p:tavLst>
                                        <p:tav tm="0">
                                          <p:val>
                                            <p:fltVal val="0"/>
                                          </p:val>
                                        </p:tav>
                                        <p:tav tm="100000">
                                          <p:val>
                                            <p:strVal val="#ppt_h"/>
                                          </p:val>
                                        </p:tav>
                                      </p:tavLst>
                                    </p:anim>
                                    <p:anim calcmode="lin" valueType="num">
                                      <p:cBhvr>
                                        <p:cTn id="87" dur="1000" fill="hold"/>
                                        <p:tgtEl>
                                          <p:spTgt spid="4"/>
                                        </p:tgtEl>
                                        <p:attrNameLst>
                                          <p:attrName>style.rotation</p:attrName>
                                        </p:attrNameLst>
                                      </p:cBhvr>
                                      <p:tavLst>
                                        <p:tav tm="0">
                                          <p:val>
                                            <p:fltVal val="90"/>
                                          </p:val>
                                        </p:tav>
                                        <p:tav tm="100000">
                                          <p:val>
                                            <p:fltVal val="0"/>
                                          </p:val>
                                        </p:tav>
                                      </p:tavLst>
                                    </p:anim>
                                    <p:animEffect transition="in" filter="fade">
                                      <p:cBhvr>
                                        <p:cTn id="88" dur="1000"/>
                                        <p:tgtEl>
                                          <p:spTgt spid="4"/>
                                        </p:tgtEl>
                                      </p:cBhvr>
                                    </p:animEffect>
                                  </p:childTnLst>
                                </p:cTn>
                              </p:par>
                              <p:par>
                                <p:cTn id="89" presetID="31" presetClass="entr" presetSubtype="0" fill="hold" grpId="0" nodeType="withEffect">
                                  <p:stCondLst>
                                    <p:cond delay="0"/>
                                  </p:stCondLst>
                                  <p:childTnLst>
                                    <p:set>
                                      <p:cBhvr>
                                        <p:cTn id="90" dur="1" fill="hold">
                                          <p:stCondLst>
                                            <p:cond delay="0"/>
                                          </p:stCondLst>
                                        </p:cTn>
                                        <p:tgtEl>
                                          <p:spTgt spid="6"/>
                                        </p:tgtEl>
                                        <p:attrNameLst>
                                          <p:attrName>style.visibility</p:attrName>
                                        </p:attrNameLst>
                                      </p:cBhvr>
                                      <p:to>
                                        <p:strVal val="visible"/>
                                      </p:to>
                                    </p:set>
                                    <p:anim calcmode="lin" valueType="num">
                                      <p:cBhvr>
                                        <p:cTn id="91" dur="1000" fill="hold"/>
                                        <p:tgtEl>
                                          <p:spTgt spid="6"/>
                                        </p:tgtEl>
                                        <p:attrNameLst>
                                          <p:attrName>ppt_w</p:attrName>
                                        </p:attrNameLst>
                                      </p:cBhvr>
                                      <p:tavLst>
                                        <p:tav tm="0">
                                          <p:val>
                                            <p:fltVal val="0"/>
                                          </p:val>
                                        </p:tav>
                                        <p:tav tm="100000">
                                          <p:val>
                                            <p:strVal val="#ppt_w"/>
                                          </p:val>
                                        </p:tav>
                                      </p:tavLst>
                                    </p:anim>
                                    <p:anim calcmode="lin" valueType="num">
                                      <p:cBhvr>
                                        <p:cTn id="92" dur="1000" fill="hold"/>
                                        <p:tgtEl>
                                          <p:spTgt spid="6"/>
                                        </p:tgtEl>
                                        <p:attrNameLst>
                                          <p:attrName>ppt_h</p:attrName>
                                        </p:attrNameLst>
                                      </p:cBhvr>
                                      <p:tavLst>
                                        <p:tav tm="0">
                                          <p:val>
                                            <p:fltVal val="0"/>
                                          </p:val>
                                        </p:tav>
                                        <p:tav tm="100000">
                                          <p:val>
                                            <p:strVal val="#ppt_h"/>
                                          </p:val>
                                        </p:tav>
                                      </p:tavLst>
                                    </p:anim>
                                    <p:anim calcmode="lin" valueType="num">
                                      <p:cBhvr>
                                        <p:cTn id="93" dur="1000" fill="hold"/>
                                        <p:tgtEl>
                                          <p:spTgt spid="6"/>
                                        </p:tgtEl>
                                        <p:attrNameLst>
                                          <p:attrName>style.rotation</p:attrName>
                                        </p:attrNameLst>
                                      </p:cBhvr>
                                      <p:tavLst>
                                        <p:tav tm="0">
                                          <p:val>
                                            <p:fltVal val="90"/>
                                          </p:val>
                                        </p:tav>
                                        <p:tav tm="100000">
                                          <p:val>
                                            <p:fltVal val="0"/>
                                          </p:val>
                                        </p:tav>
                                      </p:tavLst>
                                    </p:anim>
                                    <p:animEffect transition="in" filter="fade">
                                      <p:cBhvr>
                                        <p:cTn id="94"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36" grpId="0" animBg="1"/>
      <p:bldP spid="3637" grpId="0" animBg="1"/>
      <p:bldP spid="3638" grpId="0" animBg="1"/>
      <p:bldP spid="3639" grpId="0" animBg="1"/>
      <p:bldP spid="3640" grpId="0" build="p"/>
      <p:bldP spid="3641" grpId="0" build="p"/>
      <p:bldP spid="3646" grpId="0" animBg="1"/>
      <p:bldP spid="28" grpId="0" animBg="1"/>
      <p:bldP spid="4"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34"/>
        <p:cNvGrpSpPr/>
        <p:nvPr/>
      </p:nvGrpSpPr>
      <p:grpSpPr>
        <a:xfrm>
          <a:off x="0" y="0"/>
          <a:ext cx="0" cy="0"/>
          <a:chOff x="0" y="0"/>
          <a:chExt cx="0" cy="0"/>
        </a:xfrm>
      </p:grpSpPr>
      <p:sp>
        <p:nvSpPr>
          <p:cNvPr id="3636" name="Google Shape;3636;p60"/>
          <p:cNvSpPr/>
          <p:nvPr/>
        </p:nvSpPr>
        <p:spPr>
          <a:xfrm>
            <a:off x="625449" y="1118812"/>
            <a:ext cx="547200" cy="547500"/>
          </a:xfrm>
          <a:prstGeom prst="ellipse">
            <a:avLst/>
          </a:prstGeom>
          <a:noFill/>
          <a:ln w="19050" cap="flat" cmpd="sng">
            <a:solidFill>
              <a:srgbClr val="FF721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0"/>
          <p:cNvSpPr/>
          <p:nvPr/>
        </p:nvSpPr>
        <p:spPr>
          <a:xfrm>
            <a:off x="625449" y="2012225"/>
            <a:ext cx="547200" cy="547500"/>
          </a:xfrm>
          <a:prstGeom prst="ellipse">
            <a:avLst/>
          </a:prstGeom>
          <a:noFill/>
          <a:ln w="19050" cap="flat" cmpd="sng">
            <a:solidFill>
              <a:srgbClr val="FF721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0"/>
          <p:cNvSpPr/>
          <p:nvPr/>
        </p:nvSpPr>
        <p:spPr>
          <a:xfrm>
            <a:off x="625449" y="2905650"/>
            <a:ext cx="547200" cy="547500"/>
          </a:xfrm>
          <a:prstGeom prst="ellipse">
            <a:avLst/>
          </a:prstGeom>
          <a:noFill/>
          <a:ln w="19050" cap="flat" cmpd="sng">
            <a:solidFill>
              <a:srgbClr val="FF721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0"/>
          <p:cNvSpPr/>
          <p:nvPr/>
        </p:nvSpPr>
        <p:spPr>
          <a:xfrm>
            <a:off x="625449" y="3851300"/>
            <a:ext cx="547200" cy="547500"/>
          </a:xfrm>
          <a:prstGeom prst="ellipse">
            <a:avLst/>
          </a:prstGeom>
          <a:noFill/>
          <a:ln w="19050" cap="flat" cmpd="sng">
            <a:solidFill>
              <a:srgbClr val="FF721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0"/>
          <p:cNvSpPr txBox="1">
            <a:spLocks noGrp="1"/>
          </p:cNvSpPr>
          <p:nvPr>
            <p:ph type="subTitle" idx="1"/>
          </p:nvPr>
        </p:nvSpPr>
        <p:spPr>
          <a:xfrm>
            <a:off x="1145781" y="1151588"/>
            <a:ext cx="4138989" cy="563400"/>
          </a:xfrm>
          <a:prstGeom prst="rect">
            <a:avLst/>
          </a:prstGeom>
        </p:spPr>
        <p:txBody>
          <a:bodyPr spcFirstLastPara="1" wrap="square" lIns="91425" tIns="91425" rIns="91425" bIns="91425" anchor="t" anchorCtr="0">
            <a:noAutofit/>
          </a:bodyPr>
          <a:lstStyle/>
          <a:p>
            <a:pPr marL="0" lvl="0" indent="0" algn="just"/>
            <a:r>
              <a:rPr lang="en-US" sz="1600" dirty="0"/>
              <a:t>Content Based Movie Recommendation System</a:t>
            </a:r>
          </a:p>
        </p:txBody>
      </p:sp>
      <p:sp>
        <p:nvSpPr>
          <p:cNvPr id="3641" name="Google Shape;3641;p60"/>
          <p:cNvSpPr txBox="1">
            <a:spLocks noGrp="1"/>
          </p:cNvSpPr>
          <p:nvPr>
            <p:ph type="subTitle" idx="2"/>
          </p:nvPr>
        </p:nvSpPr>
        <p:spPr>
          <a:xfrm>
            <a:off x="1172649" y="2026933"/>
            <a:ext cx="2388300" cy="563400"/>
          </a:xfrm>
          <a:prstGeom prst="rect">
            <a:avLst/>
          </a:prstGeom>
        </p:spPr>
        <p:txBody>
          <a:bodyPr spcFirstLastPara="1" wrap="square" lIns="91425" tIns="91425" rIns="91425" bIns="91425" anchor="t" anchorCtr="0">
            <a:noAutofit/>
          </a:bodyPr>
          <a:lstStyle/>
          <a:p>
            <a:pPr marL="0" indent="0"/>
            <a:r>
              <a:rPr lang="en-US" sz="1600" dirty="0"/>
              <a:t>2020</a:t>
            </a:r>
          </a:p>
        </p:txBody>
      </p:sp>
      <p:sp>
        <p:nvSpPr>
          <p:cNvPr id="3642" name="Google Shape;3642;p60"/>
          <p:cNvSpPr txBox="1">
            <a:spLocks noGrp="1"/>
          </p:cNvSpPr>
          <p:nvPr>
            <p:ph type="subTitle" idx="3"/>
          </p:nvPr>
        </p:nvSpPr>
        <p:spPr>
          <a:xfrm>
            <a:off x="1191376" y="2988027"/>
            <a:ext cx="2388300" cy="563400"/>
          </a:xfrm>
          <a:prstGeom prst="rect">
            <a:avLst/>
          </a:prstGeom>
        </p:spPr>
        <p:txBody>
          <a:bodyPr spcFirstLastPara="1" wrap="square" lIns="91425" tIns="91425" rIns="91425" bIns="91425" anchor="t" anchorCtr="0">
            <a:noAutofit/>
          </a:bodyPr>
          <a:lstStyle/>
          <a:p>
            <a:pPr marL="0" lvl="0" indent="0"/>
            <a:r>
              <a:rPr lang="en-US" sz="1600" dirty="0"/>
              <a:t>Content Based</a:t>
            </a:r>
          </a:p>
        </p:txBody>
      </p:sp>
      <p:sp>
        <p:nvSpPr>
          <p:cNvPr id="3646" name="Google Shape;3646;p60"/>
          <p:cNvSpPr/>
          <p:nvPr/>
        </p:nvSpPr>
        <p:spPr>
          <a:xfrm>
            <a:off x="780069" y="2139665"/>
            <a:ext cx="292605" cy="292620"/>
          </a:xfrm>
          <a:custGeom>
            <a:avLst/>
            <a:gdLst/>
            <a:ahLst/>
            <a:cxnLst/>
            <a:rect l="l" t="t" r="r" b="b"/>
            <a:pathLst>
              <a:path w="11689" h="11657" extrusionOk="0">
                <a:moveTo>
                  <a:pt x="5860" y="662"/>
                </a:moveTo>
                <a:cubicBezTo>
                  <a:pt x="6080" y="662"/>
                  <a:pt x="6238" y="851"/>
                  <a:pt x="6238" y="1040"/>
                </a:cubicBezTo>
                <a:lnTo>
                  <a:pt x="6238" y="1386"/>
                </a:lnTo>
                <a:lnTo>
                  <a:pt x="756" y="1386"/>
                </a:lnTo>
                <a:lnTo>
                  <a:pt x="756" y="1040"/>
                </a:lnTo>
                <a:cubicBezTo>
                  <a:pt x="725" y="851"/>
                  <a:pt x="882" y="662"/>
                  <a:pt x="1071" y="662"/>
                </a:cubicBezTo>
                <a:close/>
                <a:moveTo>
                  <a:pt x="6175" y="2048"/>
                </a:moveTo>
                <a:lnTo>
                  <a:pt x="6175" y="3686"/>
                </a:lnTo>
                <a:cubicBezTo>
                  <a:pt x="5639" y="3686"/>
                  <a:pt x="5198" y="4096"/>
                  <a:pt x="5198" y="4663"/>
                </a:cubicBezTo>
                <a:cubicBezTo>
                  <a:pt x="4820" y="4694"/>
                  <a:pt x="4505" y="4883"/>
                  <a:pt x="4348" y="5261"/>
                </a:cubicBezTo>
                <a:lnTo>
                  <a:pt x="3592" y="4505"/>
                </a:lnTo>
                <a:cubicBezTo>
                  <a:pt x="3403" y="4300"/>
                  <a:pt x="3135" y="4198"/>
                  <a:pt x="2867" y="4198"/>
                </a:cubicBezTo>
                <a:cubicBezTo>
                  <a:pt x="2599" y="4198"/>
                  <a:pt x="2331" y="4300"/>
                  <a:pt x="2142" y="4505"/>
                </a:cubicBezTo>
                <a:cubicBezTo>
                  <a:pt x="1733" y="4883"/>
                  <a:pt x="1733" y="5576"/>
                  <a:pt x="2142" y="5954"/>
                </a:cubicBezTo>
                <a:lnTo>
                  <a:pt x="4505" y="8317"/>
                </a:lnTo>
                <a:lnTo>
                  <a:pt x="4316" y="8317"/>
                </a:lnTo>
                <a:cubicBezTo>
                  <a:pt x="3875" y="8317"/>
                  <a:pt x="3466" y="8601"/>
                  <a:pt x="3308" y="9042"/>
                </a:cubicBezTo>
                <a:lnTo>
                  <a:pt x="725" y="9042"/>
                </a:lnTo>
                <a:lnTo>
                  <a:pt x="725" y="8979"/>
                </a:lnTo>
                <a:lnTo>
                  <a:pt x="725" y="2048"/>
                </a:lnTo>
                <a:close/>
                <a:moveTo>
                  <a:pt x="7640" y="3907"/>
                </a:moveTo>
                <a:cubicBezTo>
                  <a:pt x="7727" y="3907"/>
                  <a:pt x="7813" y="3938"/>
                  <a:pt x="7876" y="4001"/>
                </a:cubicBezTo>
                <a:lnTo>
                  <a:pt x="8664" y="4789"/>
                </a:lnTo>
                <a:cubicBezTo>
                  <a:pt x="9325" y="5450"/>
                  <a:pt x="9861" y="6238"/>
                  <a:pt x="10113" y="7026"/>
                </a:cubicBezTo>
                <a:lnTo>
                  <a:pt x="7530" y="9609"/>
                </a:lnTo>
                <a:lnTo>
                  <a:pt x="4222" y="9609"/>
                </a:lnTo>
                <a:cubicBezTo>
                  <a:pt x="4033" y="9609"/>
                  <a:pt x="3875" y="9451"/>
                  <a:pt x="3875" y="9262"/>
                </a:cubicBezTo>
                <a:cubicBezTo>
                  <a:pt x="3875" y="9073"/>
                  <a:pt x="4033" y="8916"/>
                  <a:pt x="4222" y="8916"/>
                </a:cubicBezTo>
                <a:lnTo>
                  <a:pt x="5230" y="8916"/>
                </a:lnTo>
                <a:cubicBezTo>
                  <a:pt x="5387" y="8916"/>
                  <a:pt x="5513" y="8821"/>
                  <a:pt x="5545" y="8695"/>
                </a:cubicBezTo>
                <a:cubicBezTo>
                  <a:pt x="5608" y="8601"/>
                  <a:pt x="5608" y="8443"/>
                  <a:pt x="5482" y="8349"/>
                </a:cubicBezTo>
                <a:lnTo>
                  <a:pt x="2520" y="5387"/>
                </a:lnTo>
                <a:cubicBezTo>
                  <a:pt x="2394" y="5293"/>
                  <a:pt x="2394" y="5041"/>
                  <a:pt x="2520" y="4915"/>
                </a:cubicBezTo>
                <a:cubicBezTo>
                  <a:pt x="2583" y="4868"/>
                  <a:pt x="2670" y="4844"/>
                  <a:pt x="2757" y="4844"/>
                </a:cubicBezTo>
                <a:cubicBezTo>
                  <a:pt x="2843" y="4844"/>
                  <a:pt x="2930" y="4868"/>
                  <a:pt x="2993" y="4915"/>
                </a:cubicBezTo>
                <a:lnTo>
                  <a:pt x="4442" y="6395"/>
                </a:lnTo>
                <a:lnTo>
                  <a:pt x="5450" y="7372"/>
                </a:lnTo>
                <a:cubicBezTo>
                  <a:pt x="5498" y="7435"/>
                  <a:pt x="5584" y="7467"/>
                  <a:pt x="5675" y="7467"/>
                </a:cubicBezTo>
                <a:cubicBezTo>
                  <a:pt x="5765" y="7467"/>
                  <a:pt x="5860" y="7435"/>
                  <a:pt x="5923" y="7372"/>
                </a:cubicBezTo>
                <a:cubicBezTo>
                  <a:pt x="6017" y="7246"/>
                  <a:pt x="6017" y="7026"/>
                  <a:pt x="5923" y="6900"/>
                </a:cubicBezTo>
                <a:lnTo>
                  <a:pt x="4915" y="5923"/>
                </a:lnTo>
                <a:cubicBezTo>
                  <a:pt x="4820" y="5797"/>
                  <a:pt x="4820" y="5545"/>
                  <a:pt x="4915" y="5450"/>
                </a:cubicBezTo>
                <a:cubicBezTo>
                  <a:pt x="4978" y="5387"/>
                  <a:pt x="5072" y="5356"/>
                  <a:pt x="5163" y="5356"/>
                </a:cubicBezTo>
                <a:cubicBezTo>
                  <a:pt x="5253" y="5356"/>
                  <a:pt x="5340" y="5387"/>
                  <a:pt x="5387" y="5450"/>
                </a:cubicBezTo>
                <a:lnTo>
                  <a:pt x="6396" y="6427"/>
                </a:lnTo>
                <a:cubicBezTo>
                  <a:pt x="6443" y="6490"/>
                  <a:pt x="6529" y="6522"/>
                  <a:pt x="6620" y="6522"/>
                </a:cubicBezTo>
                <a:cubicBezTo>
                  <a:pt x="6711" y="6522"/>
                  <a:pt x="6805" y="6490"/>
                  <a:pt x="6868" y="6427"/>
                </a:cubicBezTo>
                <a:cubicBezTo>
                  <a:pt x="6963" y="6301"/>
                  <a:pt x="6963" y="6080"/>
                  <a:pt x="6868" y="5954"/>
                </a:cubicBezTo>
                <a:lnTo>
                  <a:pt x="5860" y="4978"/>
                </a:lnTo>
                <a:cubicBezTo>
                  <a:pt x="5765" y="4852"/>
                  <a:pt x="5765" y="4631"/>
                  <a:pt x="5860" y="4505"/>
                </a:cubicBezTo>
                <a:cubicBezTo>
                  <a:pt x="5923" y="4442"/>
                  <a:pt x="6017" y="4411"/>
                  <a:pt x="6108" y="4411"/>
                </a:cubicBezTo>
                <a:cubicBezTo>
                  <a:pt x="6199" y="4411"/>
                  <a:pt x="6285" y="4442"/>
                  <a:pt x="6333" y="4505"/>
                </a:cubicBezTo>
                <a:lnTo>
                  <a:pt x="7341" y="5482"/>
                </a:lnTo>
                <a:cubicBezTo>
                  <a:pt x="7388" y="5545"/>
                  <a:pt x="7475" y="5576"/>
                  <a:pt x="7565" y="5576"/>
                </a:cubicBezTo>
                <a:cubicBezTo>
                  <a:pt x="7656" y="5576"/>
                  <a:pt x="7750" y="5545"/>
                  <a:pt x="7813" y="5482"/>
                </a:cubicBezTo>
                <a:cubicBezTo>
                  <a:pt x="7908" y="5356"/>
                  <a:pt x="7908" y="5135"/>
                  <a:pt x="7813" y="5009"/>
                </a:cubicBezTo>
                <a:lnTo>
                  <a:pt x="7341" y="4537"/>
                </a:lnTo>
                <a:cubicBezTo>
                  <a:pt x="7278" y="4348"/>
                  <a:pt x="7278" y="4096"/>
                  <a:pt x="7404" y="4001"/>
                </a:cubicBezTo>
                <a:cubicBezTo>
                  <a:pt x="7467" y="3938"/>
                  <a:pt x="7553" y="3907"/>
                  <a:pt x="7640" y="3907"/>
                </a:cubicBezTo>
                <a:close/>
                <a:moveTo>
                  <a:pt x="10554" y="7624"/>
                </a:moveTo>
                <a:lnTo>
                  <a:pt x="10806" y="7845"/>
                </a:lnTo>
                <a:cubicBezTo>
                  <a:pt x="10964" y="8002"/>
                  <a:pt x="10964" y="8191"/>
                  <a:pt x="10806" y="8317"/>
                </a:cubicBezTo>
                <a:lnTo>
                  <a:pt x="8853" y="10239"/>
                </a:lnTo>
                <a:cubicBezTo>
                  <a:pt x="8806" y="10302"/>
                  <a:pt x="8719" y="10334"/>
                  <a:pt x="8628" y="10334"/>
                </a:cubicBezTo>
                <a:cubicBezTo>
                  <a:pt x="8538" y="10334"/>
                  <a:pt x="8443" y="10302"/>
                  <a:pt x="8380" y="10239"/>
                </a:cubicBezTo>
                <a:lnTo>
                  <a:pt x="8160" y="10019"/>
                </a:lnTo>
                <a:lnTo>
                  <a:pt x="10554" y="7624"/>
                </a:lnTo>
                <a:close/>
                <a:moveTo>
                  <a:pt x="3277" y="9672"/>
                </a:moveTo>
                <a:cubicBezTo>
                  <a:pt x="3434" y="10050"/>
                  <a:pt x="3781" y="10334"/>
                  <a:pt x="4222" y="10334"/>
                </a:cubicBezTo>
                <a:lnTo>
                  <a:pt x="6143" y="10334"/>
                </a:lnTo>
                <a:lnTo>
                  <a:pt x="6143" y="10680"/>
                </a:lnTo>
                <a:lnTo>
                  <a:pt x="6175" y="10680"/>
                </a:lnTo>
                <a:cubicBezTo>
                  <a:pt x="6175" y="10869"/>
                  <a:pt x="6017" y="11027"/>
                  <a:pt x="5828" y="11027"/>
                </a:cubicBezTo>
                <a:lnTo>
                  <a:pt x="1040" y="11027"/>
                </a:lnTo>
                <a:cubicBezTo>
                  <a:pt x="819" y="11027"/>
                  <a:pt x="662" y="10869"/>
                  <a:pt x="662" y="10680"/>
                </a:cubicBezTo>
                <a:lnTo>
                  <a:pt x="662" y="9672"/>
                </a:lnTo>
                <a:close/>
                <a:moveTo>
                  <a:pt x="1040" y="0"/>
                </a:moveTo>
                <a:cubicBezTo>
                  <a:pt x="473" y="0"/>
                  <a:pt x="0" y="473"/>
                  <a:pt x="0" y="1040"/>
                </a:cubicBezTo>
                <a:lnTo>
                  <a:pt x="0" y="10649"/>
                </a:lnTo>
                <a:cubicBezTo>
                  <a:pt x="0" y="11184"/>
                  <a:pt x="473" y="11657"/>
                  <a:pt x="1040" y="11657"/>
                </a:cubicBezTo>
                <a:lnTo>
                  <a:pt x="5828" y="11657"/>
                </a:lnTo>
                <a:cubicBezTo>
                  <a:pt x="6396" y="11657"/>
                  <a:pt x="6868" y="11184"/>
                  <a:pt x="6868" y="10649"/>
                </a:cubicBezTo>
                <a:lnTo>
                  <a:pt x="6868" y="10334"/>
                </a:lnTo>
                <a:lnTo>
                  <a:pt x="7467" y="10334"/>
                </a:lnTo>
                <a:lnTo>
                  <a:pt x="7876" y="10775"/>
                </a:lnTo>
                <a:cubicBezTo>
                  <a:pt x="8081" y="10964"/>
                  <a:pt x="8349" y="11058"/>
                  <a:pt x="8613" y="11058"/>
                </a:cubicBezTo>
                <a:cubicBezTo>
                  <a:pt x="8877" y="11058"/>
                  <a:pt x="9136" y="10964"/>
                  <a:pt x="9325" y="10775"/>
                </a:cubicBezTo>
                <a:lnTo>
                  <a:pt x="11279" y="8821"/>
                </a:lnTo>
                <a:cubicBezTo>
                  <a:pt x="11688" y="8443"/>
                  <a:pt x="11688" y="7782"/>
                  <a:pt x="11310" y="7372"/>
                </a:cubicBezTo>
                <a:lnTo>
                  <a:pt x="10869" y="6931"/>
                </a:lnTo>
                <a:cubicBezTo>
                  <a:pt x="10554" y="6080"/>
                  <a:pt x="10082" y="5261"/>
                  <a:pt x="9420" y="4505"/>
                </a:cubicBezTo>
                <a:lnTo>
                  <a:pt x="8380" y="3466"/>
                </a:lnTo>
                <a:cubicBezTo>
                  <a:pt x="8191" y="3277"/>
                  <a:pt x="7931" y="3182"/>
                  <a:pt x="7668" y="3182"/>
                </a:cubicBezTo>
                <a:cubicBezTo>
                  <a:pt x="7404" y="3182"/>
                  <a:pt x="7136" y="3277"/>
                  <a:pt x="6931" y="3466"/>
                </a:cubicBezTo>
                <a:lnTo>
                  <a:pt x="6868" y="3560"/>
                </a:lnTo>
                <a:lnTo>
                  <a:pt x="6868" y="1040"/>
                </a:lnTo>
                <a:cubicBezTo>
                  <a:pt x="6868" y="473"/>
                  <a:pt x="6396" y="0"/>
                  <a:pt x="5828" y="0"/>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48" name="Google Shape;3648;p60"/>
          <p:cNvCxnSpPr>
            <a:endCxn id="3637" idx="0"/>
          </p:cNvCxnSpPr>
          <p:nvPr/>
        </p:nvCxnSpPr>
        <p:spPr>
          <a:xfrm flipH="1">
            <a:off x="899049" y="1676225"/>
            <a:ext cx="9600" cy="336000"/>
          </a:xfrm>
          <a:prstGeom prst="straightConnector1">
            <a:avLst/>
          </a:prstGeom>
          <a:noFill/>
          <a:ln w="19050" cap="flat" cmpd="sng">
            <a:solidFill>
              <a:schemeClr val="accent2"/>
            </a:solidFill>
            <a:prstDash val="dot"/>
            <a:round/>
            <a:headEnd type="none" w="med" len="med"/>
            <a:tailEnd type="none" w="med" len="med"/>
          </a:ln>
        </p:spPr>
      </p:cxnSp>
      <p:cxnSp>
        <p:nvCxnSpPr>
          <p:cNvPr id="3649" name="Google Shape;3649;p60"/>
          <p:cNvCxnSpPr/>
          <p:nvPr/>
        </p:nvCxnSpPr>
        <p:spPr>
          <a:xfrm flipH="1">
            <a:off x="899049" y="2571187"/>
            <a:ext cx="9600" cy="336000"/>
          </a:xfrm>
          <a:prstGeom prst="straightConnector1">
            <a:avLst/>
          </a:prstGeom>
          <a:noFill/>
          <a:ln w="19050" cap="flat" cmpd="sng">
            <a:solidFill>
              <a:schemeClr val="accent2"/>
            </a:solidFill>
            <a:prstDash val="dot"/>
            <a:round/>
            <a:headEnd type="none" w="med" len="med"/>
            <a:tailEnd type="none" w="med" len="med"/>
          </a:ln>
        </p:spPr>
      </p:cxnSp>
      <p:cxnSp>
        <p:nvCxnSpPr>
          <p:cNvPr id="3650" name="Google Shape;3650;p60"/>
          <p:cNvCxnSpPr/>
          <p:nvPr/>
        </p:nvCxnSpPr>
        <p:spPr>
          <a:xfrm flipH="1">
            <a:off x="899049" y="3484225"/>
            <a:ext cx="9600" cy="336000"/>
          </a:xfrm>
          <a:prstGeom prst="straightConnector1">
            <a:avLst/>
          </a:prstGeom>
          <a:noFill/>
          <a:ln w="19050" cap="flat" cmpd="sng">
            <a:solidFill>
              <a:schemeClr val="accent2"/>
            </a:solidFill>
            <a:prstDash val="dot"/>
            <a:round/>
            <a:headEnd type="none" w="med" len="med"/>
            <a:tailEnd type="none" w="med" len="med"/>
          </a:ln>
        </p:spPr>
      </p:cxnSp>
      <p:grpSp>
        <p:nvGrpSpPr>
          <p:cNvPr id="18" name="Google Shape;14618;p91"/>
          <p:cNvGrpSpPr/>
          <p:nvPr/>
        </p:nvGrpSpPr>
        <p:grpSpPr>
          <a:xfrm>
            <a:off x="761018" y="3074815"/>
            <a:ext cx="292605" cy="238070"/>
            <a:chOff x="-1700225" y="2768875"/>
            <a:chExt cx="291450" cy="292225"/>
          </a:xfrm>
          <a:solidFill>
            <a:schemeClr val="accent2"/>
          </a:solidFill>
        </p:grpSpPr>
        <p:sp>
          <p:nvSpPr>
            <p:cNvPr id="19" name="Google Shape;14619;p91"/>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620;p91"/>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621;p91"/>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622;p91"/>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623;p91"/>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624;p91"/>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13189;p87"/>
          <p:cNvGrpSpPr/>
          <p:nvPr/>
        </p:nvGrpSpPr>
        <p:grpSpPr>
          <a:xfrm>
            <a:off x="729405" y="4030125"/>
            <a:ext cx="303675" cy="206278"/>
            <a:chOff x="-62882850" y="1999375"/>
            <a:chExt cx="315850" cy="250500"/>
          </a:xfrm>
          <a:solidFill>
            <a:schemeClr val="accent2"/>
          </a:solidFill>
        </p:grpSpPr>
        <p:sp>
          <p:nvSpPr>
            <p:cNvPr id="26" name="Google Shape;13190;p87"/>
            <p:cNvSpPr/>
            <p:nvPr/>
          </p:nvSpPr>
          <p:spPr>
            <a:xfrm>
              <a:off x="-62882850" y="1999375"/>
              <a:ext cx="315850" cy="250500"/>
            </a:xfrm>
            <a:custGeom>
              <a:avLst/>
              <a:gdLst/>
              <a:ahLst/>
              <a:cxnLst/>
              <a:rect l="l" t="t" r="r" b="b"/>
              <a:pathLst>
                <a:path w="12634" h="10020" extrusionOk="0">
                  <a:moveTo>
                    <a:pt x="10586" y="851"/>
                  </a:moveTo>
                  <a:cubicBezTo>
                    <a:pt x="10838" y="851"/>
                    <a:pt x="11027" y="1040"/>
                    <a:pt x="11027" y="1261"/>
                  </a:cubicBezTo>
                  <a:lnTo>
                    <a:pt x="11027" y="7499"/>
                  </a:lnTo>
                  <a:lnTo>
                    <a:pt x="1638" y="7499"/>
                  </a:lnTo>
                  <a:lnTo>
                    <a:pt x="1638" y="1261"/>
                  </a:lnTo>
                  <a:lnTo>
                    <a:pt x="1607" y="1261"/>
                  </a:lnTo>
                  <a:cubicBezTo>
                    <a:pt x="1607" y="1040"/>
                    <a:pt x="1796" y="851"/>
                    <a:pt x="2048" y="851"/>
                  </a:cubicBezTo>
                  <a:close/>
                  <a:moveTo>
                    <a:pt x="11814" y="8318"/>
                  </a:moveTo>
                  <a:lnTo>
                    <a:pt x="11814" y="8727"/>
                  </a:lnTo>
                  <a:cubicBezTo>
                    <a:pt x="11814" y="8948"/>
                    <a:pt x="11594" y="9137"/>
                    <a:pt x="11405" y="9137"/>
                  </a:cubicBezTo>
                  <a:lnTo>
                    <a:pt x="1197" y="9137"/>
                  </a:lnTo>
                  <a:cubicBezTo>
                    <a:pt x="977" y="9137"/>
                    <a:pt x="788" y="8948"/>
                    <a:pt x="788" y="8727"/>
                  </a:cubicBezTo>
                  <a:lnTo>
                    <a:pt x="788" y="8318"/>
                  </a:lnTo>
                  <a:close/>
                  <a:moveTo>
                    <a:pt x="2048" y="1"/>
                  </a:moveTo>
                  <a:cubicBezTo>
                    <a:pt x="1355" y="1"/>
                    <a:pt x="788" y="568"/>
                    <a:pt x="788" y="1261"/>
                  </a:cubicBezTo>
                  <a:lnTo>
                    <a:pt x="788" y="7499"/>
                  </a:lnTo>
                  <a:lnTo>
                    <a:pt x="378" y="7499"/>
                  </a:lnTo>
                  <a:cubicBezTo>
                    <a:pt x="158" y="7499"/>
                    <a:pt x="0" y="7688"/>
                    <a:pt x="0" y="7940"/>
                  </a:cubicBezTo>
                  <a:lnTo>
                    <a:pt x="0" y="8759"/>
                  </a:lnTo>
                  <a:cubicBezTo>
                    <a:pt x="0" y="9420"/>
                    <a:pt x="536" y="10019"/>
                    <a:pt x="1197" y="10019"/>
                  </a:cubicBezTo>
                  <a:lnTo>
                    <a:pt x="11405" y="10019"/>
                  </a:lnTo>
                  <a:cubicBezTo>
                    <a:pt x="12066" y="10019"/>
                    <a:pt x="12634" y="9452"/>
                    <a:pt x="12634" y="8759"/>
                  </a:cubicBezTo>
                  <a:lnTo>
                    <a:pt x="12634" y="7940"/>
                  </a:lnTo>
                  <a:cubicBezTo>
                    <a:pt x="12634" y="7656"/>
                    <a:pt x="12444" y="7499"/>
                    <a:pt x="12224" y="7499"/>
                  </a:cubicBezTo>
                  <a:lnTo>
                    <a:pt x="11814" y="7499"/>
                  </a:lnTo>
                  <a:lnTo>
                    <a:pt x="11814" y="1261"/>
                  </a:lnTo>
                  <a:cubicBezTo>
                    <a:pt x="11814" y="599"/>
                    <a:pt x="11247" y="1"/>
                    <a:pt x="105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191;p87"/>
            <p:cNvSpPr/>
            <p:nvPr/>
          </p:nvSpPr>
          <p:spPr>
            <a:xfrm>
              <a:off x="-62806475" y="2062375"/>
              <a:ext cx="146525" cy="103800"/>
            </a:xfrm>
            <a:custGeom>
              <a:avLst/>
              <a:gdLst/>
              <a:ahLst/>
              <a:cxnLst/>
              <a:rect l="l" t="t" r="r" b="b"/>
              <a:pathLst>
                <a:path w="5861" h="4152" extrusionOk="0">
                  <a:moveTo>
                    <a:pt x="3782" y="1"/>
                  </a:moveTo>
                  <a:cubicBezTo>
                    <a:pt x="3561" y="1"/>
                    <a:pt x="3341" y="221"/>
                    <a:pt x="3341" y="410"/>
                  </a:cubicBezTo>
                  <a:cubicBezTo>
                    <a:pt x="3341" y="631"/>
                    <a:pt x="3561" y="852"/>
                    <a:pt x="3782" y="852"/>
                  </a:cubicBezTo>
                  <a:lnTo>
                    <a:pt x="4443" y="852"/>
                  </a:lnTo>
                  <a:lnTo>
                    <a:pt x="2962" y="2332"/>
                  </a:lnTo>
                  <a:lnTo>
                    <a:pt x="2395" y="1765"/>
                  </a:lnTo>
                  <a:cubicBezTo>
                    <a:pt x="2332" y="1686"/>
                    <a:pt x="2230" y="1647"/>
                    <a:pt x="2124" y="1647"/>
                  </a:cubicBezTo>
                  <a:cubicBezTo>
                    <a:pt x="2017" y="1647"/>
                    <a:pt x="1907" y="1686"/>
                    <a:pt x="1828" y="1765"/>
                  </a:cubicBezTo>
                  <a:lnTo>
                    <a:pt x="159" y="3435"/>
                  </a:lnTo>
                  <a:cubicBezTo>
                    <a:pt x="1" y="3592"/>
                    <a:pt x="1" y="3876"/>
                    <a:pt x="159" y="4034"/>
                  </a:cubicBezTo>
                  <a:cubicBezTo>
                    <a:pt x="237" y="4112"/>
                    <a:pt x="348" y="4152"/>
                    <a:pt x="458" y="4152"/>
                  </a:cubicBezTo>
                  <a:cubicBezTo>
                    <a:pt x="568" y="4152"/>
                    <a:pt x="678" y="4112"/>
                    <a:pt x="757" y="4034"/>
                  </a:cubicBezTo>
                  <a:lnTo>
                    <a:pt x="2143" y="2647"/>
                  </a:lnTo>
                  <a:lnTo>
                    <a:pt x="2679" y="3183"/>
                  </a:lnTo>
                  <a:cubicBezTo>
                    <a:pt x="2758" y="3262"/>
                    <a:pt x="2868" y="3301"/>
                    <a:pt x="2978" y="3301"/>
                  </a:cubicBezTo>
                  <a:cubicBezTo>
                    <a:pt x="3088" y="3301"/>
                    <a:pt x="3199" y="3262"/>
                    <a:pt x="3278" y="3183"/>
                  </a:cubicBezTo>
                  <a:lnTo>
                    <a:pt x="5042" y="1419"/>
                  </a:lnTo>
                  <a:lnTo>
                    <a:pt x="5042" y="2080"/>
                  </a:lnTo>
                  <a:cubicBezTo>
                    <a:pt x="5042" y="2332"/>
                    <a:pt x="5231" y="2521"/>
                    <a:pt x="5451" y="2521"/>
                  </a:cubicBezTo>
                  <a:cubicBezTo>
                    <a:pt x="5640" y="2521"/>
                    <a:pt x="5861" y="2332"/>
                    <a:pt x="5861" y="2080"/>
                  </a:cubicBezTo>
                  <a:lnTo>
                    <a:pt x="5861" y="442"/>
                  </a:lnTo>
                  <a:cubicBezTo>
                    <a:pt x="5861" y="158"/>
                    <a:pt x="5672" y="1"/>
                    <a:pt x="54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12854;p86"/>
          <p:cNvSpPr/>
          <p:nvPr/>
        </p:nvSpPr>
        <p:spPr>
          <a:xfrm>
            <a:off x="755606" y="1309039"/>
            <a:ext cx="251271" cy="194224"/>
          </a:xfrm>
          <a:custGeom>
            <a:avLst/>
            <a:gdLst/>
            <a:ahLst/>
            <a:cxnLst/>
            <a:rect l="l" t="t" r="r" b="b"/>
            <a:pathLst>
              <a:path w="13012" h="11508" extrusionOk="0">
                <a:moveTo>
                  <a:pt x="9306" y="836"/>
                </a:moveTo>
                <a:cubicBezTo>
                  <a:pt x="9412" y="836"/>
                  <a:pt x="9515" y="875"/>
                  <a:pt x="9578" y="954"/>
                </a:cubicBezTo>
                <a:lnTo>
                  <a:pt x="11909" y="3285"/>
                </a:lnTo>
                <a:cubicBezTo>
                  <a:pt x="12067" y="3443"/>
                  <a:pt x="12067" y="3695"/>
                  <a:pt x="11909" y="3884"/>
                </a:cubicBezTo>
                <a:lnTo>
                  <a:pt x="6900" y="8861"/>
                </a:lnTo>
                <a:lnTo>
                  <a:pt x="4001" y="5963"/>
                </a:lnTo>
                <a:lnTo>
                  <a:pt x="9011" y="954"/>
                </a:lnTo>
                <a:cubicBezTo>
                  <a:pt x="9089" y="875"/>
                  <a:pt x="9200" y="836"/>
                  <a:pt x="9306" y="836"/>
                </a:cubicBezTo>
                <a:close/>
                <a:moveTo>
                  <a:pt x="3466" y="6499"/>
                </a:moveTo>
                <a:lnTo>
                  <a:pt x="6364" y="9428"/>
                </a:lnTo>
                <a:lnTo>
                  <a:pt x="6049" y="9744"/>
                </a:lnTo>
                <a:cubicBezTo>
                  <a:pt x="5986" y="9807"/>
                  <a:pt x="5892" y="9870"/>
                  <a:pt x="5766" y="9870"/>
                </a:cubicBezTo>
                <a:cubicBezTo>
                  <a:pt x="5640" y="9870"/>
                  <a:pt x="5577" y="9807"/>
                  <a:pt x="5514" y="9744"/>
                </a:cubicBezTo>
                <a:cubicBezTo>
                  <a:pt x="5255" y="9506"/>
                  <a:pt x="4936" y="9372"/>
                  <a:pt x="4610" y="9372"/>
                </a:cubicBezTo>
                <a:cubicBezTo>
                  <a:pt x="4460" y="9372"/>
                  <a:pt x="4308" y="9400"/>
                  <a:pt x="4159" y="9460"/>
                </a:cubicBezTo>
                <a:cubicBezTo>
                  <a:pt x="3938" y="9555"/>
                  <a:pt x="3812" y="9712"/>
                  <a:pt x="3686" y="9807"/>
                </a:cubicBezTo>
                <a:lnTo>
                  <a:pt x="3088" y="9239"/>
                </a:lnTo>
                <a:lnTo>
                  <a:pt x="3182" y="9145"/>
                </a:lnTo>
                <a:cubicBezTo>
                  <a:pt x="3655" y="8672"/>
                  <a:pt x="3686" y="7853"/>
                  <a:pt x="3151" y="7381"/>
                </a:cubicBezTo>
                <a:cubicBezTo>
                  <a:pt x="2993" y="7223"/>
                  <a:pt x="3025" y="6940"/>
                  <a:pt x="3182" y="6782"/>
                </a:cubicBezTo>
                <a:lnTo>
                  <a:pt x="3466" y="6499"/>
                </a:lnTo>
                <a:close/>
                <a:moveTo>
                  <a:pt x="2426" y="9807"/>
                </a:moveTo>
                <a:lnTo>
                  <a:pt x="3025" y="10405"/>
                </a:lnTo>
                <a:lnTo>
                  <a:pt x="2773" y="10657"/>
                </a:lnTo>
                <a:lnTo>
                  <a:pt x="1544" y="10657"/>
                </a:lnTo>
                <a:lnTo>
                  <a:pt x="2426" y="9807"/>
                </a:lnTo>
                <a:close/>
                <a:moveTo>
                  <a:pt x="9310" y="1"/>
                </a:moveTo>
                <a:cubicBezTo>
                  <a:pt x="8995" y="1"/>
                  <a:pt x="8680" y="119"/>
                  <a:pt x="8443" y="355"/>
                </a:cubicBezTo>
                <a:lnTo>
                  <a:pt x="2584" y="6247"/>
                </a:lnTo>
                <a:cubicBezTo>
                  <a:pt x="2111" y="6719"/>
                  <a:pt x="2079" y="7538"/>
                  <a:pt x="2552" y="8011"/>
                </a:cubicBezTo>
                <a:cubicBezTo>
                  <a:pt x="2710" y="8137"/>
                  <a:pt x="2710" y="8357"/>
                  <a:pt x="2615" y="8483"/>
                </a:cubicBezTo>
                <a:cubicBezTo>
                  <a:pt x="2584" y="8546"/>
                  <a:pt x="2584" y="8546"/>
                  <a:pt x="2552" y="8609"/>
                </a:cubicBezTo>
                <a:lnTo>
                  <a:pt x="252" y="10815"/>
                </a:lnTo>
                <a:cubicBezTo>
                  <a:pt x="0" y="11067"/>
                  <a:pt x="189" y="11508"/>
                  <a:pt x="536" y="11508"/>
                </a:cubicBezTo>
                <a:lnTo>
                  <a:pt x="2930" y="11508"/>
                </a:lnTo>
                <a:cubicBezTo>
                  <a:pt x="3056" y="11508"/>
                  <a:pt x="3182" y="11476"/>
                  <a:pt x="3245" y="11382"/>
                </a:cubicBezTo>
                <a:lnTo>
                  <a:pt x="4285" y="10374"/>
                </a:lnTo>
                <a:cubicBezTo>
                  <a:pt x="4364" y="10295"/>
                  <a:pt x="4474" y="10255"/>
                  <a:pt x="4584" y="10255"/>
                </a:cubicBezTo>
                <a:cubicBezTo>
                  <a:pt x="4694" y="10255"/>
                  <a:pt x="4805" y="10295"/>
                  <a:pt x="4883" y="10374"/>
                </a:cubicBezTo>
                <a:cubicBezTo>
                  <a:pt x="5092" y="10614"/>
                  <a:pt x="5413" y="10740"/>
                  <a:pt x="5742" y="10740"/>
                </a:cubicBezTo>
                <a:cubicBezTo>
                  <a:pt x="6060" y="10740"/>
                  <a:pt x="6384" y="10622"/>
                  <a:pt x="6616" y="10374"/>
                </a:cubicBezTo>
                <a:lnTo>
                  <a:pt x="12476" y="4482"/>
                </a:lnTo>
                <a:cubicBezTo>
                  <a:pt x="12980" y="3978"/>
                  <a:pt x="13012" y="3191"/>
                  <a:pt x="12508" y="2686"/>
                </a:cubicBezTo>
                <a:lnTo>
                  <a:pt x="10176" y="355"/>
                </a:lnTo>
                <a:cubicBezTo>
                  <a:pt x="9940" y="119"/>
                  <a:pt x="9625" y="1"/>
                  <a:pt x="93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224;p51">
            <a:extLst>
              <a:ext uri="{FF2B5EF4-FFF2-40B4-BE49-F238E27FC236}">
                <a16:creationId xmlns:a16="http://schemas.microsoft.com/office/drawing/2014/main" xmlns="" id="{E1980D47-DCDE-1806-4A0F-41D4FABB4227}"/>
              </a:ext>
            </a:extLst>
          </p:cNvPr>
          <p:cNvSpPr/>
          <p:nvPr/>
        </p:nvSpPr>
        <p:spPr>
          <a:xfrm>
            <a:off x="8200613" y="4147687"/>
            <a:ext cx="1316913" cy="1316913"/>
          </a:xfrm>
          <a:prstGeom prst="ellipse">
            <a:avLst/>
          </a:pr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1201;p51">
            <a:extLst>
              <a:ext uri="{FF2B5EF4-FFF2-40B4-BE49-F238E27FC236}">
                <a16:creationId xmlns:a16="http://schemas.microsoft.com/office/drawing/2014/main" xmlns="" id="{462F7C72-F71F-3705-5189-D7C14DF3C1B4}"/>
              </a:ext>
            </a:extLst>
          </p:cNvPr>
          <p:cNvGrpSpPr/>
          <p:nvPr/>
        </p:nvGrpSpPr>
        <p:grpSpPr>
          <a:xfrm>
            <a:off x="7624639" y="3484225"/>
            <a:ext cx="1892887" cy="1893345"/>
            <a:chOff x="1347125" y="349025"/>
            <a:chExt cx="4978800" cy="4980000"/>
          </a:xfrm>
        </p:grpSpPr>
        <p:sp>
          <p:nvSpPr>
            <p:cNvPr id="4" name="Google Shape;1202;p51">
              <a:extLst>
                <a:ext uri="{FF2B5EF4-FFF2-40B4-BE49-F238E27FC236}">
                  <a16:creationId xmlns:a16="http://schemas.microsoft.com/office/drawing/2014/main" xmlns="" id="{AFCAFD5C-DAFE-391D-874A-08C55E6B7DE8}"/>
                </a:ext>
              </a:extLst>
            </p:cNvPr>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03;p51">
              <a:extLst>
                <a:ext uri="{FF2B5EF4-FFF2-40B4-BE49-F238E27FC236}">
                  <a16:creationId xmlns:a16="http://schemas.microsoft.com/office/drawing/2014/main" xmlns="" id="{66FDEAE8-DFED-746B-FA3E-E2E5FC6BEED5}"/>
                </a:ext>
              </a:extLst>
            </p:cNvPr>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04;p51">
              <a:extLst>
                <a:ext uri="{FF2B5EF4-FFF2-40B4-BE49-F238E27FC236}">
                  <a16:creationId xmlns:a16="http://schemas.microsoft.com/office/drawing/2014/main" xmlns="" id="{FAB84BEB-F42A-2117-644C-107037A18AB6}"/>
                </a:ext>
              </a:extLst>
            </p:cNvPr>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05;p51">
              <a:extLst>
                <a:ext uri="{FF2B5EF4-FFF2-40B4-BE49-F238E27FC236}">
                  <a16:creationId xmlns:a16="http://schemas.microsoft.com/office/drawing/2014/main" xmlns="" id="{14AD361D-1300-72D3-A985-BB179D438458}"/>
                </a:ext>
              </a:extLst>
            </p:cNvPr>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06;p51">
              <a:extLst>
                <a:ext uri="{FF2B5EF4-FFF2-40B4-BE49-F238E27FC236}">
                  <a16:creationId xmlns:a16="http://schemas.microsoft.com/office/drawing/2014/main" xmlns="" id="{07A2560D-0606-6499-1169-76ECA9E739F3}"/>
                </a:ext>
              </a:extLst>
            </p:cNvPr>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07;p51">
              <a:extLst>
                <a:ext uri="{FF2B5EF4-FFF2-40B4-BE49-F238E27FC236}">
                  <a16:creationId xmlns:a16="http://schemas.microsoft.com/office/drawing/2014/main" xmlns="" id="{AA52EFD5-42FE-B745-5420-8643A73E575C}"/>
                </a:ext>
              </a:extLst>
            </p:cNvPr>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08;p51">
              <a:extLst>
                <a:ext uri="{FF2B5EF4-FFF2-40B4-BE49-F238E27FC236}">
                  <a16:creationId xmlns:a16="http://schemas.microsoft.com/office/drawing/2014/main" xmlns="" id="{E433E01A-71D1-4F0F-F56A-DABEE752ADBF}"/>
                </a:ext>
              </a:extLst>
            </p:cNvPr>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09;p51">
              <a:extLst>
                <a:ext uri="{FF2B5EF4-FFF2-40B4-BE49-F238E27FC236}">
                  <a16:creationId xmlns:a16="http://schemas.microsoft.com/office/drawing/2014/main" xmlns="" id="{94310C1F-080D-71F9-2A7C-FA5A36F5AB73}"/>
                </a:ext>
              </a:extLst>
            </p:cNvPr>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10;p51">
              <a:extLst>
                <a:ext uri="{FF2B5EF4-FFF2-40B4-BE49-F238E27FC236}">
                  <a16:creationId xmlns:a16="http://schemas.microsoft.com/office/drawing/2014/main" xmlns="" id="{BCB8FEC2-D5D6-9A4F-0E9C-1557F5F7735B}"/>
                </a:ext>
              </a:extLst>
            </p:cNvPr>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11;p51">
              <a:extLst>
                <a:ext uri="{FF2B5EF4-FFF2-40B4-BE49-F238E27FC236}">
                  <a16:creationId xmlns:a16="http://schemas.microsoft.com/office/drawing/2014/main" xmlns="" id="{B6581639-BE48-9177-AC52-ECF71300AE1F}"/>
                </a:ext>
              </a:extLst>
            </p:cNvPr>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12;p51">
              <a:extLst>
                <a:ext uri="{FF2B5EF4-FFF2-40B4-BE49-F238E27FC236}">
                  <a16:creationId xmlns:a16="http://schemas.microsoft.com/office/drawing/2014/main" xmlns="" id="{175781C8-6155-D02C-C26B-5C9B79E90FC6}"/>
                </a:ext>
              </a:extLst>
            </p:cNvPr>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13;p51">
              <a:extLst>
                <a:ext uri="{FF2B5EF4-FFF2-40B4-BE49-F238E27FC236}">
                  <a16:creationId xmlns:a16="http://schemas.microsoft.com/office/drawing/2014/main" xmlns="" id="{F504F392-8721-2B1B-DA40-86ABD4571C51}"/>
                </a:ext>
              </a:extLst>
            </p:cNvPr>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14;p51">
              <a:extLst>
                <a:ext uri="{FF2B5EF4-FFF2-40B4-BE49-F238E27FC236}">
                  <a16:creationId xmlns:a16="http://schemas.microsoft.com/office/drawing/2014/main" xmlns="" id="{C8DE1856-1968-15E8-B5D4-AA4A4026B763}"/>
                </a:ext>
              </a:extLst>
            </p:cNvPr>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15;p51">
              <a:extLst>
                <a:ext uri="{FF2B5EF4-FFF2-40B4-BE49-F238E27FC236}">
                  <a16:creationId xmlns:a16="http://schemas.microsoft.com/office/drawing/2014/main" xmlns="" id="{64024051-6DB9-FB07-6EB0-D2CB0B94BBBA}"/>
                </a:ext>
              </a:extLst>
            </p:cNvPr>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16;p51">
              <a:extLst>
                <a:ext uri="{FF2B5EF4-FFF2-40B4-BE49-F238E27FC236}">
                  <a16:creationId xmlns:a16="http://schemas.microsoft.com/office/drawing/2014/main" xmlns="" id="{11DBC0BE-C24D-8C14-4606-7D4024A245AD}"/>
                </a:ext>
              </a:extLst>
            </p:cNvPr>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17;p51">
              <a:extLst>
                <a:ext uri="{FF2B5EF4-FFF2-40B4-BE49-F238E27FC236}">
                  <a16:creationId xmlns:a16="http://schemas.microsoft.com/office/drawing/2014/main" xmlns="" id="{A70652CE-E8F3-101F-4B63-ACE87C2C6D90}"/>
                </a:ext>
              </a:extLst>
            </p:cNvPr>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18;p51">
              <a:extLst>
                <a:ext uri="{FF2B5EF4-FFF2-40B4-BE49-F238E27FC236}">
                  <a16:creationId xmlns:a16="http://schemas.microsoft.com/office/drawing/2014/main" xmlns="" id="{978D54D3-CD82-8938-91EE-528B5012840F}"/>
                </a:ext>
              </a:extLst>
            </p:cNvPr>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19;p51">
              <a:extLst>
                <a:ext uri="{FF2B5EF4-FFF2-40B4-BE49-F238E27FC236}">
                  <a16:creationId xmlns:a16="http://schemas.microsoft.com/office/drawing/2014/main" xmlns="" id="{F49F63B6-E78B-B059-607D-0416EFD09243}"/>
                </a:ext>
              </a:extLst>
            </p:cNvPr>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20;p51">
              <a:extLst>
                <a:ext uri="{FF2B5EF4-FFF2-40B4-BE49-F238E27FC236}">
                  <a16:creationId xmlns:a16="http://schemas.microsoft.com/office/drawing/2014/main" xmlns="" id="{51A482CB-0B81-5741-D2E5-DB225C1B1DF8}"/>
                </a:ext>
              </a:extLst>
            </p:cNvPr>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21;p51">
              <a:extLst>
                <a:ext uri="{FF2B5EF4-FFF2-40B4-BE49-F238E27FC236}">
                  <a16:creationId xmlns:a16="http://schemas.microsoft.com/office/drawing/2014/main" xmlns="" id="{392ED8BB-C899-A633-7BBD-BD7372E31660}"/>
                </a:ext>
              </a:extLst>
            </p:cNvPr>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22;p51">
              <a:extLst>
                <a:ext uri="{FF2B5EF4-FFF2-40B4-BE49-F238E27FC236}">
                  <a16:creationId xmlns:a16="http://schemas.microsoft.com/office/drawing/2014/main" xmlns="" id="{A738D528-C267-640F-DC16-D8F8A0920A50}"/>
                </a:ext>
              </a:extLst>
            </p:cNvPr>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23;p51">
              <a:extLst>
                <a:ext uri="{FF2B5EF4-FFF2-40B4-BE49-F238E27FC236}">
                  <a16:creationId xmlns:a16="http://schemas.microsoft.com/office/drawing/2014/main" xmlns="" id="{637386B6-975D-4C5B-EE46-6E07A992616F}"/>
                </a:ext>
              </a:extLst>
            </p:cNvPr>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1225;p51">
            <a:extLst>
              <a:ext uri="{FF2B5EF4-FFF2-40B4-BE49-F238E27FC236}">
                <a16:creationId xmlns:a16="http://schemas.microsoft.com/office/drawing/2014/main" xmlns="" id="{01B9A89E-98A7-2EDF-62B6-A7389107E484}"/>
              </a:ext>
            </a:extLst>
          </p:cNvPr>
          <p:cNvGrpSpPr/>
          <p:nvPr/>
        </p:nvGrpSpPr>
        <p:grpSpPr>
          <a:xfrm>
            <a:off x="-813942" y="-312347"/>
            <a:ext cx="1695779" cy="1696188"/>
            <a:chOff x="1347125" y="349025"/>
            <a:chExt cx="4978800" cy="4980000"/>
          </a:xfrm>
        </p:grpSpPr>
        <p:sp>
          <p:nvSpPr>
            <p:cNvPr id="38" name="Google Shape;1226;p51">
              <a:extLst>
                <a:ext uri="{FF2B5EF4-FFF2-40B4-BE49-F238E27FC236}">
                  <a16:creationId xmlns:a16="http://schemas.microsoft.com/office/drawing/2014/main" xmlns="" id="{18C48071-37EB-FFF7-9A8F-61ED43CADFCC}"/>
                </a:ext>
              </a:extLst>
            </p:cNvPr>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27;p51">
              <a:extLst>
                <a:ext uri="{FF2B5EF4-FFF2-40B4-BE49-F238E27FC236}">
                  <a16:creationId xmlns:a16="http://schemas.microsoft.com/office/drawing/2014/main" xmlns="" id="{869C1C4A-2697-9E18-6FB7-96FC78BFCEE8}"/>
                </a:ext>
              </a:extLst>
            </p:cNvPr>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28;p51">
              <a:extLst>
                <a:ext uri="{FF2B5EF4-FFF2-40B4-BE49-F238E27FC236}">
                  <a16:creationId xmlns:a16="http://schemas.microsoft.com/office/drawing/2014/main" xmlns="" id="{A16860B9-4092-3739-C9BF-38395218C626}"/>
                </a:ext>
              </a:extLst>
            </p:cNvPr>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29;p51">
              <a:extLst>
                <a:ext uri="{FF2B5EF4-FFF2-40B4-BE49-F238E27FC236}">
                  <a16:creationId xmlns:a16="http://schemas.microsoft.com/office/drawing/2014/main" xmlns="" id="{605B019A-C1AD-ECBA-F56D-EF2DB3D749A8}"/>
                </a:ext>
              </a:extLst>
            </p:cNvPr>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30;p51">
              <a:extLst>
                <a:ext uri="{FF2B5EF4-FFF2-40B4-BE49-F238E27FC236}">
                  <a16:creationId xmlns:a16="http://schemas.microsoft.com/office/drawing/2014/main" xmlns="" id="{BDB546BA-ACCA-0FDD-24B1-05B55B662677}"/>
                </a:ext>
              </a:extLst>
            </p:cNvPr>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31;p51">
              <a:extLst>
                <a:ext uri="{FF2B5EF4-FFF2-40B4-BE49-F238E27FC236}">
                  <a16:creationId xmlns:a16="http://schemas.microsoft.com/office/drawing/2014/main" xmlns="" id="{B118982B-CCEE-6F44-5FD8-CE1464FCBB00}"/>
                </a:ext>
              </a:extLst>
            </p:cNvPr>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32;p51">
              <a:extLst>
                <a:ext uri="{FF2B5EF4-FFF2-40B4-BE49-F238E27FC236}">
                  <a16:creationId xmlns:a16="http://schemas.microsoft.com/office/drawing/2014/main" xmlns="" id="{1F1971BE-8EA6-3E0B-9CB3-2C5789CE6142}"/>
                </a:ext>
              </a:extLst>
            </p:cNvPr>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33;p51">
              <a:extLst>
                <a:ext uri="{FF2B5EF4-FFF2-40B4-BE49-F238E27FC236}">
                  <a16:creationId xmlns:a16="http://schemas.microsoft.com/office/drawing/2014/main" xmlns="" id="{DA4973EB-2D91-A34A-7C3A-1CB72A08C4DC}"/>
                </a:ext>
              </a:extLst>
            </p:cNvPr>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34;p51">
              <a:extLst>
                <a:ext uri="{FF2B5EF4-FFF2-40B4-BE49-F238E27FC236}">
                  <a16:creationId xmlns:a16="http://schemas.microsoft.com/office/drawing/2014/main" xmlns="" id="{DE81A743-FFBA-2457-C8B7-47044308DA45}"/>
                </a:ext>
              </a:extLst>
            </p:cNvPr>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35;p51">
              <a:extLst>
                <a:ext uri="{FF2B5EF4-FFF2-40B4-BE49-F238E27FC236}">
                  <a16:creationId xmlns:a16="http://schemas.microsoft.com/office/drawing/2014/main" xmlns="" id="{79BB7B96-F18F-F3A5-95EE-E2DCFCD3D664}"/>
                </a:ext>
              </a:extLst>
            </p:cNvPr>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36;p51">
              <a:extLst>
                <a:ext uri="{FF2B5EF4-FFF2-40B4-BE49-F238E27FC236}">
                  <a16:creationId xmlns:a16="http://schemas.microsoft.com/office/drawing/2014/main" xmlns="" id="{D613FC5B-997A-F8A3-CCAC-23C264152A84}"/>
                </a:ext>
              </a:extLst>
            </p:cNvPr>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37;p51">
              <a:extLst>
                <a:ext uri="{FF2B5EF4-FFF2-40B4-BE49-F238E27FC236}">
                  <a16:creationId xmlns:a16="http://schemas.microsoft.com/office/drawing/2014/main" xmlns="" id="{E678CDCB-D0E8-FE1F-09D4-89A01716A594}"/>
                </a:ext>
              </a:extLst>
            </p:cNvPr>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38;p51">
              <a:extLst>
                <a:ext uri="{FF2B5EF4-FFF2-40B4-BE49-F238E27FC236}">
                  <a16:creationId xmlns:a16="http://schemas.microsoft.com/office/drawing/2014/main" xmlns="" id="{6681238E-0C2E-77DE-1AC5-D817EB4B14D3}"/>
                </a:ext>
              </a:extLst>
            </p:cNvPr>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39;p51">
              <a:extLst>
                <a:ext uri="{FF2B5EF4-FFF2-40B4-BE49-F238E27FC236}">
                  <a16:creationId xmlns:a16="http://schemas.microsoft.com/office/drawing/2014/main" xmlns="" id="{197AA915-C263-E4D1-EF13-2CA90ED41468}"/>
                </a:ext>
              </a:extLst>
            </p:cNvPr>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40;p51">
              <a:extLst>
                <a:ext uri="{FF2B5EF4-FFF2-40B4-BE49-F238E27FC236}">
                  <a16:creationId xmlns:a16="http://schemas.microsoft.com/office/drawing/2014/main" xmlns="" id="{7560EE0B-5F9A-2A2A-0DEE-F5C64B45B9CF}"/>
                </a:ext>
              </a:extLst>
            </p:cNvPr>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41;p51">
              <a:extLst>
                <a:ext uri="{FF2B5EF4-FFF2-40B4-BE49-F238E27FC236}">
                  <a16:creationId xmlns:a16="http://schemas.microsoft.com/office/drawing/2014/main" xmlns="" id="{4B595C73-225F-A882-F53F-FA7D6EF3DD08}"/>
                </a:ext>
              </a:extLst>
            </p:cNvPr>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42;p51">
              <a:extLst>
                <a:ext uri="{FF2B5EF4-FFF2-40B4-BE49-F238E27FC236}">
                  <a16:creationId xmlns:a16="http://schemas.microsoft.com/office/drawing/2014/main" xmlns="" id="{8C5322CC-932E-EE08-B554-B8D095A29040}"/>
                </a:ext>
              </a:extLst>
            </p:cNvPr>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43;p51">
              <a:extLst>
                <a:ext uri="{FF2B5EF4-FFF2-40B4-BE49-F238E27FC236}">
                  <a16:creationId xmlns:a16="http://schemas.microsoft.com/office/drawing/2014/main" xmlns="" id="{31F2E3C3-4D20-F019-D25C-74DC48A4E4A2}"/>
                </a:ext>
              </a:extLst>
            </p:cNvPr>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44;p51">
              <a:extLst>
                <a:ext uri="{FF2B5EF4-FFF2-40B4-BE49-F238E27FC236}">
                  <a16:creationId xmlns:a16="http://schemas.microsoft.com/office/drawing/2014/main" xmlns="" id="{A1386381-7417-C929-0E5A-02F32F4AE4B2}"/>
                </a:ext>
              </a:extLst>
            </p:cNvPr>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45;p51">
              <a:extLst>
                <a:ext uri="{FF2B5EF4-FFF2-40B4-BE49-F238E27FC236}">
                  <a16:creationId xmlns:a16="http://schemas.microsoft.com/office/drawing/2014/main" xmlns="" id="{E2BB65CB-801A-24DE-452A-8840408A318C}"/>
                </a:ext>
              </a:extLst>
            </p:cNvPr>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46;p51">
              <a:extLst>
                <a:ext uri="{FF2B5EF4-FFF2-40B4-BE49-F238E27FC236}">
                  <a16:creationId xmlns:a16="http://schemas.microsoft.com/office/drawing/2014/main" xmlns="" id="{B1CD0C3E-9049-A559-30B8-7DF5EEC22365}"/>
                </a:ext>
              </a:extLst>
            </p:cNvPr>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47;p51">
              <a:extLst>
                <a:ext uri="{FF2B5EF4-FFF2-40B4-BE49-F238E27FC236}">
                  <a16:creationId xmlns:a16="http://schemas.microsoft.com/office/drawing/2014/main" xmlns="" id="{A4C4C6A4-DE07-F020-E320-EC861B5EEBE7}"/>
                </a:ext>
              </a:extLst>
            </p:cNvPr>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TextBox 60">
            <a:extLst>
              <a:ext uri="{FF2B5EF4-FFF2-40B4-BE49-F238E27FC236}">
                <a16:creationId xmlns:a16="http://schemas.microsoft.com/office/drawing/2014/main" xmlns="" id="{067FD687-3277-FD3D-3E5A-49C967556C77}"/>
              </a:ext>
            </a:extLst>
          </p:cNvPr>
          <p:cNvSpPr txBox="1"/>
          <p:nvPr/>
        </p:nvSpPr>
        <p:spPr>
          <a:xfrm>
            <a:off x="1191376" y="3754476"/>
            <a:ext cx="6163320" cy="1077218"/>
          </a:xfrm>
          <a:prstGeom prst="rect">
            <a:avLst/>
          </a:prstGeom>
          <a:noFill/>
        </p:spPr>
        <p:txBody>
          <a:bodyPr wrap="square">
            <a:spAutoFit/>
          </a:bodyPr>
          <a:lstStyle/>
          <a:p>
            <a:r>
              <a:rPr lang="en-US" sz="1600" dirty="0">
                <a:latin typeface="Muli"/>
              </a:rPr>
              <a:t>This research proposes a movie recommendation system using a single score combining cast, keywords, crew, and genres to suggest movies users might enjoy, aiming to save them browsing time and cater to their preferences based on previously liked movies</a:t>
            </a:r>
          </a:p>
        </p:txBody>
      </p:sp>
      <p:sp>
        <p:nvSpPr>
          <p:cNvPr id="3586" name="Google Shape;3635;p60">
            <a:extLst>
              <a:ext uri="{FF2B5EF4-FFF2-40B4-BE49-F238E27FC236}">
                <a16:creationId xmlns:a16="http://schemas.microsoft.com/office/drawing/2014/main" xmlns="" id="{EFC77AFA-B013-4D1B-0925-C93933D34462}"/>
              </a:ext>
            </a:extLst>
          </p:cNvPr>
          <p:cNvSpPr txBox="1">
            <a:spLocks noGrp="1"/>
          </p:cNvSpPr>
          <p:nvPr>
            <p:ph type="title"/>
          </p:nvPr>
        </p:nvSpPr>
        <p:spPr>
          <a:xfrm>
            <a:off x="895698" y="177957"/>
            <a:ext cx="2141991" cy="1633244"/>
          </a:xfrm>
          <a:prstGeom prst="rect">
            <a:avLst/>
          </a:prstGeom>
        </p:spPr>
        <p:txBody>
          <a:bodyPr spcFirstLastPara="1" wrap="square" lIns="91425" tIns="91425" rIns="91425" bIns="91425" anchor="b" anchorCtr="0">
            <a:noAutofit/>
          </a:bodyPr>
          <a:lstStyle/>
          <a:p>
            <a:pPr lvl="0"/>
            <a:r>
              <a:rPr lang="en" sz="3200" dirty="0"/>
              <a:t>Paper </a:t>
            </a:r>
            <a:r>
              <a:rPr lang="en-US" sz="3200" dirty="0"/>
              <a:t>2</a:t>
            </a:r>
            <a:r>
              <a:rPr lang="en" sz="3200" dirty="0"/>
              <a:t/>
            </a:r>
            <a:br>
              <a:rPr lang="en" sz="3200" dirty="0"/>
            </a:br>
            <a:r>
              <a:rPr lang="en" sz="3200" dirty="0"/>
              <a:t/>
            </a:r>
            <a:br>
              <a:rPr lang="en" sz="3200" dirty="0"/>
            </a:br>
            <a:endParaRPr sz="3200" b="0" dirty="0"/>
          </a:p>
        </p:txBody>
      </p:sp>
    </p:spTree>
    <p:extLst>
      <p:ext uri="{BB962C8B-B14F-4D97-AF65-F5344CB8AC3E}">
        <p14:creationId xmlns:p14="http://schemas.microsoft.com/office/powerpoint/2010/main" val="125210197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637"/>
                                        </p:tgtEl>
                                        <p:attrNameLst>
                                          <p:attrName>style.visibility</p:attrName>
                                        </p:attrNameLst>
                                      </p:cBhvr>
                                      <p:to>
                                        <p:strVal val="visible"/>
                                      </p:to>
                                    </p:set>
                                    <p:anim calcmode="lin" valueType="num">
                                      <p:cBhvr>
                                        <p:cTn id="7" dur="1000" fill="hold"/>
                                        <p:tgtEl>
                                          <p:spTgt spid="3637"/>
                                        </p:tgtEl>
                                        <p:attrNameLst>
                                          <p:attrName>ppt_w</p:attrName>
                                        </p:attrNameLst>
                                      </p:cBhvr>
                                      <p:tavLst>
                                        <p:tav tm="0">
                                          <p:val>
                                            <p:fltVal val="0"/>
                                          </p:val>
                                        </p:tav>
                                        <p:tav tm="100000">
                                          <p:val>
                                            <p:strVal val="#ppt_w"/>
                                          </p:val>
                                        </p:tav>
                                      </p:tavLst>
                                    </p:anim>
                                    <p:anim calcmode="lin" valueType="num">
                                      <p:cBhvr>
                                        <p:cTn id="8" dur="1000" fill="hold"/>
                                        <p:tgtEl>
                                          <p:spTgt spid="3637"/>
                                        </p:tgtEl>
                                        <p:attrNameLst>
                                          <p:attrName>ppt_h</p:attrName>
                                        </p:attrNameLst>
                                      </p:cBhvr>
                                      <p:tavLst>
                                        <p:tav tm="0">
                                          <p:val>
                                            <p:fltVal val="0"/>
                                          </p:val>
                                        </p:tav>
                                        <p:tav tm="100000">
                                          <p:val>
                                            <p:strVal val="#ppt_h"/>
                                          </p:val>
                                        </p:tav>
                                      </p:tavLst>
                                    </p:anim>
                                    <p:anim calcmode="lin" valueType="num">
                                      <p:cBhvr>
                                        <p:cTn id="9" dur="1000" fill="hold"/>
                                        <p:tgtEl>
                                          <p:spTgt spid="3637"/>
                                        </p:tgtEl>
                                        <p:attrNameLst>
                                          <p:attrName>style.rotation</p:attrName>
                                        </p:attrNameLst>
                                      </p:cBhvr>
                                      <p:tavLst>
                                        <p:tav tm="0">
                                          <p:val>
                                            <p:fltVal val="90"/>
                                          </p:val>
                                        </p:tav>
                                        <p:tav tm="100000">
                                          <p:val>
                                            <p:fltVal val="0"/>
                                          </p:val>
                                        </p:tav>
                                      </p:tavLst>
                                    </p:anim>
                                    <p:animEffect transition="in" filter="fade">
                                      <p:cBhvr>
                                        <p:cTn id="10" dur="1000"/>
                                        <p:tgtEl>
                                          <p:spTgt spid="3637"/>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638"/>
                                        </p:tgtEl>
                                        <p:attrNameLst>
                                          <p:attrName>style.visibility</p:attrName>
                                        </p:attrNameLst>
                                      </p:cBhvr>
                                      <p:to>
                                        <p:strVal val="visible"/>
                                      </p:to>
                                    </p:set>
                                    <p:anim calcmode="lin" valueType="num">
                                      <p:cBhvr>
                                        <p:cTn id="13" dur="1000" fill="hold"/>
                                        <p:tgtEl>
                                          <p:spTgt spid="3638"/>
                                        </p:tgtEl>
                                        <p:attrNameLst>
                                          <p:attrName>ppt_w</p:attrName>
                                        </p:attrNameLst>
                                      </p:cBhvr>
                                      <p:tavLst>
                                        <p:tav tm="0">
                                          <p:val>
                                            <p:fltVal val="0"/>
                                          </p:val>
                                        </p:tav>
                                        <p:tav tm="100000">
                                          <p:val>
                                            <p:strVal val="#ppt_w"/>
                                          </p:val>
                                        </p:tav>
                                      </p:tavLst>
                                    </p:anim>
                                    <p:anim calcmode="lin" valueType="num">
                                      <p:cBhvr>
                                        <p:cTn id="14" dur="1000" fill="hold"/>
                                        <p:tgtEl>
                                          <p:spTgt spid="3638"/>
                                        </p:tgtEl>
                                        <p:attrNameLst>
                                          <p:attrName>ppt_h</p:attrName>
                                        </p:attrNameLst>
                                      </p:cBhvr>
                                      <p:tavLst>
                                        <p:tav tm="0">
                                          <p:val>
                                            <p:fltVal val="0"/>
                                          </p:val>
                                        </p:tav>
                                        <p:tav tm="100000">
                                          <p:val>
                                            <p:strVal val="#ppt_h"/>
                                          </p:val>
                                        </p:tav>
                                      </p:tavLst>
                                    </p:anim>
                                    <p:anim calcmode="lin" valueType="num">
                                      <p:cBhvr>
                                        <p:cTn id="15" dur="1000" fill="hold"/>
                                        <p:tgtEl>
                                          <p:spTgt spid="3638"/>
                                        </p:tgtEl>
                                        <p:attrNameLst>
                                          <p:attrName>style.rotation</p:attrName>
                                        </p:attrNameLst>
                                      </p:cBhvr>
                                      <p:tavLst>
                                        <p:tav tm="0">
                                          <p:val>
                                            <p:fltVal val="90"/>
                                          </p:val>
                                        </p:tav>
                                        <p:tav tm="100000">
                                          <p:val>
                                            <p:fltVal val="0"/>
                                          </p:val>
                                        </p:tav>
                                      </p:tavLst>
                                    </p:anim>
                                    <p:animEffect transition="in" filter="fade">
                                      <p:cBhvr>
                                        <p:cTn id="16" dur="1000"/>
                                        <p:tgtEl>
                                          <p:spTgt spid="3638"/>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639"/>
                                        </p:tgtEl>
                                        <p:attrNameLst>
                                          <p:attrName>style.visibility</p:attrName>
                                        </p:attrNameLst>
                                      </p:cBhvr>
                                      <p:to>
                                        <p:strVal val="visible"/>
                                      </p:to>
                                    </p:set>
                                    <p:anim calcmode="lin" valueType="num">
                                      <p:cBhvr>
                                        <p:cTn id="19" dur="1000" fill="hold"/>
                                        <p:tgtEl>
                                          <p:spTgt spid="3639"/>
                                        </p:tgtEl>
                                        <p:attrNameLst>
                                          <p:attrName>ppt_w</p:attrName>
                                        </p:attrNameLst>
                                      </p:cBhvr>
                                      <p:tavLst>
                                        <p:tav tm="0">
                                          <p:val>
                                            <p:fltVal val="0"/>
                                          </p:val>
                                        </p:tav>
                                        <p:tav tm="100000">
                                          <p:val>
                                            <p:strVal val="#ppt_w"/>
                                          </p:val>
                                        </p:tav>
                                      </p:tavLst>
                                    </p:anim>
                                    <p:anim calcmode="lin" valueType="num">
                                      <p:cBhvr>
                                        <p:cTn id="20" dur="1000" fill="hold"/>
                                        <p:tgtEl>
                                          <p:spTgt spid="3639"/>
                                        </p:tgtEl>
                                        <p:attrNameLst>
                                          <p:attrName>ppt_h</p:attrName>
                                        </p:attrNameLst>
                                      </p:cBhvr>
                                      <p:tavLst>
                                        <p:tav tm="0">
                                          <p:val>
                                            <p:fltVal val="0"/>
                                          </p:val>
                                        </p:tav>
                                        <p:tav tm="100000">
                                          <p:val>
                                            <p:strVal val="#ppt_h"/>
                                          </p:val>
                                        </p:tav>
                                      </p:tavLst>
                                    </p:anim>
                                    <p:anim calcmode="lin" valueType="num">
                                      <p:cBhvr>
                                        <p:cTn id="21" dur="1000" fill="hold"/>
                                        <p:tgtEl>
                                          <p:spTgt spid="3639"/>
                                        </p:tgtEl>
                                        <p:attrNameLst>
                                          <p:attrName>style.rotation</p:attrName>
                                        </p:attrNameLst>
                                      </p:cBhvr>
                                      <p:tavLst>
                                        <p:tav tm="0">
                                          <p:val>
                                            <p:fltVal val="90"/>
                                          </p:val>
                                        </p:tav>
                                        <p:tav tm="100000">
                                          <p:val>
                                            <p:fltVal val="0"/>
                                          </p:val>
                                        </p:tav>
                                      </p:tavLst>
                                    </p:anim>
                                    <p:animEffect transition="in" filter="fade">
                                      <p:cBhvr>
                                        <p:cTn id="22" dur="1000"/>
                                        <p:tgtEl>
                                          <p:spTgt spid="3639"/>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3640">
                                            <p:txEl>
                                              <p:pRg st="0" end="0"/>
                                            </p:txEl>
                                          </p:spTgt>
                                        </p:tgtEl>
                                        <p:attrNameLst>
                                          <p:attrName>style.visibility</p:attrName>
                                        </p:attrNameLst>
                                      </p:cBhvr>
                                      <p:to>
                                        <p:strVal val="visible"/>
                                      </p:to>
                                    </p:set>
                                    <p:anim calcmode="lin" valueType="num">
                                      <p:cBhvr>
                                        <p:cTn id="25" dur="1000" fill="hold"/>
                                        <p:tgtEl>
                                          <p:spTgt spid="3640">
                                            <p:txEl>
                                              <p:pRg st="0" end="0"/>
                                            </p:txEl>
                                          </p:spTgt>
                                        </p:tgtEl>
                                        <p:attrNameLst>
                                          <p:attrName>ppt_w</p:attrName>
                                        </p:attrNameLst>
                                      </p:cBhvr>
                                      <p:tavLst>
                                        <p:tav tm="0">
                                          <p:val>
                                            <p:fltVal val="0"/>
                                          </p:val>
                                        </p:tav>
                                        <p:tav tm="100000">
                                          <p:val>
                                            <p:strVal val="#ppt_w"/>
                                          </p:val>
                                        </p:tav>
                                      </p:tavLst>
                                    </p:anim>
                                    <p:anim calcmode="lin" valueType="num">
                                      <p:cBhvr>
                                        <p:cTn id="26" dur="1000" fill="hold"/>
                                        <p:tgtEl>
                                          <p:spTgt spid="3640">
                                            <p:txEl>
                                              <p:pRg st="0" end="0"/>
                                            </p:txEl>
                                          </p:spTgt>
                                        </p:tgtEl>
                                        <p:attrNameLst>
                                          <p:attrName>ppt_h</p:attrName>
                                        </p:attrNameLst>
                                      </p:cBhvr>
                                      <p:tavLst>
                                        <p:tav tm="0">
                                          <p:val>
                                            <p:fltVal val="0"/>
                                          </p:val>
                                        </p:tav>
                                        <p:tav tm="100000">
                                          <p:val>
                                            <p:strVal val="#ppt_h"/>
                                          </p:val>
                                        </p:tav>
                                      </p:tavLst>
                                    </p:anim>
                                    <p:anim calcmode="lin" valueType="num">
                                      <p:cBhvr>
                                        <p:cTn id="27" dur="1000" fill="hold"/>
                                        <p:tgtEl>
                                          <p:spTgt spid="3640">
                                            <p:txEl>
                                              <p:pRg st="0" end="0"/>
                                            </p:txEl>
                                          </p:spTgt>
                                        </p:tgtEl>
                                        <p:attrNameLst>
                                          <p:attrName>style.rotation</p:attrName>
                                        </p:attrNameLst>
                                      </p:cBhvr>
                                      <p:tavLst>
                                        <p:tav tm="0">
                                          <p:val>
                                            <p:fltVal val="90"/>
                                          </p:val>
                                        </p:tav>
                                        <p:tav tm="100000">
                                          <p:val>
                                            <p:fltVal val="0"/>
                                          </p:val>
                                        </p:tav>
                                      </p:tavLst>
                                    </p:anim>
                                    <p:animEffect transition="in" filter="fade">
                                      <p:cBhvr>
                                        <p:cTn id="28" dur="1000"/>
                                        <p:tgtEl>
                                          <p:spTgt spid="3640">
                                            <p:txEl>
                                              <p:pRg st="0" end="0"/>
                                            </p:txEl>
                                          </p:spTgt>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3641">
                                            <p:txEl>
                                              <p:pRg st="0" end="0"/>
                                            </p:txEl>
                                          </p:spTgt>
                                        </p:tgtEl>
                                        <p:attrNameLst>
                                          <p:attrName>style.visibility</p:attrName>
                                        </p:attrNameLst>
                                      </p:cBhvr>
                                      <p:to>
                                        <p:strVal val="visible"/>
                                      </p:to>
                                    </p:set>
                                    <p:anim calcmode="lin" valueType="num">
                                      <p:cBhvr>
                                        <p:cTn id="31" dur="1000" fill="hold"/>
                                        <p:tgtEl>
                                          <p:spTgt spid="3641">
                                            <p:txEl>
                                              <p:pRg st="0" end="0"/>
                                            </p:txEl>
                                          </p:spTgt>
                                        </p:tgtEl>
                                        <p:attrNameLst>
                                          <p:attrName>ppt_w</p:attrName>
                                        </p:attrNameLst>
                                      </p:cBhvr>
                                      <p:tavLst>
                                        <p:tav tm="0">
                                          <p:val>
                                            <p:fltVal val="0"/>
                                          </p:val>
                                        </p:tav>
                                        <p:tav tm="100000">
                                          <p:val>
                                            <p:strVal val="#ppt_w"/>
                                          </p:val>
                                        </p:tav>
                                      </p:tavLst>
                                    </p:anim>
                                    <p:anim calcmode="lin" valueType="num">
                                      <p:cBhvr>
                                        <p:cTn id="32" dur="1000" fill="hold"/>
                                        <p:tgtEl>
                                          <p:spTgt spid="3641">
                                            <p:txEl>
                                              <p:pRg st="0" end="0"/>
                                            </p:txEl>
                                          </p:spTgt>
                                        </p:tgtEl>
                                        <p:attrNameLst>
                                          <p:attrName>ppt_h</p:attrName>
                                        </p:attrNameLst>
                                      </p:cBhvr>
                                      <p:tavLst>
                                        <p:tav tm="0">
                                          <p:val>
                                            <p:fltVal val="0"/>
                                          </p:val>
                                        </p:tav>
                                        <p:tav tm="100000">
                                          <p:val>
                                            <p:strVal val="#ppt_h"/>
                                          </p:val>
                                        </p:tav>
                                      </p:tavLst>
                                    </p:anim>
                                    <p:anim calcmode="lin" valueType="num">
                                      <p:cBhvr>
                                        <p:cTn id="33" dur="1000" fill="hold"/>
                                        <p:tgtEl>
                                          <p:spTgt spid="3641">
                                            <p:txEl>
                                              <p:pRg st="0" end="0"/>
                                            </p:txEl>
                                          </p:spTgt>
                                        </p:tgtEl>
                                        <p:attrNameLst>
                                          <p:attrName>style.rotation</p:attrName>
                                        </p:attrNameLst>
                                      </p:cBhvr>
                                      <p:tavLst>
                                        <p:tav tm="0">
                                          <p:val>
                                            <p:fltVal val="90"/>
                                          </p:val>
                                        </p:tav>
                                        <p:tav tm="100000">
                                          <p:val>
                                            <p:fltVal val="0"/>
                                          </p:val>
                                        </p:tav>
                                      </p:tavLst>
                                    </p:anim>
                                    <p:animEffect transition="in" filter="fade">
                                      <p:cBhvr>
                                        <p:cTn id="34" dur="1000"/>
                                        <p:tgtEl>
                                          <p:spTgt spid="3641">
                                            <p:txEl>
                                              <p:pRg st="0" end="0"/>
                                            </p:txEl>
                                          </p:spTgt>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3642">
                                            <p:txEl>
                                              <p:pRg st="0" end="0"/>
                                            </p:txEl>
                                          </p:spTgt>
                                        </p:tgtEl>
                                        <p:attrNameLst>
                                          <p:attrName>style.visibility</p:attrName>
                                        </p:attrNameLst>
                                      </p:cBhvr>
                                      <p:to>
                                        <p:strVal val="visible"/>
                                      </p:to>
                                    </p:set>
                                    <p:anim calcmode="lin" valueType="num">
                                      <p:cBhvr>
                                        <p:cTn id="37" dur="1000" fill="hold"/>
                                        <p:tgtEl>
                                          <p:spTgt spid="3642">
                                            <p:txEl>
                                              <p:pRg st="0" end="0"/>
                                            </p:txEl>
                                          </p:spTgt>
                                        </p:tgtEl>
                                        <p:attrNameLst>
                                          <p:attrName>ppt_w</p:attrName>
                                        </p:attrNameLst>
                                      </p:cBhvr>
                                      <p:tavLst>
                                        <p:tav tm="0">
                                          <p:val>
                                            <p:fltVal val="0"/>
                                          </p:val>
                                        </p:tav>
                                        <p:tav tm="100000">
                                          <p:val>
                                            <p:strVal val="#ppt_w"/>
                                          </p:val>
                                        </p:tav>
                                      </p:tavLst>
                                    </p:anim>
                                    <p:anim calcmode="lin" valueType="num">
                                      <p:cBhvr>
                                        <p:cTn id="38" dur="1000" fill="hold"/>
                                        <p:tgtEl>
                                          <p:spTgt spid="3642">
                                            <p:txEl>
                                              <p:pRg st="0" end="0"/>
                                            </p:txEl>
                                          </p:spTgt>
                                        </p:tgtEl>
                                        <p:attrNameLst>
                                          <p:attrName>ppt_h</p:attrName>
                                        </p:attrNameLst>
                                      </p:cBhvr>
                                      <p:tavLst>
                                        <p:tav tm="0">
                                          <p:val>
                                            <p:fltVal val="0"/>
                                          </p:val>
                                        </p:tav>
                                        <p:tav tm="100000">
                                          <p:val>
                                            <p:strVal val="#ppt_h"/>
                                          </p:val>
                                        </p:tav>
                                      </p:tavLst>
                                    </p:anim>
                                    <p:anim calcmode="lin" valueType="num">
                                      <p:cBhvr>
                                        <p:cTn id="39" dur="1000" fill="hold"/>
                                        <p:tgtEl>
                                          <p:spTgt spid="3642">
                                            <p:txEl>
                                              <p:pRg st="0" end="0"/>
                                            </p:txEl>
                                          </p:spTgt>
                                        </p:tgtEl>
                                        <p:attrNameLst>
                                          <p:attrName>style.rotation</p:attrName>
                                        </p:attrNameLst>
                                      </p:cBhvr>
                                      <p:tavLst>
                                        <p:tav tm="0">
                                          <p:val>
                                            <p:fltVal val="90"/>
                                          </p:val>
                                        </p:tav>
                                        <p:tav tm="100000">
                                          <p:val>
                                            <p:fltVal val="0"/>
                                          </p:val>
                                        </p:tav>
                                      </p:tavLst>
                                    </p:anim>
                                    <p:animEffect transition="in" filter="fade">
                                      <p:cBhvr>
                                        <p:cTn id="40" dur="1000"/>
                                        <p:tgtEl>
                                          <p:spTgt spid="3642">
                                            <p:txEl>
                                              <p:pRg st="0" end="0"/>
                                            </p:txEl>
                                          </p:spTgt>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3646"/>
                                        </p:tgtEl>
                                        <p:attrNameLst>
                                          <p:attrName>style.visibility</p:attrName>
                                        </p:attrNameLst>
                                      </p:cBhvr>
                                      <p:to>
                                        <p:strVal val="visible"/>
                                      </p:to>
                                    </p:set>
                                    <p:anim calcmode="lin" valueType="num">
                                      <p:cBhvr>
                                        <p:cTn id="43" dur="1000" fill="hold"/>
                                        <p:tgtEl>
                                          <p:spTgt spid="3646"/>
                                        </p:tgtEl>
                                        <p:attrNameLst>
                                          <p:attrName>ppt_w</p:attrName>
                                        </p:attrNameLst>
                                      </p:cBhvr>
                                      <p:tavLst>
                                        <p:tav tm="0">
                                          <p:val>
                                            <p:fltVal val="0"/>
                                          </p:val>
                                        </p:tav>
                                        <p:tav tm="100000">
                                          <p:val>
                                            <p:strVal val="#ppt_w"/>
                                          </p:val>
                                        </p:tav>
                                      </p:tavLst>
                                    </p:anim>
                                    <p:anim calcmode="lin" valueType="num">
                                      <p:cBhvr>
                                        <p:cTn id="44" dur="1000" fill="hold"/>
                                        <p:tgtEl>
                                          <p:spTgt spid="3646"/>
                                        </p:tgtEl>
                                        <p:attrNameLst>
                                          <p:attrName>ppt_h</p:attrName>
                                        </p:attrNameLst>
                                      </p:cBhvr>
                                      <p:tavLst>
                                        <p:tav tm="0">
                                          <p:val>
                                            <p:fltVal val="0"/>
                                          </p:val>
                                        </p:tav>
                                        <p:tav tm="100000">
                                          <p:val>
                                            <p:strVal val="#ppt_h"/>
                                          </p:val>
                                        </p:tav>
                                      </p:tavLst>
                                    </p:anim>
                                    <p:anim calcmode="lin" valueType="num">
                                      <p:cBhvr>
                                        <p:cTn id="45" dur="1000" fill="hold"/>
                                        <p:tgtEl>
                                          <p:spTgt spid="3646"/>
                                        </p:tgtEl>
                                        <p:attrNameLst>
                                          <p:attrName>style.rotation</p:attrName>
                                        </p:attrNameLst>
                                      </p:cBhvr>
                                      <p:tavLst>
                                        <p:tav tm="0">
                                          <p:val>
                                            <p:fltVal val="90"/>
                                          </p:val>
                                        </p:tav>
                                        <p:tav tm="100000">
                                          <p:val>
                                            <p:fltVal val="0"/>
                                          </p:val>
                                        </p:tav>
                                      </p:tavLst>
                                    </p:anim>
                                    <p:animEffect transition="in" filter="fade">
                                      <p:cBhvr>
                                        <p:cTn id="46" dur="1000"/>
                                        <p:tgtEl>
                                          <p:spTgt spid="3646"/>
                                        </p:tgtEl>
                                      </p:cBhvr>
                                    </p:animEffect>
                                  </p:childTnLst>
                                </p:cTn>
                              </p:par>
                              <p:par>
                                <p:cTn id="47" presetID="31" presetClass="entr" presetSubtype="0" fill="hold" nodeType="withEffect">
                                  <p:stCondLst>
                                    <p:cond delay="0"/>
                                  </p:stCondLst>
                                  <p:childTnLst>
                                    <p:set>
                                      <p:cBhvr>
                                        <p:cTn id="48" dur="1" fill="hold">
                                          <p:stCondLst>
                                            <p:cond delay="0"/>
                                          </p:stCondLst>
                                        </p:cTn>
                                        <p:tgtEl>
                                          <p:spTgt spid="3648"/>
                                        </p:tgtEl>
                                        <p:attrNameLst>
                                          <p:attrName>style.visibility</p:attrName>
                                        </p:attrNameLst>
                                      </p:cBhvr>
                                      <p:to>
                                        <p:strVal val="visible"/>
                                      </p:to>
                                    </p:set>
                                    <p:anim calcmode="lin" valueType="num">
                                      <p:cBhvr>
                                        <p:cTn id="49" dur="1000" fill="hold"/>
                                        <p:tgtEl>
                                          <p:spTgt spid="3648"/>
                                        </p:tgtEl>
                                        <p:attrNameLst>
                                          <p:attrName>ppt_w</p:attrName>
                                        </p:attrNameLst>
                                      </p:cBhvr>
                                      <p:tavLst>
                                        <p:tav tm="0">
                                          <p:val>
                                            <p:fltVal val="0"/>
                                          </p:val>
                                        </p:tav>
                                        <p:tav tm="100000">
                                          <p:val>
                                            <p:strVal val="#ppt_w"/>
                                          </p:val>
                                        </p:tav>
                                      </p:tavLst>
                                    </p:anim>
                                    <p:anim calcmode="lin" valueType="num">
                                      <p:cBhvr>
                                        <p:cTn id="50" dur="1000" fill="hold"/>
                                        <p:tgtEl>
                                          <p:spTgt spid="3648"/>
                                        </p:tgtEl>
                                        <p:attrNameLst>
                                          <p:attrName>ppt_h</p:attrName>
                                        </p:attrNameLst>
                                      </p:cBhvr>
                                      <p:tavLst>
                                        <p:tav tm="0">
                                          <p:val>
                                            <p:fltVal val="0"/>
                                          </p:val>
                                        </p:tav>
                                        <p:tav tm="100000">
                                          <p:val>
                                            <p:strVal val="#ppt_h"/>
                                          </p:val>
                                        </p:tav>
                                      </p:tavLst>
                                    </p:anim>
                                    <p:anim calcmode="lin" valueType="num">
                                      <p:cBhvr>
                                        <p:cTn id="51" dur="1000" fill="hold"/>
                                        <p:tgtEl>
                                          <p:spTgt spid="3648"/>
                                        </p:tgtEl>
                                        <p:attrNameLst>
                                          <p:attrName>style.rotation</p:attrName>
                                        </p:attrNameLst>
                                      </p:cBhvr>
                                      <p:tavLst>
                                        <p:tav tm="0">
                                          <p:val>
                                            <p:fltVal val="90"/>
                                          </p:val>
                                        </p:tav>
                                        <p:tav tm="100000">
                                          <p:val>
                                            <p:fltVal val="0"/>
                                          </p:val>
                                        </p:tav>
                                      </p:tavLst>
                                    </p:anim>
                                    <p:animEffect transition="in" filter="fade">
                                      <p:cBhvr>
                                        <p:cTn id="52" dur="1000"/>
                                        <p:tgtEl>
                                          <p:spTgt spid="3648"/>
                                        </p:tgtEl>
                                      </p:cBhvr>
                                    </p:animEffect>
                                  </p:childTnLst>
                                </p:cTn>
                              </p:par>
                              <p:par>
                                <p:cTn id="53" presetID="31" presetClass="entr" presetSubtype="0" fill="hold" nodeType="withEffect">
                                  <p:stCondLst>
                                    <p:cond delay="0"/>
                                  </p:stCondLst>
                                  <p:childTnLst>
                                    <p:set>
                                      <p:cBhvr>
                                        <p:cTn id="54" dur="1" fill="hold">
                                          <p:stCondLst>
                                            <p:cond delay="0"/>
                                          </p:stCondLst>
                                        </p:cTn>
                                        <p:tgtEl>
                                          <p:spTgt spid="3649"/>
                                        </p:tgtEl>
                                        <p:attrNameLst>
                                          <p:attrName>style.visibility</p:attrName>
                                        </p:attrNameLst>
                                      </p:cBhvr>
                                      <p:to>
                                        <p:strVal val="visible"/>
                                      </p:to>
                                    </p:set>
                                    <p:anim calcmode="lin" valueType="num">
                                      <p:cBhvr>
                                        <p:cTn id="55" dur="1000" fill="hold"/>
                                        <p:tgtEl>
                                          <p:spTgt spid="3649"/>
                                        </p:tgtEl>
                                        <p:attrNameLst>
                                          <p:attrName>ppt_w</p:attrName>
                                        </p:attrNameLst>
                                      </p:cBhvr>
                                      <p:tavLst>
                                        <p:tav tm="0">
                                          <p:val>
                                            <p:fltVal val="0"/>
                                          </p:val>
                                        </p:tav>
                                        <p:tav tm="100000">
                                          <p:val>
                                            <p:strVal val="#ppt_w"/>
                                          </p:val>
                                        </p:tav>
                                      </p:tavLst>
                                    </p:anim>
                                    <p:anim calcmode="lin" valueType="num">
                                      <p:cBhvr>
                                        <p:cTn id="56" dur="1000" fill="hold"/>
                                        <p:tgtEl>
                                          <p:spTgt spid="3649"/>
                                        </p:tgtEl>
                                        <p:attrNameLst>
                                          <p:attrName>ppt_h</p:attrName>
                                        </p:attrNameLst>
                                      </p:cBhvr>
                                      <p:tavLst>
                                        <p:tav tm="0">
                                          <p:val>
                                            <p:fltVal val="0"/>
                                          </p:val>
                                        </p:tav>
                                        <p:tav tm="100000">
                                          <p:val>
                                            <p:strVal val="#ppt_h"/>
                                          </p:val>
                                        </p:tav>
                                      </p:tavLst>
                                    </p:anim>
                                    <p:anim calcmode="lin" valueType="num">
                                      <p:cBhvr>
                                        <p:cTn id="57" dur="1000" fill="hold"/>
                                        <p:tgtEl>
                                          <p:spTgt spid="3649"/>
                                        </p:tgtEl>
                                        <p:attrNameLst>
                                          <p:attrName>style.rotation</p:attrName>
                                        </p:attrNameLst>
                                      </p:cBhvr>
                                      <p:tavLst>
                                        <p:tav tm="0">
                                          <p:val>
                                            <p:fltVal val="90"/>
                                          </p:val>
                                        </p:tav>
                                        <p:tav tm="100000">
                                          <p:val>
                                            <p:fltVal val="0"/>
                                          </p:val>
                                        </p:tav>
                                      </p:tavLst>
                                    </p:anim>
                                    <p:animEffect transition="in" filter="fade">
                                      <p:cBhvr>
                                        <p:cTn id="58" dur="1000"/>
                                        <p:tgtEl>
                                          <p:spTgt spid="3649"/>
                                        </p:tgtEl>
                                      </p:cBhvr>
                                    </p:animEffect>
                                  </p:childTnLst>
                                </p:cTn>
                              </p:par>
                              <p:par>
                                <p:cTn id="59" presetID="31" presetClass="entr" presetSubtype="0" fill="hold" nodeType="withEffect">
                                  <p:stCondLst>
                                    <p:cond delay="0"/>
                                  </p:stCondLst>
                                  <p:childTnLst>
                                    <p:set>
                                      <p:cBhvr>
                                        <p:cTn id="60" dur="1" fill="hold">
                                          <p:stCondLst>
                                            <p:cond delay="0"/>
                                          </p:stCondLst>
                                        </p:cTn>
                                        <p:tgtEl>
                                          <p:spTgt spid="3650"/>
                                        </p:tgtEl>
                                        <p:attrNameLst>
                                          <p:attrName>style.visibility</p:attrName>
                                        </p:attrNameLst>
                                      </p:cBhvr>
                                      <p:to>
                                        <p:strVal val="visible"/>
                                      </p:to>
                                    </p:set>
                                    <p:anim calcmode="lin" valueType="num">
                                      <p:cBhvr>
                                        <p:cTn id="61" dur="1000" fill="hold"/>
                                        <p:tgtEl>
                                          <p:spTgt spid="3650"/>
                                        </p:tgtEl>
                                        <p:attrNameLst>
                                          <p:attrName>ppt_w</p:attrName>
                                        </p:attrNameLst>
                                      </p:cBhvr>
                                      <p:tavLst>
                                        <p:tav tm="0">
                                          <p:val>
                                            <p:fltVal val="0"/>
                                          </p:val>
                                        </p:tav>
                                        <p:tav tm="100000">
                                          <p:val>
                                            <p:strVal val="#ppt_w"/>
                                          </p:val>
                                        </p:tav>
                                      </p:tavLst>
                                    </p:anim>
                                    <p:anim calcmode="lin" valueType="num">
                                      <p:cBhvr>
                                        <p:cTn id="62" dur="1000" fill="hold"/>
                                        <p:tgtEl>
                                          <p:spTgt spid="3650"/>
                                        </p:tgtEl>
                                        <p:attrNameLst>
                                          <p:attrName>ppt_h</p:attrName>
                                        </p:attrNameLst>
                                      </p:cBhvr>
                                      <p:tavLst>
                                        <p:tav tm="0">
                                          <p:val>
                                            <p:fltVal val="0"/>
                                          </p:val>
                                        </p:tav>
                                        <p:tav tm="100000">
                                          <p:val>
                                            <p:strVal val="#ppt_h"/>
                                          </p:val>
                                        </p:tav>
                                      </p:tavLst>
                                    </p:anim>
                                    <p:anim calcmode="lin" valueType="num">
                                      <p:cBhvr>
                                        <p:cTn id="63" dur="1000" fill="hold"/>
                                        <p:tgtEl>
                                          <p:spTgt spid="3650"/>
                                        </p:tgtEl>
                                        <p:attrNameLst>
                                          <p:attrName>style.rotation</p:attrName>
                                        </p:attrNameLst>
                                      </p:cBhvr>
                                      <p:tavLst>
                                        <p:tav tm="0">
                                          <p:val>
                                            <p:fltVal val="90"/>
                                          </p:val>
                                        </p:tav>
                                        <p:tav tm="100000">
                                          <p:val>
                                            <p:fltVal val="0"/>
                                          </p:val>
                                        </p:tav>
                                      </p:tavLst>
                                    </p:anim>
                                    <p:animEffect transition="in" filter="fade">
                                      <p:cBhvr>
                                        <p:cTn id="64" dur="1000"/>
                                        <p:tgtEl>
                                          <p:spTgt spid="3650"/>
                                        </p:tgtEl>
                                      </p:cBhvr>
                                    </p:animEffect>
                                  </p:childTnLst>
                                </p:cTn>
                              </p:par>
                              <p:par>
                                <p:cTn id="65" presetID="31" presetClass="entr" presetSubtype="0" fill="hold" nodeType="with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p:cTn id="67" dur="1000" fill="hold"/>
                                        <p:tgtEl>
                                          <p:spTgt spid="18"/>
                                        </p:tgtEl>
                                        <p:attrNameLst>
                                          <p:attrName>ppt_w</p:attrName>
                                        </p:attrNameLst>
                                      </p:cBhvr>
                                      <p:tavLst>
                                        <p:tav tm="0">
                                          <p:val>
                                            <p:fltVal val="0"/>
                                          </p:val>
                                        </p:tav>
                                        <p:tav tm="100000">
                                          <p:val>
                                            <p:strVal val="#ppt_w"/>
                                          </p:val>
                                        </p:tav>
                                      </p:tavLst>
                                    </p:anim>
                                    <p:anim calcmode="lin" valueType="num">
                                      <p:cBhvr>
                                        <p:cTn id="68" dur="1000" fill="hold"/>
                                        <p:tgtEl>
                                          <p:spTgt spid="18"/>
                                        </p:tgtEl>
                                        <p:attrNameLst>
                                          <p:attrName>ppt_h</p:attrName>
                                        </p:attrNameLst>
                                      </p:cBhvr>
                                      <p:tavLst>
                                        <p:tav tm="0">
                                          <p:val>
                                            <p:fltVal val="0"/>
                                          </p:val>
                                        </p:tav>
                                        <p:tav tm="100000">
                                          <p:val>
                                            <p:strVal val="#ppt_h"/>
                                          </p:val>
                                        </p:tav>
                                      </p:tavLst>
                                    </p:anim>
                                    <p:anim calcmode="lin" valueType="num">
                                      <p:cBhvr>
                                        <p:cTn id="69" dur="1000" fill="hold"/>
                                        <p:tgtEl>
                                          <p:spTgt spid="18"/>
                                        </p:tgtEl>
                                        <p:attrNameLst>
                                          <p:attrName>style.rotation</p:attrName>
                                        </p:attrNameLst>
                                      </p:cBhvr>
                                      <p:tavLst>
                                        <p:tav tm="0">
                                          <p:val>
                                            <p:fltVal val="90"/>
                                          </p:val>
                                        </p:tav>
                                        <p:tav tm="100000">
                                          <p:val>
                                            <p:fltVal val="0"/>
                                          </p:val>
                                        </p:tav>
                                      </p:tavLst>
                                    </p:anim>
                                    <p:animEffect transition="in" filter="fade">
                                      <p:cBhvr>
                                        <p:cTn id="70" dur="1000"/>
                                        <p:tgtEl>
                                          <p:spTgt spid="18"/>
                                        </p:tgtEl>
                                      </p:cBhvr>
                                    </p:animEffect>
                                  </p:childTnLst>
                                </p:cTn>
                              </p:par>
                              <p:par>
                                <p:cTn id="71" presetID="31" presetClass="entr" presetSubtype="0" fill="hold" nodeType="withEffect">
                                  <p:stCondLst>
                                    <p:cond delay="0"/>
                                  </p:stCondLst>
                                  <p:childTnLst>
                                    <p:set>
                                      <p:cBhvr>
                                        <p:cTn id="72" dur="1" fill="hold">
                                          <p:stCondLst>
                                            <p:cond delay="0"/>
                                          </p:stCondLst>
                                        </p:cTn>
                                        <p:tgtEl>
                                          <p:spTgt spid="25"/>
                                        </p:tgtEl>
                                        <p:attrNameLst>
                                          <p:attrName>style.visibility</p:attrName>
                                        </p:attrNameLst>
                                      </p:cBhvr>
                                      <p:to>
                                        <p:strVal val="visible"/>
                                      </p:to>
                                    </p:set>
                                    <p:anim calcmode="lin" valueType="num">
                                      <p:cBhvr>
                                        <p:cTn id="73" dur="1000" fill="hold"/>
                                        <p:tgtEl>
                                          <p:spTgt spid="25"/>
                                        </p:tgtEl>
                                        <p:attrNameLst>
                                          <p:attrName>ppt_w</p:attrName>
                                        </p:attrNameLst>
                                      </p:cBhvr>
                                      <p:tavLst>
                                        <p:tav tm="0">
                                          <p:val>
                                            <p:fltVal val="0"/>
                                          </p:val>
                                        </p:tav>
                                        <p:tav tm="100000">
                                          <p:val>
                                            <p:strVal val="#ppt_w"/>
                                          </p:val>
                                        </p:tav>
                                      </p:tavLst>
                                    </p:anim>
                                    <p:anim calcmode="lin" valueType="num">
                                      <p:cBhvr>
                                        <p:cTn id="74" dur="1000" fill="hold"/>
                                        <p:tgtEl>
                                          <p:spTgt spid="25"/>
                                        </p:tgtEl>
                                        <p:attrNameLst>
                                          <p:attrName>ppt_h</p:attrName>
                                        </p:attrNameLst>
                                      </p:cBhvr>
                                      <p:tavLst>
                                        <p:tav tm="0">
                                          <p:val>
                                            <p:fltVal val="0"/>
                                          </p:val>
                                        </p:tav>
                                        <p:tav tm="100000">
                                          <p:val>
                                            <p:strVal val="#ppt_h"/>
                                          </p:val>
                                        </p:tav>
                                      </p:tavLst>
                                    </p:anim>
                                    <p:anim calcmode="lin" valueType="num">
                                      <p:cBhvr>
                                        <p:cTn id="75" dur="1000" fill="hold"/>
                                        <p:tgtEl>
                                          <p:spTgt spid="25"/>
                                        </p:tgtEl>
                                        <p:attrNameLst>
                                          <p:attrName>style.rotation</p:attrName>
                                        </p:attrNameLst>
                                      </p:cBhvr>
                                      <p:tavLst>
                                        <p:tav tm="0">
                                          <p:val>
                                            <p:fltVal val="90"/>
                                          </p:val>
                                        </p:tav>
                                        <p:tav tm="100000">
                                          <p:val>
                                            <p:fltVal val="0"/>
                                          </p:val>
                                        </p:tav>
                                      </p:tavLst>
                                    </p:anim>
                                    <p:animEffect transition="in" filter="fade">
                                      <p:cBhvr>
                                        <p:cTn id="76" dur="1000"/>
                                        <p:tgtEl>
                                          <p:spTgt spid="25"/>
                                        </p:tgtEl>
                                      </p:cBhvr>
                                    </p:animEffect>
                                  </p:childTnLst>
                                </p:cTn>
                              </p:par>
                              <p:par>
                                <p:cTn id="77" presetID="31" presetClass="entr" presetSubtype="0"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 calcmode="lin" valueType="num">
                                      <p:cBhvr>
                                        <p:cTn id="79" dur="1000" fill="hold"/>
                                        <p:tgtEl>
                                          <p:spTgt spid="28"/>
                                        </p:tgtEl>
                                        <p:attrNameLst>
                                          <p:attrName>ppt_w</p:attrName>
                                        </p:attrNameLst>
                                      </p:cBhvr>
                                      <p:tavLst>
                                        <p:tav tm="0">
                                          <p:val>
                                            <p:fltVal val="0"/>
                                          </p:val>
                                        </p:tav>
                                        <p:tav tm="100000">
                                          <p:val>
                                            <p:strVal val="#ppt_w"/>
                                          </p:val>
                                        </p:tav>
                                      </p:tavLst>
                                    </p:anim>
                                    <p:anim calcmode="lin" valueType="num">
                                      <p:cBhvr>
                                        <p:cTn id="80" dur="1000" fill="hold"/>
                                        <p:tgtEl>
                                          <p:spTgt spid="28"/>
                                        </p:tgtEl>
                                        <p:attrNameLst>
                                          <p:attrName>ppt_h</p:attrName>
                                        </p:attrNameLst>
                                      </p:cBhvr>
                                      <p:tavLst>
                                        <p:tav tm="0">
                                          <p:val>
                                            <p:fltVal val="0"/>
                                          </p:val>
                                        </p:tav>
                                        <p:tav tm="100000">
                                          <p:val>
                                            <p:strVal val="#ppt_h"/>
                                          </p:val>
                                        </p:tav>
                                      </p:tavLst>
                                    </p:anim>
                                    <p:anim calcmode="lin" valueType="num">
                                      <p:cBhvr>
                                        <p:cTn id="81" dur="1000" fill="hold"/>
                                        <p:tgtEl>
                                          <p:spTgt spid="28"/>
                                        </p:tgtEl>
                                        <p:attrNameLst>
                                          <p:attrName>style.rotation</p:attrName>
                                        </p:attrNameLst>
                                      </p:cBhvr>
                                      <p:tavLst>
                                        <p:tav tm="0">
                                          <p:val>
                                            <p:fltVal val="90"/>
                                          </p:val>
                                        </p:tav>
                                        <p:tav tm="100000">
                                          <p:val>
                                            <p:fltVal val="0"/>
                                          </p:val>
                                        </p:tav>
                                      </p:tavLst>
                                    </p:anim>
                                    <p:animEffect transition="in" filter="fade">
                                      <p:cBhvr>
                                        <p:cTn id="82" dur="1000"/>
                                        <p:tgtEl>
                                          <p:spTgt spid="28"/>
                                        </p:tgtEl>
                                      </p:cBhvr>
                                    </p:animEffect>
                                  </p:childTnLst>
                                </p:cTn>
                              </p:par>
                              <p:par>
                                <p:cTn id="83" presetID="31" presetClass="entr" presetSubtype="0" fill="hold" grpId="0" nodeType="withEffect">
                                  <p:stCondLst>
                                    <p:cond delay="0"/>
                                  </p:stCondLst>
                                  <p:childTnLst>
                                    <p:set>
                                      <p:cBhvr>
                                        <p:cTn id="84" dur="1" fill="hold">
                                          <p:stCondLst>
                                            <p:cond delay="0"/>
                                          </p:stCondLst>
                                        </p:cTn>
                                        <p:tgtEl>
                                          <p:spTgt spid="61"/>
                                        </p:tgtEl>
                                        <p:attrNameLst>
                                          <p:attrName>style.visibility</p:attrName>
                                        </p:attrNameLst>
                                      </p:cBhvr>
                                      <p:to>
                                        <p:strVal val="visible"/>
                                      </p:to>
                                    </p:set>
                                    <p:anim calcmode="lin" valueType="num">
                                      <p:cBhvr>
                                        <p:cTn id="85" dur="1000" fill="hold"/>
                                        <p:tgtEl>
                                          <p:spTgt spid="61"/>
                                        </p:tgtEl>
                                        <p:attrNameLst>
                                          <p:attrName>ppt_w</p:attrName>
                                        </p:attrNameLst>
                                      </p:cBhvr>
                                      <p:tavLst>
                                        <p:tav tm="0">
                                          <p:val>
                                            <p:fltVal val="0"/>
                                          </p:val>
                                        </p:tav>
                                        <p:tav tm="100000">
                                          <p:val>
                                            <p:strVal val="#ppt_w"/>
                                          </p:val>
                                        </p:tav>
                                      </p:tavLst>
                                    </p:anim>
                                    <p:anim calcmode="lin" valueType="num">
                                      <p:cBhvr>
                                        <p:cTn id="86" dur="1000" fill="hold"/>
                                        <p:tgtEl>
                                          <p:spTgt spid="61"/>
                                        </p:tgtEl>
                                        <p:attrNameLst>
                                          <p:attrName>ppt_h</p:attrName>
                                        </p:attrNameLst>
                                      </p:cBhvr>
                                      <p:tavLst>
                                        <p:tav tm="0">
                                          <p:val>
                                            <p:fltVal val="0"/>
                                          </p:val>
                                        </p:tav>
                                        <p:tav tm="100000">
                                          <p:val>
                                            <p:strVal val="#ppt_h"/>
                                          </p:val>
                                        </p:tav>
                                      </p:tavLst>
                                    </p:anim>
                                    <p:anim calcmode="lin" valueType="num">
                                      <p:cBhvr>
                                        <p:cTn id="87" dur="1000" fill="hold"/>
                                        <p:tgtEl>
                                          <p:spTgt spid="61"/>
                                        </p:tgtEl>
                                        <p:attrNameLst>
                                          <p:attrName>style.rotation</p:attrName>
                                        </p:attrNameLst>
                                      </p:cBhvr>
                                      <p:tavLst>
                                        <p:tav tm="0">
                                          <p:val>
                                            <p:fltVal val="90"/>
                                          </p:val>
                                        </p:tav>
                                        <p:tav tm="100000">
                                          <p:val>
                                            <p:fltVal val="0"/>
                                          </p:val>
                                        </p:tav>
                                      </p:tavLst>
                                    </p:anim>
                                    <p:animEffect transition="in" filter="fade">
                                      <p:cBhvr>
                                        <p:cTn id="88" dur="1000"/>
                                        <p:tgtEl>
                                          <p:spTgt spid="61"/>
                                        </p:tgtEl>
                                      </p:cBhvr>
                                    </p:animEffect>
                                  </p:childTnLst>
                                </p:cTn>
                              </p:par>
                              <p:par>
                                <p:cTn id="89" presetID="31" presetClass="entr" presetSubtype="0" fill="hold" grpId="0" nodeType="withEffect">
                                  <p:stCondLst>
                                    <p:cond delay="0"/>
                                  </p:stCondLst>
                                  <p:childTnLst>
                                    <p:set>
                                      <p:cBhvr>
                                        <p:cTn id="90" dur="1" fill="hold">
                                          <p:stCondLst>
                                            <p:cond delay="0"/>
                                          </p:stCondLst>
                                        </p:cTn>
                                        <p:tgtEl>
                                          <p:spTgt spid="3636"/>
                                        </p:tgtEl>
                                        <p:attrNameLst>
                                          <p:attrName>style.visibility</p:attrName>
                                        </p:attrNameLst>
                                      </p:cBhvr>
                                      <p:to>
                                        <p:strVal val="visible"/>
                                      </p:to>
                                    </p:set>
                                    <p:anim calcmode="lin" valueType="num">
                                      <p:cBhvr>
                                        <p:cTn id="91" dur="1000" fill="hold"/>
                                        <p:tgtEl>
                                          <p:spTgt spid="3636"/>
                                        </p:tgtEl>
                                        <p:attrNameLst>
                                          <p:attrName>ppt_w</p:attrName>
                                        </p:attrNameLst>
                                      </p:cBhvr>
                                      <p:tavLst>
                                        <p:tav tm="0">
                                          <p:val>
                                            <p:fltVal val="0"/>
                                          </p:val>
                                        </p:tav>
                                        <p:tav tm="100000">
                                          <p:val>
                                            <p:strVal val="#ppt_w"/>
                                          </p:val>
                                        </p:tav>
                                      </p:tavLst>
                                    </p:anim>
                                    <p:anim calcmode="lin" valueType="num">
                                      <p:cBhvr>
                                        <p:cTn id="92" dur="1000" fill="hold"/>
                                        <p:tgtEl>
                                          <p:spTgt spid="3636"/>
                                        </p:tgtEl>
                                        <p:attrNameLst>
                                          <p:attrName>ppt_h</p:attrName>
                                        </p:attrNameLst>
                                      </p:cBhvr>
                                      <p:tavLst>
                                        <p:tav tm="0">
                                          <p:val>
                                            <p:fltVal val="0"/>
                                          </p:val>
                                        </p:tav>
                                        <p:tav tm="100000">
                                          <p:val>
                                            <p:strVal val="#ppt_h"/>
                                          </p:val>
                                        </p:tav>
                                      </p:tavLst>
                                    </p:anim>
                                    <p:anim calcmode="lin" valueType="num">
                                      <p:cBhvr>
                                        <p:cTn id="93" dur="1000" fill="hold"/>
                                        <p:tgtEl>
                                          <p:spTgt spid="3636"/>
                                        </p:tgtEl>
                                        <p:attrNameLst>
                                          <p:attrName>style.rotation</p:attrName>
                                        </p:attrNameLst>
                                      </p:cBhvr>
                                      <p:tavLst>
                                        <p:tav tm="0">
                                          <p:val>
                                            <p:fltVal val="90"/>
                                          </p:val>
                                        </p:tav>
                                        <p:tav tm="100000">
                                          <p:val>
                                            <p:fltVal val="0"/>
                                          </p:val>
                                        </p:tav>
                                      </p:tavLst>
                                    </p:anim>
                                    <p:animEffect transition="in" filter="fade">
                                      <p:cBhvr>
                                        <p:cTn id="94" dur="1000"/>
                                        <p:tgtEl>
                                          <p:spTgt spid="36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36" grpId="0" animBg="1"/>
      <p:bldP spid="3637" grpId="0" animBg="1"/>
      <p:bldP spid="3638" grpId="0" animBg="1"/>
      <p:bldP spid="3639" grpId="0" animBg="1"/>
      <p:bldP spid="3640" grpId="0" build="p"/>
      <p:bldP spid="3641" grpId="0" build="p"/>
      <p:bldP spid="3642" grpId="0" build="p"/>
      <p:bldP spid="3646" grpId="0" animBg="1"/>
      <p:bldP spid="28" grpId="0" animBg="1"/>
      <p:bldP spid="6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34"/>
        <p:cNvGrpSpPr/>
        <p:nvPr/>
      </p:nvGrpSpPr>
      <p:grpSpPr>
        <a:xfrm>
          <a:off x="0" y="0"/>
          <a:ext cx="0" cy="0"/>
          <a:chOff x="0" y="0"/>
          <a:chExt cx="0" cy="0"/>
        </a:xfrm>
      </p:grpSpPr>
      <p:sp>
        <p:nvSpPr>
          <p:cNvPr id="3636" name="Google Shape;3636;p60"/>
          <p:cNvSpPr/>
          <p:nvPr/>
        </p:nvSpPr>
        <p:spPr>
          <a:xfrm>
            <a:off x="665139" y="1245473"/>
            <a:ext cx="547200" cy="547500"/>
          </a:xfrm>
          <a:prstGeom prst="ellipse">
            <a:avLst/>
          </a:prstGeom>
          <a:noFill/>
          <a:ln w="19050" cap="flat" cmpd="sng">
            <a:solidFill>
              <a:srgbClr val="FF721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0"/>
          <p:cNvSpPr/>
          <p:nvPr/>
        </p:nvSpPr>
        <p:spPr>
          <a:xfrm>
            <a:off x="665139" y="2138886"/>
            <a:ext cx="547200" cy="547500"/>
          </a:xfrm>
          <a:prstGeom prst="ellipse">
            <a:avLst/>
          </a:prstGeom>
          <a:noFill/>
          <a:ln w="19050" cap="flat" cmpd="sng">
            <a:solidFill>
              <a:srgbClr val="FF721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0"/>
          <p:cNvSpPr/>
          <p:nvPr/>
        </p:nvSpPr>
        <p:spPr>
          <a:xfrm>
            <a:off x="665139" y="3032311"/>
            <a:ext cx="547200" cy="547500"/>
          </a:xfrm>
          <a:prstGeom prst="ellipse">
            <a:avLst/>
          </a:prstGeom>
          <a:noFill/>
          <a:ln w="19050" cap="flat" cmpd="sng">
            <a:solidFill>
              <a:srgbClr val="FF721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0"/>
          <p:cNvSpPr/>
          <p:nvPr/>
        </p:nvSpPr>
        <p:spPr>
          <a:xfrm>
            <a:off x="665139" y="3977961"/>
            <a:ext cx="547200" cy="547500"/>
          </a:xfrm>
          <a:prstGeom prst="ellipse">
            <a:avLst/>
          </a:prstGeom>
          <a:noFill/>
          <a:ln w="19050" cap="flat" cmpd="sng">
            <a:solidFill>
              <a:srgbClr val="FF721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0"/>
          <p:cNvSpPr txBox="1">
            <a:spLocks noGrp="1"/>
          </p:cNvSpPr>
          <p:nvPr>
            <p:ph type="subTitle" idx="1"/>
          </p:nvPr>
        </p:nvSpPr>
        <p:spPr>
          <a:xfrm>
            <a:off x="1303775" y="1237523"/>
            <a:ext cx="4020840" cy="563400"/>
          </a:xfrm>
          <a:prstGeom prst="rect">
            <a:avLst/>
          </a:prstGeom>
        </p:spPr>
        <p:txBody>
          <a:bodyPr spcFirstLastPara="1" wrap="square" lIns="91425" tIns="91425" rIns="91425" bIns="91425" anchor="t" anchorCtr="0">
            <a:noAutofit/>
          </a:bodyPr>
          <a:lstStyle/>
          <a:p>
            <a:pPr marL="0" lvl="0" indent="0" algn="just"/>
            <a:r>
              <a:rPr lang="en-US" sz="1600" dirty="0"/>
              <a:t>Recommender System in eLearning: A Survey </a:t>
            </a:r>
            <a:endParaRPr sz="1600" dirty="0"/>
          </a:p>
        </p:txBody>
      </p:sp>
      <p:sp>
        <p:nvSpPr>
          <p:cNvPr id="3641" name="Google Shape;3641;p60"/>
          <p:cNvSpPr txBox="1">
            <a:spLocks noGrp="1"/>
          </p:cNvSpPr>
          <p:nvPr>
            <p:ph type="subTitle" idx="2"/>
          </p:nvPr>
        </p:nvSpPr>
        <p:spPr>
          <a:xfrm>
            <a:off x="1303776" y="2209185"/>
            <a:ext cx="2388300" cy="563400"/>
          </a:xfrm>
          <a:prstGeom prst="rect">
            <a:avLst/>
          </a:prstGeom>
        </p:spPr>
        <p:txBody>
          <a:bodyPr spcFirstLastPara="1" wrap="square" lIns="91425" tIns="91425" rIns="91425" bIns="91425" anchor="t" anchorCtr="0">
            <a:noAutofit/>
          </a:bodyPr>
          <a:lstStyle/>
          <a:p>
            <a:pPr marL="0" lvl="0" indent="0"/>
            <a:r>
              <a:rPr lang="en-US" sz="1600" dirty="0"/>
              <a:t>2020</a:t>
            </a:r>
          </a:p>
        </p:txBody>
      </p:sp>
      <p:sp>
        <p:nvSpPr>
          <p:cNvPr id="3642" name="Google Shape;3642;p60"/>
          <p:cNvSpPr txBox="1">
            <a:spLocks noGrp="1"/>
          </p:cNvSpPr>
          <p:nvPr>
            <p:ph type="subTitle" idx="3"/>
          </p:nvPr>
        </p:nvSpPr>
        <p:spPr>
          <a:xfrm>
            <a:off x="1233165" y="3107464"/>
            <a:ext cx="5572408" cy="664164"/>
          </a:xfrm>
          <a:prstGeom prst="rect">
            <a:avLst/>
          </a:prstGeom>
        </p:spPr>
        <p:txBody>
          <a:bodyPr spcFirstLastPara="1" wrap="square" lIns="91425" tIns="91425" rIns="91425" bIns="91425" anchor="t" anchorCtr="0">
            <a:noAutofit/>
          </a:bodyPr>
          <a:lstStyle/>
          <a:p>
            <a:pPr marL="0" lvl="0" indent="0" algn="just"/>
            <a:r>
              <a:rPr lang="en-US" sz="1600" dirty="0"/>
              <a:t>Content Based and Collaborative-filter and  K-Means</a:t>
            </a:r>
            <a:endParaRPr sz="1600" dirty="0"/>
          </a:p>
        </p:txBody>
      </p:sp>
      <p:sp>
        <p:nvSpPr>
          <p:cNvPr id="3646" name="Google Shape;3646;p60"/>
          <p:cNvSpPr/>
          <p:nvPr/>
        </p:nvSpPr>
        <p:spPr>
          <a:xfrm>
            <a:off x="819759" y="2266326"/>
            <a:ext cx="292605" cy="292620"/>
          </a:xfrm>
          <a:custGeom>
            <a:avLst/>
            <a:gdLst/>
            <a:ahLst/>
            <a:cxnLst/>
            <a:rect l="l" t="t" r="r" b="b"/>
            <a:pathLst>
              <a:path w="11689" h="11657" extrusionOk="0">
                <a:moveTo>
                  <a:pt x="5860" y="662"/>
                </a:moveTo>
                <a:cubicBezTo>
                  <a:pt x="6080" y="662"/>
                  <a:pt x="6238" y="851"/>
                  <a:pt x="6238" y="1040"/>
                </a:cubicBezTo>
                <a:lnTo>
                  <a:pt x="6238" y="1386"/>
                </a:lnTo>
                <a:lnTo>
                  <a:pt x="756" y="1386"/>
                </a:lnTo>
                <a:lnTo>
                  <a:pt x="756" y="1040"/>
                </a:lnTo>
                <a:cubicBezTo>
                  <a:pt x="725" y="851"/>
                  <a:pt x="882" y="662"/>
                  <a:pt x="1071" y="662"/>
                </a:cubicBezTo>
                <a:close/>
                <a:moveTo>
                  <a:pt x="6175" y="2048"/>
                </a:moveTo>
                <a:lnTo>
                  <a:pt x="6175" y="3686"/>
                </a:lnTo>
                <a:cubicBezTo>
                  <a:pt x="5639" y="3686"/>
                  <a:pt x="5198" y="4096"/>
                  <a:pt x="5198" y="4663"/>
                </a:cubicBezTo>
                <a:cubicBezTo>
                  <a:pt x="4820" y="4694"/>
                  <a:pt x="4505" y="4883"/>
                  <a:pt x="4348" y="5261"/>
                </a:cubicBezTo>
                <a:lnTo>
                  <a:pt x="3592" y="4505"/>
                </a:lnTo>
                <a:cubicBezTo>
                  <a:pt x="3403" y="4300"/>
                  <a:pt x="3135" y="4198"/>
                  <a:pt x="2867" y="4198"/>
                </a:cubicBezTo>
                <a:cubicBezTo>
                  <a:pt x="2599" y="4198"/>
                  <a:pt x="2331" y="4300"/>
                  <a:pt x="2142" y="4505"/>
                </a:cubicBezTo>
                <a:cubicBezTo>
                  <a:pt x="1733" y="4883"/>
                  <a:pt x="1733" y="5576"/>
                  <a:pt x="2142" y="5954"/>
                </a:cubicBezTo>
                <a:lnTo>
                  <a:pt x="4505" y="8317"/>
                </a:lnTo>
                <a:lnTo>
                  <a:pt x="4316" y="8317"/>
                </a:lnTo>
                <a:cubicBezTo>
                  <a:pt x="3875" y="8317"/>
                  <a:pt x="3466" y="8601"/>
                  <a:pt x="3308" y="9042"/>
                </a:cubicBezTo>
                <a:lnTo>
                  <a:pt x="725" y="9042"/>
                </a:lnTo>
                <a:lnTo>
                  <a:pt x="725" y="8979"/>
                </a:lnTo>
                <a:lnTo>
                  <a:pt x="725" y="2048"/>
                </a:lnTo>
                <a:close/>
                <a:moveTo>
                  <a:pt x="7640" y="3907"/>
                </a:moveTo>
                <a:cubicBezTo>
                  <a:pt x="7727" y="3907"/>
                  <a:pt x="7813" y="3938"/>
                  <a:pt x="7876" y="4001"/>
                </a:cubicBezTo>
                <a:lnTo>
                  <a:pt x="8664" y="4789"/>
                </a:lnTo>
                <a:cubicBezTo>
                  <a:pt x="9325" y="5450"/>
                  <a:pt x="9861" y="6238"/>
                  <a:pt x="10113" y="7026"/>
                </a:cubicBezTo>
                <a:lnTo>
                  <a:pt x="7530" y="9609"/>
                </a:lnTo>
                <a:lnTo>
                  <a:pt x="4222" y="9609"/>
                </a:lnTo>
                <a:cubicBezTo>
                  <a:pt x="4033" y="9609"/>
                  <a:pt x="3875" y="9451"/>
                  <a:pt x="3875" y="9262"/>
                </a:cubicBezTo>
                <a:cubicBezTo>
                  <a:pt x="3875" y="9073"/>
                  <a:pt x="4033" y="8916"/>
                  <a:pt x="4222" y="8916"/>
                </a:cubicBezTo>
                <a:lnTo>
                  <a:pt x="5230" y="8916"/>
                </a:lnTo>
                <a:cubicBezTo>
                  <a:pt x="5387" y="8916"/>
                  <a:pt x="5513" y="8821"/>
                  <a:pt x="5545" y="8695"/>
                </a:cubicBezTo>
                <a:cubicBezTo>
                  <a:pt x="5608" y="8601"/>
                  <a:pt x="5608" y="8443"/>
                  <a:pt x="5482" y="8349"/>
                </a:cubicBezTo>
                <a:lnTo>
                  <a:pt x="2520" y="5387"/>
                </a:lnTo>
                <a:cubicBezTo>
                  <a:pt x="2394" y="5293"/>
                  <a:pt x="2394" y="5041"/>
                  <a:pt x="2520" y="4915"/>
                </a:cubicBezTo>
                <a:cubicBezTo>
                  <a:pt x="2583" y="4868"/>
                  <a:pt x="2670" y="4844"/>
                  <a:pt x="2757" y="4844"/>
                </a:cubicBezTo>
                <a:cubicBezTo>
                  <a:pt x="2843" y="4844"/>
                  <a:pt x="2930" y="4868"/>
                  <a:pt x="2993" y="4915"/>
                </a:cubicBezTo>
                <a:lnTo>
                  <a:pt x="4442" y="6395"/>
                </a:lnTo>
                <a:lnTo>
                  <a:pt x="5450" y="7372"/>
                </a:lnTo>
                <a:cubicBezTo>
                  <a:pt x="5498" y="7435"/>
                  <a:pt x="5584" y="7467"/>
                  <a:pt x="5675" y="7467"/>
                </a:cubicBezTo>
                <a:cubicBezTo>
                  <a:pt x="5765" y="7467"/>
                  <a:pt x="5860" y="7435"/>
                  <a:pt x="5923" y="7372"/>
                </a:cubicBezTo>
                <a:cubicBezTo>
                  <a:pt x="6017" y="7246"/>
                  <a:pt x="6017" y="7026"/>
                  <a:pt x="5923" y="6900"/>
                </a:cubicBezTo>
                <a:lnTo>
                  <a:pt x="4915" y="5923"/>
                </a:lnTo>
                <a:cubicBezTo>
                  <a:pt x="4820" y="5797"/>
                  <a:pt x="4820" y="5545"/>
                  <a:pt x="4915" y="5450"/>
                </a:cubicBezTo>
                <a:cubicBezTo>
                  <a:pt x="4978" y="5387"/>
                  <a:pt x="5072" y="5356"/>
                  <a:pt x="5163" y="5356"/>
                </a:cubicBezTo>
                <a:cubicBezTo>
                  <a:pt x="5253" y="5356"/>
                  <a:pt x="5340" y="5387"/>
                  <a:pt x="5387" y="5450"/>
                </a:cubicBezTo>
                <a:lnTo>
                  <a:pt x="6396" y="6427"/>
                </a:lnTo>
                <a:cubicBezTo>
                  <a:pt x="6443" y="6490"/>
                  <a:pt x="6529" y="6522"/>
                  <a:pt x="6620" y="6522"/>
                </a:cubicBezTo>
                <a:cubicBezTo>
                  <a:pt x="6711" y="6522"/>
                  <a:pt x="6805" y="6490"/>
                  <a:pt x="6868" y="6427"/>
                </a:cubicBezTo>
                <a:cubicBezTo>
                  <a:pt x="6963" y="6301"/>
                  <a:pt x="6963" y="6080"/>
                  <a:pt x="6868" y="5954"/>
                </a:cubicBezTo>
                <a:lnTo>
                  <a:pt x="5860" y="4978"/>
                </a:lnTo>
                <a:cubicBezTo>
                  <a:pt x="5765" y="4852"/>
                  <a:pt x="5765" y="4631"/>
                  <a:pt x="5860" y="4505"/>
                </a:cubicBezTo>
                <a:cubicBezTo>
                  <a:pt x="5923" y="4442"/>
                  <a:pt x="6017" y="4411"/>
                  <a:pt x="6108" y="4411"/>
                </a:cubicBezTo>
                <a:cubicBezTo>
                  <a:pt x="6199" y="4411"/>
                  <a:pt x="6285" y="4442"/>
                  <a:pt x="6333" y="4505"/>
                </a:cubicBezTo>
                <a:lnTo>
                  <a:pt x="7341" y="5482"/>
                </a:lnTo>
                <a:cubicBezTo>
                  <a:pt x="7388" y="5545"/>
                  <a:pt x="7475" y="5576"/>
                  <a:pt x="7565" y="5576"/>
                </a:cubicBezTo>
                <a:cubicBezTo>
                  <a:pt x="7656" y="5576"/>
                  <a:pt x="7750" y="5545"/>
                  <a:pt x="7813" y="5482"/>
                </a:cubicBezTo>
                <a:cubicBezTo>
                  <a:pt x="7908" y="5356"/>
                  <a:pt x="7908" y="5135"/>
                  <a:pt x="7813" y="5009"/>
                </a:cubicBezTo>
                <a:lnTo>
                  <a:pt x="7341" y="4537"/>
                </a:lnTo>
                <a:cubicBezTo>
                  <a:pt x="7278" y="4348"/>
                  <a:pt x="7278" y="4096"/>
                  <a:pt x="7404" y="4001"/>
                </a:cubicBezTo>
                <a:cubicBezTo>
                  <a:pt x="7467" y="3938"/>
                  <a:pt x="7553" y="3907"/>
                  <a:pt x="7640" y="3907"/>
                </a:cubicBezTo>
                <a:close/>
                <a:moveTo>
                  <a:pt x="10554" y="7624"/>
                </a:moveTo>
                <a:lnTo>
                  <a:pt x="10806" y="7845"/>
                </a:lnTo>
                <a:cubicBezTo>
                  <a:pt x="10964" y="8002"/>
                  <a:pt x="10964" y="8191"/>
                  <a:pt x="10806" y="8317"/>
                </a:cubicBezTo>
                <a:lnTo>
                  <a:pt x="8853" y="10239"/>
                </a:lnTo>
                <a:cubicBezTo>
                  <a:pt x="8806" y="10302"/>
                  <a:pt x="8719" y="10334"/>
                  <a:pt x="8628" y="10334"/>
                </a:cubicBezTo>
                <a:cubicBezTo>
                  <a:pt x="8538" y="10334"/>
                  <a:pt x="8443" y="10302"/>
                  <a:pt x="8380" y="10239"/>
                </a:cubicBezTo>
                <a:lnTo>
                  <a:pt x="8160" y="10019"/>
                </a:lnTo>
                <a:lnTo>
                  <a:pt x="10554" y="7624"/>
                </a:lnTo>
                <a:close/>
                <a:moveTo>
                  <a:pt x="3277" y="9672"/>
                </a:moveTo>
                <a:cubicBezTo>
                  <a:pt x="3434" y="10050"/>
                  <a:pt x="3781" y="10334"/>
                  <a:pt x="4222" y="10334"/>
                </a:cubicBezTo>
                <a:lnTo>
                  <a:pt x="6143" y="10334"/>
                </a:lnTo>
                <a:lnTo>
                  <a:pt x="6143" y="10680"/>
                </a:lnTo>
                <a:lnTo>
                  <a:pt x="6175" y="10680"/>
                </a:lnTo>
                <a:cubicBezTo>
                  <a:pt x="6175" y="10869"/>
                  <a:pt x="6017" y="11027"/>
                  <a:pt x="5828" y="11027"/>
                </a:cubicBezTo>
                <a:lnTo>
                  <a:pt x="1040" y="11027"/>
                </a:lnTo>
                <a:cubicBezTo>
                  <a:pt x="819" y="11027"/>
                  <a:pt x="662" y="10869"/>
                  <a:pt x="662" y="10680"/>
                </a:cubicBezTo>
                <a:lnTo>
                  <a:pt x="662" y="9672"/>
                </a:lnTo>
                <a:close/>
                <a:moveTo>
                  <a:pt x="1040" y="0"/>
                </a:moveTo>
                <a:cubicBezTo>
                  <a:pt x="473" y="0"/>
                  <a:pt x="0" y="473"/>
                  <a:pt x="0" y="1040"/>
                </a:cubicBezTo>
                <a:lnTo>
                  <a:pt x="0" y="10649"/>
                </a:lnTo>
                <a:cubicBezTo>
                  <a:pt x="0" y="11184"/>
                  <a:pt x="473" y="11657"/>
                  <a:pt x="1040" y="11657"/>
                </a:cubicBezTo>
                <a:lnTo>
                  <a:pt x="5828" y="11657"/>
                </a:lnTo>
                <a:cubicBezTo>
                  <a:pt x="6396" y="11657"/>
                  <a:pt x="6868" y="11184"/>
                  <a:pt x="6868" y="10649"/>
                </a:cubicBezTo>
                <a:lnTo>
                  <a:pt x="6868" y="10334"/>
                </a:lnTo>
                <a:lnTo>
                  <a:pt x="7467" y="10334"/>
                </a:lnTo>
                <a:lnTo>
                  <a:pt x="7876" y="10775"/>
                </a:lnTo>
                <a:cubicBezTo>
                  <a:pt x="8081" y="10964"/>
                  <a:pt x="8349" y="11058"/>
                  <a:pt x="8613" y="11058"/>
                </a:cubicBezTo>
                <a:cubicBezTo>
                  <a:pt x="8877" y="11058"/>
                  <a:pt x="9136" y="10964"/>
                  <a:pt x="9325" y="10775"/>
                </a:cubicBezTo>
                <a:lnTo>
                  <a:pt x="11279" y="8821"/>
                </a:lnTo>
                <a:cubicBezTo>
                  <a:pt x="11688" y="8443"/>
                  <a:pt x="11688" y="7782"/>
                  <a:pt x="11310" y="7372"/>
                </a:cubicBezTo>
                <a:lnTo>
                  <a:pt x="10869" y="6931"/>
                </a:lnTo>
                <a:cubicBezTo>
                  <a:pt x="10554" y="6080"/>
                  <a:pt x="10082" y="5261"/>
                  <a:pt x="9420" y="4505"/>
                </a:cubicBezTo>
                <a:lnTo>
                  <a:pt x="8380" y="3466"/>
                </a:lnTo>
                <a:cubicBezTo>
                  <a:pt x="8191" y="3277"/>
                  <a:pt x="7931" y="3182"/>
                  <a:pt x="7668" y="3182"/>
                </a:cubicBezTo>
                <a:cubicBezTo>
                  <a:pt x="7404" y="3182"/>
                  <a:pt x="7136" y="3277"/>
                  <a:pt x="6931" y="3466"/>
                </a:cubicBezTo>
                <a:lnTo>
                  <a:pt x="6868" y="3560"/>
                </a:lnTo>
                <a:lnTo>
                  <a:pt x="6868" y="1040"/>
                </a:lnTo>
                <a:cubicBezTo>
                  <a:pt x="6868" y="473"/>
                  <a:pt x="6396" y="0"/>
                  <a:pt x="5828" y="0"/>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48" name="Google Shape;3648;p60"/>
          <p:cNvCxnSpPr>
            <a:endCxn id="3637" idx="0"/>
          </p:cNvCxnSpPr>
          <p:nvPr/>
        </p:nvCxnSpPr>
        <p:spPr>
          <a:xfrm flipH="1">
            <a:off x="938739" y="1802886"/>
            <a:ext cx="9600" cy="336000"/>
          </a:xfrm>
          <a:prstGeom prst="straightConnector1">
            <a:avLst/>
          </a:prstGeom>
          <a:noFill/>
          <a:ln w="19050" cap="flat" cmpd="sng">
            <a:solidFill>
              <a:schemeClr val="accent2"/>
            </a:solidFill>
            <a:prstDash val="dot"/>
            <a:round/>
            <a:headEnd type="none" w="med" len="med"/>
            <a:tailEnd type="none" w="med" len="med"/>
          </a:ln>
        </p:spPr>
      </p:cxnSp>
      <p:cxnSp>
        <p:nvCxnSpPr>
          <p:cNvPr id="3649" name="Google Shape;3649;p60"/>
          <p:cNvCxnSpPr/>
          <p:nvPr/>
        </p:nvCxnSpPr>
        <p:spPr>
          <a:xfrm flipH="1">
            <a:off x="938739" y="2697848"/>
            <a:ext cx="9600" cy="336000"/>
          </a:xfrm>
          <a:prstGeom prst="straightConnector1">
            <a:avLst/>
          </a:prstGeom>
          <a:noFill/>
          <a:ln w="19050" cap="flat" cmpd="sng">
            <a:solidFill>
              <a:schemeClr val="accent2"/>
            </a:solidFill>
            <a:prstDash val="dot"/>
            <a:round/>
            <a:headEnd type="none" w="med" len="med"/>
            <a:tailEnd type="none" w="med" len="med"/>
          </a:ln>
        </p:spPr>
      </p:cxnSp>
      <p:cxnSp>
        <p:nvCxnSpPr>
          <p:cNvPr id="3650" name="Google Shape;3650;p60"/>
          <p:cNvCxnSpPr/>
          <p:nvPr/>
        </p:nvCxnSpPr>
        <p:spPr>
          <a:xfrm flipH="1">
            <a:off x="938739" y="3610886"/>
            <a:ext cx="9600" cy="336000"/>
          </a:xfrm>
          <a:prstGeom prst="straightConnector1">
            <a:avLst/>
          </a:prstGeom>
          <a:noFill/>
          <a:ln w="19050" cap="flat" cmpd="sng">
            <a:solidFill>
              <a:schemeClr val="accent2"/>
            </a:solidFill>
            <a:prstDash val="dot"/>
            <a:round/>
            <a:headEnd type="none" w="med" len="med"/>
            <a:tailEnd type="none" w="med" len="med"/>
          </a:ln>
        </p:spPr>
      </p:cxnSp>
      <p:grpSp>
        <p:nvGrpSpPr>
          <p:cNvPr id="18" name="Google Shape;14618;p91"/>
          <p:cNvGrpSpPr/>
          <p:nvPr/>
        </p:nvGrpSpPr>
        <p:grpSpPr>
          <a:xfrm>
            <a:off x="800708" y="3201476"/>
            <a:ext cx="292605" cy="238070"/>
            <a:chOff x="-1700225" y="2768875"/>
            <a:chExt cx="291450" cy="292225"/>
          </a:xfrm>
          <a:solidFill>
            <a:schemeClr val="accent2"/>
          </a:solidFill>
        </p:grpSpPr>
        <p:sp>
          <p:nvSpPr>
            <p:cNvPr id="19" name="Google Shape;14619;p91"/>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620;p91"/>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621;p91"/>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622;p91"/>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623;p91"/>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624;p91"/>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13189;p87"/>
          <p:cNvGrpSpPr/>
          <p:nvPr/>
        </p:nvGrpSpPr>
        <p:grpSpPr>
          <a:xfrm>
            <a:off x="769095" y="4156786"/>
            <a:ext cx="303675" cy="206278"/>
            <a:chOff x="-62882850" y="1999375"/>
            <a:chExt cx="315850" cy="250500"/>
          </a:xfrm>
          <a:solidFill>
            <a:schemeClr val="accent2"/>
          </a:solidFill>
        </p:grpSpPr>
        <p:sp>
          <p:nvSpPr>
            <p:cNvPr id="26" name="Google Shape;13190;p87"/>
            <p:cNvSpPr/>
            <p:nvPr/>
          </p:nvSpPr>
          <p:spPr>
            <a:xfrm>
              <a:off x="-62882850" y="1999375"/>
              <a:ext cx="315850" cy="250500"/>
            </a:xfrm>
            <a:custGeom>
              <a:avLst/>
              <a:gdLst/>
              <a:ahLst/>
              <a:cxnLst/>
              <a:rect l="l" t="t" r="r" b="b"/>
              <a:pathLst>
                <a:path w="12634" h="10020" extrusionOk="0">
                  <a:moveTo>
                    <a:pt x="10586" y="851"/>
                  </a:moveTo>
                  <a:cubicBezTo>
                    <a:pt x="10838" y="851"/>
                    <a:pt x="11027" y="1040"/>
                    <a:pt x="11027" y="1261"/>
                  </a:cubicBezTo>
                  <a:lnTo>
                    <a:pt x="11027" y="7499"/>
                  </a:lnTo>
                  <a:lnTo>
                    <a:pt x="1638" y="7499"/>
                  </a:lnTo>
                  <a:lnTo>
                    <a:pt x="1638" y="1261"/>
                  </a:lnTo>
                  <a:lnTo>
                    <a:pt x="1607" y="1261"/>
                  </a:lnTo>
                  <a:cubicBezTo>
                    <a:pt x="1607" y="1040"/>
                    <a:pt x="1796" y="851"/>
                    <a:pt x="2048" y="851"/>
                  </a:cubicBezTo>
                  <a:close/>
                  <a:moveTo>
                    <a:pt x="11814" y="8318"/>
                  </a:moveTo>
                  <a:lnTo>
                    <a:pt x="11814" y="8727"/>
                  </a:lnTo>
                  <a:cubicBezTo>
                    <a:pt x="11814" y="8948"/>
                    <a:pt x="11594" y="9137"/>
                    <a:pt x="11405" y="9137"/>
                  </a:cubicBezTo>
                  <a:lnTo>
                    <a:pt x="1197" y="9137"/>
                  </a:lnTo>
                  <a:cubicBezTo>
                    <a:pt x="977" y="9137"/>
                    <a:pt x="788" y="8948"/>
                    <a:pt x="788" y="8727"/>
                  </a:cubicBezTo>
                  <a:lnTo>
                    <a:pt x="788" y="8318"/>
                  </a:lnTo>
                  <a:close/>
                  <a:moveTo>
                    <a:pt x="2048" y="1"/>
                  </a:moveTo>
                  <a:cubicBezTo>
                    <a:pt x="1355" y="1"/>
                    <a:pt x="788" y="568"/>
                    <a:pt x="788" y="1261"/>
                  </a:cubicBezTo>
                  <a:lnTo>
                    <a:pt x="788" y="7499"/>
                  </a:lnTo>
                  <a:lnTo>
                    <a:pt x="378" y="7499"/>
                  </a:lnTo>
                  <a:cubicBezTo>
                    <a:pt x="158" y="7499"/>
                    <a:pt x="0" y="7688"/>
                    <a:pt x="0" y="7940"/>
                  </a:cubicBezTo>
                  <a:lnTo>
                    <a:pt x="0" y="8759"/>
                  </a:lnTo>
                  <a:cubicBezTo>
                    <a:pt x="0" y="9420"/>
                    <a:pt x="536" y="10019"/>
                    <a:pt x="1197" y="10019"/>
                  </a:cubicBezTo>
                  <a:lnTo>
                    <a:pt x="11405" y="10019"/>
                  </a:lnTo>
                  <a:cubicBezTo>
                    <a:pt x="12066" y="10019"/>
                    <a:pt x="12634" y="9452"/>
                    <a:pt x="12634" y="8759"/>
                  </a:cubicBezTo>
                  <a:lnTo>
                    <a:pt x="12634" y="7940"/>
                  </a:lnTo>
                  <a:cubicBezTo>
                    <a:pt x="12634" y="7656"/>
                    <a:pt x="12444" y="7499"/>
                    <a:pt x="12224" y="7499"/>
                  </a:cubicBezTo>
                  <a:lnTo>
                    <a:pt x="11814" y="7499"/>
                  </a:lnTo>
                  <a:lnTo>
                    <a:pt x="11814" y="1261"/>
                  </a:lnTo>
                  <a:cubicBezTo>
                    <a:pt x="11814" y="599"/>
                    <a:pt x="11247" y="1"/>
                    <a:pt x="105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191;p87"/>
            <p:cNvSpPr/>
            <p:nvPr/>
          </p:nvSpPr>
          <p:spPr>
            <a:xfrm>
              <a:off x="-62806475" y="2062375"/>
              <a:ext cx="146525" cy="103800"/>
            </a:xfrm>
            <a:custGeom>
              <a:avLst/>
              <a:gdLst/>
              <a:ahLst/>
              <a:cxnLst/>
              <a:rect l="l" t="t" r="r" b="b"/>
              <a:pathLst>
                <a:path w="5861" h="4152" extrusionOk="0">
                  <a:moveTo>
                    <a:pt x="3782" y="1"/>
                  </a:moveTo>
                  <a:cubicBezTo>
                    <a:pt x="3561" y="1"/>
                    <a:pt x="3341" y="221"/>
                    <a:pt x="3341" y="410"/>
                  </a:cubicBezTo>
                  <a:cubicBezTo>
                    <a:pt x="3341" y="631"/>
                    <a:pt x="3561" y="852"/>
                    <a:pt x="3782" y="852"/>
                  </a:cubicBezTo>
                  <a:lnTo>
                    <a:pt x="4443" y="852"/>
                  </a:lnTo>
                  <a:lnTo>
                    <a:pt x="2962" y="2332"/>
                  </a:lnTo>
                  <a:lnTo>
                    <a:pt x="2395" y="1765"/>
                  </a:lnTo>
                  <a:cubicBezTo>
                    <a:pt x="2332" y="1686"/>
                    <a:pt x="2230" y="1647"/>
                    <a:pt x="2124" y="1647"/>
                  </a:cubicBezTo>
                  <a:cubicBezTo>
                    <a:pt x="2017" y="1647"/>
                    <a:pt x="1907" y="1686"/>
                    <a:pt x="1828" y="1765"/>
                  </a:cubicBezTo>
                  <a:lnTo>
                    <a:pt x="159" y="3435"/>
                  </a:lnTo>
                  <a:cubicBezTo>
                    <a:pt x="1" y="3592"/>
                    <a:pt x="1" y="3876"/>
                    <a:pt x="159" y="4034"/>
                  </a:cubicBezTo>
                  <a:cubicBezTo>
                    <a:pt x="237" y="4112"/>
                    <a:pt x="348" y="4152"/>
                    <a:pt x="458" y="4152"/>
                  </a:cubicBezTo>
                  <a:cubicBezTo>
                    <a:pt x="568" y="4152"/>
                    <a:pt x="678" y="4112"/>
                    <a:pt x="757" y="4034"/>
                  </a:cubicBezTo>
                  <a:lnTo>
                    <a:pt x="2143" y="2647"/>
                  </a:lnTo>
                  <a:lnTo>
                    <a:pt x="2679" y="3183"/>
                  </a:lnTo>
                  <a:cubicBezTo>
                    <a:pt x="2758" y="3262"/>
                    <a:pt x="2868" y="3301"/>
                    <a:pt x="2978" y="3301"/>
                  </a:cubicBezTo>
                  <a:cubicBezTo>
                    <a:pt x="3088" y="3301"/>
                    <a:pt x="3199" y="3262"/>
                    <a:pt x="3278" y="3183"/>
                  </a:cubicBezTo>
                  <a:lnTo>
                    <a:pt x="5042" y="1419"/>
                  </a:lnTo>
                  <a:lnTo>
                    <a:pt x="5042" y="2080"/>
                  </a:lnTo>
                  <a:cubicBezTo>
                    <a:pt x="5042" y="2332"/>
                    <a:pt x="5231" y="2521"/>
                    <a:pt x="5451" y="2521"/>
                  </a:cubicBezTo>
                  <a:cubicBezTo>
                    <a:pt x="5640" y="2521"/>
                    <a:pt x="5861" y="2332"/>
                    <a:pt x="5861" y="2080"/>
                  </a:cubicBezTo>
                  <a:lnTo>
                    <a:pt x="5861" y="442"/>
                  </a:lnTo>
                  <a:cubicBezTo>
                    <a:pt x="5861" y="158"/>
                    <a:pt x="5672" y="1"/>
                    <a:pt x="54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12854;p86"/>
          <p:cNvSpPr/>
          <p:nvPr/>
        </p:nvSpPr>
        <p:spPr>
          <a:xfrm>
            <a:off x="795296" y="1435700"/>
            <a:ext cx="251271" cy="194224"/>
          </a:xfrm>
          <a:custGeom>
            <a:avLst/>
            <a:gdLst/>
            <a:ahLst/>
            <a:cxnLst/>
            <a:rect l="l" t="t" r="r" b="b"/>
            <a:pathLst>
              <a:path w="13012" h="11508" extrusionOk="0">
                <a:moveTo>
                  <a:pt x="9306" y="836"/>
                </a:moveTo>
                <a:cubicBezTo>
                  <a:pt x="9412" y="836"/>
                  <a:pt x="9515" y="875"/>
                  <a:pt x="9578" y="954"/>
                </a:cubicBezTo>
                <a:lnTo>
                  <a:pt x="11909" y="3285"/>
                </a:lnTo>
                <a:cubicBezTo>
                  <a:pt x="12067" y="3443"/>
                  <a:pt x="12067" y="3695"/>
                  <a:pt x="11909" y="3884"/>
                </a:cubicBezTo>
                <a:lnTo>
                  <a:pt x="6900" y="8861"/>
                </a:lnTo>
                <a:lnTo>
                  <a:pt x="4001" y="5963"/>
                </a:lnTo>
                <a:lnTo>
                  <a:pt x="9011" y="954"/>
                </a:lnTo>
                <a:cubicBezTo>
                  <a:pt x="9089" y="875"/>
                  <a:pt x="9200" y="836"/>
                  <a:pt x="9306" y="836"/>
                </a:cubicBezTo>
                <a:close/>
                <a:moveTo>
                  <a:pt x="3466" y="6499"/>
                </a:moveTo>
                <a:lnTo>
                  <a:pt x="6364" y="9428"/>
                </a:lnTo>
                <a:lnTo>
                  <a:pt x="6049" y="9744"/>
                </a:lnTo>
                <a:cubicBezTo>
                  <a:pt x="5986" y="9807"/>
                  <a:pt x="5892" y="9870"/>
                  <a:pt x="5766" y="9870"/>
                </a:cubicBezTo>
                <a:cubicBezTo>
                  <a:pt x="5640" y="9870"/>
                  <a:pt x="5577" y="9807"/>
                  <a:pt x="5514" y="9744"/>
                </a:cubicBezTo>
                <a:cubicBezTo>
                  <a:pt x="5255" y="9506"/>
                  <a:pt x="4936" y="9372"/>
                  <a:pt x="4610" y="9372"/>
                </a:cubicBezTo>
                <a:cubicBezTo>
                  <a:pt x="4460" y="9372"/>
                  <a:pt x="4308" y="9400"/>
                  <a:pt x="4159" y="9460"/>
                </a:cubicBezTo>
                <a:cubicBezTo>
                  <a:pt x="3938" y="9555"/>
                  <a:pt x="3812" y="9712"/>
                  <a:pt x="3686" y="9807"/>
                </a:cubicBezTo>
                <a:lnTo>
                  <a:pt x="3088" y="9239"/>
                </a:lnTo>
                <a:lnTo>
                  <a:pt x="3182" y="9145"/>
                </a:lnTo>
                <a:cubicBezTo>
                  <a:pt x="3655" y="8672"/>
                  <a:pt x="3686" y="7853"/>
                  <a:pt x="3151" y="7381"/>
                </a:cubicBezTo>
                <a:cubicBezTo>
                  <a:pt x="2993" y="7223"/>
                  <a:pt x="3025" y="6940"/>
                  <a:pt x="3182" y="6782"/>
                </a:cubicBezTo>
                <a:lnTo>
                  <a:pt x="3466" y="6499"/>
                </a:lnTo>
                <a:close/>
                <a:moveTo>
                  <a:pt x="2426" y="9807"/>
                </a:moveTo>
                <a:lnTo>
                  <a:pt x="3025" y="10405"/>
                </a:lnTo>
                <a:lnTo>
                  <a:pt x="2773" y="10657"/>
                </a:lnTo>
                <a:lnTo>
                  <a:pt x="1544" y="10657"/>
                </a:lnTo>
                <a:lnTo>
                  <a:pt x="2426" y="9807"/>
                </a:lnTo>
                <a:close/>
                <a:moveTo>
                  <a:pt x="9310" y="1"/>
                </a:moveTo>
                <a:cubicBezTo>
                  <a:pt x="8995" y="1"/>
                  <a:pt x="8680" y="119"/>
                  <a:pt x="8443" y="355"/>
                </a:cubicBezTo>
                <a:lnTo>
                  <a:pt x="2584" y="6247"/>
                </a:lnTo>
                <a:cubicBezTo>
                  <a:pt x="2111" y="6719"/>
                  <a:pt x="2079" y="7538"/>
                  <a:pt x="2552" y="8011"/>
                </a:cubicBezTo>
                <a:cubicBezTo>
                  <a:pt x="2710" y="8137"/>
                  <a:pt x="2710" y="8357"/>
                  <a:pt x="2615" y="8483"/>
                </a:cubicBezTo>
                <a:cubicBezTo>
                  <a:pt x="2584" y="8546"/>
                  <a:pt x="2584" y="8546"/>
                  <a:pt x="2552" y="8609"/>
                </a:cubicBezTo>
                <a:lnTo>
                  <a:pt x="252" y="10815"/>
                </a:lnTo>
                <a:cubicBezTo>
                  <a:pt x="0" y="11067"/>
                  <a:pt x="189" y="11508"/>
                  <a:pt x="536" y="11508"/>
                </a:cubicBezTo>
                <a:lnTo>
                  <a:pt x="2930" y="11508"/>
                </a:lnTo>
                <a:cubicBezTo>
                  <a:pt x="3056" y="11508"/>
                  <a:pt x="3182" y="11476"/>
                  <a:pt x="3245" y="11382"/>
                </a:cubicBezTo>
                <a:lnTo>
                  <a:pt x="4285" y="10374"/>
                </a:lnTo>
                <a:cubicBezTo>
                  <a:pt x="4364" y="10295"/>
                  <a:pt x="4474" y="10255"/>
                  <a:pt x="4584" y="10255"/>
                </a:cubicBezTo>
                <a:cubicBezTo>
                  <a:pt x="4694" y="10255"/>
                  <a:pt x="4805" y="10295"/>
                  <a:pt x="4883" y="10374"/>
                </a:cubicBezTo>
                <a:cubicBezTo>
                  <a:pt x="5092" y="10614"/>
                  <a:pt x="5413" y="10740"/>
                  <a:pt x="5742" y="10740"/>
                </a:cubicBezTo>
                <a:cubicBezTo>
                  <a:pt x="6060" y="10740"/>
                  <a:pt x="6384" y="10622"/>
                  <a:pt x="6616" y="10374"/>
                </a:cubicBezTo>
                <a:lnTo>
                  <a:pt x="12476" y="4482"/>
                </a:lnTo>
                <a:cubicBezTo>
                  <a:pt x="12980" y="3978"/>
                  <a:pt x="13012" y="3191"/>
                  <a:pt x="12508" y="2686"/>
                </a:cubicBezTo>
                <a:lnTo>
                  <a:pt x="10176" y="355"/>
                </a:lnTo>
                <a:cubicBezTo>
                  <a:pt x="9940" y="119"/>
                  <a:pt x="9625" y="1"/>
                  <a:pt x="93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224;p51">
            <a:extLst>
              <a:ext uri="{FF2B5EF4-FFF2-40B4-BE49-F238E27FC236}">
                <a16:creationId xmlns:a16="http://schemas.microsoft.com/office/drawing/2014/main" xmlns="" id="{538949F9-06C7-E5A6-5783-DCF03A800D0D}"/>
              </a:ext>
            </a:extLst>
          </p:cNvPr>
          <p:cNvSpPr/>
          <p:nvPr/>
        </p:nvSpPr>
        <p:spPr>
          <a:xfrm>
            <a:off x="8157610" y="4195693"/>
            <a:ext cx="1316913" cy="1316913"/>
          </a:xfrm>
          <a:prstGeom prst="ellipse">
            <a:avLst/>
          </a:pr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1201;p51">
            <a:extLst>
              <a:ext uri="{FF2B5EF4-FFF2-40B4-BE49-F238E27FC236}">
                <a16:creationId xmlns:a16="http://schemas.microsoft.com/office/drawing/2014/main" xmlns="" id="{60392513-3DA4-A8D7-0EF2-F7B9025E614C}"/>
              </a:ext>
            </a:extLst>
          </p:cNvPr>
          <p:cNvGrpSpPr/>
          <p:nvPr/>
        </p:nvGrpSpPr>
        <p:grpSpPr>
          <a:xfrm>
            <a:off x="7757602" y="3769628"/>
            <a:ext cx="1892887" cy="1893345"/>
            <a:chOff x="1347125" y="349025"/>
            <a:chExt cx="4978800" cy="4980000"/>
          </a:xfrm>
        </p:grpSpPr>
        <p:sp>
          <p:nvSpPr>
            <p:cNvPr id="4" name="Google Shape;1202;p51">
              <a:extLst>
                <a:ext uri="{FF2B5EF4-FFF2-40B4-BE49-F238E27FC236}">
                  <a16:creationId xmlns:a16="http://schemas.microsoft.com/office/drawing/2014/main" xmlns="" id="{644827BF-F6C7-D526-D0E3-5987801FDE66}"/>
                </a:ext>
              </a:extLst>
            </p:cNvPr>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03;p51">
              <a:extLst>
                <a:ext uri="{FF2B5EF4-FFF2-40B4-BE49-F238E27FC236}">
                  <a16:creationId xmlns:a16="http://schemas.microsoft.com/office/drawing/2014/main" xmlns="" id="{0A14A83D-B4CB-5585-A358-1B7D1D0D376E}"/>
                </a:ext>
              </a:extLst>
            </p:cNvPr>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04;p51">
              <a:extLst>
                <a:ext uri="{FF2B5EF4-FFF2-40B4-BE49-F238E27FC236}">
                  <a16:creationId xmlns:a16="http://schemas.microsoft.com/office/drawing/2014/main" xmlns="" id="{E78AAA7E-DA90-7EA0-CEE7-6B39809BE500}"/>
                </a:ext>
              </a:extLst>
            </p:cNvPr>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05;p51">
              <a:extLst>
                <a:ext uri="{FF2B5EF4-FFF2-40B4-BE49-F238E27FC236}">
                  <a16:creationId xmlns:a16="http://schemas.microsoft.com/office/drawing/2014/main" xmlns="" id="{55284704-A2F1-8E1F-362F-2A3B202852E2}"/>
                </a:ext>
              </a:extLst>
            </p:cNvPr>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06;p51">
              <a:extLst>
                <a:ext uri="{FF2B5EF4-FFF2-40B4-BE49-F238E27FC236}">
                  <a16:creationId xmlns:a16="http://schemas.microsoft.com/office/drawing/2014/main" xmlns="" id="{52460A51-F2B4-CF58-F338-81506539C4A6}"/>
                </a:ext>
              </a:extLst>
            </p:cNvPr>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07;p51">
              <a:extLst>
                <a:ext uri="{FF2B5EF4-FFF2-40B4-BE49-F238E27FC236}">
                  <a16:creationId xmlns:a16="http://schemas.microsoft.com/office/drawing/2014/main" xmlns="" id="{C980BE68-0F55-E927-422C-8BD3EC08412E}"/>
                </a:ext>
              </a:extLst>
            </p:cNvPr>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08;p51">
              <a:extLst>
                <a:ext uri="{FF2B5EF4-FFF2-40B4-BE49-F238E27FC236}">
                  <a16:creationId xmlns:a16="http://schemas.microsoft.com/office/drawing/2014/main" xmlns="" id="{CB36D10B-C049-557E-B84A-E4FCAF6F4DED}"/>
                </a:ext>
              </a:extLst>
            </p:cNvPr>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09;p51">
              <a:extLst>
                <a:ext uri="{FF2B5EF4-FFF2-40B4-BE49-F238E27FC236}">
                  <a16:creationId xmlns:a16="http://schemas.microsoft.com/office/drawing/2014/main" xmlns="" id="{8CD5E67E-FB81-1B0C-29F6-9454029B5A82}"/>
                </a:ext>
              </a:extLst>
            </p:cNvPr>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10;p51">
              <a:extLst>
                <a:ext uri="{FF2B5EF4-FFF2-40B4-BE49-F238E27FC236}">
                  <a16:creationId xmlns:a16="http://schemas.microsoft.com/office/drawing/2014/main" xmlns="" id="{EE12F269-ECA6-EB32-C5BE-F90AB86EF82D}"/>
                </a:ext>
              </a:extLst>
            </p:cNvPr>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11;p51">
              <a:extLst>
                <a:ext uri="{FF2B5EF4-FFF2-40B4-BE49-F238E27FC236}">
                  <a16:creationId xmlns:a16="http://schemas.microsoft.com/office/drawing/2014/main" xmlns="" id="{1EAF56C8-B8FD-6DAA-400E-376AE5BD1D36}"/>
                </a:ext>
              </a:extLst>
            </p:cNvPr>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212;p51">
              <a:extLst>
                <a:ext uri="{FF2B5EF4-FFF2-40B4-BE49-F238E27FC236}">
                  <a16:creationId xmlns:a16="http://schemas.microsoft.com/office/drawing/2014/main" xmlns="" id="{B29837C0-8F9F-B322-6E8C-ED87B50E13C5}"/>
                </a:ext>
              </a:extLst>
            </p:cNvPr>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13;p51">
              <a:extLst>
                <a:ext uri="{FF2B5EF4-FFF2-40B4-BE49-F238E27FC236}">
                  <a16:creationId xmlns:a16="http://schemas.microsoft.com/office/drawing/2014/main" xmlns="" id="{2111F867-EA3B-D702-E284-2F047CAEC6EC}"/>
                </a:ext>
              </a:extLst>
            </p:cNvPr>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14;p51">
              <a:extLst>
                <a:ext uri="{FF2B5EF4-FFF2-40B4-BE49-F238E27FC236}">
                  <a16:creationId xmlns:a16="http://schemas.microsoft.com/office/drawing/2014/main" xmlns="" id="{56A9AA25-BCDA-DFC3-95A4-DD43528756E4}"/>
                </a:ext>
              </a:extLst>
            </p:cNvPr>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15;p51">
              <a:extLst>
                <a:ext uri="{FF2B5EF4-FFF2-40B4-BE49-F238E27FC236}">
                  <a16:creationId xmlns:a16="http://schemas.microsoft.com/office/drawing/2014/main" xmlns="" id="{C4D35149-A863-19D0-94A4-6DB086A75EDE}"/>
                </a:ext>
              </a:extLst>
            </p:cNvPr>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16;p51">
              <a:extLst>
                <a:ext uri="{FF2B5EF4-FFF2-40B4-BE49-F238E27FC236}">
                  <a16:creationId xmlns:a16="http://schemas.microsoft.com/office/drawing/2014/main" xmlns="" id="{25596BE9-9C64-6492-99EA-CE02736306D3}"/>
                </a:ext>
              </a:extLst>
            </p:cNvPr>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17;p51">
              <a:extLst>
                <a:ext uri="{FF2B5EF4-FFF2-40B4-BE49-F238E27FC236}">
                  <a16:creationId xmlns:a16="http://schemas.microsoft.com/office/drawing/2014/main" xmlns="" id="{A6E23F08-93CA-8EE9-9950-5744DE0A3481}"/>
                </a:ext>
              </a:extLst>
            </p:cNvPr>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18;p51">
              <a:extLst>
                <a:ext uri="{FF2B5EF4-FFF2-40B4-BE49-F238E27FC236}">
                  <a16:creationId xmlns:a16="http://schemas.microsoft.com/office/drawing/2014/main" xmlns="" id="{60670FE4-F3FE-45E3-7027-4CDFE328B96F}"/>
                </a:ext>
              </a:extLst>
            </p:cNvPr>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19;p51">
              <a:extLst>
                <a:ext uri="{FF2B5EF4-FFF2-40B4-BE49-F238E27FC236}">
                  <a16:creationId xmlns:a16="http://schemas.microsoft.com/office/drawing/2014/main" xmlns="" id="{E8A4720D-FC5F-4277-FADA-4BEF2F9340F1}"/>
                </a:ext>
              </a:extLst>
            </p:cNvPr>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20;p51">
              <a:extLst>
                <a:ext uri="{FF2B5EF4-FFF2-40B4-BE49-F238E27FC236}">
                  <a16:creationId xmlns:a16="http://schemas.microsoft.com/office/drawing/2014/main" xmlns="" id="{6D7A6539-7528-D31B-572B-EA3D1B909859}"/>
                </a:ext>
              </a:extLst>
            </p:cNvPr>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21;p51">
              <a:extLst>
                <a:ext uri="{FF2B5EF4-FFF2-40B4-BE49-F238E27FC236}">
                  <a16:creationId xmlns:a16="http://schemas.microsoft.com/office/drawing/2014/main" xmlns="" id="{D14D4F99-8D25-8093-335D-B8F15F0C2A03}"/>
                </a:ext>
              </a:extLst>
            </p:cNvPr>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22;p51">
              <a:extLst>
                <a:ext uri="{FF2B5EF4-FFF2-40B4-BE49-F238E27FC236}">
                  <a16:creationId xmlns:a16="http://schemas.microsoft.com/office/drawing/2014/main" xmlns="" id="{45DE80AB-2801-A836-4968-7C1ED7B7C1F9}"/>
                </a:ext>
              </a:extLst>
            </p:cNvPr>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23;p51">
              <a:extLst>
                <a:ext uri="{FF2B5EF4-FFF2-40B4-BE49-F238E27FC236}">
                  <a16:creationId xmlns:a16="http://schemas.microsoft.com/office/drawing/2014/main" xmlns="" id="{CE859978-B3E2-C622-0722-2EB06D3C4010}"/>
                </a:ext>
              </a:extLst>
            </p:cNvPr>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1225;p51">
            <a:extLst>
              <a:ext uri="{FF2B5EF4-FFF2-40B4-BE49-F238E27FC236}">
                <a16:creationId xmlns:a16="http://schemas.microsoft.com/office/drawing/2014/main" xmlns="" id="{3E0AE2AB-D61D-E80A-2B07-DF3A76757E9B}"/>
              </a:ext>
            </a:extLst>
          </p:cNvPr>
          <p:cNvGrpSpPr/>
          <p:nvPr/>
        </p:nvGrpSpPr>
        <p:grpSpPr>
          <a:xfrm>
            <a:off x="-813942" y="-312347"/>
            <a:ext cx="1695779" cy="1696188"/>
            <a:chOff x="1347125" y="349025"/>
            <a:chExt cx="4978800" cy="4980000"/>
          </a:xfrm>
        </p:grpSpPr>
        <p:sp>
          <p:nvSpPr>
            <p:cNvPr id="38" name="Google Shape;1226;p51">
              <a:extLst>
                <a:ext uri="{FF2B5EF4-FFF2-40B4-BE49-F238E27FC236}">
                  <a16:creationId xmlns:a16="http://schemas.microsoft.com/office/drawing/2014/main" xmlns="" id="{B22F00D6-8AEF-1D98-5027-4F62E302C1CC}"/>
                </a:ext>
              </a:extLst>
            </p:cNvPr>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27;p51">
              <a:extLst>
                <a:ext uri="{FF2B5EF4-FFF2-40B4-BE49-F238E27FC236}">
                  <a16:creationId xmlns:a16="http://schemas.microsoft.com/office/drawing/2014/main" xmlns="" id="{1B5F9DBE-8F7C-E1AB-68FD-02889E8B5545}"/>
                </a:ext>
              </a:extLst>
            </p:cNvPr>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28;p51">
              <a:extLst>
                <a:ext uri="{FF2B5EF4-FFF2-40B4-BE49-F238E27FC236}">
                  <a16:creationId xmlns:a16="http://schemas.microsoft.com/office/drawing/2014/main" xmlns="" id="{5385F68C-C7D6-F53B-F43A-349E75FD4E78}"/>
                </a:ext>
              </a:extLst>
            </p:cNvPr>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29;p51">
              <a:extLst>
                <a:ext uri="{FF2B5EF4-FFF2-40B4-BE49-F238E27FC236}">
                  <a16:creationId xmlns:a16="http://schemas.microsoft.com/office/drawing/2014/main" xmlns="" id="{69B92166-89D5-A90A-2CC4-30051155B5E2}"/>
                </a:ext>
              </a:extLst>
            </p:cNvPr>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30;p51">
              <a:extLst>
                <a:ext uri="{FF2B5EF4-FFF2-40B4-BE49-F238E27FC236}">
                  <a16:creationId xmlns:a16="http://schemas.microsoft.com/office/drawing/2014/main" xmlns="" id="{3AD10A8D-56A5-8197-2F17-EAB1D5F3BCB8}"/>
                </a:ext>
              </a:extLst>
            </p:cNvPr>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31;p51">
              <a:extLst>
                <a:ext uri="{FF2B5EF4-FFF2-40B4-BE49-F238E27FC236}">
                  <a16:creationId xmlns:a16="http://schemas.microsoft.com/office/drawing/2014/main" xmlns="" id="{215B8BCB-FD33-A31A-B5B6-874581E68107}"/>
                </a:ext>
              </a:extLst>
            </p:cNvPr>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32;p51">
              <a:extLst>
                <a:ext uri="{FF2B5EF4-FFF2-40B4-BE49-F238E27FC236}">
                  <a16:creationId xmlns:a16="http://schemas.microsoft.com/office/drawing/2014/main" xmlns="" id="{643475E9-C11F-D940-3691-C036470B617F}"/>
                </a:ext>
              </a:extLst>
            </p:cNvPr>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33;p51">
              <a:extLst>
                <a:ext uri="{FF2B5EF4-FFF2-40B4-BE49-F238E27FC236}">
                  <a16:creationId xmlns:a16="http://schemas.microsoft.com/office/drawing/2014/main" xmlns="" id="{A5258ABA-EBA4-8CC1-58D8-07BC390D59B4}"/>
                </a:ext>
              </a:extLst>
            </p:cNvPr>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34;p51">
              <a:extLst>
                <a:ext uri="{FF2B5EF4-FFF2-40B4-BE49-F238E27FC236}">
                  <a16:creationId xmlns:a16="http://schemas.microsoft.com/office/drawing/2014/main" xmlns="" id="{9F7C146B-04E7-6FDB-57C7-FF4AD81DF1FF}"/>
                </a:ext>
              </a:extLst>
            </p:cNvPr>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35;p51">
              <a:extLst>
                <a:ext uri="{FF2B5EF4-FFF2-40B4-BE49-F238E27FC236}">
                  <a16:creationId xmlns:a16="http://schemas.microsoft.com/office/drawing/2014/main" xmlns="" id="{0F00D702-EBE7-F30B-1879-ECBA3E265832}"/>
                </a:ext>
              </a:extLst>
            </p:cNvPr>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36;p51">
              <a:extLst>
                <a:ext uri="{FF2B5EF4-FFF2-40B4-BE49-F238E27FC236}">
                  <a16:creationId xmlns:a16="http://schemas.microsoft.com/office/drawing/2014/main" xmlns="" id="{30BAB32B-2C41-5E24-851F-7C06D988694D}"/>
                </a:ext>
              </a:extLst>
            </p:cNvPr>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37;p51">
              <a:extLst>
                <a:ext uri="{FF2B5EF4-FFF2-40B4-BE49-F238E27FC236}">
                  <a16:creationId xmlns:a16="http://schemas.microsoft.com/office/drawing/2014/main" xmlns="" id="{16B9A18F-D121-63A8-55A2-3E68D73FCB38}"/>
                </a:ext>
              </a:extLst>
            </p:cNvPr>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38;p51">
              <a:extLst>
                <a:ext uri="{FF2B5EF4-FFF2-40B4-BE49-F238E27FC236}">
                  <a16:creationId xmlns:a16="http://schemas.microsoft.com/office/drawing/2014/main" xmlns="" id="{B07CDD49-2A5C-6571-C82C-BBFEAFD783E9}"/>
                </a:ext>
              </a:extLst>
            </p:cNvPr>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39;p51">
              <a:extLst>
                <a:ext uri="{FF2B5EF4-FFF2-40B4-BE49-F238E27FC236}">
                  <a16:creationId xmlns:a16="http://schemas.microsoft.com/office/drawing/2014/main" xmlns="" id="{271876EF-110F-A9FE-6D4D-679E0F3C0A82}"/>
                </a:ext>
              </a:extLst>
            </p:cNvPr>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40;p51">
              <a:extLst>
                <a:ext uri="{FF2B5EF4-FFF2-40B4-BE49-F238E27FC236}">
                  <a16:creationId xmlns:a16="http://schemas.microsoft.com/office/drawing/2014/main" xmlns="" id="{38878068-FDE2-9EA5-C1C5-7C04AAE4DCCC}"/>
                </a:ext>
              </a:extLst>
            </p:cNvPr>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41;p51">
              <a:extLst>
                <a:ext uri="{FF2B5EF4-FFF2-40B4-BE49-F238E27FC236}">
                  <a16:creationId xmlns:a16="http://schemas.microsoft.com/office/drawing/2014/main" xmlns="" id="{9B6CD2FE-EC8F-1958-93A6-2929B11957C6}"/>
                </a:ext>
              </a:extLst>
            </p:cNvPr>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42;p51">
              <a:extLst>
                <a:ext uri="{FF2B5EF4-FFF2-40B4-BE49-F238E27FC236}">
                  <a16:creationId xmlns:a16="http://schemas.microsoft.com/office/drawing/2014/main" xmlns="" id="{1AE898DD-44F0-A375-1E16-31AD95B8B448}"/>
                </a:ext>
              </a:extLst>
            </p:cNvPr>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43;p51">
              <a:extLst>
                <a:ext uri="{FF2B5EF4-FFF2-40B4-BE49-F238E27FC236}">
                  <a16:creationId xmlns:a16="http://schemas.microsoft.com/office/drawing/2014/main" xmlns="" id="{D4E9D9B8-0023-A102-4441-CF93053DC94D}"/>
                </a:ext>
              </a:extLst>
            </p:cNvPr>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44;p51">
              <a:extLst>
                <a:ext uri="{FF2B5EF4-FFF2-40B4-BE49-F238E27FC236}">
                  <a16:creationId xmlns:a16="http://schemas.microsoft.com/office/drawing/2014/main" xmlns="" id="{5799B504-0F69-F875-7A41-9370B05FD395}"/>
                </a:ext>
              </a:extLst>
            </p:cNvPr>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45;p51">
              <a:extLst>
                <a:ext uri="{FF2B5EF4-FFF2-40B4-BE49-F238E27FC236}">
                  <a16:creationId xmlns:a16="http://schemas.microsoft.com/office/drawing/2014/main" xmlns="" id="{C12BB3E2-65E9-D5F4-6C57-D6FE4DF567E1}"/>
                </a:ext>
              </a:extLst>
            </p:cNvPr>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46;p51">
              <a:extLst>
                <a:ext uri="{FF2B5EF4-FFF2-40B4-BE49-F238E27FC236}">
                  <a16:creationId xmlns:a16="http://schemas.microsoft.com/office/drawing/2014/main" xmlns="" id="{8983839D-B83D-4019-D447-1ED359BD5BC3}"/>
                </a:ext>
              </a:extLst>
            </p:cNvPr>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47;p51">
              <a:extLst>
                <a:ext uri="{FF2B5EF4-FFF2-40B4-BE49-F238E27FC236}">
                  <a16:creationId xmlns:a16="http://schemas.microsoft.com/office/drawing/2014/main" xmlns="" id="{50E34EC7-09A5-ED11-47DE-8FD2BD40BED0}"/>
                </a:ext>
              </a:extLst>
            </p:cNvPr>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TextBox 61">
            <a:extLst>
              <a:ext uri="{FF2B5EF4-FFF2-40B4-BE49-F238E27FC236}">
                <a16:creationId xmlns:a16="http://schemas.microsoft.com/office/drawing/2014/main" xmlns="" id="{D13F01CB-56E2-07ED-95CD-123ED860889E}"/>
              </a:ext>
            </a:extLst>
          </p:cNvPr>
          <p:cNvSpPr txBox="1"/>
          <p:nvPr/>
        </p:nvSpPr>
        <p:spPr>
          <a:xfrm>
            <a:off x="1220951" y="3976094"/>
            <a:ext cx="5555062" cy="954107"/>
          </a:xfrm>
          <a:prstGeom prst="rect">
            <a:avLst/>
          </a:prstGeom>
          <a:noFill/>
        </p:spPr>
        <p:txBody>
          <a:bodyPr wrap="square">
            <a:spAutoFit/>
          </a:bodyPr>
          <a:lstStyle/>
          <a:p>
            <a:r>
              <a:rPr lang="en-US" dirty="0">
                <a:latin typeface="Muli"/>
              </a:rPr>
              <a:t>This research proposes an "e-learning task recommender" system using user profiles and access patterns to suggest relevant learning tasks to students, addressing the issue of finding appropriate learning content amidst vast resources.</a:t>
            </a:r>
          </a:p>
        </p:txBody>
      </p:sp>
      <p:sp>
        <p:nvSpPr>
          <p:cNvPr id="3585" name="Google Shape;3635;p60">
            <a:extLst>
              <a:ext uri="{FF2B5EF4-FFF2-40B4-BE49-F238E27FC236}">
                <a16:creationId xmlns:a16="http://schemas.microsoft.com/office/drawing/2014/main" xmlns="" id="{F6FC770C-370C-42D3-4D7D-DC964287E536}"/>
              </a:ext>
            </a:extLst>
          </p:cNvPr>
          <p:cNvSpPr txBox="1">
            <a:spLocks noGrp="1"/>
          </p:cNvSpPr>
          <p:nvPr>
            <p:ph type="title"/>
          </p:nvPr>
        </p:nvSpPr>
        <p:spPr>
          <a:xfrm>
            <a:off x="895698" y="177957"/>
            <a:ext cx="2141991" cy="1633244"/>
          </a:xfrm>
          <a:prstGeom prst="rect">
            <a:avLst/>
          </a:prstGeom>
        </p:spPr>
        <p:txBody>
          <a:bodyPr spcFirstLastPara="1" wrap="square" lIns="91425" tIns="91425" rIns="91425" bIns="91425" anchor="b" anchorCtr="0">
            <a:noAutofit/>
          </a:bodyPr>
          <a:lstStyle/>
          <a:p>
            <a:pPr lvl="0"/>
            <a:r>
              <a:rPr lang="en" sz="3200" dirty="0"/>
              <a:t>Paper </a:t>
            </a:r>
            <a:r>
              <a:rPr lang="en-US" sz="3200" dirty="0"/>
              <a:t>3</a:t>
            </a:r>
            <a:r>
              <a:rPr lang="en" sz="3200" dirty="0"/>
              <a:t/>
            </a:r>
            <a:br>
              <a:rPr lang="en" sz="3200" dirty="0"/>
            </a:br>
            <a:r>
              <a:rPr lang="en" sz="3200" dirty="0"/>
              <a:t/>
            </a:r>
            <a:br>
              <a:rPr lang="en" sz="3200" dirty="0"/>
            </a:br>
            <a:endParaRPr sz="3200" b="0" dirty="0"/>
          </a:p>
        </p:txBody>
      </p:sp>
    </p:spTree>
    <p:extLst>
      <p:ext uri="{BB962C8B-B14F-4D97-AF65-F5344CB8AC3E}">
        <p14:creationId xmlns:p14="http://schemas.microsoft.com/office/powerpoint/2010/main" val="417410253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636"/>
                                        </p:tgtEl>
                                        <p:attrNameLst>
                                          <p:attrName>style.visibility</p:attrName>
                                        </p:attrNameLst>
                                      </p:cBhvr>
                                      <p:to>
                                        <p:strVal val="visible"/>
                                      </p:to>
                                    </p:set>
                                    <p:anim calcmode="lin" valueType="num">
                                      <p:cBhvr>
                                        <p:cTn id="7" dur="1000" fill="hold"/>
                                        <p:tgtEl>
                                          <p:spTgt spid="3636"/>
                                        </p:tgtEl>
                                        <p:attrNameLst>
                                          <p:attrName>ppt_w</p:attrName>
                                        </p:attrNameLst>
                                      </p:cBhvr>
                                      <p:tavLst>
                                        <p:tav tm="0">
                                          <p:val>
                                            <p:fltVal val="0"/>
                                          </p:val>
                                        </p:tav>
                                        <p:tav tm="100000">
                                          <p:val>
                                            <p:strVal val="#ppt_w"/>
                                          </p:val>
                                        </p:tav>
                                      </p:tavLst>
                                    </p:anim>
                                    <p:anim calcmode="lin" valueType="num">
                                      <p:cBhvr>
                                        <p:cTn id="8" dur="1000" fill="hold"/>
                                        <p:tgtEl>
                                          <p:spTgt spid="3636"/>
                                        </p:tgtEl>
                                        <p:attrNameLst>
                                          <p:attrName>ppt_h</p:attrName>
                                        </p:attrNameLst>
                                      </p:cBhvr>
                                      <p:tavLst>
                                        <p:tav tm="0">
                                          <p:val>
                                            <p:fltVal val="0"/>
                                          </p:val>
                                        </p:tav>
                                        <p:tav tm="100000">
                                          <p:val>
                                            <p:strVal val="#ppt_h"/>
                                          </p:val>
                                        </p:tav>
                                      </p:tavLst>
                                    </p:anim>
                                    <p:anim calcmode="lin" valueType="num">
                                      <p:cBhvr>
                                        <p:cTn id="9" dur="1000" fill="hold"/>
                                        <p:tgtEl>
                                          <p:spTgt spid="3636"/>
                                        </p:tgtEl>
                                        <p:attrNameLst>
                                          <p:attrName>style.rotation</p:attrName>
                                        </p:attrNameLst>
                                      </p:cBhvr>
                                      <p:tavLst>
                                        <p:tav tm="0">
                                          <p:val>
                                            <p:fltVal val="90"/>
                                          </p:val>
                                        </p:tav>
                                        <p:tav tm="100000">
                                          <p:val>
                                            <p:fltVal val="0"/>
                                          </p:val>
                                        </p:tav>
                                      </p:tavLst>
                                    </p:anim>
                                    <p:animEffect transition="in" filter="fade">
                                      <p:cBhvr>
                                        <p:cTn id="10" dur="1000"/>
                                        <p:tgtEl>
                                          <p:spTgt spid="3636"/>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637"/>
                                        </p:tgtEl>
                                        <p:attrNameLst>
                                          <p:attrName>style.visibility</p:attrName>
                                        </p:attrNameLst>
                                      </p:cBhvr>
                                      <p:to>
                                        <p:strVal val="visible"/>
                                      </p:to>
                                    </p:set>
                                    <p:anim calcmode="lin" valueType="num">
                                      <p:cBhvr>
                                        <p:cTn id="13" dur="1000" fill="hold"/>
                                        <p:tgtEl>
                                          <p:spTgt spid="3637"/>
                                        </p:tgtEl>
                                        <p:attrNameLst>
                                          <p:attrName>ppt_w</p:attrName>
                                        </p:attrNameLst>
                                      </p:cBhvr>
                                      <p:tavLst>
                                        <p:tav tm="0">
                                          <p:val>
                                            <p:fltVal val="0"/>
                                          </p:val>
                                        </p:tav>
                                        <p:tav tm="100000">
                                          <p:val>
                                            <p:strVal val="#ppt_w"/>
                                          </p:val>
                                        </p:tav>
                                      </p:tavLst>
                                    </p:anim>
                                    <p:anim calcmode="lin" valueType="num">
                                      <p:cBhvr>
                                        <p:cTn id="14" dur="1000" fill="hold"/>
                                        <p:tgtEl>
                                          <p:spTgt spid="3637"/>
                                        </p:tgtEl>
                                        <p:attrNameLst>
                                          <p:attrName>ppt_h</p:attrName>
                                        </p:attrNameLst>
                                      </p:cBhvr>
                                      <p:tavLst>
                                        <p:tav tm="0">
                                          <p:val>
                                            <p:fltVal val="0"/>
                                          </p:val>
                                        </p:tav>
                                        <p:tav tm="100000">
                                          <p:val>
                                            <p:strVal val="#ppt_h"/>
                                          </p:val>
                                        </p:tav>
                                      </p:tavLst>
                                    </p:anim>
                                    <p:anim calcmode="lin" valueType="num">
                                      <p:cBhvr>
                                        <p:cTn id="15" dur="1000" fill="hold"/>
                                        <p:tgtEl>
                                          <p:spTgt spid="3637"/>
                                        </p:tgtEl>
                                        <p:attrNameLst>
                                          <p:attrName>style.rotation</p:attrName>
                                        </p:attrNameLst>
                                      </p:cBhvr>
                                      <p:tavLst>
                                        <p:tav tm="0">
                                          <p:val>
                                            <p:fltVal val="90"/>
                                          </p:val>
                                        </p:tav>
                                        <p:tav tm="100000">
                                          <p:val>
                                            <p:fltVal val="0"/>
                                          </p:val>
                                        </p:tav>
                                      </p:tavLst>
                                    </p:anim>
                                    <p:animEffect transition="in" filter="fade">
                                      <p:cBhvr>
                                        <p:cTn id="16" dur="1000"/>
                                        <p:tgtEl>
                                          <p:spTgt spid="3637"/>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638"/>
                                        </p:tgtEl>
                                        <p:attrNameLst>
                                          <p:attrName>style.visibility</p:attrName>
                                        </p:attrNameLst>
                                      </p:cBhvr>
                                      <p:to>
                                        <p:strVal val="visible"/>
                                      </p:to>
                                    </p:set>
                                    <p:anim calcmode="lin" valueType="num">
                                      <p:cBhvr>
                                        <p:cTn id="19" dur="1000" fill="hold"/>
                                        <p:tgtEl>
                                          <p:spTgt spid="3638"/>
                                        </p:tgtEl>
                                        <p:attrNameLst>
                                          <p:attrName>ppt_w</p:attrName>
                                        </p:attrNameLst>
                                      </p:cBhvr>
                                      <p:tavLst>
                                        <p:tav tm="0">
                                          <p:val>
                                            <p:fltVal val="0"/>
                                          </p:val>
                                        </p:tav>
                                        <p:tav tm="100000">
                                          <p:val>
                                            <p:strVal val="#ppt_w"/>
                                          </p:val>
                                        </p:tav>
                                      </p:tavLst>
                                    </p:anim>
                                    <p:anim calcmode="lin" valueType="num">
                                      <p:cBhvr>
                                        <p:cTn id="20" dur="1000" fill="hold"/>
                                        <p:tgtEl>
                                          <p:spTgt spid="3638"/>
                                        </p:tgtEl>
                                        <p:attrNameLst>
                                          <p:attrName>ppt_h</p:attrName>
                                        </p:attrNameLst>
                                      </p:cBhvr>
                                      <p:tavLst>
                                        <p:tav tm="0">
                                          <p:val>
                                            <p:fltVal val="0"/>
                                          </p:val>
                                        </p:tav>
                                        <p:tav tm="100000">
                                          <p:val>
                                            <p:strVal val="#ppt_h"/>
                                          </p:val>
                                        </p:tav>
                                      </p:tavLst>
                                    </p:anim>
                                    <p:anim calcmode="lin" valueType="num">
                                      <p:cBhvr>
                                        <p:cTn id="21" dur="1000" fill="hold"/>
                                        <p:tgtEl>
                                          <p:spTgt spid="3638"/>
                                        </p:tgtEl>
                                        <p:attrNameLst>
                                          <p:attrName>style.rotation</p:attrName>
                                        </p:attrNameLst>
                                      </p:cBhvr>
                                      <p:tavLst>
                                        <p:tav tm="0">
                                          <p:val>
                                            <p:fltVal val="90"/>
                                          </p:val>
                                        </p:tav>
                                        <p:tav tm="100000">
                                          <p:val>
                                            <p:fltVal val="0"/>
                                          </p:val>
                                        </p:tav>
                                      </p:tavLst>
                                    </p:anim>
                                    <p:animEffect transition="in" filter="fade">
                                      <p:cBhvr>
                                        <p:cTn id="22" dur="1000"/>
                                        <p:tgtEl>
                                          <p:spTgt spid="3638"/>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3639"/>
                                        </p:tgtEl>
                                        <p:attrNameLst>
                                          <p:attrName>style.visibility</p:attrName>
                                        </p:attrNameLst>
                                      </p:cBhvr>
                                      <p:to>
                                        <p:strVal val="visible"/>
                                      </p:to>
                                    </p:set>
                                    <p:anim calcmode="lin" valueType="num">
                                      <p:cBhvr>
                                        <p:cTn id="25" dur="1000" fill="hold"/>
                                        <p:tgtEl>
                                          <p:spTgt spid="3639"/>
                                        </p:tgtEl>
                                        <p:attrNameLst>
                                          <p:attrName>ppt_w</p:attrName>
                                        </p:attrNameLst>
                                      </p:cBhvr>
                                      <p:tavLst>
                                        <p:tav tm="0">
                                          <p:val>
                                            <p:fltVal val="0"/>
                                          </p:val>
                                        </p:tav>
                                        <p:tav tm="100000">
                                          <p:val>
                                            <p:strVal val="#ppt_w"/>
                                          </p:val>
                                        </p:tav>
                                      </p:tavLst>
                                    </p:anim>
                                    <p:anim calcmode="lin" valueType="num">
                                      <p:cBhvr>
                                        <p:cTn id="26" dur="1000" fill="hold"/>
                                        <p:tgtEl>
                                          <p:spTgt spid="3639"/>
                                        </p:tgtEl>
                                        <p:attrNameLst>
                                          <p:attrName>ppt_h</p:attrName>
                                        </p:attrNameLst>
                                      </p:cBhvr>
                                      <p:tavLst>
                                        <p:tav tm="0">
                                          <p:val>
                                            <p:fltVal val="0"/>
                                          </p:val>
                                        </p:tav>
                                        <p:tav tm="100000">
                                          <p:val>
                                            <p:strVal val="#ppt_h"/>
                                          </p:val>
                                        </p:tav>
                                      </p:tavLst>
                                    </p:anim>
                                    <p:anim calcmode="lin" valueType="num">
                                      <p:cBhvr>
                                        <p:cTn id="27" dur="1000" fill="hold"/>
                                        <p:tgtEl>
                                          <p:spTgt spid="3639"/>
                                        </p:tgtEl>
                                        <p:attrNameLst>
                                          <p:attrName>style.rotation</p:attrName>
                                        </p:attrNameLst>
                                      </p:cBhvr>
                                      <p:tavLst>
                                        <p:tav tm="0">
                                          <p:val>
                                            <p:fltVal val="90"/>
                                          </p:val>
                                        </p:tav>
                                        <p:tav tm="100000">
                                          <p:val>
                                            <p:fltVal val="0"/>
                                          </p:val>
                                        </p:tav>
                                      </p:tavLst>
                                    </p:anim>
                                    <p:animEffect transition="in" filter="fade">
                                      <p:cBhvr>
                                        <p:cTn id="28" dur="1000"/>
                                        <p:tgtEl>
                                          <p:spTgt spid="3639"/>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3640">
                                            <p:txEl>
                                              <p:pRg st="0" end="0"/>
                                            </p:txEl>
                                          </p:spTgt>
                                        </p:tgtEl>
                                        <p:attrNameLst>
                                          <p:attrName>style.visibility</p:attrName>
                                        </p:attrNameLst>
                                      </p:cBhvr>
                                      <p:to>
                                        <p:strVal val="visible"/>
                                      </p:to>
                                    </p:set>
                                    <p:anim calcmode="lin" valueType="num">
                                      <p:cBhvr>
                                        <p:cTn id="31" dur="1000" fill="hold"/>
                                        <p:tgtEl>
                                          <p:spTgt spid="3640">
                                            <p:txEl>
                                              <p:pRg st="0" end="0"/>
                                            </p:txEl>
                                          </p:spTgt>
                                        </p:tgtEl>
                                        <p:attrNameLst>
                                          <p:attrName>ppt_w</p:attrName>
                                        </p:attrNameLst>
                                      </p:cBhvr>
                                      <p:tavLst>
                                        <p:tav tm="0">
                                          <p:val>
                                            <p:fltVal val="0"/>
                                          </p:val>
                                        </p:tav>
                                        <p:tav tm="100000">
                                          <p:val>
                                            <p:strVal val="#ppt_w"/>
                                          </p:val>
                                        </p:tav>
                                      </p:tavLst>
                                    </p:anim>
                                    <p:anim calcmode="lin" valueType="num">
                                      <p:cBhvr>
                                        <p:cTn id="32" dur="1000" fill="hold"/>
                                        <p:tgtEl>
                                          <p:spTgt spid="3640">
                                            <p:txEl>
                                              <p:pRg st="0" end="0"/>
                                            </p:txEl>
                                          </p:spTgt>
                                        </p:tgtEl>
                                        <p:attrNameLst>
                                          <p:attrName>ppt_h</p:attrName>
                                        </p:attrNameLst>
                                      </p:cBhvr>
                                      <p:tavLst>
                                        <p:tav tm="0">
                                          <p:val>
                                            <p:fltVal val="0"/>
                                          </p:val>
                                        </p:tav>
                                        <p:tav tm="100000">
                                          <p:val>
                                            <p:strVal val="#ppt_h"/>
                                          </p:val>
                                        </p:tav>
                                      </p:tavLst>
                                    </p:anim>
                                    <p:anim calcmode="lin" valueType="num">
                                      <p:cBhvr>
                                        <p:cTn id="33" dur="1000" fill="hold"/>
                                        <p:tgtEl>
                                          <p:spTgt spid="3640">
                                            <p:txEl>
                                              <p:pRg st="0" end="0"/>
                                            </p:txEl>
                                          </p:spTgt>
                                        </p:tgtEl>
                                        <p:attrNameLst>
                                          <p:attrName>style.rotation</p:attrName>
                                        </p:attrNameLst>
                                      </p:cBhvr>
                                      <p:tavLst>
                                        <p:tav tm="0">
                                          <p:val>
                                            <p:fltVal val="90"/>
                                          </p:val>
                                        </p:tav>
                                        <p:tav tm="100000">
                                          <p:val>
                                            <p:fltVal val="0"/>
                                          </p:val>
                                        </p:tav>
                                      </p:tavLst>
                                    </p:anim>
                                    <p:animEffect transition="in" filter="fade">
                                      <p:cBhvr>
                                        <p:cTn id="34" dur="1000"/>
                                        <p:tgtEl>
                                          <p:spTgt spid="3640">
                                            <p:txEl>
                                              <p:pRg st="0" end="0"/>
                                            </p:txEl>
                                          </p:spTgt>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3641">
                                            <p:txEl>
                                              <p:pRg st="0" end="0"/>
                                            </p:txEl>
                                          </p:spTgt>
                                        </p:tgtEl>
                                        <p:attrNameLst>
                                          <p:attrName>style.visibility</p:attrName>
                                        </p:attrNameLst>
                                      </p:cBhvr>
                                      <p:to>
                                        <p:strVal val="visible"/>
                                      </p:to>
                                    </p:set>
                                    <p:anim calcmode="lin" valueType="num">
                                      <p:cBhvr>
                                        <p:cTn id="37" dur="1000" fill="hold"/>
                                        <p:tgtEl>
                                          <p:spTgt spid="3641">
                                            <p:txEl>
                                              <p:pRg st="0" end="0"/>
                                            </p:txEl>
                                          </p:spTgt>
                                        </p:tgtEl>
                                        <p:attrNameLst>
                                          <p:attrName>ppt_w</p:attrName>
                                        </p:attrNameLst>
                                      </p:cBhvr>
                                      <p:tavLst>
                                        <p:tav tm="0">
                                          <p:val>
                                            <p:fltVal val="0"/>
                                          </p:val>
                                        </p:tav>
                                        <p:tav tm="100000">
                                          <p:val>
                                            <p:strVal val="#ppt_w"/>
                                          </p:val>
                                        </p:tav>
                                      </p:tavLst>
                                    </p:anim>
                                    <p:anim calcmode="lin" valueType="num">
                                      <p:cBhvr>
                                        <p:cTn id="38" dur="1000" fill="hold"/>
                                        <p:tgtEl>
                                          <p:spTgt spid="3641">
                                            <p:txEl>
                                              <p:pRg st="0" end="0"/>
                                            </p:txEl>
                                          </p:spTgt>
                                        </p:tgtEl>
                                        <p:attrNameLst>
                                          <p:attrName>ppt_h</p:attrName>
                                        </p:attrNameLst>
                                      </p:cBhvr>
                                      <p:tavLst>
                                        <p:tav tm="0">
                                          <p:val>
                                            <p:fltVal val="0"/>
                                          </p:val>
                                        </p:tav>
                                        <p:tav tm="100000">
                                          <p:val>
                                            <p:strVal val="#ppt_h"/>
                                          </p:val>
                                        </p:tav>
                                      </p:tavLst>
                                    </p:anim>
                                    <p:anim calcmode="lin" valueType="num">
                                      <p:cBhvr>
                                        <p:cTn id="39" dur="1000" fill="hold"/>
                                        <p:tgtEl>
                                          <p:spTgt spid="3641">
                                            <p:txEl>
                                              <p:pRg st="0" end="0"/>
                                            </p:txEl>
                                          </p:spTgt>
                                        </p:tgtEl>
                                        <p:attrNameLst>
                                          <p:attrName>style.rotation</p:attrName>
                                        </p:attrNameLst>
                                      </p:cBhvr>
                                      <p:tavLst>
                                        <p:tav tm="0">
                                          <p:val>
                                            <p:fltVal val="90"/>
                                          </p:val>
                                        </p:tav>
                                        <p:tav tm="100000">
                                          <p:val>
                                            <p:fltVal val="0"/>
                                          </p:val>
                                        </p:tav>
                                      </p:tavLst>
                                    </p:anim>
                                    <p:animEffect transition="in" filter="fade">
                                      <p:cBhvr>
                                        <p:cTn id="40" dur="1000"/>
                                        <p:tgtEl>
                                          <p:spTgt spid="3641">
                                            <p:txEl>
                                              <p:pRg st="0" end="0"/>
                                            </p:txEl>
                                          </p:spTgt>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3646"/>
                                        </p:tgtEl>
                                        <p:attrNameLst>
                                          <p:attrName>style.visibility</p:attrName>
                                        </p:attrNameLst>
                                      </p:cBhvr>
                                      <p:to>
                                        <p:strVal val="visible"/>
                                      </p:to>
                                    </p:set>
                                    <p:anim calcmode="lin" valueType="num">
                                      <p:cBhvr>
                                        <p:cTn id="43" dur="1000" fill="hold"/>
                                        <p:tgtEl>
                                          <p:spTgt spid="3646"/>
                                        </p:tgtEl>
                                        <p:attrNameLst>
                                          <p:attrName>ppt_w</p:attrName>
                                        </p:attrNameLst>
                                      </p:cBhvr>
                                      <p:tavLst>
                                        <p:tav tm="0">
                                          <p:val>
                                            <p:fltVal val="0"/>
                                          </p:val>
                                        </p:tav>
                                        <p:tav tm="100000">
                                          <p:val>
                                            <p:strVal val="#ppt_w"/>
                                          </p:val>
                                        </p:tav>
                                      </p:tavLst>
                                    </p:anim>
                                    <p:anim calcmode="lin" valueType="num">
                                      <p:cBhvr>
                                        <p:cTn id="44" dur="1000" fill="hold"/>
                                        <p:tgtEl>
                                          <p:spTgt spid="3646"/>
                                        </p:tgtEl>
                                        <p:attrNameLst>
                                          <p:attrName>ppt_h</p:attrName>
                                        </p:attrNameLst>
                                      </p:cBhvr>
                                      <p:tavLst>
                                        <p:tav tm="0">
                                          <p:val>
                                            <p:fltVal val="0"/>
                                          </p:val>
                                        </p:tav>
                                        <p:tav tm="100000">
                                          <p:val>
                                            <p:strVal val="#ppt_h"/>
                                          </p:val>
                                        </p:tav>
                                      </p:tavLst>
                                    </p:anim>
                                    <p:anim calcmode="lin" valueType="num">
                                      <p:cBhvr>
                                        <p:cTn id="45" dur="1000" fill="hold"/>
                                        <p:tgtEl>
                                          <p:spTgt spid="3646"/>
                                        </p:tgtEl>
                                        <p:attrNameLst>
                                          <p:attrName>style.rotation</p:attrName>
                                        </p:attrNameLst>
                                      </p:cBhvr>
                                      <p:tavLst>
                                        <p:tav tm="0">
                                          <p:val>
                                            <p:fltVal val="90"/>
                                          </p:val>
                                        </p:tav>
                                        <p:tav tm="100000">
                                          <p:val>
                                            <p:fltVal val="0"/>
                                          </p:val>
                                        </p:tav>
                                      </p:tavLst>
                                    </p:anim>
                                    <p:animEffect transition="in" filter="fade">
                                      <p:cBhvr>
                                        <p:cTn id="46" dur="1000"/>
                                        <p:tgtEl>
                                          <p:spTgt spid="3646"/>
                                        </p:tgtEl>
                                      </p:cBhvr>
                                    </p:animEffect>
                                  </p:childTnLst>
                                </p:cTn>
                              </p:par>
                              <p:par>
                                <p:cTn id="47" presetID="31" presetClass="entr" presetSubtype="0" fill="hold" nodeType="withEffect">
                                  <p:stCondLst>
                                    <p:cond delay="0"/>
                                  </p:stCondLst>
                                  <p:childTnLst>
                                    <p:set>
                                      <p:cBhvr>
                                        <p:cTn id="48" dur="1" fill="hold">
                                          <p:stCondLst>
                                            <p:cond delay="0"/>
                                          </p:stCondLst>
                                        </p:cTn>
                                        <p:tgtEl>
                                          <p:spTgt spid="3648"/>
                                        </p:tgtEl>
                                        <p:attrNameLst>
                                          <p:attrName>style.visibility</p:attrName>
                                        </p:attrNameLst>
                                      </p:cBhvr>
                                      <p:to>
                                        <p:strVal val="visible"/>
                                      </p:to>
                                    </p:set>
                                    <p:anim calcmode="lin" valueType="num">
                                      <p:cBhvr>
                                        <p:cTn id="49" dur="1000" fill="hold"/>
                                        <p:tgtEl>
                                          <p:spTgt spid="3648"/>
                                        </p:tgtEl>
                                        <p:attrNameLst>
                                          <p:attrName>ppt_w</p:attrName>
                                        </p:attrNameLst>
                                      </p:cBhvr>
                                      <p:tavLst>
                                        <p:tav tm="0">
                                          <p:val>
                                            <p:fltVal val="0"/>
                                          </p:val>
                                        </p:tav>
                                        <p:tav tm="100000">
                                          <p:val>
                                            <p:strVal val="#ppt_w"/>
                                          </p:val>
                                        </p:tav>
                                      </p:tavLst>
                                    </p:anim>
                                    <p:anim calcmode="lin" valueType="num">
                                      <p:cBhvr>
                                        <p:cTn id="50" dur="1000" fill="hold"/>
                                        <p:tgtEl>
                                          <p:spTgt spid="3648"/>
                                        </p:tgtEl>
                                        <p:attrNameLst>
                                          <p:attrName>ppt_h</p:attrName>
                                        </p:attrNameLst>
                                      </p:cBhvr>
                                      <p:tavLst>
                                        <p:tav tm="0">
                                          <p:val>
                                            <p:fltVal val="0"/>
                                          </p:val>
                                        </p:tav>
                                        <p:tav tm="100000">
                                          <p:val>
                                            <p:strVal val="#ppt_h"/>
                                          </p:val>
                                        </p:tav>
                                      </p:tavLst>
                                    </p:anim>
                                    <p:anim calcmode="lin" valueType="num">
                                      <p:cBhvr>
                                        <p:cTn id="51" dur="1000" fill="hold"/>
                                        <p:tgtEl>
                                          <p:spTgt spid="3648"/>
                                        </p:tgtEl>
                                        <p:attrNameLst>
                                          <p:attrName>style.rotation</p:attrName>
                                        </p:attrNameLst>
                                      </p:cBhvr>
                                      <p:tavLst>
                                        <p:tav tm="0">
                                          <p:val>
                                            <p:fltVal val="90"/>
                                          </p:val>
                                        </p:tav>
                                        <p:tav tm="100000">
                                          <p:val>
                                            <p:fltVal val="0"/>
                                          </p:val>
                                        </p:tav>
                                      </p:tavLst>
                                    </p:anim>
                                    <p:animEffect transition="in" filter="fade">
                                      <p:cBhvr>
                                        <p:cTn id="52" dur="1000"/>
                                        <p:tgtEl>
                                          <p:spTgt spid="3648"/>
                                        </p:tgtEl>
                                      </p:cBhvr>
                                    </p:animEffect>
                                  </p:childTnLst>
                                </p:cTn>
                              </p:par>
                              <p:par>
                                <p:cTn id="53" presetID="31" presetClass="entr" presetSubtype="0" fill="hold" nodeType="withEffect">
                                  <p:stCondLst>
                                    <p:cond delay="0"/>
                                  </p:stCondLst>
                                  <p:childTnLst>
                                    <p:set>
                                      <p:cBhvr>
                                        <p:cTn id="54" dur="1" fill="hold">
                                          <p:stCondLst>
                                            <p:cond delay="0"/>
                                          </p:stCondLst>
                                        </p:cTn>
                                        <p:tgtEl>
                                          <p:spTgt spid="3649"/>
                                        </p:tgtEl>
                                        <p:attrNameLst>
                                          <p:attrName>style.visibility</p:attrName>
                                        </p:attrNameLst>
                                      </p:cBhvr>
                                      <p:to>
                                        <p:strVal val="visible"/>
                                      </p:to>
                                    </p:set>
                                    <p:anim calcmode="lin" valueType="num">
                                      <p:cBhvr>
                                        <p:cTn id="55" dur="1000" fill="hold"/>
                                        <p:tgtEl>
                                          <p:spTgt spid="3649"/>
                                        </p:tgtEl>
                                        <p:attrNameLst>
                                          <p:attrName>ppt_w</p:attrName>
                                        </p:attrNameLst>
                                      </p:cBhvr>
                                      <p:tavLst>
                                        <p:tav tm="0">
                                          <p:val>
                                            <p:fltVal val="0"/>
                                          </p:val>
                                        </p:tav>
                                        <p:tav tm="100000">
                                          <p:val>
                                            <p:strVal val="#ppt_w"/>
                                          </p:val>
                                        </p:tav>
                                      </p:tavLst>
                                    </p:anim>
                                    <p:anim calcmode="lin" valueType="num">
                                      <p:cBhvr>
                                        <p:cTn id="56" dur="1000" fill="hold"/>
                                        <p:tgtEl>
                                          <p:spTgt spid="3649"/>
                                        </p:tgtEl>
                                        <p:attrNameLst>
                                          <p:attrName>ppt_h</p:attrName>
                                        </p:attrNameLst>
                                      </p:cBhvr>
                                      <p:tavLst>
                                        <p:tav tm="0">
                                          <p:val>
                                            <p:fltVal val="0"/>
                                          </p:val>
                                        </p:tav>
                                        <p:tav tm="100000">
                                          <p:val>
                                            <p:strVal val="#ppt_h"/>
                                          </p:val>
                                        </p:tav>
                                      </p:tavLst>
                                    </p:anim>
                                    <p:anim calcmode="lin" valueType="num">
                                      <p:cBhvr>
                                        <p:cTn id="57" dur="1000" fill="hold"/>
                                        <p:tgtEl>
                                          <p:spTgt spid="3649"/>
                                        </p:tgtEl>
                                        <p:attrNameLst>
                                          <p:attrName>style.rotation</p:attrName>
                                        </p:attrNameLst>
                                      </p:cBhvr>
                                      <p:tavLst>
                                        <p:tav tm="0">
                                          <p:val>
                                            <p:fltVal val="90"/>
                                          </p:val>
                                        </p:tav>
                                        <p:tav tm="100000">
                                          <p:val>
                                            <p:fltVal val="0"/>
                                          </p:val>
                                        </p:tav>
                                      </p:tavLst>
                                    </p:anim>
                                    <p:animEffect transition="in" filter="fade">
                                      <p:cBhvr>
                                        <p:cTn id="58" dur="1000"/>
                                        <p:tgtEl>
                                          <p:spTgt spid="3649"/>
                                        </p:tgtEl>
                                      </p:cBhvr>
                                    </p:animEffect>
                                  </p:childTnLst>
                                </p:cTn>
                              </p:par>
                              <p:par>
                                <p:cTn id="59" presetID="31" presetClass="entr" presetSubtype="0" fill="hold" nodeType="withEffect">
                                  <p:stCondLst>
                                    <p:cond delay="0"/>
                                  </p:stCondLst>
                                  <p:childTnLst>
                                    <p:set>
                                      <p:cBhvr>
                                        <p:cTn id="60" dur="1" fill="hold">
                                          <p:stCondLst>
                                            <p:cond delay="0"/>
                                          </p:stCondLst>
                                        </p:cTn>
                                        <p:tgtEl>
                                          <p:spTgt spid="3650"/>
                                        </p:tgtEl>
                                        <p:attrNameLst>
                                          <p:attrName>style.visibility</p:attrName>
                                        </p:attrNameLst>
                                      </p:cBhvr>
                                      <p:to>
                                        <p:strVal val="visible"/>
                                      </p:to>
                                    </p:set>
                                    <p:anim calcmode="lin" valueType="num">
                                      <p:cBhvr>
                                        <p:cTn id="61" dur="1000" fill="hold"/>
                                        <p:tgtEl>
                                          <p:spTgt spid="3650"/>
                                        </p:tgtEl>
                                        <p:attrNameLst>
                                          <p:attrName>ppt_w</p:attrName>
                                        </p:attrNameLst>
                                      </p:cBhvr>
                                      <p:tavLst>
                                        <p:tav tm="0">
                                          <p:val>
                                            <p:fltVal val="0"/>
                                          </p:val>
                                        </p:tav>
                                        <p:tav tm="100000">
                                          <p:val>
                                            <p:strVal val="#ppt_w"/>
                                          </p:val>
                                        </p:tav>
                                      </p:tavLst>
                                    </p:anim>
                                    <p:anim calcmode="lin" valueType="num">
                                      <p:cBhvr>
                                        <p:cTn id="62" dur="1000" fill="hold"/>
                                        <p:tgtEl>
                                          <p:spTgt spid="3650"/>
                                        </p:tgtEl>
                                        <p:attrNameLst>
                                          <p:attrName>ppt_h</p:attrName>
                                        </p:attrNameLst>
                                      </p:cBhvr>
                                      <p:tavLst>
                                        <p:tav tm="0">
                                          <p:val>
                                            <p:fltVal val="0"/>
                                          </p:val>
                                        </p:tav>
                                        <p:tav tm="100000">
                                          <p:val>
                                            <p:strVal val="#ppt_h"/>
                                          </p:val>
                                        </p:tav>
                                      </p:tavLst>
                                    </p:anim>
                                    <p:anim calcmode="lin" valueType="num">
                                      <p:cBhvr>
                                        <p:cTn id="63" dur="1000" fill="hold"/>
                                        <p:tgtEl>
                                          <p:spTgt spid="3650"/>
                                        </p:tgtEl>
                                        <p:attrNameLst>
                                          <p:attrName>style.rotation</p:attrName>
                                        </p:attrNameLst>
                                      </p:cBhvr>
                                      <p:tavLst>
                                        <p:tav tm="0">
                                          <p:val>
                                            <p:fltVal val="90"/>
                                          </p:val>
                                        </p:tav>
                                        <p:tav tm="100000">
                                          <p:val>
                                            <p:fltVal val="0"/>
                                          </p:val>
                                        </p:tav>
                                      </p:tavLst>
                                    </p:anim>
                                    <p:animEffect transition="in" filter="fade">
                                      <p:cBhvr>
                                        <p:cTn id="64" dur="1000"/>
                                        <p:tgtEl>
                                          <p:spTgt spid="3650"/>
                                        </p:tgtEl>
                                      </p:cBhvr>
                                    </p:animEffect>
                                  </p:childTnLst>
                                </p:cTn>
                              </p:par>
                              <p:par>
                                <p:cTn id="65" presetID="31" presetClass="entr" presetSubtype="0" fill="hold" nodeType="with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p:cTn id="67" dur="1000" fill="hold"/>
                                        <p:tgtEl>
                                          <p:spTgt spid="18"/>
                                        </p:tgtEl>
                                        <p:attrNameLst>
                                          <p:attrName>ppt_w</p:attrName>
                                        </p:attrNameLst>
                                      </p:cBhvr>
                                      <p:tavLst>
                                        <p:tav tm="0">
                                          <p:val>
                                            <p:fltVal val="0"/>
                                          </p:val>
                                        </p:tav>
                                        <p:tav tm="100000">
                                          <p:val>
                                            <p:strVal val="#ppt_w"/>
                                          </p:val>
                                        </p:tav>
                                      </p:tavLst>
                                    </p:anim>
                                    <p:anim calcmode="lin" valueType="num">
                                      <p:cBhvr>
                                        <p:cTn id="68" dur="1000" fill="hold"/>
                                        <p:tgtEl>
                                          <p:spTgt spid="18"/>
                                        </p:tgtEl>
                                        <p:attrNameLst>
                                          <p:attrName>ppt_h</p:attrName>
                                        </p:attrNameLst>
                                      </p:cBhvr>
                                      <p:tavLst>
                                        <p:tav tm="0">
                                          <p:val>
                                            <p:fltVal val="0"/>
                                          </p:val>
                                        </p:tav>
                                        <p:tav tm="100000">
                                          <p:val>
                                            <p:strVal val="#ppt_h"/>
                                          </p:val>
                                        </p:tav>
                                      </p:tavLst>
                                    </p:anim>
                                    <p:anim calcmode="lin" valueType="num">
                                      <p:cBhvr>
                                        <p:cTn id="69" dur="1000" fill="hold"/>
                                        <p:tgtEl>
                                          <p:spTgt spid="18"/>
                                        </p:tgtEl>
                                        <p:attrNameLst>
                                          <p:attrName>style.rotation</p:attrName>
                                        </p:attrNameLst>
                                      </p:cBhvr>
                                      <p:tavLst>
                                        <p:tav tm="0">
                                          <p:val>
                                            <p:fltVal val="90"/>
                                          </p:val>
                                        </p:tav>
                                        <p:tav tm="100000">
                                          <p:val>
                                            <p:fltVal val="0"/>
                                          </p:val>
                                        </p:tav>
                                      </p:tavLst>
                                    </p:anim>
                                    <p:animEffect transition="in" filter="fade">
                                      <p:cBhvr>
                                        <p:cTn id="70" dur="1000"/>
                                        <p:tgtEl>
                                          <p:spTgt spid="18"/>
                                        </p:tgtEl>
                                      </p:cBhvr>
                                    </p:animEffect>
                                  </p:childTnLst>
                                </p:cTn>
                              </p:par>
                              <p:par>
                                <p:cTn id="71" presetID="31" presetClass="entr" presetSubtype="0" fill="hold" nodeType="withEffect">
                                  <p:stCondLst>
                                    <p:cond delay="0"/>
                                  </p:stCondLst>
                                  <p:childTnLst>
                                    <p:set>
                                      <p:cBhvr>
                                        <p:cTn id="72" dur="1" fill="hold">
                                          <p:stCondLst>
                                            <p:cond delay="0"/>
                                          </p:stCondLst>
                                        </p:cTn>
                                        <p:tgtEl>
                                          <p:spTgt spid="25"/>
                                        </p:tgtEl>
                                        <p:attrNameLst>
                                          <p:attrName>style.visibility</p:attrName>
                                        </p:attrNameLst>
                                      </p:cBhvr>
                                      <p:to>
                                        <p:strVal val="visible"/>
                                      </p:to>
                                    </p:set>
                                    <p:anim calcmode="lin" valueType="num">
                                      <p:cBhvr>
                                        <p:cTn id="73" dur="1000" fill="hold"/>
                                        <p:tgtEl>
                                          <p:spTgt spid="25"/>
                                        </p:tgtEl>
                                        <p:attrNameLst>
                                          <p:attrName>ppt_w</p:attrName>
                                        </p:attrNameLst>
                                      </p:cBhvr>
                                      <p:tavLst>
                                        <p:tav tm="0">
                                          <p:val>
                                            <p:fltVal val="0"/>
                                          </p:val>
                                        </p:tav>
                                        <p:tav tm="100000">
                                          <p:val>
                                            <p:strVal val="#ppt_w"/>
                                          </p:val>
                                        </p:tav>
                                      </p:tavLst>
                                    </p:anim>
                                    <p:anim calcmode="lin" valueType="num">
                                      <p:cBhvr>
                                        <p:cTn id="74" dur="1000" fill="hold"/>
                                        <p:tgtEl>
                                          <p:spTgt spid="25"/>
                                        </p:tgtEl>
                                        <p:attrNameLst>
                                          <p:attrName>ppt_h</p:attrName>
                                        </p:attrNameLst>
                                      </p:cBhvr>
                                      <p:tavLst>
                                        <p:tav tm="0">
                                          <p:val>
                                            <p:fltVal val="0"/>
                                          </p:val>
                                        </p:tav>
                                        <p:tav tm="100000">
                                          <p:val>
                                            <p:strVal val="#ppt_h"/>
                                          </p:val>
                                        </p:tav>
                                      </p:tavLst>
                                    </p:anim>
                                    <p:anim calcmode="lin" valueType="num">
                                      <p:cBhvr>
                                        <p:cTn id="75" dur="1000" fill="hold"/>
                                        <p:tgtEl>
                                          <p:spTgt spid="25"/>
                                        </p:tgtEl>
                                        <p:attrNameLst>
                                          <p:attrName>style.rotation</p:attrName>
                                        </p:attrNameLst>
                                      </p:cBhvr>
                                      <p:tavLst>
                                        <p:tav tm="0">
                                          <p:val>
                                            <p:fltVal val="90"/>
                                          </p:val>
                                        </p:tav>
                                        <p:tav tm="100000">
                                          <p:val>
                                            <p:fltVal val="0"/>
                                          </p:val>
                                        </p:tav>
                                      </p:tavLst>
                                    </p:anim>
                                    <p:animEffect transition="in" filter="fade">
                                      <p:cBhvr>
                                        <p:cTn id="76" dur="1000"/>
                                        <p:tgtEl>
                                          <p:spTgt spid="25"/>
                                        </p:tgtEl>
                                      </p:cBhvr>
                                    </p:animEffect>
                                  </p:childTnLst>
                                </p:cTn>
                              </p:par>
                              <p:par>
                                <p:cTn id="77" presetID="31" presetClass="entr" presetSubtype="0"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 calcmode="lin" valueType="num">
                                      <p:cBhvr>
                                        <p:cTn id="79" dur="1000" fill="hold"/>
                                        <p:tgtEl>
                                          <p:spTgt spid="28"/>
                                        </p:tgtEl>
                                        <p:attrNameLst>
                                          <p:attrName>ppt_w</p:attrName>
                                        </p:attrNameLst>
                                      </p:cBhvr>
                                      <p:tavLst>
                                        <p:tav tm="0">
                                          <p:val>
                                            <p:fltVal val="0"/>
                                          </p:val>
                                        </p:tav>
                                        <p:tav tm="100000">
                                          <p:val>
                                            <p:strVal val="#ppt_w"/>
                                          </p:val>
                                        </p:tav>
                                      </p:tavLst>
                                    </p:anim>
                                    <p:anim calcmode="lin" valueType="num">
                                      <p:cBhvr>
                                        <p:cTn id="80" dur="1000" fill="hold"/>
                                        <p:tgtEl>
                                          <p:spTgt spid="28"/>
                                        </p:tgtEl>
                                        <p:attrNameLst>
                                          <p:attrName>ppt_h</p:attrName>
                                        </p:attrNameLst>
                                      </p:cBhvr>
                                      <p:tavLst>
                                        <p:tav tm="0">
                                          <p:val>
                                            <p:fltVal val="0"/>
                                          </p:val>
                                        </p:tav>
                                        <p:tav tm="100000">
                                          <p:val>
                                            <p:strVal val="#ppt_h"/>
                                          </p:val>
                                        </p:tav>
                                      </p:tavLst>
                                    </p:anim>
                                    <p:anim calcmode="lin" valueType="num">
                                      <p:cBhvr>
                                        <p:cTn id="81" dur="1000" fill="hold"/>
                                        <p:tgtEl>
                                          <p:spTgt spid="28"/>
                                        </p:tgtEl>
                                        <p:attrNameLst>
                                          <p:attrName>style.rotation</p:attrName>
                                        </p:attrNameLst>
                                      </p:cBhvr>
                                      <p:tavLst>
                                        <p:tav tm="0">
                                          <p:val>
                                            <p:fltVal val="90"/>
                                          </p:val>
                                        </p:tav>
                                        <p:tav tm="100000">
                                          <p:val>
                                            <p:fltVal val="0"/>
                                          </p:val>
                                        </p:tav>
                                      </p:tavLst>
                                    </p:anim>
                                    <p:animEffect transition="in" filter="fade">
                                      <p:cBhvr>
                                        <p:cTn id="82" dur="1000"/>
                                        <p:tgtEl>
                                          <p:spTgt spid="28"/>
                                        </p:tgtEl>
                                      </p:cBhvr>
                                    </p:animEffect>
                                  </p:childTnLst>
                                </p:cTn>
                              </p:par>
                              <p:par>
                                <p:cTn id="83" presetID="31" presetClass="entr" presetSubtype="0" fill="hold" grpId="0" nodeType="withEffect">
                                  <p:stCondLst>
                                    <p:cond delay="0"/>
                                  </p:stCondLst>
                                  <p:childTnLst>
                                    <p:set>
                                      <p:cBhvr>
                                        <p:cTn id="84" dur="1" fill="hold">
                                          <p:stCondLst>
                                            <p:cond delay="0"/>
                                          </p:stCondLst>
                                        </p:cTn>
                                        <p:tgtEl>
                                          <p:spTgt spid="3642">
                                            <p:txEl>
                                              <p:pRg st="0" end="0"/>
                                            </p:txEl>
                                          </p:spTgt>
                                        </p:tgtEl>
                                        <p:attrNameLst>
                                          <p:attrName>style.visibility</p:attrName>
                                        </p:attrNameLst>
                                      </p:cBhvr>
                                      <p:to>
                                        <p:strVal val="visible"/>
                                      </p:to>
                                    </p:set>
                                    <p:anim calcmode="lin" valueType="num">
                                      <p:cBhvr>
                                        <p:cTn id="85" dur="1000" fill="hold"/>
                                        <p:tgtEl>
                                          <p:spTgt spid="3642">
                                            <p:txEl>
                                              <p:pRg st="0" end="0"/>
                                            </p:txEl>
                                          </p:spTgt>
                                        </p:tgtEl>
                                        <p:attrNameLst>
                                          <p:attrName>ppt_w</p:attrName>
                                        </p:attrNameLst>
                                      </p:cBhvr>
                                      <p:tavLst>
                                        <p:tav tm="0">
                                          <p:val>
                                            <p:fltVal val="0"/>
                                          </p:val>
                                        </p:tav>
                                        <p:tav tm="100000">
                                          <p:val>
                                            <p:strVal val="#ppt_w"/>
                                          </p:val>
                                        </p:tav>
                                      </p:tavLst>
                                    </p:anim>
                                    <p:anim calcmode="lin" valueType="num">
                                      <p:cBhvr>
                                        <p:cTn id="86" dur="1000" fill="hold"/>
                                        <p:tgtEl>
                                          <p:spTgt spid="3642">
                                            <p:txEl>
                                              <p:pRg st="0" end="0"/>
                                            </p:txEl>
                                          </p:spTgt>
                                        </p:tgtEl>
                                        <p:attrNameLst>
                                          <p:attrName>ppt_h</p:attrName>
                                        </p:attrNameLst>
                                      </p:cBhvr>
                                      <p:tavLst>
                                        <p:tav tm="0">
                                          <p:val>
                                            <p:fltVal val="0"/>
                                          </p:val>
                                        </p:tav>
                                        <p:tav tm="100000">
                                          <p:val>
                                            <p:strVal val="#ppt_h"/>
                                          </p:val>
                                        </p:tav>
                                      </p:tavLst>
                                    </p:anim>
                                    <p:anim calcmode="lin" valueType="num">
                                      <p:cBhvr>
                                        <p:cTn id="87" dur="1000" fill="hold"/>
                                        <p:tgtEl>
                                          <p:spTgt spid="3642">
                                            <p:txEl>
                                              <p:pRg st="0" end="0"/>
                                            </p:txEl>
                                          </p:spTgt>
                                        </p:tgtEl>
                                        <p:attrNameLst>
                                          <p:attrName>style.rotation</p:attrName>
                                        </p:attrNameLst>
                                      </p:cBhvr>
                                      <p:tavLst>
                                        <p:tav tm="0">
                                          <p:val>
                                            <p:fltVal val="90"/>
                                          </p:val>
                                        </p:tav>
                                        <p:tav tm="100000">
                                          <p:val>
                                            <p:fltVal val="0"/>
                                          </p:val>
                                        </p:tav>
                                      </p:tavLst>
                                    </p:anim>
                                    <p:animEffect transition="in" filter="fade">
                                      <p:cBhvr>
                                        <p:cTn id="88" dur="1000"/>
                                        <p:tgtEl>
                                          <p:spTgt spid="3642">
                                            <p:txEl>
                                              <p:pRg st="0" end="0"/>
                                            </p:txEl>
                                          </p:spTgt>
                                        </p:tgtEl>
                                      </p:cBhvr>
                                    </p:animEffect>
                                  </p:childTnLst>
                                </p:cTn>
                              </p:par>
                              <p:par>
                                <p:cTn id="89" presetID="31" presetClass="entr" presetSubtype="0" fill="hold" grpId="0" nodeType="withEffect">
                                  <p:stCondLst>
                                    <p:cond delay="0"/>
                                  </p:stCondLst>
                                  <p:childTnLst>
                                    <p:set>
                                      <p:cBhvr>
                                        <p:cTn id="90" dur="1" fill="hold">
                                          <p:stCondLst>
                                            <p:cond delay="0"/>
                                          </p:stCondLst>
                                        </p:cTn>
                                        <p:tgtEl>
                                          <p:spTgt spid="62"/>
                                        </p:tgtEl>
                                        <p:attrNameLst>
                                          <p:attrName>style.visibility</p:attrName>
                                        </p:attrNameLst>
                                      </p:cBhvr>
                                      <p:to>
                                        <p:strVal val="visible"/>
                                      </p:to>
                                    </p:set>
                                    <p:anim calcmode="lin" valueType="num">
                                      <p:cBhvr>
                                        <p:cTn id="91" dur="1000" fill="hold"/>
                                        <p:tgtEl>
                                          <p:spTgt spid="62"/>
                                        </p:tgtEl>
                                        <p:attrNameLst>
                                          <p:attrName>ppt_w</p:attrName>
                                        </p:attrNameLst>
                                      </p:cBhvr>
                                      <p:tavLst>
                                        <p:tav tm="0">
                                          <p:val>
                                            <p:fltVal val="0"/>
                                          </p:val>
                                        </p:tav>
                                        <p:tav tm="100000">
                                          <p:val>
                                            <p:strVal val="#ppt_w"/>
                                          </p:val>
                                        </p:tav>
                                      </p:tavLst>
                                    </p:anim>
                                    <p:anim calcmode="lin" valueType="num">
                                      <p:cBhvr>
                                        <p:cTn id="92" dur="1000" fill="hold"/>
                                        <p:tgtEl>
                                          <p:spTgt spid="62"/>
                                        </p:tgtEl>
                                        <p:attrNameLst>
                                          <p:attrName>ppt_h</p:attrName>
                                        </p:attrNameLst>
                                      </p:cBhvr>
                                      <p:tavLst>
                                        <p:tav tm="0">
                                          <p:val>
                                            <p:fltVal val="0"/>
                                          </p:val>
                                        </p:tav>
                                        <p:tav tm="100000">
                                          <p:val>
                                            <p:strVal val="#ppt_h"/>
                                          </p:val>
                                        </p:tav>
                                      </p:tavLst>
                                    </p:anim>
                                    <p:anim calcmode="lin" valueType="num">
                                      <p:cBhvr>
                                        <p:cTn id="93" dur="1000" fill="hold"/>
                                        <p:tgtEl>
                                          <p:spTgt spid="62"/>
                                        </p:tgtEl>
                                        <p:attrNameLst>
                                          <p:attrName>style.rotation</p:attrName>
                                        </p:attrNameLst>
                                      </p:cBhvr>
                                      <p:tavLst>
                                        <p:tav tm="0">
                                          <p:val>
                                            <p:fltVal val="90"/>
                                          </p:val>
                                        </p:tav>
                                        <p:tav tm="100000">
                                          <p:val>
                                            <p:fltVal val="0"/>
                                          </p:val>
                                        </p:tav>
                                      </p:tavLst>
                                    </p:anim>
                                    <p:animEffect transition="in" filter="fade">
                                      <p:cBhvr>
                                        <p:cTn id="94" dur="10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36" grpId="0" animBg="1"/>
      <p:bldP spid="3637" grpId="0" animBg="1"/>
      <p:bldP spid="3638" grpId="0" animBg="1"/>
      <p:bldP spid="3639" grpId="0" animBg="1"/>
      <p:bldP spid="3640" grpId="0" build="p"/>
      <p:bldP spid="3641" grpId="0" build="p"/>
      <p:bldP spid="3642" grpId="0" build="p"/>
      <p:bldP spid="3646" grpId="0" animBg="1"/>
      <p:bldP spid="28" grpId="0" animBg="1"/>
      <p:bldP spid="6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34"/>
        <p:cNvGrpSpPr/>
        <p:nvPr/>
      </p:nvGrpSpPr>
      <p:grpSpPr>
        <a:xfrm>
          <a:off x="0" y="0"/>
          <a:ext cx="0" cy="0"/>
          <a:chOff x="0" y="0"/>
          <a:chExt cx="0" cy="0"/>
        </a:xfrm>
      </p:grpSpPr>
      <p:sp>
        <p:nvSpPr>
          <p:cNvPr id="3636" name="Google Shape;3636;p60"/>
          <p:cNvSpPr/>
          <p:nvPr/>
        </p:nvSpPr>
        <p:spPr>
          <a:xfrm>
            <a:off x="656488" y="1226582"/>
            <a:ext cx="547200" cy="547500"/>
          </a:xfrm>
          <a:prstGeom prst="ellipse">
            <a:avLst/>
          </a:prstGeom>
          <a:noFill/>
          <a:ln w="19050" cap="flat" cmpd="sng">
            <a:solidFill>
              <a:srgbClr val="FF721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0"/>
          <p:cNvSpPr/>
          <p:nvPr/>
        </p:nvSpPr>
        <p:spPr>
          <a:xfrm>
            <a:off x="656488" y="2119995"/>
            <a:ext cx="547200" cy="547500"/>
          </a:xfrm>
          <a:prstGeom prst="ellipse">
            <a:avLst/>
          </a:prstGeom>
          <a:noFill/>
          <a:ln w="19050" cap="flat" cmpd="sng">
            <a:solidFill>
              <a:srgbClr val="FF721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0"/>
          <p:cNvSpPr/>
          <p:nvPr/>
        </p:nvSpPr>
        <p:spPr>
          <a:xfrm>
            <a:off x="656488" y="3013420"/>
            <a:ext cx="547200" cy="547500"/>
          </a:xfrm>
          <a:prstGeom prst="ellipse">
            <a:avLst/>
          </a:prstGeom>
          <a:noFill/>
          <a:ln w="19050" cap="flat" cmpd="sng">
            <a:solidFill>
              <a:srgbClr val="FF721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0"/>
          <p:cNvSpPr/>
          <p:nvPr/>
        </p:nvSpPr>
        <p:spPr>
          <a:xfrm>
            <a:off x="656488" y="3959070"/>
            <a:ext cx="547200" cy="547500"/>
          </a:xfrm>
          <a:prstGeom prst="ellipse">
            <a:avLst/>
          </a:prstGeom>
          <a:noFill/>
          <a:ln w="19050" cap="flat" cmpd="sng">
            <a:solidFill>
              <a:srgbClr val="FF721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0"/>
          <p:cNvSpPr txBox="1">
            <a:spLocks noGrp="1"/>
          </p:cNvSpPr>
          <p:nvPr>
            <p:ph type="subTitle" idx="1"/>
          </p:nvPr>
        </p:nvSpPr>
        <p:spPr>
          <a:xfrm>
            <a:off x="1295124" y="1218632"/>
            <a:ext cx="5630672" cy="563400"/>
          </a:xfrm>
          <a:prstGeom prst="rect">
            <a:avLst/>
          </a:prstGeom>
        </p:spPr>
        <p:txBody>
          <a:bodyPr spcFirstLastPara="1" wrap="square" lIns="91425" tIns="91425" rIns="91425" bIns="91425" anchor="t" anchorCtr="0">
            <a:noAutofit/>
          </a:bodyPr>
          <a:lstStyle/>
          <a:p>
            <a:pPr marL="0" lvl="0" indent="0"/>
            <a:r>
              <a:rPr lang="en-US" sz="1600" dirty="0"/>
              <a:t>Implementation K-Means Clustering Method in Job Recommendation System </a:t>
            </a:r>
          </a:p>
        </p:txBody>
      </p:sp>
      <p:sp>
        <p:nvSpPr>
          <p:cNvPr id="3641" name="Google Shape;3641;p60"/>
          <p:cNvSpPr txBox="1">
            <a:spLocks noGrp="1"/>
          </p:cNvSpPr>
          <p:nvPr>
            <p:ph type="subTitle" idx="2"/>
          </p:nvPr>
        </p:nvSpPr>
        <p:spPr>
          <a:xfrm>
            <a:off x="1186443" y="2190067"/>
            <a:ext cx="2388300" cy="563400"/>
          </a:xfrm>
          <a:prstGeom prst="rect">
            <a:avLst/>
          </a:prstGeom>
        </p:spPr>
        <p:txBody>
          <a:bodyPr spcFirstLastPara="1" wrap="square" lIns="91425" tIns="91425" rIns="91425" bIns="91425" anchor="t" anchorCtr="0">
            <a:noAutofit/>
          </a:bodyPr>
          <a:lstStyle/>
          <a:p>
            <a:pPr marL="0" indent="0"/>
            <a:r>
              <a:rPr lang="en-US" sz="1600" dirty="0"/>
              <a:t> 2021</a:t>
            </a:r>
          </a:p>
        </p:txBody>
      </p:sp>
      <p:sp>
        <p:nvSpPr>
          <p:cNvPr id="3642" name="Google Shape;3642;p60"/>
          <p:cNvSpPr txBox="1">
            <a:spLocks noGrp="1"/>
          </p:cNvSpPr>
          <p:nvPr>
            <p:ph type="subTitle" idx="3"/>
          </p:nvPr>
        </p:nvSpPr>
        <p:spPr>
          <a:xfrm>
            <a:off x="1186443" y="3083480"/>
            <a:ext cx="2388300" cy="563400"/>
          </a:xfrm>
          <a:prstGeom prst="rect">
            <a:avLst/>
          </a:prstGeom>
        </p:spPr>
        <p:txBody>
          <a:bodyPr spcFirstLastPara="1" wrap="square" lIns="91425" tIns="91425" rIns="91425" bIns="91425" anchor="t" anchorCtr="0">
            <a:noAutofit/>
          </a:bodyPr>
          <a:lstStyle/>
          <a:p>
            <a:pPr marL="0" lvl="0" indent="0"/>
            <a:r>
              <a:rPr lang="en-US" sz="1600" dirty="0"/>
              <a:t> K-Means Clustering</a:t>
            </a:r>
          </a:p>
        </p:txBody>
      </p:sp>
      <p:sp>
        <p:nvSpPr>
          <p:cNvPr id="3646" name="Google Shape;3646;p60"/>
          <p:cNvSpPr/>
          <p:nvPr/>
        </p:nvSpPr>
        <p:spPr>
          <a:xfrm>
            <a:off x="811108" y="2247435"/>
            <a:ext cx="292605" cy="292620"/>
          </a:xfrm>
          <a:custGeom>
            <a:avLst/>
            <a:gdLst/>
            <a:ahLst/>
            <a:cxnLst/>
            <a:rect l="l" t="t" r="r" b="b"/>
            <a:pathLst>
              <a:path w="11689" h="11657" extrusionOk="0">
                <a:moveTo>
                  <a:pt x="5860" y="662"/>
                </a:moveTo>
                <a:cubicBezTo>
                  <a:pt x="6080" y="662"/>
                  <a:pt x="6238" y="851"/>
                  <a:pt x="6238" y="1040"/>
                </a:cubicBezTo>
                <a:lnTo>
                  <a:pt x="6238" y="1386"/>
                </a:lnTo>
                <a:lnTo>
                  <a:pt x="756" y="1386"/>
                </a:lnTo>
                <a:lnTo>
                  <a:pt x="756" y="1040"/>
                </a:lnTo>
                <a:cubicBezTo>
                  <a:pt x="725" y="851"/>
                  <a:pt x="882" y="662"/>
                  <a:pt x="1071" y="662"/>
                </a:cubicBezTo>
                <a:close/>
                <a:moveTo>
                  <a:pt x="6175" y="2048"/>
                </a:moveTo>
                <a:lnTo>
                  <a:pt x="6175" y="3686"/>
                </a:lnTo>
                <a:cubicBezTo>
                  <a:pt x="5639" y="3686"/>
                  <a:pt x="5198" y="4096"/>
                  <a:pt x="5198" y="4663"/>
                </a:cubicBezTo>
                <a:cubicBezTo>
                  <a:pt x="4820" y="4694"/>
                  <a:pt x="4505" y="4883"/>
                  <a:pt x="4348" y="5261"/>
                </a:cubicBezTo>
                <a:lnTo>
                  <a:pt x="3592" y="4505"/>
                </a:lnTo>
                <a:cubicBezTo>
                  <a:pt x="3403" y="4300"/>
                  <a:pt x="3135" y="4198"/>
                  <a:pt x="2867" y="4198"/>
                </a:cubicBezTo>
                <a:cubicBezTo>
                  <a:pt x="2599" y="4198"/>
                  <a:pt x="2331" y="4300"/>
                  <a:pt x="2142" y="4505"/>
                </a:cubicBezTo>
                <a:cubicBezTo>
                  <a:pt x="1733" y="4883"/>
                  <a:pt x="1733" y="5576"/>
                  <a:pt x="2142" y="5954"/>
                </a:cubicBezTo>
                <a:lnTo>
                  <a:pt x="4505" y="8317"/>
                </a:lnTo>
                <a:lnTo>
                  <a:pt x="4316" y="8317"/>
                </a:lnTo>
                <a:cubicBezTo>
                  <a:pt x="3875" y="8317"/>
                  <a:pt x="3466" y="8601"/>
                  <a:pt x="3308" y="9042"/>
                </a:cubicBezTo>
                <a:lnTo>
                  <a:pt x="725" y="9042"/>
                </a:lnTo>
                <a:lnTo>
                  <a:pt x="725" y="8979"/>
                </a:lnTo>
                <a:lnTo>
                  <a:pt x="725" y="2048"/>
                </a:lnTo>
                <a:close/>
                <a:moveTo>
                  <a:pt x="7640" y="3907"/>
                </a:moveTo>
                <a:cubicBezTo>
                  <a:pt x="7727" y="3907"/>
                  <a:pt x="7813" y="3938"/>
                  <a:pt x="7876" y="4001"/>
                </a:cubicBezTo>
                <a:lnTo>
                  <a:pt x="8664" y="4789"/>
                </a:lnTo>
                <a:cubicBezTo>
                  <a:pt x="9325" y="5450"/>
                  <a:pt x="9861" y="6238"/>
                  <a:pt x="10113" y="7026"/>
                </a:cubicBezTo>
                <a:lnTo>
                  <a:pt x="7530" y="9609"/>
                </a:lnTo>
                <a:lnTo>
                  <a:pt x="4222" y="9609"/>
                </a:lnTo>
                <a:cubicBezTo>
                  <a:pt x="4033" y="9609"/>
                  <a:pt x="3875" y="9451"/>
                  <a:pt x="3875" y="9262"/>
                </a:cubicBezTo>
                <a:cubicBezTo>
                  <a:pt x="3875" y="9073"/>
                  <a:pt x="4033" y="8916"/>
                  <a:pt x="4222" y="8916"/>
                </a:cubicBezTo>
                <a:lnTo>
                  <a:pt x="5230" y="8916"/>
                </a:lnTo>
                <a:cubicBezTo>
                  <a:pt x="5387" y="8916"/>
                  <a:pt x="5513" y="8821"/>
                  <a:pt x="5545" y="8695"/>
                </a:cubicBezTo>
                <a:cubicBezTo>
                  <a:pt x="5608" y="8601"/>
                  <a:pt x="5608" y="8443"/>
                  <a:pt x="5482" y="8349"/>
                </a:cubicBezTo>
                <a:lnTo>
                  <a:pt x="2520" y="5387"/>
                </a:lnTo>
                <a:cubicBezTo>
                  <a:pt x="2394" y="5293"/>
                  <a:pt x="2394" y="5041"/>
                  <a:pt x="2520" y="4915"/>
                </a:cubicBezTo>
                <a:cubicBezTo>
                  <a:pt x="2583" y="4868"/>
                  <a:pt x="2670" y="4844"/>
                  <a:pt x="2757" y="4844"/>
                </a:cubicBezTo>
                <a:cubicBezTo>
                  <a:pt x="2843" y="4844"/>
                  <a:pt x="2930" y="4868"/>
                  <a:pt x="2993" y="4915"/>
                </a:cubicBezTo>
                <a:lnTo>
                  <a:pt x="4442" y="6395"/>
                </a:lnTo>
                <a:lnTo>
                  <a:pt x="5450" y="7372"/>
                </a:lnTo>
                <a:cubicBezTo>
                  <a:pt x="5498" y="7435"/>
                  <a:pt x="5584" y="7467"/>
                  <a:pt x="5675" y="7467"/>
                </a:cubicBezTo>
                <a:cubicBezTo>
                  <a:pt x="5765" y="7467"/>
                  <a:pt x="5860" y="7435"/>
                  <a:pt x="5923" y="7372"/>
                </a:cubicBezTo>
                <a:cubicBezTo>
                  <a:pt x="6017" y="7246"/>
                  <a:pt x="6017" y="7026"/>
                  <a:pt x="5923" y="6900"/>
                </a:cubicBezTo>
                <a:lnTo>
                  <a:pt x="4915" y="5923"/>
                </a:lnTo>
                <a:cubicBezTo>
                  <a:pt x="4820" y="5797"/>
                  <a:pt x="4820" y="5545"/>
                  <a:pt x="4915" y="5450"/>
                </a:cubicBezTo>
                <a:cubicBezTo>
                  <a:pt x="4978" y="5387"/>
                  <a:pt x="5072" y="5356"/>
                  <a:pt x="5163" y="5356"/>
                </a:cubicBezTo>
                <a:cubicBezTo>
                  <a:pt x="5253" y="5356"/>
                  <a:pt x="5340" y="5387"/>
                  <a:pt x="5387" y="5450"/>
                </a:cubicBezTo>
                <a:lnTo>
                  <a:pt x="6396" y="6427"/>
                </a:lnTo>
                <a:cubicBezTo>
                  <a:pt x="6443" y="6490"/>
                  <a:pt x="6529" y="6522"/>
                  <a:pt x="6620" y="6522"/>
                </a:cubicBezTo>
                <a:cubicBezTo>
                  <a:pt x="6711" y="6522"/>
                  <a:pt x="6805" y="6490"/>
                  <a:pt x="6868" y="6427"/>
                </a:cubicBezTo>
                <a:cubicBezTo>
                  <a:pt x="6963" y="6301"/>
                  <a:pt x="6963" y="6080"/>
                  <a:pt x="6868" y="5954"/>
                </a:cubicBezTo>
                <a:lnTo>
                  <a:pt x="5860" y="4978"/>
                </a:lnTo>
                <a:cubicBezTo>
                  <a:pt x="5765" y="4852"/>
                  <a:pt x="5765" y="4631"/>
                  <a:pt x="5860" y="4505"/>
                </a:cubicBezTo>
                <a:cubicBezTo>
                  <a:pt x="5923" y="4442"/>
                  <a:pt x="6017" y="4411"/>
                  <a:pt x="6108" y="4411"/>
                </a:cubicBezTo>
                <a:cubicBezTo>
                  <a:pt x="6199" y="4411"/>
                  <a:pt x="6285" y="4442"/>
                  <a:pt x="6333" y="4505"/>
                </a:cubicBezTo>
                <a:lnTo>
                  <a:pt x="7341" y="5482"/>
                </a:lnTo>
                <a:cubicBezTo>
                  <a:pt x="7388" y="5545"/>
                  <a:pt x="7475" y="5576"/>
                  <a:pt x="7565" y="5576"/>
                </a:cubicBezTo>
                <a:cubicBezTo>
                  <a:pt x="7656" y="5576"/>
                  <a:pt x="7750" y="5545"/>
                  <a:pt x="7813" y="5482"/>
                </a:cubicBezTo>
                <a:cubicBezTo>
                  <a:pt x="7908" y="5356"/>
                  <a:pt x="7908" y="5135"/>
                  <a:pt x="7813" y="5009"/>
                </a:cubicBezTo>
                <a:lnTo>
                  <a:pt x="7341" y="4537"/>
                </a:lnTo>
                <a:cubicBezTo>
                  <a:pt x="7278" y="4348"/>
                  <a:pt x="7278" y="4096"/>
                  <a:pt x="7404" y="4001"/>
                </a:cubicBezTo>
                <a:cubicBezTo>
                  <a:pt x="7467" y="3938"/>
                  <a:pt x="7553" y="3907"/>
                  <a:pt x="7640" y="3907"/>
                </a:cubicBezTo>
                <a:close/>
                <a:moveTo>
                  <a:pt x="10554" y="7624"/>
                </a:moveTo>
                <a:lnTo>
                  <a:pt x="10806" y="7845"/>
                </a:lnTo>
                <a:cubicBezTo>
                  <a:pt x="10964" y="8002"/>
                  <a:pt x="10964" y="8191"/>
                  <a:pt x="10806" y="8317"/>
                </a:cubicBezTo>
                <a:lnTo>
                  <a:pt x="8853" y="10239"/>
                </a:lnTo>
                <a:cubicBezTo>
                  <a:pt x="8806" y="10302"/>
                  <a:pt x="8719" y="10334"/>
                  <a:pt x="8628" y="10334"/>
                </a:cubicBezTo>
                <a:cubicBezTo>
                  <a:pt x="8538" y="10334"/>
                  <a:pt x="8443" y="10302"/>
                  <a:pt x="8380" y="10239"/>
                </a:cubicBezTo>
                <a:lnTo>
                  <a:pt x="8160" y="10019"/>
                </a:lnTo>
                <a:lnTo>
                  <a:pt x="10554" y="7624"/>
                </a:lnTo>
                <a:close/>
                <a:moveTo>
                  <a:pt x="3277" y="9672"/>
                </a:moveTo>
                <a:cubicBezTo>
                  <a:pt x="3434" y="10050"/>
                  <a:pt x="3781" y="10334"/>
                  <a:pt x="4222" y="10334"/>
                </a:cubicBezTo>
                <a:lnTo>
                  <a:pt x="6143" y="10334"/>
                </a:lnTo>
                <a:lnTo>
                  <a:pt x="6143" y="10680"/>
                </a:lnTo>
                <a:lnTo>
                  <a:pt x="6175" y="10680"/>
                </a:lnTo>
                <a:cubicBezTo>
                  <a:pt x="6175" y="10869"/>
                  <a:pt x="6017" y="11027"/>
                  <a:pt x="5828" y="11027"/>
                </a:cubicBezTo>
                <a:lnTo>
                  <a:pt x="1040" y="11027"/>
                </a:lnTo>
                <a:cubicBezTo>
                  <a:pt x="819" y="11027"/>
                  <a:pt x="662" y="10869"/>
                  <a:pt x="662" y="10680"/>
                </a:cubicBezTo>
                <a:lnTo>
                  <a:pt x="662" y="9672"/>
                </a:lnTo>
                <a:close/>
                <a:moveTo>
                  <a:pt x="1040" y="0"/>
                </a:moveTo>
                <a:cubicBezTo>
                  <a:pt x="473" y="0"/>
                  <a:pt x="0" y="473"/>
                  <a:pt x="0" y="1040"/>
                </a:cubicBezTo>
                <a:lnTo>
                  <a:pt x="0" y="10649"/>
                </a:lnTo>
                <a:cubicBezTo>
                  <a:pt x="0" y="11184"/>
                  <a:pt x="473" y="11657"/>
                  <a:pt x="1040" y="11657"/>
                </a:cubicBezTo>
                <a:lnTo>
                  <a:pt x="5828" y="11657"/>
                </a:lnTo>
                <a:cubicBezTo>
                  <a:pt x="6396" y="11657"/>
                  <a:pt x="6868" y="11184"/>
                  <a:pt x="6868" y="10649"/>
                </a:cubicBezTo>
                <a:lnTo>
                  <a:pt x="6868" y="10334"/>
                </a:lnTo>
                <a:lnTo>
                  <a:pt x="7467" y="10334"/>
                </a:lnTo>
                <a:lnTo>
                  <a:pt x="7876" y="10775"/>
                </a:lnTo>
                <a:cubicBezTo>
                  <a:pt x="8081" y="10964"/>
                  <a:pt x="8349" y="11058"/>
                  <a:pt x="8613" y="11058"/>
                </a:cubicBezTo>
                <a:cubicBezTo>
                  <a:pt x="8877" y="11058"/>
                  <a:pt x="9136" y="10964"/>
                  <a:pt x="9325" y="10775"/>
                </a:cubicBezTo>
                <a:lnTo>
                  <a:pt x="11279" y="8821"/>
                </a:lnTo>
                <a:cubicBezTo>
                  <a:pt x="11688" y="8443"/>
                  <a:pt x="11688" y="7782"/>
                  <a:pt x="11310" y="7372"/>
                </a:cubicBezTo>
                <a:lnTo>
                  <a:pt x="10869" y="6931"/>
                </a:lnTo>
                <a:cubicBezTo>
                  <a:pt x="10554" y="6080"/>
                  <a:pt x="10082" y="5261"/>
                  <a:pt x="9420" y="4505"/>
                </a:cubicBezTo>
                <a:lnTo>
                  <a:pt x="8380" y="3466"/>
                </a:lnTo>
                <a:cubicBezTo>
                  <a:pt x="8191" y="3277"/>
                  <a:pt x="7931" y="3182"/>
                  <a:pt x="7668" y="3182"/>
                </a:cubicBezTo>
                <a:cubicBezTo>
                  <a:pt x="7404" y="3182"/>
                  <a:pt x="7136" y="3277"/>
                  <a:pt x="6931" y="3466"/>
                </a:cubicBezTo>
                <a:lnTo>
                  <a:pt x="6868" y="3560"/>
                </a:lnTo>
                <a:lnTo>
                  <a:pt x="6868" y="1040"/>
                </a:lnTo>
                <a:cubicBezTo>
                  <a:pt x="6868" y="473"/>
                  <a:pt x="6396" y="0"/>
                  <a:pt x="5828" y="0"/>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48" name="Google Shape;3648;p60"/>
          <p:cNvCxnSpPr>
            <a:endCxn id="3637" idx="0"/>
          </p:cNvCxnSpPr>
          <p:nvPr/>
        </p:nvCxnSpPr>
        <p:spPr>
          <a:xfrm flipH="1">
            <a:off x="930088" y="1783995"/>
            <a:ext cx="9600" cy="336000"/>
          </a:xfrm>
          <a:prstGeom prst="straightConnector1">
            <a:avLst/>
          </a:prstGeom>
          <a:noFill/>
          <a:ln w="19050" cap="flat" cmpd="sng">
            <a:solidFill>
              <a:schemeClr val="accent2"/>
            </a:solidFill>
            <a:prstDash val="dot"/>
            <a:round/>
            <a:headEnd type="none" w="med" len="med"/>
            <a:tailEnd type="none" w="med" len="med"/>
          </a:ln>
        </p:spPr>
      </p:cxnSp>
      <p:cxnSp>
        <p:nvCxnSpPr>
          <p:cNvPr id="3649" name="Google Shape;3649;p60"/>
          <p:cNvCxnSpPr/>
          <p:nvPr/>
        </p:nvCxnSpPr>
        <p:spPr>
          <a:xfrm flipH="1">
            <a:off x="930088" y="2678957"/>
            <a:ext cx="9600" cy="336000"/>
          </a:xfrm>
          <a:prstGeom prst="straightConnector1">
            <a:avLst/>
          </a:prstGeom>
          <a:noFill/>
          <a:ln w="19050" cap="flat" cmpd="sng">
            <a:solidFill>
              <a:schemeClr val="accent2"/>
            </a:solidFill>
            <a:prstDash val="dot"/>
            <a:round/>
            <a:headEnd type="none" w="med" len="med"/>
            <a:tailEnd type="none" w="med" len="med"/>
          </a:ln>
        </p:spPr>
      </p:cxnSp>
      <p:cxnSp>
        <p:nvCxnSpPr>
          <p:cNvPr id="3650" name="Google Shape;3650;p60"/>
          <p:cNvCxnSpPr/>
          <p:nvPr/>
        </p:nvCxnSpPr>
        <p:spPr>
          <a:xfrm flipH="1">
            <a:off x="930088" y="3591995"/>
            <a:ext cx="9600" cy="336000"/>
          </a:xfrm>
          <a:prstGeom prst="straightConnector1">
            <a:avLst/>
          </a:prstGeom>
          <a:noFill/>
          <a:ln w="19050" cap="flat" cmpd="sng">
            <a:solidFill>
              <a:schemeClr val="accent2"/>
            </a:solidFill>
            <a:prstDash val="dot"/>
            <a:round/>
            <a:headEnd type="none" w="med" len="med"/>
            <a:tailEnd type="none" w="med" len="med"/>
          </a:ln>
        </p:spPr>
      </p:cxnSp>
      <p:grpSp>
        <p:nvGrpSpPr>
          <p:cNvPr id="18" name="Google Shape;14618;p91"/>
          <p:cNvGrpSpPr/>
          <p:nvPr/>
        </p:nvGrpSpPr>
        <p:grpSpPr>
          <a:xfrm>
            <a:off x="792057" y="3182585"/>
            <a:ext cx="292605" cy="238070"/>
            <a:chOff x="-1700225" y="2768875"/>
            <a:chExt cx="291450" cy="292225"/>
          </a:xfrm>
          <a:solidFill>
            <a:schemeClr val="accent2"/>
          </a:solidFill>
        </p:grpSpPr>
        <p:sp>
          <p:nvSpPr>
            <p:cNvPr id="19" name="Google Shape;14619;p91"/>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620;p91"/>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621;p91"/>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622;p91"/>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623;p91"/>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624;p91"/>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13189;p87"/>
          <p:cNvGrpSpPr/>
          <p:nvPr/>
        </p:nvGrpSpPr>
        <p:grpSpPr>
          <a:xfrm>
            <a:off x="760444" y="4137895"/>
            <a:ext cx="303675" cy="206278"/>
            <a:chOff x="-62882850" y="1999375"/>
            <a:chExt cx="315850" cy="250500"/>
          </a:xfrm>
          <a:solidFill>
            <a:schemeClr val="accent2"/>
          </a:solidFill>
        </p:grpSpPr>
        <p:sp>
          <p:nvSpPr>
            <p:cNvPr id="26" name="Google Shape;13190;p87"/>
            <p:cNvSpPr/>
            <p:nvPr/>
          </p:nvSpPr>
          <p:spPr>
            <a:xfrm>
              <a:off x="-62882850" y="1999375"/>
              <a:ext cx="315850" cy="250500"/>
            </a:xfrm>
            <a:custGeom>
              <a:avLst/>
              <a:gdLst/>
              <a:ahLst/>
              <a:cxnLst/>
              <a:rect l="l" t="t" r="r" b="b"/>
              <a:pathLst>
                <a:path w="12634" h="10020" extrusionOk="0">
                  <a:moveTo>
                    <a:pt x="10586" y="851"/>
                  </a:moveTo>
                  <a:cubicBezTo>
                    <a:pt x="10838" y="851"/>
                    <a:pt x="11027" y="1040"/>
                    <a:pt x="11027" y="1261"/>
                  </a:cubicBezTo>
                  <a:lnTo>
                    <a:pt x="11027" y="7499"/>
                  </a:lnTo>
                  <a:lnTo>
                    <a:pt x="1638" y="7499"/>
                  </a:lnTo>
                  <a:lnTo>
                    <a:pt x="1638" y="1261"/>
                  </a:lnTo>
                  <a:lnTo>
                    <a:pt x="1607" y="1261"/>
                  </a:lnTo>
                  <a:cubicBezTo>
                    <a:pt x="1607" y="1040"/>
                    <a:pt x="1796" y="851"/>
                    <a:pt x="2048" y="851"/>
                  </a:cubicBezTo>
                  <a:close/>
                  <a:moveTo>
                    <a:pt x="11814" y="8318"/>
                  </a:moveTo>
                  <a:lnTo>
                    <a:pt x="11814" y="8727"/>
                  </a:lnTo>
                  <a:cubicBezTo>
                    <a:pt x="11814" y="8948"/>
                    <a:pt x="11594" y="9137"/>
                    <a:pt x="11405" y="9137"/>
                  </a:cubicBezTo>
                  <a:lnTo>
                    <a:pt x="1197" y="9137"/>
                  </a:lnTo>
                  <a:cubicBezTo>
                    <a:pt x="977" y="9137"/>
                    <a:pt x="788" y="8948"/>
                    <a:pt x="788" y="8727"/>
                  </a:cubicBezTo>
                  <a:lnTo>
                    <a:pt x="788" y="8318"/>
                  </a:lnTo>
                  <a:close/>
                  <a:moveTo>
                    <a:pt x="2048" y="1"/>
                  </a:moveTo>
                  <a:cubicBezTo>
                    <a:pt x="1355" y="1"/>
                    <a:pt x="788" y="568"/>
                    <a:pt x="788" y="1261"/>
                  </a:cubicBezTo>
                  <a:lnTo>
                    <a:pt x="788" y="7499"/>
                  </a:lnTo>
                  <a:lnTo>
                    <a:pt x="378" y="7499"/>
                  </a:lnTo>
                  <a:cubicBezTo>
                    <a:pt x="158" y="7499"/>
                    <a:pt x="0" y="7688"/>
                    <a:pt x="0" y="7940"/>
                  </a:cubicBezTo>
                  <a:lnTo>
                    <a:pt x="0" y="8759"/>
                  </a:lnTo>
                  <a:cubicBezTo>
                    <a:pt x="0" y="9420"/>
                    <a:pt x="536" y="10019"/>
                    <a:pt x="1197" y="10019"/>
                  </a:cubicBezTo>
                  <a:lnTo>
                    <a:pt x="11405" y="10019"/>
                  </a:lnTo>
                  <a:cubicBezTo>
                    <a:pt x="12066" y="10019"/>
                    <a:pt x="12634" y="9452"/>
                    <a:pt x="12634" y="8759"/>
                  </a:cubicBezTo>
                  <a:lnTo>
                    <a:pt x="12634" y="7940"/>
                  </a:lnTo>
                  <a:cubicBezTo>
                    <a:pt x="12634" y="7656"/>
                    <a:pt x="12444" y="7499"/>
                    <a:pt x="12224" y="7499"/>
                  </a:cubicBezTo>
                  <a:lnTo>
                    <a:pt x="11814" y="7499"/>
                  </a:lnTo>
                  <a:lnTo>
                    <a:pt x="11814" y="1261"/>
                  </a:lnTo>
                  <a:cubicBezTo>
                    <a:pt x="11814" y="599"/>
                    <a:pt x="11247" y="1"/>
                    <a:pt x="105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191;p87"/>
            <p:cNvSpPr/>
            <p:nvPr/>
          </p:nvSpPr>
          <p:spPr>
            <a:xfrm>
              <a:off x="-62806475" y="2062375"/>
              <a:ext cx="146525" cy="103800"/>
            </a:xfrm>
            <a:custGeom>
              <a:avLst/>
              <a:gdLst/>
              <a:ahLst/>
              <a:cxnLst/>
              <a:rect l="l" t="t" r="r" b="b"/>
              <a:pathLst>
                <a:path w="5861" h="4152" extrusionOk="0">
                  <a:moveTo>
                    <a:pt x="3782" y="1"/>
                  </a:moveTo>
                  <a:cubicBezTo>
                    <a:pt x="3561" y="1"/>
                    <a:pt x="3341" y="221"/>
                    <a:pt x="3341" y="410"/>
                  </a:cubicBezTo>
                  <a:cubicBezTo>
                    <a:pt x="3341" y="631"/>
                    <a:pt x="3561" y="852"/>
                    <a:pt x="3782" y="852"/>
                  </a:cubicBezTo>
                  <a:lnTo>
                    <a:pt x="4443" y="852"/>
                  </a:lnTo>
                  <a:lnTo>
                    <a:pt x="2962" y="2332"/>
                  </a:lnTo>
                  <a:lnTo>
                    <a:pt x="2395" y="1765"/>
                  </a:lnTo>
                  <a:cubicBezTo>
                    <a:pt x="2332" y="1686"/>
                    <a:pt x="2230" y="1647"/>
                    <a:pt x="2124" y="1647"/>
                  </a:cubicBezTo>
                  <a:cubicBezTo>
                    <a:pt x="2017" y="1647"/>
                    <a:pt x="1907" y="1686"/>
                    <a:pt x="1828" y="1765"/>
                  </a:cubicBezTo>
                  <a:lnTo>
                    <a:pt x="159" y="3435"/>
                  </a:lnTo>
                  <a:cubicBezTo>
                    <a:pt x="1" y="3592"/>
                    <a:pt x="1" y="3876"/>
                    <a:pt x="159" y="4034"/>
                  </a:cubicBezTo>
                  <a:cubicBezTo>
                    <a:pt x="237" y="4112"/>
                    <a:pt x="348" y="4152"/>
                    <a:pt x="458" y="4152"/>
                  </a:cubicBezTo>
                  <a:cubicBezTo>
                    <a:pt x="568" y="4152"/>
                    <a:pt x="678" y="4112"/>
                    <a:pt x="757" y="4034"/>
                  </a:cubicBezTo>
                  <a:lnTo>
                    <a:pt x="2143" y="2647"/>
                  </a:lnTo>
                  <a:lnTo>
                    <a:pt x="2679" y="3183"/>
                  </a:lnTo>
                  <a:cubicBezTo>
                    <a:pt x="2758" y="3262"/>
                    <a:pt x="2868" y="3301"/>
                    <a:pt x="2978" y="3301"/>
                  </a:cubicBezTo>
                  <a:cubicBezTo>
                    <a:pt x="3088" y="3301"/>
                    <a:pt x="3199" y="3262"/>
                    <a:pt x="3278" y="3183"/>
                  </a:cubicBezTo>
                  <a:lnTo>
                    <a:pt x="5042" y="1419"/>
                  </a:lnTo>
                  <a:lnTo>
                    <a:pt x="5042" y="2080"/>
                  </a:lnTo>
                  <a:cubicBezTo>
                    <a:pt x="5042" y="2332"/>
                    <a:pt x="5231" y="2521"/>
                    <a:pt x="5451" y="2521"/>
                  </a:cubicBezTo>
                  <a:cubicBezTo>
                    <a:pt x="5640" y="2521"/>
                    <a:pt x="5861" y="2332"/>
                    <a:pt x="5861" y="2080"/>
                  </a:cubicBezTo>
                  <a:lnTo>
                    <a:pt x="5861" y="442"/>
                  </a:lnTo>
                  <a:cubicBezTo>
                    <a:pt x="5861" y="158"/>
                    <a:pt x="5672" y="1"/>
                    <a:pt x="54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12854;p86"/>
          <p:cNvSpPr/>
          <p:nvPr/>
        </p:nvSpPr>
        <p:spPr>
          <a:xfrm>
            <a:off x="786645" y="1416809"/>
            <a:ext cx="251271" cy="194224"/>
          </a:xfrm>
          <a:custGeom>
            <a:avLst/>
            <a:gdLst/>
            <a:ahLst/>
            <a:cxnLst/>
            <a:rect l="l" t="t" r="r" b="b"/>
            <a:pathLst>
              <a:path w="13012" h="11508" extrusionOk="0">
                <a:moveTo>
                  <a:pt x="9306" y="836"/>
                </a:moveTo>
                <a:cubicBezTo>
                  <a:pt x="9412" y="836"/>
                  <a:pt x="9515" y="875"/>
                  <a:pt x="9578" y="954"/>
                </a:cubicBezTo>
                <a:lnTo>
                  <a:pt x="11909" y="3285"/>
                </a:lnTo>
                <a:cubicBezTo>
                  <a:pt x="12067" y="3443"/>
                  <a:pt x="12067" y="3695"/>
                  <a:pt x="11909" y="3884"/>
                </a:cubicBezTo>
                <a:lnTo>
                  <a:pt x="6900" y="8861"/>
                </a:lnTo>
                <a:lnTo>
                  <a:pt x="4001" y="5963"/>
                </a:lnTo>
                <a:lnTo>
                  <a:pt x="9011" y="954"/>
                </a:lnTo>
                <a:cubicBezTo>
                  <a:pt x="9089" y="875"/>
                  <a:pt x="9200" y="836"/>
                  <a:pt x="9306" y="836"/>
                </a:cubicBezTo>
                <a:close/>
                <a:moveTo>
                  <a:pt x="3466" y="6499"/>
                </a:moveTo>
                <a:lnTo>
                  <a:pt x="6364" y="9428"/>
                </a:lnTo>
                <a:lnTo>
                  <a:pt x="6049" y="9744"/>
                </a:lnTo>
                <a:cubicBezTo>
                  <a:pt x="5986" y="9807"/>
                  <a:pt x="5892" y="9870"/>
                  <a:pt x="5766" y="9870"/>
                </a:cubicBezTo>
                <a:cubicBezTo>
                  <a:pt x="5640" y="9870"/>
                  <a:pt x="5577" y="9807"/>
                  <a:pt x="5514" y="9744"/>
                </a:cubicBezTo>
                <a:cubicBezTo>
                  <a:pt x="5255" y="9506"/>
                  <a:pt x="4936" y="9372"/>
                  <a:pt x="4610" y="9372"/>
                </a:cubicBezTo>
                <a:cubicBezTo>
                  <a:pt x="4460" y="9372"/>
                  <a:pt x="4308" y="9400"/>
                  <a:pt x="4159" y="9460"/>
                </a:cubicBezTo>
                <a:cubicBezTo>
                  <a:pt x="3938" y="9555"/>
                  <a:pt x="3812" y="9712"/>
                  <a:pt x="3686" y="9807"/>
                </a:cubicBezTo>
                <a:lnTo>
                  <a:pt x="3088" y="9239"/>
                </a:lnTo>
                <a:lnTo>
                  <a:pt x="3182" y="9145"/>
                </a:lnTo>
                <a:cubicBezTo>
                  <a:pt x="3655" y="8672"/>
                  <a:pt x="3686" y="7853"/>
                  <a:pt x="3151" y="7381"/>
                </a:cubicBezTo>
                <a:cubicBezTo>
                  <a:pt x="2993" y="7223"/>
                  <a:pt x="3025" y="6940"/>
                  <a:pt x="3182" y="6782"/>
                </a:cubicBezTo>
                <a:lnTo>
                  <a:pt x="3466" y="6499"/>
                </a:lnTo>
                <a:close/>
                <a:moveTo>
                  <a:pt x="2426" y="9807"/>
                </a:moveTo>
                <a:lnTo>
                  <a:pt x="3025" y="10405"/>
                </a:lnTo>
                <a:lnTo>
                  <a:pt x="2773" y="10657"/>
                </a:lnTo>
                <a:lnTo>
                  <a:pt x="1544" y="10657"/>
                </a:lnTo>
                <a:lnTo>
                  <a:pt x="2426" y="9807"/>
                </a:lnTo>
                <a:close/>
                <a:moveTo>
                  <a:pt x="9310" y="1"/>
                </a:moveTo>
                <a:cubicBezTo>
                  <a:pt x="8995" y="1"/>
                  <a:pt x="8680" y="119"/>
                  <a:pt x="8443" y="355"/>
                </a:cubicBezTo>
                <a:lnTo>
                  <a:pt x="2584" y="6247"/>
                </a:lnTo>
                <a:cubicBezTo>
                  <a:pt x="2111" y="6719"/>
                  <a:pt x="2079" y="7538"/>
                  <a:pt x="2552" y="8011"/>
                </a:cubicBezTo>
                <a:cubicBezTo>
                  <a:pt x="2710" y="8137"/>
                  <a:pt x="2710" y="8357"/>
                  <a:pt x="2615" y="8483"/>
                </a:cubicBezTo>
                <a:cubicBezTo>
                  <a:pt x="2584" y="8546"/>
                  <a:pt x="2584" y="8546"/>
                  <a:pt x="2552" y="8609"/>
                </a:cubicBezTo>
                <a:lnTo>
                  <a:pt x="252" y="10815"/>
                </a:lnTo>
                <a:cubicBezTo>
                  <a:pt x="0" y="11067"/>
                  <a:pt x="189" y="11508"/>
                  <a:pt x="536" y="11508"/>
                </a:cubicBezTo>
                <a:lnTo>
                  <a:pt x="2930" y="11508"/>
                </a:lnTo>
                <a:cubicBezTo>
                  <a:pt x="3056" y="11508"/>
                  <a:pt x="3182" y="11476"/>
                  <a:pt x="3245" y="11382"/>
                </a:cubicBezTo>
                <a:lnTo>
                  <a:pt x="4285" y="10374"/>
                </a:lnTo>
                <a:cubicBezTo>
                  <a:pt x="4364" y="10295"/>
                  <a:pt x="4474" y="10255"/>
                  <a:pt x="4584" y="10255"/>
                </a:cubicBezTo>
                <a:cubicBezTo>
                  <a:pt x="4694" y="10255"/>
                  <a:pt x="4805" y="10295"/>
                  <a:pt x="4883" y="10374"/>
                </a:cubicBezTo>
                <a:cubicBezTo>
                  <a:pt x="5092" y="10614"/>
                  <a:pt x="5413" y="10740"/>
                  <a:pt x="5742" y="10740"/>
                </a:cubicBezTo>
                <a:cubicBezTo>
                  <a:pt x="6060" y="10740"/>
                  <a:pt x="6384" y="10622"/>
                  <a:pt x="6616" y="10374"/>
                </a:cubicBezTo>
                <a:lnTo>
                  <a:pt x="12476" y="4482"/>
                </a:lnTo>
                <a:cubicBezTo>
                  <a:pt x="12980" y="3978"/>
                  <a:pt x="13012" y="3191"/>
                  <a:pt x="12508" y="2686"/>
                </a:cubicBezTo>
                <a:lnTo>
                  <a:pt x="10176" y="355"/>
                </a:lnTo>
                <a:cubicBezTo>
                  <a:pt x="9940" y="119"/>
                  <a:pt x="9625" y="1"/>
                  <a:pt x="93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224;p51">
            <a:extLst>
              <a:ext uri="{FF2B5EF4-FFF2-40B4-BE49-F238E27FC236}">
                <a16:creationId xmlns:a16="http://schemas.microsoft.com/office/drawing/2014/main" xmlns="" id="{2B2FBE5F-1E1C-7A86-5ACC-996633DCC4F7}"/>
              </a:ext>
            </a:extLst>
          </p:cNvPr>
          <p:cNvSpPr/>
          <p:nvPr/>
        </p:nvSpPr>
        <p:spPr>
          <a:xfrm>
            <a:off x="8157610" y="4195693"/>
            <a:ext cx="1316913" cy="1316913"/>
          </a:xfrm>
          <a:prstGeom prst="ellipse">
            <a:avLst/>
          </a:pr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1201;p51">
            <a:extLst>
              <a:ext uri="{FF2B5EF4-FFF2-40B4-BE49-F238E27FC236}">
                <a16:creationId xmlns:a16="http://schemas.microsoft.com/office/drawing/2014/main" xmlns="" id="{BDF8BD06-6098-3418-6617-59F25C7CA7EC}"/>
              </a:ext>
            </a:extLst>
          </p:cNvPr>
          <p:cNvGrpSpPr/>
          <p:nvPr/>
        </p:nvGrpSpPr>
        <p:grpSpPr>
          <a:xfrm>
            <a:off x="7757602" y="3769628"/>
            <a:ext cx="1892887" cy="1893345"/>
            <a:chOff x="1347125" y="349025"/>
            <a:chExt cx="4978800" cy="4980000"/>
          </a:xfrm>
        </p:grpSpPr>
        <p:sp>
          <p:nvSpPr>
            <p:cNvPr id="4" name="Google Shape;1202;p51">
              <a:extLst>
                <a:ext uri="{FF2B5EF4-FFF2-40B4-BE49-F238E27FC236}">
                  <a16:creationId xmlns:a16="http://schemas.microsoft.com/office/drawing/2014/main" xmlns="" id="{90BA5A1C-059D-D0C1-DC92-CB86E6ED1B65}"/>
                </a:ext>
              </a:extLst>
            </p:cNvPr>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03;p51">
              <a:extLst>
                <a:ext uri="{FF2B5EF4-FFF2-40B4-BE49-F238E27FC236}">
                  <a16:creationId xmlns:a16="http://schemas.microsoft.com/office/drawing/2014/main" xmlns="" id="{30C381FE-FCF8-09F3-3342-D7C92BEED3BC}"/>
                </a:ext>
              </a:extLst>
            </p:cNvPr>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04;p51">
              <a:extLst>
                <a:ext uri="{FF2B5EF4-FFF2-40B4-BE49-F238E27FC236}">
                  <a16:creationId xmlns:a16="http://schemas.microsoft.com/office/drawing/2014/main" xmlns="" id="{44811863-1D31-E6CC-474B-4DAAAA4AB633}"/>
                </a:ext>
              </a:extLst>
            </p:cNvPr>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05;p51">
              <a:extLst>
                <a:ext uri="{FF2B5EF4-FFF2-40B4-BE49-F238E27FC236}">
                  <a16:creationId xmlns:a16="http://schemas.microsoft.com/office/drawing/2014/main" xmlns="" id="{CFE8F4C3-872E-CBED-07E5-F260C39F0F13}"/>
                </a:ext>
              </a:extLst>
            </p:cNvPr>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06;p51">
              <a:extLst>
                <a:ext uri="{FF2B5EF4-FFF2-40B4-BE49-F238E27FC236}">
                  <a16:creationId xmlns:a16="http://schemas.microsoft.com/office/drawing/2014/main" xmlns="" id="{FAF17B77-8ABF-D306-6EBF-C3387A5E6A02}"/>
                </a:ext>
              </a:extLst>
            </p:cNvPr>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07;p51">
              <a:extLst>
                <a:ext uri="{FF2B5EF4-FFF2-40B4-BE49-F238E27FC236}">
                  <a16:creationId xmlns:a16="http://schemas.microsoft.com/office/drawing/2014/main" xmlns="" id="{18F4C8A6-222D-21FD-B5C8-8F30688A892C}"/>
                </a:ext>
              </a:extLst>
            </p:cNvPr>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08;p51">
              <a:extLst>
                <a:ext uri="{FF2B5EF4-FFF2-40B4-BE49-F238E27FC236}">
                  <a16:creationId xmlns:a16="http://schemas.microsoft.com/office/drawing/2014/main" xmlns="" id="{0FB34E60-934E-0E90-4D9C-DC61F6D3562D}"/>
                </a:ext>
              </a:extLst>
            </p:cNvPr>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09;p51">
              <a:extLst>
                <a:ext uri="{FF2B5EF4-FFF2-40B4-BE49-F238E27FC236}">
                  <a16:creationId xmlns:a16="http://schemas.microsoft.com/office/drawing/2014/main" xmlns="" id="{51FDE34C-FB2A-8B47-BBB6-997B3E98A3EA}"/>
                </a:ext>
              </a:extLst>
            </p:cNvPr>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10;p51">
              <a:extLst>
                <a:ext uri="{FF2B5EF4-FFF2-40B4-BE49-F238E27FC236}">
                  <a16:creationId xmlns:a16="http://schemas.microsoft.com/office/drawing/2014/main" xmlns="" id="{04404F4D-1843-FF92-2F54-E24E0AA5914B}"/>
                </a:ext>
              </a:extLst>
            </p:cNvPr>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11;p51">
              <a:extLst>
                <a:ext uri="{FF2B5EF4-FFF2-40B4-BE49-F238E27FC236}">
                  <a16:creationId xmlns:a16="http://schemas.microsoft.com/office/drawing/2014/main" xmlns="" id="{543B99D2-0142-25E1-ABB8-7BDF4FA7C126}"/>
                </a:ext>
              </a:extLst>
            </p:cNvPr>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212;p51">
              <a:extLst>
                <a:ext uri="{FF2B5EF4-FFF2-40B4-BE49-F238E27FC236}">
                  <a16:creationId xmlns:a16="http://schemas.microsoft.com/office/drawing/2014/main" xmlns="" id="{9D7CC24D-4A3D-FDF0-218E-FD59B4F05077}"/>
                </a:ext>
              </a:extLst>
            </p:cNvPr>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13;p51">
              <a:extLst>
                <a:ext uri="{FF2B5EF4-FFF2-40B4-BE49-F238E27FC236}">
                  <a16:creationId xmlns:a16="http://schemas.microsoft.com/office/drawing/2014/main" xmlns="" id="{8B591F4B-81A5-096D-EB9C-D931BD81A17D}"/>
                </a:ext>
              </a:extLst>
            </p:cNvPr>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14;p51">
              <a:extLst>
                <a:ext uri="{FF2B5EF4-FFF2-40B4-BE49-F238E27FC236}">
                  <a16:creationId xmlns:a16="http://schemas.microsoft.com/office/drawing/2014/main" xmlns="" id="{10B50302-458C-E9D2-BD7F-F591E1E01C2E}"/>
                </a:ext>
              </a:extLst>
            </p:cNvPr>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15;p51">
              <a:extLst>
                <a:ext uri="{FF2B5EF4-FFF2-40B4-BE49-F238E27FC236}">
                  <a16:creationId xmlns:a16="http://schemas.microsoft.com/office/drawing/2014/main" xmlns="" id="{F4ADBCFC-7F92-3F08-FC6F-E296E97692E7}"/>
                </a:ext>
              </a:extLst>
            </p:cNvPr>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16;p51">
              <a:extLst>
                <a:ext uri="{FF2B5EF4-FFF2-40B4-BE49-F238E27FC236}">
                  <a16:creationId xmlns:a16="http://schemas.microsoft.com/office/drawing/2014/main" xmlns="" id="{42C7B255-3EE7-0377-ACF9-CC9C47FB28F4}"/>
                </a:ext>
              </a:extLst>
            </p:cNvPr>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17;p51">
              <a:extLst>
                <a:ext uri="{FF2B5EF4-FFF2-40B4-BE49-F238E27FC236}">
                  <a16:creationId xmlns:a16="http://schemas.microsoft.com/office/drawing/2014/main" xmlns="" id="{57A30F01-6387-17EB-0C41-E1AE0813C6DE}"/>
                </a:ext>
              </a:extLst>
            </p:cNvPr>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18;p51">
              <a:extLst>
                <a:ext uri="{FF2B5EF4-FFF2-40B4-BE49-F238E27FC236}">
                  <a16:creationId xmlns:a16="http://schemas.microsoft.com/office/drawing/2014/main" xmlns="" id="{C388A092-57B3-4AF5-4355-B5C9BCD94E66}"/>
                </a:ext>
              </a:extLst>
            </p:cNvPr>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19;p51">
              <a:extLst>
                <a:ext uri="{FF2B5EF4-FFF2-40B4-BE49-F238E27FC236}">
                  <a16:creationId xmlns:a16="http://schemas.microsoft.com/office/drawing/2014/main" xmlns="" id="{1A42B053-8841-54BE-96D6-516C92624C95}"/>
                </a:ext>
              </a:extLst>
            </p:cNvPr>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20;p51">
              <a:extLst>
                <a:ext uri="{FF2B5EF4-FFF2-40B4-BE49-F238E27FC236}">
                  <a16:creationId xmlns:a16="http://schemas.microsoft.com/office/drawing/2014/main" xmlns="" id="{2F7A7905-0C83-9580-DDA3-B3452683754A}"/>
                </a:ext>
              </a:extLst>
            </p:cNvPr>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21;p51">
              <a:extLst>
                <a:ext uri="{FF2B5EF4-FFF2-40B4-BE49-F238E27FC236}">
                  <a16:creationId xmlns:a16="http://schemas.microsoft.com/office/drawing/2014/main" xmlns="" id="{0D2B8F3E-0369-2251-EF00-553D12E4F3EC}"/>
                </a:ext>
              </a:extLst>
            </p:cNvPr>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22;p51">
              <a:extLst>
                <a:ext uri="{FF2B5EF4-FFF2-40B4-BE49-F238E27FC236}">
                  <a16:creationId xmlns:a16="http://schemas.microsoft.com/office/drawing/2014/main" xmlns="" id="{7BFEC42A-4A09-4F0B-5993-530BA20C044A}"/>
                </a:ext>
              </a:extLst>
            </p:cNvPr>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23;p51">
              <a:extLst>
                <a:ext uri="{FF2B5EF4-FFF2-40B4-BE49-F238E27FC236}">
                  <a16:creationId xmlns:a16="http://schemas.microsoft.com/office/drawing/2014/main" xmlns="" id="{9CD08F25-192B-3F56-C4DB-EAECF1EA6813}"/>
                </a:ext>
              </a:extLst>
            </p:cNvPr>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1225;p51">
            <a:extLst>
              <a:ext uri="{FF2B5EF4-FFF2-40B4-BE49-F238E27FC236}">
                <a16:creationId xmlns:a16="http://schemas.microsoft.com/office/drawing/2014/main" xmlns="" id="{69C82793-6E40-1D91-E624-C11FB9FDD859}"/>
              </a:ext>
            </a:extLst>
          </p:cNvPr>
          <p:cNvGrpSpPr/>
          <p:nvPr/>
        </p:nvGrpSpPr>
        <p:grpSpPr>
          <a:xfrm>
            <a:off x="-813942" y="-312347"/>
            <a:ext cx="1695779" cy="1696188"/>
            <a:chOff x="1347125" y="349025"/>
            <a:chExt cx="4978800" cy="4980000"/>
          </a:xfrm>
        </p:grpSpPr>
        <p:sp>
          <p:nvSpPr>
            <p:cNvPr id="38" name="Google Shape;1226;p51">
              <a:extLst>
                <a:ext uri="{FF2B5EF4-FFF2-40B4-BE49-F238E27FC236}">
                  <a16:creationId xmlns:a16="http://schemas.microsoft.com/office/drawing/2014/main" xmlns="" id="{ABDE6BD0-C0E0-FB8B-2269-75F085DC71A6}"/>
                </a:ext>
              </a:extLst>
            </p:cNvPr>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27;p51">
              <a:extLst>
                <a:ext uri="{FF2B5EF4-FFF2-40B4-BE49-F238E27FC236}">
                  <a16:creationId xmlns:a16="http://schemas.microsoft.com/office/drawing/2014/main" xmlns="" id="{18D8B8C8-7655-5D9D-72AE-D732F885FC7D}"/>
                </a:ext>
              </a:extLst>
            </p:cNvPr>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28;p51">
              <a:extLst>
                <a:ext uri="{FF2B5EF4-FFF2-40B4-BE49-F238E27FC236}">
                  <a16:creationId xmlns:a16="http://schemas.microsoft.com/office/drawing/2014/main" xmlns="" id="{79EA5A91-99B9-952F-21C5-7E37F4C266F7}"/>
                </a:ext>
              </a:extLst>
            </p:cNvPr>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29;p51">
              <a:extLst>
                <a:ext uri="{FF2B5EF4-FFF2-40B4-BE49-F238E27FC236}">
                  <a16:creationId xmlns:a16="http://schemas.microsoft.com/office/drawing/2014/main" xmlns="" id="{A08B872B-922B-F3E4-FE14-AE17D2A82F57}"/>
                </a:ext>
              </a:extLst>
            </p:cNvPr>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30;p51">
              <a:extLst>
                <a:ext uri="{FF2B5EF4-FFF2-40B4-BE49-F238E27FC236}">
                  <a16:creationId xmlns:a16="http://schemas.microsoft.com/office/drawing/2014/main" xmlns="" id="{E492E1B6-8755-3761-728A-12FD7ABE00B2}"/>
                </a:ext>
              </a:extLst>
            </p:cNvPr>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31;p51">
              <a:extLst>
                <a:ext uri="{FF2B5EF4-FFF2-40B4-BE49-F238E27FC236}">
                  <a16:creationId xmlns:a16="http://schemas.microsoft.com/office/drawing/2014/main" xmlns="" id="{DFDD07A7-A135-290D-E416-5F127E9B09D7}"/>
                </a:ext>
              </a:extLst>
            </p:cNvPr>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32;p51">
              <a:extLst>
                <a:ext uri="{FF2B5EF4-FFF2-40B4-BE49-F238E27FC236}">
                  <a16:creationId xmlns:a16="http://schemas.microsoft.com/office/drawing/2014/main" xmlns="" id="{B8D6685C-C59E-B04C-FE06-91D4C26E11A9}"/>
                </a:ext>
              </a:extLst>
            </p:cNvPr>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33;p51">
              <a:extLst>
                <a:ext uri="{FF2B5EF4-FFF2-40B4-BE49-F238E27FC236}">
                  <a16:creationId xmlns:a16="http://schemas.microsoft.com/office/drawing/2014/main" xmlns="" id="{299CF58E-A857-6F48-9813-727344CF0452}"/>
                </a:ext>
              </a:extLst>
            </p:cNvPr>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34;p51">
              <a:extLst>
                <a:ext uri="{FF2B5EF4-FFF2-40B4-BE49-F238E27FC236}">
                  <a16:creationId xmlns:a16="http://schemas.microsoft.com/office/drawing/2014/main" xmlns="" id="{0942B6DF-0557-89FE-DDF0-0A1D893046DD}"/>
                </a:ext>
              </a:extLst>
            </p:cNvPr>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35;p51">
              <a:extLst>
                <a:ext uri="{FF2B5EF4-FFF2-40B4-BE49-F238E27FC236}">
                  <a16:creationId xmlns:a16="http://schemas.microsoft.com/office/drawing/2014/main" xmlns="" id="{A090C6F3-80A2-DF5A-CDE0-26B60840D424}"/>
                </a:ext>
              </a:extLst>
            </p:cNvPr>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36;p51">
              <a:extLst>
                <a:ext uri="{FF2B5EF4-FFF2-40B4-BE49-F238E27FC236}">
                  <a16:creationId xmlns:a16="http://schemas.microsoft.com/office/drawing/2014/main" xmlns="" id="{23776B99-5430-0705-774D-2D282B924869}"/>
                </a:ext>
              </a:extLst>
            </p:cNvPr>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37;p51">
              <a:extLst>
                <a:ext uri="{FF2B5EF4-FFF2-40B4-BE49-F238E27FC236}">
                  <a16:creationId xmlns:a16="http://schemas.microsoft.com/office/drawing/2014/main" xmlns="" id="{73B91ABE-8AB2-B618-69BF-2A0655EADEA9}"/>
                </a:ext>
              </a:extLst>
            </p:cNvPr>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38;p51">
              <a:extLst>
                <a:ext uri="{FF2B5EF4-FFF2-40B4-BE49-F238E27FC236}">
                  <a16:creationId xmlns:a16="http://schemas.microsoft.com/office/drawing/2014/main" xmlns="" id="{55E13C8D-9409-8149-BB34-2FD45964D671}"/>
                </a:ext>
              </a:extLst>
            </p:cNvPr>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39;p51">
              <a:extLst>
                <a:ext uri="{FF2B5EF4-FFF2-40B4-BE49-F238E27FC236}">
                  <a16:creationId xmlns:a16="http://schemas.microsoft.com/office/drawing/2014/main" xmlns="" id="{AE65321E-58A9-E058-6429-9D8898510CA6}"/>
                </a:ext>
              </a:extLst>
            </p:cNvPr>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40;p51">
              <a:extLst>
                <a:ext uri="{FF2B5EF4-FFF2-40B4-BE49-F238E27FC236}">
                  <a16:creationId xmlns:a16="http://schemas.microsoft.com/office/drawing/2014/main" xmlns="" id="{807F0DD7-023F-08FF-F94C-281FE52030BC}"/>
                </a:ext>
              </a:extLst>
            </p:cNvPr>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41;p51">
              <a:extLst>
                <a:ext uri="{FF2B5EF4-FFF2-40B4-BE49-F238E27FC236}">
                  <a16:creationId xmlns:a16="http://schemas.microsoft.com/office/drawing/2014/main" xmlns="" id="{FFFBBC27-34BF-8287-2220-9F359BBF3137}"/>
                </a:ext>
              </a:extLst>
            </p:cNvPr>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42;p51">
              <a:extLst>
                <a:ext uri="{FF2B5EF4-FFF2-40B4-BE49-F238E27FC236}">
                  <a16:creationId xmlns:a16="http://schemas.microsoft.com/office/drawing/2014/main" xmlns="" id="{A1C3B4F6-CC6B-5205-8A6D-3B303D0B4735}"/>
                </a:ext>
              </a:extLst>
            </p:cNvPr>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43;p51">
              <a:extLst>
                <a:ext uri="{FF2B5EF4-FFF2-40B4-BE49-F238E27FC236}">
                  <a16:creationId xmlns:a16="http://schemas.microsoft.com/office/drawing/2014/main" xmlns="" id="{E810969E-B4F4-44F8-DE51-1D97E2F8D425}"/>
                </a:ext>
              </a:extLst>
            </p:cNvPr>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44;p51">
              <a:extLst>
                <a:ext uri="{FF2B5EF4-FFF2-40B4-BE49-F238E27FC236}">
                  <a16:creationId xmlns:a16="http://schemas.microsoft.com/office/drawing/2014/main" xmlns="" id="{FC7A763E-684A-DF52-69FE-6950EC5A46B4}"/>
                </a:ext>
              </a:extLst>
            </p:cNvPr>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45;p51">
              <a:extLst>
                <a:ext uri="{FF2B5EF4-FFF2-40B4-BE49-F238E27FC236}">
                  <a16:creationId xmlns:a16="http://schemas.microsoft.com/office/drawing/2014/main" xmlns="" id="{45261AE8-50AD-BBD5-B779-4974ED0A3A48}"/>
                </a:ext>
              </a:extLst>
            </p:cNvPr>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46;p51">
              <a:extLst>
                <a:ext uri="{FF2B5EF4-FFF2-40B4-BE49-F238E27FC236}">
                  <a16:creationId xmlns:a16="http://schemas.microsoft.com/office/drawing/2014/main" xmlns="" id="{0D85EDCF-28F3-9720-7042-4057E1623885}"/>
                </a:ext>
              </a:extLst>
            </p:cNvPr>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47;p51">
              <a:extLst>
                <a:ext uri="{FF2B5EF4-FFF2-40B4-BE49-F238E27FC236}">
                  <a16:creationId xmlns:a16="http://schemas.microsoft.com/office/drawing/2014/main" xmlns="" id="{64F03A2D-97F2-6B4F-F068-A7AB476DE81B}"/>
                </a:ext>
              </a:extLst>
            </p:cNvPr>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TextBox 61">
            <a:extLst>
              <a:ext uri="{FF2B5EF4-FFF2-40B4-BE49-F238E27FC236}">
                <a16:creationId xmlns:a16="http://schemas.microsoft.com/office/drawing/2014/main" xmlns="" id="{4A40FB42-3CD1-1E92-D99E-01406EA350D5}"/>
              </a:ext>
            </a:extLst>
          </p:cNvPr>
          <p:cNvSpPr txBox="1"/>
          <p:nvPr/>
        </p:nvSpPr>
        <p:spPr>
          <a:xfrm>
            <a:off x="1245106" y="3928118"/>
            <a:ext cx="6237934" cy="830997"/>
          </a:xfrm>
          <a:prstGeom prst="rect">
            <a:avLst/>
          </a:prstGeom>
          <a:noFill/>
        </p:spPr>
        <p:txBody>
          <a:bodyPr wrap="square">
            <a:spAutoFit/>
          </a:bodyPr>
          <a:lstStyle/>
          <a:p>
            <a:r>
              <a:rPr lang="en-US" sz="1600" dirty="0">
                <a:latin typeface="Muli"/>
              </a:rPr>
              <a:t>This research proposes a K-Means Clustering-based job recommendation system for fresh graduates, matching them to suitable vacancies based on skills, salary, and location</a:t>
            </a:r>
          </a:p>
        </p:txBody>
      </p:sp>
      <p:sp>
        <p:nvSpPr>
          <p:cNvPr id="3585" name="Google Shape;3635;p60">
            <a:extLst>
              <a:ext uri="{FF2B5EF4-FFF2-40B4-BE49-F238E27FC236}">
                <a16:creationId xmlns:a16="http://schemas.microsoft.com/office/drawing/2014/main" xmlns="" id="{5D5D5A3A-7D84-04E6-3434-35A9B65A7F7F}"/>
              </a:ext>
            </a:extLst>
          </p:cNvPr>
          <p:cNvSpPr txBox="1">
            <a:spLocks noGrp="1"/>
          </p:cNvSpPr>
          <p:nvPr>
            <p:ph type="title"/>
          </p:nvPr>
        </p:nvSpPr>
        <p:spPr>
          <a:xfrm>
            <a:off x="895698" y="177957"/>
            <a:ext cx="2141991" cy="1633244"/>
          </a:xfrm>
          <a:prstGeom prst="rect">
            <a:avLst/>
          </a:prstGeom>
        </p:spPr>
        <p:txBody>
          <a:bodyPr spcFirstLastPara="1" wrap="square" lIns="91425" tIns="91425" rIns="91425" bIns="91425" anchor="b" anchorCtr="0">
            <a:noAutofit/>
          </a:bodyPr>
          <a:lstStyle/>
          <a:p>
            <a:pPr lvl="0"/>
            <a:r>
              <a:rPr lang="en" sz="3200" dirty="0"/>
              <a:t>Paper </a:t>
            </a:r>
            <a:r>
              <a:rPr lang="en-US" sz="3200" dirty="0"/>
              <a:t>4</a:t>
            </a:r>
            <a:r>
              <a:rPr lang="en" sz="3200" dirty="0"/>
              <a:t/>
            </a:r>
            <a:br>
              <a:rPr lang="en" sz="3200" dirty="0"/>
            </a:br>
            <a:r>
              <a:rPr lang="en" sz="3200" dirty="0"/>
              <a:t/>
            </a:r>
            <a:br>
              <a:rPr lang="en" sz="3200" dirty="0"/>
            </a:br>
            <a:endParaRPr sz="3200" b="0" dirty="0"/>
          </a:p>
        </p:txBody>
      </p:sp>
    </p:spTree>
    <p:extLst>
      <p:ext uri="{BB962C8B-B14F-4D97-AF65-F5344CB8AC3E}">
        <p14:creationId xmlns:p14="http://schemas.microsoft.com/office/powerpoint/2010/main" val="7805386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636"/>
                                        </p:tgtEl>
                                        <p:attrNameLst>
                                          <p:attrName>style.visibility</p:attrName>
                                        </p:attrNameLst>
                                      </p:cBhvr>
                                      <p:to>
                                        <p:strVal val="visible"/>
                                      </p:to>
                                    </p:set>
                                    <p:anim calcmode="lin" valueType="num">
                                      <p:cBhvr>
                                        <p:cTn id="7" dur="1000" fill="hold"/>
                                        <p:tgtEl>
                                          <p:spTgt spid="3636"/>
                                        </p:tgtEl>
                                        <p:attrNameLst>
                                          <p:attrName>ppt_w</p:attrName>
                                        </p:attrNameLst>
                                      </p:cBhvr>
                                      <p:tavLst>
                                        <p:tav tm="0">
                                          <p:val>
                                            <p:fltVal val="0"/>
                                          </p:val>
                                        </p:tav>
                                        <p:tav tm="100000">
                                          <p:val>
                                            <p:strVal val="#ppt_w"/>
                                          </p:val>
                                        </p:tav>
                                      </p:tavLst>
                                    </p:anim>
                                    <p:anim calcmode="lin" valueType="num">
                                      <p:cBhvr>
                                        <p:cTn id="8" dur="1000" fill="hold"/>
                                        <p:tgtEl>
                                          <p:spTgt spid="3636"/>
                                        </p:tgtEl>
                                        <p:attrNameLst>
                                          <p:attrName>ppt_h</p:attrName>
                                        </p:attrNameLst>
                                      </p:cBhvr>
                                      <p:tavLst>
                                        <p:tav tm="0">
                                          <p:val>
                                            <p:fltVal val="0"/>
                                          </p:val>
                                        </p:tav>
                                        <p:tav tm="100000">
                                          <p:val>
                                            <p:strVal val="#ppt_h"/>
                                          </p:val>
                                        </p:tav>
                                      </p:tavLst>
                                    </p:anim>
                                    <p:anim calcmode="lin" valueType="num">
                                      <p:cBhvr>
                                        <p:cTn id="9" dur="1000" fill="hold"/>
                                        <p:tgtEl>
                                          <p:spTgt spid="3636"/>
                                        </p:tgtEl>
                                        <p:attrNameLst>
                                          <p:attrName>style.rotation</p:attrName>
                                        </p:attrNameLst>
                                      </p:cBhvr>
                                      <p:tavLst>
                                        <p:tav tm="0">
                                          <p:val>
                                            <p:fltVal val="90"/>
                                          </p:val>
                                        </p:tav>
                                        <p:tav tm="100000">
                                          <p:val>
                                            <p:fltVal val="0"/>
                                          </p:val>
                                        </p:tav>
                                      </p:tavLst>
                                    </p:anim>
                                    <p:animEffect transition="in" filter="fade">
                                      <p:cBhvr>
                                        <p:cTn id="10" dur="1000"/>
                                        <p:tgtEl>
                                          <p:spTgt spid="3636"/>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637"/>
                                        </p:tgtEl>
                                        <p:attrNameLst>
                                          <p:attrName>style.visibility</p:attrName>
                                        </p:attrNameLst>
                                      </p:cBhvr>
                                      <p:to>
                                        <p:strVal val="visible"/>
                                      </p:to>
                                    </p:set>
                                    <p:anim calcmode="lin" valueType="num">
                                      <p:cBhvr>
                                        <p:cTn id="13" dur="1000" fill="hold"/>
                                        <p:tgtEl>
                                          <p:spTgt spid="3637"/>
                                        </p:tgtEl>
                                        <p:attrNameLst>
                                          <p:attrName>ppt_w</p:attrName>
                                        </p:attrNameLst>
                                      </p:cBhvr>
                                      <p:tavLst>
                                        <p:tav tm="0">
                                          <p:val>
                                            <p:fltVal val="0"/>
                                          </p:val>
                                        </p:tav>
                                        <p:tav tm="100000">
                                          <p:val>
                                            <p:strVal val="#ppt_w"/>
                                          </p:val>
                                        </p:tav>
                                      </p:tavLst>
                                    </p:anim>
                                    <p:anim calcmode="lin" valueType="num">
                                      <p:cBhvr>
                                        <p:cTn id="14" dur="1000" fill="hold"/>
                                        <p:tgtEl>
                                          <p:spTgt spid="3637"/>
                                        </p:tgtEl>
                                        <p:attrNameLst>
                                          <p:attrName>ppt_h</p:attrName>
                                        </p:attrNameLst>
                                      </p:cBhvr>
                                      <p:tavLst>
                                        <p:tav tm="0">
                                          <p:val>
                                            <p:fltVal val="0"/>
                                          </p:val>
                                        </p:tav>
                                        <p:tav tm="100000">
                                          <p:val>
                                            <p:strVal val="#ppt_h"/>
                                          </p:val>
                                        </p:tav>
                                      </p:tavLst>
                                    </p:anim>
                                    <p:anim calcmode="lin" valueType="num">
                                      <p:cBhvr>
                                        <p:cTn id="15" dur="1000" fill="hold"/>
                                        <p:tgtEl>
                                          <p:spTgt spid="3637"/>
                                        </p:tgtEl>
                                        <p:attrNameLst>
                                          <p:attrName>style.rotation</p:attrName>
                                        </p:attrNameLst>
                                      </p:cBhvr>
                                      <p:tavLst>
                                        <p:tav tm="0">
                                          <p:val>
                                            <p:fltVal val="90"/>
                                          </p:val>
                                        </p:tav>
                                        <p:tav tm="100000">
                                          <p:val>
                                            <p:fltVal val="0"/>
                                          </p:val>
                                        </p:tav>
                                      </p:tavLst>
                                    </p:anim>
                                    <p:animEffect transition="in" filter="fade">
                                      <p:cBhvr>
                                        <p:cTn id="16" dur="1000"/>
                                        <p:tgtEl>
                                          <p:spTgt spid="3637"/>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638"/>
                                        </p:tgtEl>
                                        <p:attrNameLst>
                                          <p:attrName>style.visibility</p:attrName>
                                        </p:attrNameLst>
                                      </p:cBhvr>
                                      <p:to>
                                        <p:strVal val="visible"/>
                                      </p:to>
                                    </p:set>
                                    <p:anim calcmode="lin" valueType="num">
                                      <p:cBhvr>
                                        <p:cTn id="19" dur="1000" fill="hold"/>
                                        <p:tgtEl>
                                          <p:spTgt spid="3638"/>
                                        </p:tgtEl>
                                        <p:attrNameLst>
                                          <p:attrName>ppt_w</p:attrName>
                                        </p:attrNameLst>
                                      </p:cBhvr>
                                      <p:tavLst>
                                        <p:tav tm="0">
                                          <p:val>
                                            <p:fltVal val="0"/>
                                          </p:val>
                                        </p:tav>
                                        <p:tav tm="100000">
                                          <p:val>
                                            <p:strVal val="#ppt_w"/>
                                          </p:val>
                                        </p:tav>
                                      </p:tavLst>
                                    </p:anim>
                                    <p:anim calcmode="lin" valueType="num">
                                      <p:cBhvr>
                                        <p:cTn id="20" dur="1000" fill="hold"/>
                                        <p:tgtEl>
                                          <p:spTgt spid="3638"/>
                                        </p:tgtEl>
                                        <p:attrNameLst>
                                          <p:attrName>ppt_h</p:attrName>
                                        </p:attrNameLst>
                                      </p:cBhvr>
                                      <p:tavLst>
                                        <p:tav tm="0">
                                          <p:val>
                                            <p:fltVal val="0"/>
                                          </p:val>
                                        </p:tav>
                                        <p:tav tm="100000">
                                          <p:val>
                                            <p:strVal val="#ppt_h"/>
                                          </p:val>
                                        </p:tav>
                                      </p:tavLst>
                                    </p:anim>
                                    <p:anim calcmode="lin" valueType="num">
                                      <p:cBhvr>
                                        <p:cTn id="21" dur="1000" fill="hold"/>
                                        <p:tgtEl>
                                          <p:spTgt spid="3638"/>
                                        </p:tgtEl>
                                        <p:attrNameLst>
                                          <p:attrName>style.rotation</p:attrName>
                                        </p:attrNameLst>
                                      </p:cBhvr>
                                      <p:tavLst>
                                        <p:tav tm="0">
                                          <p:val>
                                            <p:fltVal val="90"/>
                                          </p:val>
                                        </p:tav>
                                        <p:tav tm="100000">
                                          <p:val>
                                            <p:fltVal val="0"/>
                                          </p:val>
                                        </p:tav>
                                      </p:tavLst>
                                    </p:anim>
                                    <p:animEffect transition="in" filter="fade">
                                      <p:cBhvr>
                                        <p:cTn id="22" dur="1000"/>
                                        <p:tgtEl>
                                          <p:spTgt spid="3638"/>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3639"/>
                                        </p:tgtEl>
                                        <p:attrNameLst>
                                          <p:attrName>style.visibility</p:attrName>
                                        </p:attrNameLst>
                                      </p:cBhvr>
                                      <p:to>
                                        <p:strVal val="visible"/>
                                      </p:to>
                                    </p:set>
                                    <p:anim calcmode="lin" valueType="num">
                                      <p:cBhvr>
                                        <p:cTn id="25" dur="1000" fill="hold"/>
                                        <p:tgtEl>
                                          <p:spTgt spid="3639"/>
                                        </p:tgtEl>
                                        <p:attrNameLst>
                                          <p:attrName>ppt_w</p:attrName>
                                        </p:attrNameLst>
                                      </p:cBhvr>
                                      <p:tavLst>
                                        <p:tav tm="0">
                                          <p:val>
                                            <p:fltVal val="0"/>
                                          </p:val>
                                        </p:tav>
                                        <p:tav tm="100000">
                                          <p:val>
                                            <p:strVal val="#ppt_w"/>
                                          </p:val>
                                        </p:tav>
                                      </p:tavLst>
                                    </p:anim>
                                    <p:anim calcmode="lin" valueType="num">
                                      <p:cBhvr>
                                        <p:cTn id="26" dur="1000" fill="hold"/>
                                        <p:tgtEl>
                                          <p:spTgt spid="3639"/>
                                        </p:tgtEl>
                                        <p:attrNameLst>
                                          <p:attrName>ppt_h</p:attrName>
                                        </p:attrNameLst>
                                      </p:cBhvr>
                                      <p:tavLst>
                                        <p:tav tm="0">
                                          <p:val>
                                            <p:fltVal val="0"/>
                                          </p:val>
                                        </p:tav>
                                        <p:tav tm="100000">
                                          <p:val>
                                            <p:strVal val="#ppt_h"/>
                                          </p:val>
                                        </p:tav>
                                      </p:tavLst>
                                    </p:anim>
                                    <p:anim calcmode="lin" valueType="num">
                                      <p:cBhvr>
                                        <p:cTn id="27" dur="1000" fill="hold"/>
                                        <p:tgtEl>
                                          <p:spTgt spid="3639"/>
                                        </p:tgtEl>
                                        <p:attrNameLst>
                                          <p:attrName>style.rotation</p:attrName>
                                        </p:attrNameLst>
                                      </p:cBhvr>
                                      <p:tavLst>
                                        <p:tav tm="0">
                                          <p:val>
                                            <p:fltVal val="90"/>
                                          </p:val>
                                        </p:tav>
                                        <p:tav tm="100000">
                                          <p:val>
                                            <p:fltVal val="0"/>
                                          </p:val>
                                        </p:tav>
                                      </p:tavLst>
                                    </p:anim>
                                    <p:animEffect transition="in" filter="fade">
                                      <p:cBhvr>
                                        <p:cTn id="28" dur="1000"/>
                                        <p:tgtEl>
                                          <p:spTgt spid="3639"/>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3640">
                                            <p:txEl>
                                              <p:pRg st="0" end="0"/>
                                            </p:txEl>
                                          </p:spTgt>
                                        </p:tgtEl>
                                        <p:attrNameLst>
                                          <p:attrName>style.visibility</p:attrName>
                                        </p:attrNameLst>
                                      </p:cBhvr>
                                      <p:to>
                                        <p:strVal val="visible"/>
                                      </p:to>
                                    </p:set>
                                    <p:anim calcmode="lin" valueType="num">
                                      <p:cBhvr>
                                        <p:cTn id="31" dur="1000" fill="hold"/>
                                        <p:tgtEl>
                                          <p:spTgt spid="3640">
                                            <p:txEl>
                                              <p:pRg st="0" end="0"/>
                                            </p:txEl>
                                          </p:spTgt>
                                        </p:tgtEl>
                                        <p:attrNameLst>
                                          <p:attrName>ppt_w</p:attrName>
                                        </p:attrNameLst>
                                      </p:cBhvr>
                                      <p:tavLst>
                                        <p:tav tm="0">
                                          <p:val>
                                            <p:fltVal val="0"/>
                                          </p:val>
                                        </p:tav>
                                        <p:tav tm="100000">
                                          <p:val>
                                            <p:strVal val="#ppt_w"/>
                                          </p:val>
                                        </p:tav>
                                      </p:tavLst>
                                    </p:anim>
                                    <p:anim calcmode="lin" valueType="num">
                                      <p:cBhvr>
                                        <p:cTn id="32" dur="1000" fill="hold"/>
                                        <p:tgtEl>
                                          <p:spTgt spid="3640">
                                            <p:txEl>
                                              <p:pRg st="0" end="0"/>
                                            </p:txEl>
                                          </p:spTgt>
                                        </p:tgtEl>
                                        <p:attrNameLst>
                                          <p:attrName>ppt_h</p:attrName>
                                        </p:attrNameLst>
                                      </p:cBhvr>
                                      <p:tavLst>
                                        <p:tav tm="0">
                                          <p:val>
                                            <p:fltVal val="0"/>
                                          </p:val>
                                        </p:tav>
                                        <p:tav tm="100000">
                                          <p:val>
                                            <p:strVal val="#ppt_h"/>
                                          </p:val>
                                        </p:tav>
                                      </p:tavLst>
                                    </p:anim>
                                    <p:anim calcmode="lin" valueType="num">
                                      <p:cBhvr>
                                        <p:cTn id="33" dur="1000" fill="hold"/>
                                        <p:tgtEl>
                                          <p:spTgt spid="3640">
                                            <p:txEl>
                                              <p:pRg st="0" end="0"/>
                                            </p:txEl>
                                          </p:spTgt>
                                        </p:tgtEl>
                                        <p:attrNameLst>
                                          <p:attrName>style.rotation</p:attrName>
                                        </p:attrNameLst>
                                      </p:cBhvr>
                                      <p:tavLst>
                                        <p:tav tm="0">
                                          <p:val>
                                            <p:fltVal val="90"/>
                                          </p:val>
                                        </p:tav>
                                        <p:tav tm="100000">
                                          <p:val>
                                            <p:fltVal val="0"/>
                                          </p:val>
                                        </p:tav>
                                      </p:tavLst>
                                    </p:anim>
                                    <p:animEffect transition="in" filter="fade">
                                      <p:cBhvr>
                                        <p:cTn id="34" dur="1000"/>
                                        <p:tgtEl>
                                          <p:spTgt spid="3640">
                                            <p:txEl>
                                              <p:pRg st="0" end="0"/>
                                            </p:txEl>
                                          </p:spTgt>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3641">
                                            <p:txEl>
                                              <p:pRg st="0" end="0"/>
                                            </p:txEl>
                                          </p:spTgt>
                                        </p:tgtEl>
                                        <p:attrNameLst>
                                          <p:attrName>style.visibility</p:attrName>
                                        </p:attrNameLst>
                                      </p:cBhvr>
                                      <p:to>
                                        <p:strVal val="visible"/>
                                      </p:to>
                                    </p:set>
                                    <p:anim calcmode="lin" valueType="num">
                                      <p:cBhvr>
                                        <p:cTn id="37" dur="1000" fill="hold"/>
                                        <p:tgtEl>
                                          <p:spTgt spid="3641">
                                            <p:txEl>
                                              <p:pRg st="0" end="0"/>
                                            </p:txEl>
                                          </p:spTgt>
                                        </p:tgtEl>
                                        <p:attrNameLst>
                                          <p:attrName>ppt_w</p:attrName>
                                        </p:attrNameLst>
                                      </p:cBhvr>
                                      <p:tavLst>
                                        <p:tav tm="0">
                                          <p:val>
                                            <p:fltVal val="0"/>
                                          </p:val>
                                        </p:tav>
                                        <p:tav tm="100000">
                                          <p:val>
                                            <p:strVal val="#ppt_w"/>
                                          </p:val>
                                        </p:tav>
                                      </p:tavLst>
                                    </p:anim>
                                    <p:anim calcmode="lin" valueType="num">
                                      <p:cBhvr>
                                        <p:cTn id="38" dur="1000" fill="hold"/>
                                        <p:tgtEl>
                                          <p:spTgt spid="3641">
                                            <p:txEl>
                                              <p:pRg st="0" end="0"/>
                                            </p:txEl>
                                          </p:spTgt>
                                        </p:tgtEl>
                                        <p:attrNameLst>
                                          <p:attrName>ppt_h</p:attrName>
                                        </p:attrNameLst>
                                      </p:cBhvr>
                                      <p:tavLst>
                                        <p:tav tm="0">
                                          <p:val>
                                            <p:fltVal val="0"/>
                                          </p:val>
                                        </p:tav>
                                        <p:tav tm="100000">
                                          <p:val>
                                            <p:strVal val="#ppt_h"/>
                                          </p:val>
                                        </p:tav>
                                      </p:tavLst>
                                    </p:anim>
                                    <p:anim calcmode="lin" valueType="num">
                                      <p:cBhvr>
                                        <p:cTn id="39" dur="1000" fill="hold"/>
                                        <p:tgtEl>
                                          <p:spTgt spid="3641">
                                            <p:txEl>
                                              <p:pRg st="0" end="0"/>
                                            </p:txEl>
                                          </p:spTgt>
                                        </p:tgtEl>
                                        <p:attrNameLst>
                                          <p:attrName>style.rotation</p:attrName>
                                        </p:attrNameLst>
                                      </p:cBhvr>
                                      <p:tavLst>
                                        <p:tav tm="0">
                                          <p:val>
                                            <p:fltVal val="90"/>
                                          </p:val>
                                        </p:tav>
                                        <p:tav tm="100000">
                                          <p:val>
                                            <p:fltVal val="0"/>
                                          </p:val>
                                        </p:tav>
                                      </p:tavLst>
                                    </p:anim>
                                    <p:animEffect transition="in" filter="fade">
                                      <p:cBhvr>
                                        <p:cTn id="40" dur="1000"/>
                                        <p:tgtEl>
                                          <p:spTgt spid="3641">
                                            <p:txEl>
                                              <p:pRg st="0" end="0"/>
                                            </p:txEl>
                                          </p:spTgt>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3642">
                                            <p:txEl>
                                              <p:pRg st="0" end="0"/>
                                            </p:txEl>
                                          </p:spTgt>
                                        </p:tgtEl>
                                        <p:attrNameLst>
                                          <p:attrName>style.visibility</p:attrName>
                                        </p:attrNameLst>
                                      </p:cBhvr>
                                      <p:to>
                                        <p:strVal val="visible"/>
                                      </p:to>
                                    </p:set>
                                    <p:anim calcmode="lin" valueType="num">
                                      <p:cBhvr>
                                        <p:cTn id="43" dur="1000" fill="hold"/>
                                        <p:tgtEl>
                                          <p:spTgt spid="3642">
                                            <p:txEl>
                                              <p:pRg st="0" end="0"/>
                                            </p:txEl>
                                          </p:spTgt>
                                        </p:tgtEl>
                                        <p:attrNameLst>
                                          <p:attrName>ppt_w</p:attrName>
                                        </p:attrNameLst>
                                      </p:cBhvr>
                                      <p:tavLst>
                                        <p:tav tm="0">
                                          <p:val>
                                            <p:fltVal val="0"/>
                                          </p:val>
                                        </p:tav>
                                        <p:tav tm="100000">
                                          <p:val>
                                            <p:strVal val="#ppt_w"/>
                                          </p:val>
                                        </p:tav>
                                      </p:tavLst>
                                    </p:anim>
                                    <p:anim calcmode="lin" valueType="num">
                                      <p:cBhvr>
                                        <p:cTn id="44" dur="1000" fill="hold"/>
                                        <p:tgtEl>
                                          <p:spTgt spid="3642">
                                            <p:txEl>
                                              <p:pRg st="0" end="0"/>
                                            </p:txEl>
                                          </p:spTgt>
                                        </p:tgtEl>
                                        <p:attrNameLst>
                                          <p:attrName>ppt_h</p:attrName>
                                        </p:attrNameLst>
                                      </p:cBhvr>
                                      <p:tavLst>
                                        <p:tav tm="0">
                                          <p:val>
                                            <p:fltVal val="0"/>
                                          </p:val>
                                        </p:tav>
                                        <p:tav tm="100000">
                                          <p:val>
                                            <p:strVal val="#ppt_h"/>
                                          </p:val>
                                        </p:tav>
                                      </p:tavLst>
                                    </p:anim>
                                    <p:anim calcmode="lin" valueType="num">
                                      <p:cBhvr>
                                        <p:cTn id="45" dur="1000" fill="hold"/>
                                        <p:tgtEl>
                                          <p:spTgt spid="3642">
                                            <p:txEl>
                                              <p:pRg st="0" end="0"/>
                                            </p:txEl>
                                          </p:spTgt>
                                        </p:tgtEl>
                                        <p:attrNameLst>
                                          <p:attrName>style.rotation</p:attrName>
                                        </p:attrNameLst>
                                      </p:cBhvr>
                                      <p:tavLst>
                                        <p:tav tm="0">
                                          <p:val>
                                            <p:fltVal val="90"/>
                                          </p:val>
                                        </p:tav>
                                        <p:tav tm="100000">
                                          <p:val>
                                            <p:fltVal val="0"/>
                                          </p:val>
                                        </p:tav>
                                      </p:tavLst>
                                    </p:anim>
                                    <p:animEffect transition="in" filter="fade">
                                      <p:cBhvr>
                                        <p:cTn id="46" dur="1000"/>
                                        <p:tgtEl>
                                          <p:spTgt spid="3642">
                                            <p:txEl>
                                              <p:pRg st="0" end="0"/>
                                            </p:txEl>
                                          </p:spTgt>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3646"/>
                                        </p:tgtEl>
                                        <p:attrNameLst>
                                          <p:attrName>style.visibility</p:attrName>
                                        </p:attrNameLst>
                                      </p:cBhvr>
                                      <p:to>
                                        <p:strVal val="visible"/>
                                      </p:to>
                                    </p:set>
                                    <p:anim calcmode="lin" valueType="num">
                                      <p:cBhvr>
                                        <p:cTn id="49" dur="1000" fill="hold"/>
                                        <p:tgtEl>
                                          <p:spTgt spid="3646"/>
                                        </p:tgtEl>
                                        <p:attrNameLst>
                                          <p:attrName>ppt_w</p:attrName>
                                        </p:attrNameLst>
                                      </p:cBhvr>
                                      <p:tavLst>
                                        <p:tav tm="0">
                                          <p:val>
                                            <p:fltVal val="0"/>
                                          </p:val>
                                        </p:tav>
                                        <p:tav tm="100000">
                                          <p:val>
                                            <p:strVal val="#ppt_w"/>
                                          </p:val>
                                        </p:tav>
                                      </p:tavLst>
                                    </p:anim>
                                    <p:anim calcmode="lin" valueType="num">
                                      <p:cBhvr>
                                        <p:cTn id="50" dur="1000" fill="hold"/>
                                        <p:tgtEl>
                                          <p:spTgt spid="3646"/>
                                        </p:tgtEl>
                                        <p:attrNameLst>
                                          <p:attrName>ppt_h</p:attrName>
                                        </p:attrNameLst>
                                      </p:cBhvr>
                                      <p:tavLst>
                                        <p:tav tm="0">
                                          <p:val>
                                            <p:fltVal val="0"/>
                                          </p:val>
                                        </p:tav>
                                        <p:tav tm="100000">
                                          <p:val>
                                            <p:strVal val="#ppt_h"/>
                                          </p:val>
                                        </p:tav>
                                      </p:tavLst>
                                    </p:anim>
                                    <p:anim calcmode="lin" valueType="num">
                                      <p:cBhvr>
                                        <p:cTn id="51" dur="1000" fill="hold"/>
                                        <p:tgtEl>
                                          <p:spTgt spid="3646"/>
                                        </p:tgtEl>
                                        <p:attrNameLst>
                                          <p:attrName>style.rotation</p:attrName>
                                        </p:attrNameLst>
                                      </p:cBhvr>
                                      <p:tavLst>
                                        <p:tav tm="0">
                                          <p:val>
                                            <p:fltVal val="90"/>
                                          </p:val>
                                        </p:tav>
                                        <p:tav tm="100000">
                                          <p:val>
                                            <p:fltVal val="0"/>
                                          </p:val>
                                        </p:tav>
                                      </p:tavLst>
                                    </p:anim>
                                    <p:animEffect transition="in" filter="fade">
                                      <p:cBhvr>
                                        <p:cTn id="52" dur="1000"/>
                                        <p:tgtEl>
                                          <p:spTgt spid="3646"/>
                                        </p:tgtEl>
                                      </p:cBhvr>
                                    </p:animEffect>
                                  </p:childTnLst>
                                </p:cTn>
                              </p:par>
                              <p:par>
                                <p:cTn id="53" presetID="31" presetClass="entr" presetSubtype="0" fill="hold" nodeType="withEffect">
                                  <p:stCondLst>
                                    <p:cond delay="0"/>
                                  </p:stCondLst>
                                  <p:childTnLst>
                                    <p:set>
                                      <p:cBhvr>
                                        <p:cTn id="54" dur="1" fill="hold">
                                          <p:stCondLst>
                                            <p:cond delay="0"/>
                                          </p:stCondLst>
                                        </p:cTn>
                                        <p:tgtEl>
                                          <p:spTgt spid="3648"/>
                                        </p:tgtEl>
                                        <p:attrNameLst>
                                          <p:attrName>style.visibility</p:attrName>
                                        </p:attrNameLst>
                                      </p:cBhvr>
                                      <p:to>
                                        <p:strVal val="visible"/>
                                      </p:to>
                                    </p:set>
                                    <p:anim calcmode="lin" valueType="num">
                                      <p:cBhvr>
                                        <p:cTn id="55" dur="1000" fill="hold"/>
                                        <p:tgtEl>
                                          <p:spTgt spid="3648"/>
                                        </p:tgtEl>
                                        <p:attrNameLst>
                                          <p:attrName>ppt_w</p:attrName>
                                        </p:attrNameLst>
                                      </p:cBhvr>
                                      <p:tavLst>
                                        <p:tav tm="0">
                                          <p:val>
                                            <p:fltVal val="0"/>
                                          </p:val>
                                        </p:tav>
                                        <p:tav tm="100000">
                                          <p:val>
                                            <p:strVal val="#ppt_w"/>
                                          </p:val>
                                        </p:tav>
                                      </p:tavLst>
                                    </p:anim>
                                    <p:anim calcmode="lin" valueType="num">
                                      <p:cBhvr>
                                        <p:cTn id="56" dur="1000" fill="hold"/>
                                        <p:tgtEl>
                                          <p:spTgt spid="3648"/>
                                        </p:tgtEl>
                                        <p:attrNameLst>
                                          <p:attrName>ppt_h</p:attrName>
                                        </p:attrNameLst>
                                      </p:cBhvr>
                                      <p:tavLst>
                                        <p:tav tm="0">
                                          <p:val>
                                            <p:fltVal val="0"/>
                                          </p:val>
                                        </p:tav>
                                        <p:tav tm="100000">
                                          <p:val>
                                            <p:strVal val="#ppt_h"/>
                                          </p:val>
                                        </p:tav>
                                      </p:tavLst>
                                    </p:anim>
                                    <p:anim calcmode="lin" valueType="num">
                                      <p:cBhvr>
                                        <p:cTn id="57" dur="1000" fill="hold"/>
                                        <p:tgtEl>
                                          <p:spTgt spid="3648"/>
                                        </p:tgtEl>
                                        <p:attrNameLst>
                                          <p:attrName>style.rotation</p:attrName>
                                        </p:attrNameLst>
                                      </p:cBhvr>
                                      <p:tavLst>
                                        <p:tav tm="0">
                                          <p:val>
                                            <p:fltVal val="90"/>
                                          </p:val>
                                        </p:tav>
                                        <p:tav tm="100000">
                                          <p:val>
                                            <p:fltVal val="0"/>
                                          </p:val>
                                        </p:tav>
                                      </p:tavLst>
                                    </p:anim>
                                    <p:animEffect transition="in" filter="fade">
                                      <p:cBhvr>
                                        <p:cTn id="58" dur="1000"/>
                                        <p:tgtEl>
                                          <p:spTgt spid="3648"/>
                                        </p:tgtEl>
                                      </p:cBhvr>
                                    </p:animEffect>
                                  </p:childTnLst>
                                </p:cTn>
                              </p:par>
                              <p:par>
                                <p:cTn id="59" presetID="31" presetClass="entr" presetSubtype="0" fill="hold" nodeType="withEffect">
                                  <p:stCondLst>
                                    <p:cond delay="0"/>
                                  </p:stCondLst>
                                  <p:childTnLst>
                                    <p:set>
                                      <p:cBhvr>
                                        <p:cTn id="60" dur="1" fill="hold">
                                          <p:stCondLst>
                                            <p:cond delay="0"/>
                                          </p:stCondLst>
                                        </p:cTn>
                                        <p:tgtEl>
                                          <p:spTgt spid="3649"/>
                                        </p:tgtEl>
                                        <p:attrNameLst>
                                          <p:attrName>style.visibility</p:attrName>
                                        </p:attrNameLst>
                                      </p:cBhvr>
                                      <p:to>
                                        <p:strVal val="visible"/>
                                      </p:to>
                                    </p:set>
                                    <p:anim calcmode="lin" valueType="num">
                                      <p:cBhvr>
                                        <p:cTn id="61" dur="1000" fill="hold"/>
                                        <p:tgtEl>
                                          <p:spTgt spid="3649"/>
                                        </p:tgtEl>
                                        <p:attrNameLst>
                                          <p:attrName>ppt_w</p:attrName>
                                        </p:attrNameLst>
                                      </p:cBhvr>
                                      <p:tavLst>
                                        <p:tav tm="0">
                                          <p:val>
                                            <p:fltVal val="0"/>
                                          </p:val>
                                        </p:tav>
                                        <p:tav tm="100000">
                                          <p:val>
                                            <p:strVal val="#ppt_w"/>
                                          </p:val>
                                        </p:tav>
                                      </p:tavLst>
                                    </p:anim>
                                    <p:anim calcmode="lin" valueType="num">
                                      <p:cBhvr>
                                        <p:cTn id="62" dur="1000" fill="hold"/>
                                        <p:tgtEl>
                                          <p:spTgt spid="3649"/>
                                        </p:tgtEl>
                                        <p:attrNameLst>
                                          <p:attrName>ppt_h</p:attrName>
                                        </p:attrNameLst>
                                      </p:cBhvr>
                                      <p:tavLst>
                                        <p:tav tm="0">
                                          <p:val>
                                            <p:fltVal val="0"/>
                                          </p:val>
                                        </p:tav>
                                        <p:tav tm="100000">
                                          <p:val>
                                            <p:strVal val="#ppt_h"/>
                                          </p:val>
                                        </p:tav>
                                      </p:tavLst>
                                    </p:anim>
                                    <p:anim calcmode="lin" valueType="num">
                                      <p:cBhvr>
                                        <p:cTn id="63" dur="1000" fill="hold"/>
                                        <p:tgtEl>
                                          <p:spTgt spid="3649"/>
                                        </p:tgtEl>
                                        <p:attrNameLst>
                                          <p:attrName>style.rotation</p:attrName>
                                        </p:attrNameLst>
                                      </p:cBhvr>
                                      <p:tavLst>
                                        <p:tav tm="0">
                                          <p:val>
                                            <p:fltVal val="90"/>
                                          </p:val>
                                        </p:tav>
                                        <p:tav tm="100000">
                                          <p:val>
                                            <p:fltVal val="0"/>
                                          </p:val>
                                        </p:tav>
                                      </p:tavLst>
                                    </p:anim>
                                    <p:animEffect transition="in" filter="fade">
                                      <p:cBhvr>
                                        <p:cTn id="64" dur="1000"/>
                                        <p:tgtEl>
                                          <p:spTgt spid="3649"/>
                                        </p:tgtEl>
                                      </p:cBhvr>
                                    </p:animEffect>
                                  </p:childTnLst>
                                </p:cTn>
                              </p:par>
                              <p:par>
                                <p:cTn id="65" presetID="31" presetClass="entr" presetSubtype="0" fill="hold" nodeType="withEffect">
                                  <p:stCondLst>
                                    <p:cond delay="0"/>
                                  </p:stCondLst>
                                  <p:childTnLst>
                                    <p:set>
                                      <p:cBhvr>
                                        <p:cTn id="66" dur="1" fill="hold">
                                          <p:stCondLst>
                                            <p:cond delay="0"/>
                                          </p:stCondLst>
                                        </p:cTn>
                                        <p:tgtEl>
                                          <p:spTgt spid="3650"/>
                                        </p:tgtEl>
                                        <p:attrNameLst>
                                          <p:attrName>style.visibility</p:attrName>
                                        </p:attrNameLst>
                                      </p:cBhvr>
                                      <p:to>
                                        <p:strVal val="visible"/>
                                      </p:to>
                                    </p:set>
                                    <p:anim calcmode="lin" valueType="num">
                                      <p:cBhvr>
                                        <p:cTn id="67" dur="1000" fill="hold"/>
                                        <p:tgtEl>
                                          <p:spTgt spid="3650"/>
                                        </p:tgtEl>
                                        <p:attrNameLst>
                                          <p:attrName>ppt_w</p:attrName>
                                        </p:attrNameLst>
                                      </p:cBhvr>
                                      <p:tavLst>
                                        <p:tav tm="0">
                                          <p:val>
                                            <p:fltVal val="0"/>
                                          </p:val>
                                        </p:tav>
                                        <p:tav tm="100000">
                                          <p:val>
                                            <p:strVal val="#ppt_w"/>
                                          </p:val>
                                        </p:tav>
                                      </p:tavLst>
                                    </p:anim>
                                    <p:anim calcmode="lin" valueType="num">
                                      <p:cBhvr>
                                        <p:cTn id="68" dur="1000" fill="hold"/>
                                        <p:tgtEl>
                                          <p:spTgt spid="3650"/>
                                        </p:tgtEl>
                                        <p:attrNameLst>
                                          <p:attrName>ppt_h</p:attrName>
                                        </p:attrNameLst>
                                      </p:cBhvr>
                                      <p:tavLst>
                                        <p:tav tm="0">
                                          <p:val>
                                            <p:fltVal val="0"/>
                                          </p:val>
                                        </p:tav>
                                        <p:tav tm="100000">
                                          <p:val>
                                            <p:strVal val="#ppt_h"/>
                                          </p:val>
                                        </p:tav>
                                      </p:tavLst>
                                    </p:anim>
                                    <p:anim calcmode="lin" valueType="num">
                                      <p:cBhvr>
                                        <p:cTn id="69" dur="1000" fill="hold"/>
                                        <p:tgtEl>
                                          <p:spTgt spid="3650"/>
                                        </p:tgtEl>
                                        <p:attrNameLst>
                                          <p:attrName>style.rotation</p:attrName>
                                        </p:attrNameLst>
                                      </p:cBhvr>
                                      <p:tavLst>
                                        <p:tav tm="0">
                                          <p:val>
                                            <p:fltVal val="90"/>
                                          </p:val>
                                        </p:tav>
                                        <p:tav tm="100000">
                                          <p:val>
                                            <p:fltVal val="0"/>
                                          </p:val>
                                        </p:tav>
                                      </p:tavLst>
                                    </p:anim>
                                    <p:animEffect transition="in" filter="fade">
                                      <p:cBhvr>
                                        <p:cTn id="70" dur="1000"/>
                                        <p:tgtEl>
                                          <p:spTgt spid="3650"/>
                                        </p:tgtEl>
                                      </p:cBhvr>
                                    </p:animEffect>
                                  </p:childTnLst>
                                </p:cTn>
                              </p:par>
                              <p:par>
                                <p:cTn id="71" presetID="31" presetClass="entr" presetSubtype="0" fill="hold" nodeType="withEffect">
                                  <p:stCondLst>
                                    <p:cond delay="0"/>
                                  </p:stCondLst>
                                  <p:childTnLst>
                                    <p:set>
                                      <p:cBhvr>
                                        <p:cTn id="72" dur="1" fill="hold">
                                          <p:stCondLst>
                                            <p:cond delay="0"/>
                                          </p:stCondLst>
                                        </p:cTn>
                                        <p:tgtEl>
                                          <p:spTgt spid="18"/>
                                        </p:tgtEl>
                                        <p:attrNameLst>
                                          <p:attrName>style.visibility</p:attrName>
                                        </p:attrNameLst>
                                      </p:cBhvr>
                                      <p:to>
                                        <p:strVal val="visible"/>
                                      </p:to>
                                    </p:set>
                                    <p:anim calcmode="lin" valueType="num">
                                      <p:cBhvr>
                                        <p:cTn id="73" dur="1000" fill="hold"/>
                                        <p:tgtEl>
                                          <p:spTgt spid="18"/>
                                        </p:tgtEl>
                                        <p:attrNameLst>
                                          <p:attrName>ppt_w</p:attrName>
                                        </p:attrNameLst>
                                      </p:cBhvr>
                                      <p:tavLst>
                                        <p:tav tm="0">
                                          <p:val>
                                            <p:fltVal val="0"/>
                                          </p:val>
                                        </p:tav>
                                        <p:tav tm="100000">
                                          <p:val>
                                            <p:strVal val="#ppt_w"/>
                                          </p:val>
                                        </p:tav>
                                      </p:tavLst>
                                    </p:anim>
                                    <p:anim calcmode="lin" valueType="num">
                                      <p:cBhvr>
                                        <p:cTn id="74" dur="1000" fill="hold"/>
                                        <p:tgtEl>
                                          <p:spTgt spid="18"/>
                                        </p:tgtEl>
                                        <p:attrNameLst>
                                          <p:attrName>ppt_h</p:attrName>
                                        </p:attrNameLst>
                                      </p:cBhvr>
                                      <p:tavLst>
                                        <p:tav tm="0">
                                          <p:val>
                                            <p:fltVal val="0"/>
                                          </p:val>
                                        </p:tav>
                                        <p:tav tm="100000">
                                          <p:val>
                                            <p:strVal val="#ppt_h"/>
                                          </p:val>
                                        </p:tav>
                                      </p:tavLst>
                                    </p:anim>
                                    <p:anim calcmode="lin" valueType="num">
                                      <p:cBhvr>
                                        <p:cTn id="75" dur="1000" fill="hold"/>
                                        <p:tgtEl>
                                          <p:spTgt spid="18"/>
                                        </p:tgtEl>
                                        <p:attrNameLst>
                                          <p:attrName>style.rotation</p:attrName>
                                        </p:attrNameLst>
                                      </p:cBhvr>
                                      <p:tavLst>
                                        <p:tav tm="0">
                                          <p:val>
                                            <p:fltVal val="90"/>
                                          </p:val>
                                        </p:tav>
                                        <p:tav tm="100000">
                                          <p:val>
                                            <p:fltVal val="0"/>
                                          </p:val>
                                        </p:tav>
                                      </p:tavLst>
                                    </p:anim>
                                    <p:animEffect transition="in" filter="fade">
                                      <p:cBhvr>
                                        <p:cTn id="76" dur="1000"/>
                                        <p:tgtEl>
                                          <p:spTgt spid="18"/>
                                        </p:tgtEl>
                                      </p:cBhvr>
                                    </p:animEffect>
                                  </p:childTnLst>
                                </p:cTn>
                              </p:par>
                              <p:par>
                                <p:cTn id="77" presetID="31" presetClass="entr" presetSubtype="0" fill="hold" nodeType="withEffect">
                                  <p:stCondLst>
                                    <p:cond delay="0"/>
                                  </p:stCondLst>
                                  <p:childTnLst>
                                    <p:set>
                                      <p:cBhvr>
                                        <p:cTn id="78" dur="1" fill="hold">
                                          <p:stCondLst>
                                            <p:cond delay="0"/>
                                          </p:stCondLst>
                                        </p:cTn>
                                        <p:tgtEl>
                                          <p:spTgt spid="25"/>
                                        </p:tgtEl>
                                        <p:attrNameLst>
                                          <p:attrName>style.visibility</p:attrName>
                                        </p:attrNameLst>
                                      </p:cBhvr>
                                      <p:to>
                                        <p:strVal val="visible"/>
                                      </p:to>
                                    </p:set>
                                    <p:anim calcmode="lin" valueType="num">
                                      <p:cBhvr>
                                        <p:cTn id="79" dur="1000" fill="hold"/>
                                        <p:tgtEl>
                                          <p:spTgt spid="25"/>
                                        </p:tgtEl>
                                        <p:attrNameLst>
                                          <p:attrName>ppt_w</p:attrName>
                                        </p:attrNameLst>
                                      </p:cBhvr>
                                      <p:tavLst>
                                        <p:tav tm="0">
                                          <p:val>
                                            <p:fltVal val="0"/>
                                          </p:val>
                                        </p:tav>
                                        <p:tav tm="100000">
                                          <p:val>
                                            <p:strVal val="#ppt_w"/>
                                          </p:val>
                                        </p:tav>
                                      </p:tavLst>
                                    </p:anim>
                                    <p:anim calcmode="lin" valueType="num">
                                      <p:cBhvr>
                                        <p:cTn id="80" dur="1000" fill="hold"/>
                                        <p:tgtEl>
                                          <p:spTgt spid="25"/>
                                        </p:tgtEl>
                                        <p:attrNameLst>
                                          <p:attrName>ppt_h</p:attrName>
                                        </p:attrNameLst>
                                      </p:cBhvr>
                                      <p:tavLst>
                                        <p:tav tm="0">
                                          <p:val>
                                            <p:fltVal val="0"/>
                                          </p:val>
                                        </p:tav>
                                        <p:tav tm="100000">
                                          <p:val>
                                            <p:strVal val="#ppt_h"/>
                                          </p:val>
                                        </p:tav>
                                      </p:tavLst>
                                    </p:anim>
                                    <p:anim calcmode="lin" valueType="num">
                                      <p:cBhvr>
                                        <p:cTn id="81" dur="1000" fill="hold"/>
                                        <p:tgtEl>
                                          <p:spTgt spid="25"/>
                                        </p:tgtEl>
                                        <p:attrNameLst>
                                          <p:attrName>style.rotation</p:attrName>
                                        </p:attrNameLst>
                                      </p:cBhvr>
                                      <p:tavLst>
                                        <p:tav tm="0">
                                          <p:val>
                                            <p:fltVal val="90"/>
                                          </p:val>
                                        </p:tav>
                                        <p:tav tm="100000">
                                          <p:val>
                                            <p:fltVal val="0"/>
                                          </p:val>
                                        </p:tav>
                                      </p:tavLst>
                                    </p:anim>
                                    <p:animEffect transition="in" filter="fade">
                                      <p:cBhvr>
                                        <p:cTn id="82" dur="1000"/>
                                        <p:tgtEl>
                                          <p:spTgt spid="25"/>
                                        </p:tgtEl>
                                      </p:cBhvr>
                                    </p:animEffect>
                                  </p:childTnLst>
                                </p:cTn>
                              </p:par>
                              <p:par>
                                <p:cTn id="83" presetID="31" presetClass="entr" presetSubtype="0" fill="hold" grpId="0" nodeType="withEffect">
                                  <p:stCondLst>
                                    <p:cond delay="0"/>
                                  </p:stCondLst>
                                  <p:childTnLst>
                                    <p:set>
                                      <p:cBhvr>
                                        <p:cTn id="84" dur="1" fill="hold">
                                          <p:stCondLst>
                                            <p:cond delay="0"/>
                                          </p:stCondLst>
                                        </p:cTn>
                                        <p:tgtEl>
                                          <p:spTgt spid="28"/>
                                        </p:tgtEl>
                                        <p:attrNameLst>
                                          <p:attrName>style.visibility</p:attrName>
                                        </p:attrNameLst>
                                      </p:cBhvr>
                                      <p:to>
                                        <p:strVal val="visible"/>
                                      </p:to>
                                    </p:set>
                                    <p:anim calcmode="lin" valueType="num">
                                      <p:cBhvr>
                                        <p:cTn id="85" dur="1000" fill="hold"/>
                                        <p:tgtEl>
                                          <p:spTgt spid="28"/>
                                        </p:tgtEl>
                                        <p:attrNameLst>
                                          <p:attrName>ppt_w</p:attrName>
                                        </p:attrNameLst>
                                      </p:cBhvr>
                                      <p:tavLst>
                                        <p:tav tm="0">
                                          <p:val>
                                            <p:fltVal val="0"/>
                                          </p:val>
                                        </p:tav>
                                        <p:tav tm="100000">
                                          <p:val>
                                            <p:strVal val="#ppt_w"/>
                                          </p:val>
                                        </p:tav>
                                      </p:tavLst>
                                    </p:anim>
                                    <p:anim calcmode="lin" valueType="num">
                                      <p:cBhvr>
                                        <p:cTn id="86" dur="1000" fill="hold"/>
                                        <p:tgtEl>
                                          <p:spTgt spid="28"/>
                                        </p:tgtEl>
                                        <p:attrNameLst>
                                          <p:attrName>ppt_h</p:attrName>
                                        </p:attrNameLst>
                                      </p:cBhvr>
                                      <p:tavLst>
                                        <p:tav tm="0">
                                          <p:val>
                                            <p:fltVal val="0"/>
                                          </p:val>
                                        </p:tav>
                                        <p:tav tm="100000">
                                          <p:val>
                                            <p:strVal val="#ppt_h"/>
                                          </p:val>
                                        </p:tav>
                                      </p:tavLst>
                                    </p:anim>
                                    <p:anim calcmode="lin" valueType="num">
                                      <p:cBhvr>
                                        <p:cTn id="87" dur="1000" fill="hold"/>
                                        <p:tgtEl>
                                          <p:spTgt spid="28"/>
                                        </p:tgtEl>
                                        <p:attrNameLst>
                                          <p:attrName>style.rotation</p:attrName>
                                        </p:attrNameLst>
                                      </p:cBhvr>
                                      <p:tavLst>
                                        <p:tav tm="0">
                                          <p:val>
                                            <p:fltVal val="90"/>
                                          </p:val>
                                        </p:tav>
                                        <p:tav tm="100000">
                                          <p:val>
                                            <p:fltVal val="0"/>
                                          </p:val>
                                        </p:tav>
                                      </p:tavLst>
                                    </p:anim>
                                    <p:animEffect transition="in" filter="fade">
                                      <p:cBhvr>
                                        <p:cTn id="88" dur="1000"/>
                                        <p:tgtEl>
                                          <p:spTgt spid="28"/>
                                        </p:tgtEl>
                                      </p:cBhvr>
                                    </p:animEffect>
                                  </p:childTnLst>
                                </p:cTn>
                              </p:par>
                              <p:par>
                                <p:cTn id="89" presetID="31" presetClass="entr" presetSubtype="0" fill="hold" grpId="0" nodeType="withEffect">
                                  <p:stCondLst>
                                    <p:cond delay="0"/>
                                  </p:stCondLst>
                                  <p:childTnLst>
                                    <p:set>
                                      <p:cBhvr>
                                        <p:cTn id="90" dur="1" fill="hold">
                                          <p:stCondLst>
                                            <p:cond delay="0"/>
                                          </p:stCondLst>
                                        </p:cTn>
                                        <p:tgtEl>
                                          <p:spTgt spid="62"/>
                                        </p:tgtEl>
                                        <p:attrNameLst>
                                          <p:attrName>style.visibility</p:attrName>
                                        </p:attrNameLst>
                                      </p:cBhvr>
                                      <p:to>
                                        <p:strVal val="visible"/>
                                      </p:to>
                                    </p:set>
                                    <p:anim calcmode="lin" valueType="num">
                                      <p:cBhvr>
                                        <p:cTn id="91" dur="1000" fill="hold"/>
                                        <p:tgtEl>
                                          <p:spTgt spid="62"/>
                                        </p:tgtEl>
                                        <p:attrNameLst>
                                          <p:attrName>ppt_w</p:attrName>
                                        </p:attrNameLst>
                                      </p:cBhvr>
                                      <p:tavLst>
                                        <p:tav tm="0">
                                          <p:val>
                                            <p:fltVal val="0"/>
                                          </p:val>
                                        </p:tav>
                                        <p:tav tm="100000">
                                          <p:val>
                                            <p:strVal val="#ppt_w"/>
                                          </p:val>
                                        </p:tav>
                                      </p:tavLst>
                                    </p:anim>
                                    <p:anim calcmode="lin" valueType="num">
                                      <p:cBhvr>
                                        <p:cTn id="92" dur="1000" fill="hold"/>
                                        <p:tgtEl>
                                          <p:spTgt spid="62"/>
                                        </p:tgtEl>
                                        <p:attrNameLst>
                                          <p:attrName>ppt_h</p:attrName>
                                        </p:attrNameLst>
                                      </p:cBhvr>
                                      <p:tavLst>
                                        <p:tav tm="0">
                                          <p:val>
                                            <p:fltVal val="0"/>
                                          </p:val>
                                        </p:tav>
                                        <p:tav tm="100000">
                                          <p:val>
                                            <p:strVal val="#ppt_h"/>
                                          </p:val>
                                        </p:tav>
                                      </p:tavLst>
                                    </p:anim>
                                    <p:anim calcmode="lin" valueType="num">
                                      <p:cBhvr>
                                        <p:cTn id="93" dur="1000" fill="hold"/>
                                        <p:tgtEl>
                                          <p:spTgt spid="62"/>
                                        </p:tgtEl>
                                        <p:attrNameLst>
                                          <p:attrName>style.rotation</p:attrName>
                                        </p:attrNameLst>
                                      </p:cBhvr>
                                      <p:tavLst>
                                        <p:tav tm="0">
                                          <p:val>
                                            <p:fltVal val="90"/>
                                          </p:val>
                                        </p:tav>
                                        <p:tav tm="100000">
                                          <p:val>
                                            <p:fltVal val="0"/>
                                          </p:val>
                                        </p:tav>
                                      </p:tavLst>
                                    </p:anim>
                                    <p:animEffect transition="in" filter="fade">
                                      <p:cBhvr>
                                        <p:cTn id="94" dur="10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36" grpId="0" animBg="1"/>
      <p:bldP spid="3637" grpId="0" animBg="1"/>
      <p:bldP spid="3638" grpId="0" animBg="1"/>
      <p:bldP spid="3639" grpId="0" animBg="1"/>
      <p:bldP spid="3640" grpId="0" build="p"/>
      <p:bldP spid="3641" grpId="0" build="p"/>
      <p:bldP spid="3642" grpId="0" build="p"/>
      <p:bldP spid="3646" grpId="0" animBg="1"/>
      <p:bldP spid="28" grpId="0" animBg="1"/>
      <p:bldP spid="6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21"/>
        <p:cNvGrpSpPr/>
        <p:nvPr/>
      </p:nvGrpSpPr>
      <p:grpSpPr>
        <a:xfrm>
          <a:off x="0" y="0"/>
          <a:ext cx="0" cy="0"/>
          <a:chOff x="0" y="0"/>
          <a:chExt cx="0" cy="0"/>
        </a:xfrm>
      </p:grpSpPr>
      <p:graphicFrame>
        <p:nvGraphicFramePr>
          <p:cNvPr id="3" name="Table 7">
            <a:extLst>
              <a:ext uri="{FF2B5EF4-FFF2-40B4-BE49-F238E27FC236}">
                <a16:creationId xmlns:a16="http://schemas.microsoft.com/office/drawing/2014/main" xmlns="" id="{B5BC35C1-8AC0-BF39-826F-74D3FDFEB975}"/>
              </a:ext>
            </a:extLst>
          </p:cNvPr>
          <p:cNvGraphicFramePr>
            <a:graphicFrameLocks noGrp="1"/>
          </p:cNvGraphicFramePr>
          <p:nvPr>
            <p:extLst>
              <p:ext uri="{D42A27DB-BD31-4B8C-83A1-F6EECF244321}">
                <p14:modId xmlns:p14="http://schemas.microsoft.com/office/powerpoint/2010/main" val="130742209"/>
              </p:ext>
            </p:extLst>
          </p:nvPr>
        </p:nvGraphicFramePr>
        <p:xfrm>
          <a:off x="355514" y="1187514"/>
          <a:ext cx="7247187" cy="3297960"/>
        </p:xfrm>
        <a:graphic>
          <a:graphicData uri="http://schemas.openxmlformats.org/drawingml/2006/table">
            <a:tbl>
              <a:tblPr firstRow="1" bandRow="1">
                <a:tableStyleId>{5C22544A-7EE6-4342-B048-85BDC9FD1C3A}</a:tableStyleId>
              </a:tblPr>
              <a:tblGrid>
                <a:gridCol w="3622096">
                  <a:extLst>
                    <a:ext uri="{9D8B030D-6E8A-4147-A177-3AD203B41FA5}">
                      <a16:colId xmlns:a16="http://schemas.microsoft.com/office/drawing/2014/main" xmlns="" val="711439747"/>
                    </a:ext>
                  </a:extLst>
                </a:gridCol>
                <a:gridCol w="3625091">
                  <a:extLst>
                    <a:ext uri="{9D8B030D-6E8A-4147-A177-3AD203B41FA5}">
                      <a16:colId xmlns:a16="http://schemas.microsoft.com/office/drawing/2014/main" xmlns="" val="1217148694"/>
                    </a:ext>
                  </a:extLst>
                </a:gridCol>
              </a:tblGrid>
              <a:tr h="501622">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2800" b="1" dirty="0">
                          <a:solidFill>
                            <a:schemeClr val="tx1"/>
                          </a:solidFill>
                          <a:effectLst/>
                          <a:latin typeface="Roboto" panose="02000000000000000000" pitchFamily="2" charset="0"/>
                          <a:ea typeface="Roboto" panose="02000000000000000000" pitchFamily="2" charset="0"/>
                          <a:cs typeface="Roboto" panose="02000000000000000000" pitchFamily="2" charset="0"/>
                        </a:rPr>
                        <a:t>Some features are </a:t>
                      </a:r>
                      <a:r>
                        <a:rPr lang="en-GB" sz="2800" b="1" dirty="0">
                          <a:solidFill>
                            <a:schemeClr val="accent2"/>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NOT</a:t>
                      </a:r>
                      <a:r>
                        <a:rPr lang="en-GB" sz="2800" b="1" dirty="0">
                          <a:solidFill>
                            <a:schemeClr val="tx1"/>
                          </a:solidFill>
                          <a:effectLst/>
                          <a:latin typeface="Roboto" panose="02000000000000000000" pitchFamily="2" charset="0"/>
                          <a:ea typeface="Roboto" panose="02000000000000000000" pitchFamily="2" charset="0"/>
                          <a:cs typeface="Roboto" panose="02000000000000000000" pitchFamily="2" charset="0"/>
                        </a:rPr>
                        <a:t> found in </a:t>
                      </a:r>
                      <a:r>
                        <a:rPr lang="en-US" sz="2800" b="1" dirty="0">
                          <a:solidFill>
                            <a:schemeClr val="accent2"/>
                          </a:solidFill>
                        </a:rPr>
                        <a:t>Amazon</a:t>
                      </a:r>
                      <a:endParaRPr lang="en-US" sz="2800" b="1" dirty="0">
                        <a:solidFill>
                          <a:schemeClr val="accent2"/>
                        </a:solidFill>
                        <a:effectLst>
                          <a:glow rad="139700">
                            <a:schemeClr val="accent2">
                              <a:satMod val="175000"/>
                              <a:alpha val="40000"/>
                            </a:schemeClr>
                          </a:glow>
                          <a:outerShdw blurRad="60007" dist="310007" dir="7680000" sy="30000" kx="1300200" algn="ctr" rotWithShape="0">
                            <a:prstClr val="black">
                              <a:alpha val="32000"/>
                            </a:prstClr>
                          </a:outerShdw>
                        </a:effectLst>
                        <a:latin typeface="Chiller" panose="04020404031007020602" pitchFamily="82" charset="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2800" b="1"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GB" sz="2800" b="1" dirty="0">
                          <a:solidFill>
                            <a:schemeClr val="tx1"/>
                          </a:solidFill>
                          <a:effectLst/>
                          <a:latin typeface="Aharoni" panose="02010803020104030203" pitchFamily="2" charset="-79"/>
                          <a:ea typeface="Calibri" panose="020F0502020204030204" pitchFamily="34" charset="0"/>
                          <a:cs typeface="Arial" panose="020B0604020202020204" pitchFamily="34" charset="0"/>
                        </a:rPr>
                        <a:t>:</a:t>
                      </a:r>
                      <a:endParaRPr lang="en-US" sz="2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34290" marB="34290" anchor="ctr">
                    <a:lnT w="12700" cmpd="sng">
                      <a:noFill/>
                    </a:lnT>
                    <a:lnB w="38100" cmpd="sng">
                      <a:noFill/>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800" b="1" i="0" u="none" strike="noStrike" cap="none" dirty="0">
                        <a:solidFill>
                          <a:schemeClr val="lt1"/>
                        </a:solidFill>
                        <a:effectLst/>
                        <a:latin typeface="+mn-lt"/>
                        <a:ea typeface="+mn-ea"/>
                        <a:cs typeface="+mn-cs"/>
                        <a:sym typeface="Arial"/>
                      </a:endParaRPr>
                    </a:p>
                  </a:txBody>
                  <a:tcPr marL="68580" marR="68580" marT="34290" marB="34290" anchor="ctr">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3925291448"/>
                  </a:ext>
                </a:extLst>
              </a:tr>
              <a:tr h="53110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400" b="1" i="0" dirty="0">
                          <a:solidFill>
                            <a:schemeClr val="accent2"/>
                          </a:solidFill>
                        </a:rPr>
                        <a:t>C</a:t>
                      </a:r>
                      <a:r>
                        <a:rPr lang="en-US" sz="2000" b="1" i="0" dirty="0"/>
                        <a:t>hat </a:t>
                      </a:r>
                      <a:r>
                        <a:rPr lang="en-US" sz="2400" b="1" i="0" dirty="0">
                          <a:solidFill>
                            <a:schemeClr val="accent2"/>
                          </a:solidFill>
                        </a:rPr>
                        <a:t>B</a:t>
                      </a:r>
                      <a:r>
                        <a:rPr lang="en-US" sz="2000" b="1" i="0" dirty="0"/>
                        <a:t>o-</a:t>
                      </a:r>
                      <a:r>
                        <a:rPr lang="en-US" sz="2400" b="1" i="0" u="none" strike="noStrike" cap="none" dirty="0">
                          <a:solidFill>
                            <a:schemeClr val="accent2"/>
                          </a:solidFill>
                          <a:latin typeface="+mn-lt"/>
                          <a:ea typeface="+mn-ea"/>
                          <a:cs typeface="+mn-cs"/>
                          <a:sym typeface="Arial"/>
                        </a:rPr>
                        <a:t>T</a:t>
                      </a:r>
                      <a:r>
                        <a:rPr lang="en-US" sz="2000" b="1" i="0" dirty="0"/>
                        <a:t>ech</a:t>
                      </a:r>
                      <a:endParaRPr lang="en-US" sz="2000" b="1" i="0" u="none" strike="noStrike" cap="none" dirty="0">
                        <a:solidFill>
                          <a:srgbClr val="00B050"/>
                        </a:solidFill>
                        <a:effectLst>
                          <a:glow rad="139700">
                            <a:schemeClr val="accent2">
                              <a:satMod val="175000"/>
                              <a:alpha val="40000"/>
                            </a:schemeClr>
                          </a:glow>
                          <a:outerShdw blurRad="60007" dist="310007" dir="7680000" sy="30000" kx="1300200" algn="ctr" rotWithShape="0">
                            <a:prstClr val="black">
                              <a:alpha val="32000"/>
                            </a:prstClr>
                          </a:outerShdw>
                        </a:effectLst>
                        <a:latin typeface="Harrington" panose="04040505050A02020702" pitchFamily="82" charset="0"/>
                        <a:ea typeface="+mn-ea"/>
                        <a:cs typeface="+mn-cs"/>
                        <a:sym typeface="Arial"/>
                      </a:endParaRPr>
                    </a:p>
                  </a:txBody>
                  <a:tcPr marL="68580" marR="68580" marT="34290" marB="3429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b="1" dirty="0"/>
                        <a:t>Amazon</a:t>
                      </a:r>
                      <a:endParaRPr lang="en-US" sz="2000" b="1" dirty="0">
                        <a:solidFill>
                          <a:srgbClr val="C00000"/>
                        </a:solidFill>
                        <a:effectLst>
                          <a:glow rad="139700">
                            <a:schemeClr val="accent2">
                              <a:satMod val="175000"/>
                              <a:alpha val="40000"/>
                            </a:schemeClr>
                          </a:glow>
                          <a:outerShdw blurRad="60007" dist="310007" dir="7680000" sy="30000" kx="1300200" algn="ctr" rotWithShape="0">
                            <a:prstClr val="black">
                              <a:alpha val="32000"/>
                            </a:prstClr>
                          </a:outerShdw>
                        </a:effectLst>
                        <a:latin typeface="Chiller" panose="04020404031007020602" pitchFamily="82" charset="0"/>
                      </a:endParaRPr>
                    </a:p>
                  </a:txBody>
                  <a:tcPr marL="68580" marR="68580" marT="34290" marB="34290" anchor="ctr">
                    <a:lnL w="3175" cap="flat" cmpd="sng" algn="ctr">
                      <a:solidFill>
                        <a:schemeClr val="bg2">
                          <a:lumMod val="50000"/>
                        </a:schemeClr>
                      </a:solidFill>
                      <a:prstDash val="solid"/>
                      <a:round/>
                      <a:headEnd type="none" w="med" len="med"/>
                      <a:tailEnd type="none" w="med" len="med"/>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939761096"/>
                  </a:ext>
                </a:extLst>
              </a:tr>
              <a:tr h="70945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mj-lt"/>
                        </a:rPr>
                        <a:t>Our  site features a smart chatbot that provides personalized guidance to users in selecting the right laptop</a:t>
                      </a:r>
                      <a:r>
                        <a:rPr lang="en-US" dirty="0">
                          <a:latin typeface="Muli"/>
                        </a:rPr>
                        <a:t>.</a:t>
                      </a:r>
                      <a:endParaRPr lang="en-GB" sz="1400" b="1" i="0" u="none" strike="noStrike" cap="none" dirty="0">
                        <a:solidFill>
                          <a:schemeClr val="bg1"/>
                        </a:solidFill>
                        <a:latin typeface="Muli"/>
                        <a:ea typeface="+mn-ea"/>
                        <a:cs typeface="Arial" panose="020B0604020202020204" pitchFamily="34" charset="0"/>
                        <a:sym typeface="Arial"/>
                      </a:endParaRPr>
                    </a:p>
                  </a:txBody>
                  <a:tcPr marL="68580" marR="68580" marT="34290" marB="3429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t>Amazon may have chat support, but they may not offer a similar level of personalized guidance</a:t>
                      </a:r>
                      <a:r>
                        <a:rPr lang="en-US" sz="1200" dirty="0"/>
                        <a:t>.</a:t>
                      </a:r>
                      <a:endParaRPr lang="en-US" sz="1200" dirty="0">
                        <a:solidFill>
                          <a:srgbClr val="C00000"/>
                        </a:solidFill>
                        <a:effectLst>
                          <a:glow rad="139700">
                            <a:schemeClr val="accent2">
                              <a:satMod val="175000"/>
                              <a:alpha val="40000"/>
                            </a:schemeClr>
                          </a:glow>
                          <a:outerShdw blurRad="60007" dist="310007" dir="7680000" sy="30000" kx="1300200" algn="ctr" rotWithShape="0">
                            <a:prstClr val="black">
                              <a:alpha val="32000"/>
                            </a:prstClr>
                          </a:outerShdw>
                        </a:effectLst>
                        <a:latin typeface="Chiller" panose="04020404031007020602" pitchFamily="82" charset="0"/>
                      </a:endParaRPr>
                    </a:p>
                  </a:txBody>
                  <a:tcPr marL="68580" marR="68580" marT="34290" marB="34290" anchor="ctr">
                    <a:lnL w="3175" cap="flat" cmpd="sng" algn="ctr">
                      <a:solidFill>
                        <a:schemeClr val="bg2">
                          <a:lumMod val="50000"/>
                        </a:schemeClr>
                      </a:solidFill>
                      <a:prstDash val="solid"/>
                      <a:round/>
                      <a:headEnd type="none" w="med" len="med"/>
                      <a:tailEnd type="none" w="med" len="med"/>
                    </a:lnL>
                    <a:lnR w="12700" cmpd="sng">
                      <a:noFill/>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48626148"/>
                  </a:ext>
                </a:extLst>
              </a:tr>
              <a:tr h="113538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We have a specific focus on the laptop category, meaning we provide tailored recommendations and carefully curated products in this field.</a:t>
                      </a:r>
                      <a:r>
                        <a:rPr lang="en-GB" sz="1400" b="1" i="0" u="none" strike="noStrike" cap="none" dirty="0">
                          <a:solidFill>
                            <a:schemeClr val="bg1"/>
                          </a:solidFill>
                          <a:latin typeface="Aharoni" panose="02010803020104030203" pitchFamily="2" charset="-79"/>
                          <a:ea typeface="+mn-ea"/>
                          <a:cs typeface="Arial" panose="020B0604020202020204" pitchFamily="34" charset="0"/>
                          <a:sym typeface="Arial"/>
                        </a:rPr>
                        <a:t> </a:t>
                      </a:r>
                      <a:endParaRPr lang="en-US" sz="1400" b="1" i="0" u="none" strike="noStrike" cap="none" dirty="0">
                        <a:solidFill>
                          <a:schemeClr val="bg1"/>
                        </a:solidFill>
                        <a:latin typeface="Aharoni" panose="02010803020104030203" pitchFamily="2" charset="-79"/>
                        <a:ea typeface="+mn-ea"/>
                        <a:cs typeface="Arial" panose="020B0604020202020204" pitchFamily="34" charset="0"/>
                        <a:sym typeface="Arial"/>
                      </a:endParaRPr>
                    </a:p>
                  </a:txBody>
                  <a:tcPr marL="68580" marR="68580" marT="34290" marB="3429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Amazon covers a wide range of products and categories, which may make the specific focus on laptops less prominent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1" i="0" u="none" strike="noStrike" cap="none" dirty="0">
                        <a:solidFill>
                          <a:schemeClr val="bg1"/>
                        </a:solidFill>
                        <a:latin typeface="Aharoni" panose="02010803020104030203" pitchFamily="2" charset="-79"/>
                        <a:ea typeface="+mn-ea"/>
                        <a:cs typeface="Arial" panose="020B0604020202020204" pitchFamily="34" charset="0"/>
                        <a:sym typeface="Arial"/>
                      </a:endParaRPr>
                    </a:p>
                  </a:txBody>
                  <a:tcPr marL="68580" marR="68580" marT="34290" marB="34290" anchor="ctr">
                    <a:lnL w="3175" cap="flat" cmpd="sng" algn="ctr">
                      <a:solidFill>
                        <a:schemeClr val="bg2">
                          <a:lumMod val="50000"/>
                        </a:schemeClr>
                      </a:solidFill>
                      <a:prstDash val="solid"/>
                      <a:round/>
                      <a:headEnd type="none" w="med" len="med"/>
                      <a:tailEnd type="none" w="med" len="med"/>
                    </a:lnL>
                    <a:lnR w="12700" cmpd="sng">
                      <a:noFill/>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94956419"/>
                  </a:ext>
                </a:extLst>
              </a:tr>
            </a:tbl>
          </a:graphicData>
        </a:graphic>
      </p:graphicFrame>
      <p:sp>
        <p:nvSpPr>
          <p:cNvPr id="4" name="TextBox 3">
            <a:extLst>
              <a:ext uri="{FF2B5EF4-FFF2-40B4-BE49-F238E27FC236}">
                <a16:creationId xmlns:a16="http://schemas.microsoft.com/office/drawing/2014/main" xmlns="" id="{D20DB973-9409-0A48-43D9-201F76650864}"/>
              </a:ext>
            </a:extLst>
          </p:cNvPr>
          <p:cNvSpPr txBox="1"/>
          <p:nvPr/>
        </p:nvSpPr>
        <p:spPr>
          <a:xfrm>
            <a:off x="3131562" y="104898"/>
            <a:ext cx="2880876" cy="584775"/>
          </a:xfrm>
          <a:prstGeom prst="rect">
            <a:avLst/>
          </a:prstGeom>
          <a:noFill/>
        </p:spPr>
        <p:txBody>
          <a:bodyPr wrap="square">
            <a:spAutoFit/>
          </a:bodyPr>
          <a:lstStyle/>
          <a:p>
            <a:r>
              <a:rPr kumimoji="0" lang="en-US" sz="3200" b="1" i="0" u="sng"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Arial Rounded MT Bold" panose="020F0704030504030204" pitchFamily="34" charset="0"/>
                <a:ea typeface="+mn-ea"/>
                <a:cs typeface="+mn-cs"/>
                <a:sym typeface="Arial"/>
              </a:rPr>
              <a:t>R</a:t>
            </a:r>
            <a:r>
              <a:rPr kumimoji="0" lang="en-US" sz="2400" b="1" i="0" u="sng" strike="noStrike" kern="0" cap="none" spc="0" normalizeH="0" baseline="0" noProof="0" dirty="0">
                <a:ln>
                  <a:noFill/>
                </a:ln>
                <a:solidFill>
                  <a:schemeClr val="bg2"/>
                </a:solidFill>
                <a:effectLst/>
                <a:uLnTx/>
                <a:uFillTx/>
                <a:latin typeface="Arial Rounded MT Bold" panose="020F0704030504030204" pitchFamily="34" charset="0"/>
                <a:ea typeface="+mn-ea"/>
                <a:cs typeface="+mn-cs"/>
                <a:sym typeface="Arial"/>
              </a:rPr>
              <a:t>ELATED </a:t>
            </a:r>
            <a:r>
              <a:rPr lang="en-US" sz="3200" b="1" u="sng" dirty="0">
                <a:solidFill>
                  <a:schemeClr val="accent2"/>
                </a:solidFill>
                <a:effectLst>
                  <a:outerShdw blurRad="38100" dist="38100" dir="2700000" algn="tl">
                    <a:srgbClr val="000000">
                      <a:alpha val="43137"/>
                    </a:srgbClr>
                  </a:outerShdw>
                </a:effectLst>
                <a:latin typeface="Arial Rounded MT Bold" panose="020F0704030504030204" pitchFamily="34" charset="0"/>
                <a:ea typeface="+mn-ea"/>
                <a:cs typeface="+mn-cs"/>
              </a:rPr>
              <a:t>W</a:t>
            </a:r>
            <a:r>
              <a:rPr kumimoji="0" lang="en-US" sz="2400" b="1" i="0" u="sng" strike="noStrike" kern="0" cap="none" spc="0" normalizeH="0" baseline="0" noProof="0" dirty="0">
                <a:ln>
                  <a:noFill/>
                </a:ln>
                <a:solidFill>
                  <a:schemeClr val="bg2"/>
                </a:solidFill>
                <a:effectLst/>
                <a:uLnTx/>
                <a:uFillTx/>
                <a:latin typeface="Arial Rounded MT Bold" panose="020F0704030504030204" pitchFamily="34" charset="0"/>
                <a:ea typeface="+mn-ea"/>
                <a:cs typeface="+mn-cs"/>
                <a:sym typeface="Arial"/>
              </a:rPr>
              <a:t>ORK</a:t>
            </a:r>
            <a:endParaRPr lang="en-US" sz="2400" u="sng" dirty="0">
              <a:solidFill>
                <a:schemeClr val="bg2"/>
              </a:solidFill>
            </a:endParaRPr>
          </a:p>
        </p:txBody>
      </p:sp>
      <p:grpSp>
        <p:nvGrpSpPr>
          <p:cNvPr id="5" name="Google Shape;4216;p74">
            <a:extLst>
              <a:ext uri="{FF2B5EF4-FFF2-40B4-BE49-F238E27FC236}">
                <a16:creationId xmlns:a16="http://schemas.microsoft.com/office/drawing/2014/main" xmlns="" id="{BD1F8029-CEB2-D109-6544-EC396C312D59}"/>
              </a:ext>
            </a:extLst>
          </p:cNvPr>
          <p:cNvGrpSpPr/>
          <p:nvPr/>
        </p:nvGrpSpPr>
        <p:grpSpPr>
          <a:xfrm>
            <a:off x="7673414" y="4061703"/>
            <a:ext cx="1228761" cy="872025"/>
            <a:chOff x="2366509" y="3479440"/>
            <a:chExt cx="2041169" cy="1621173"/>
          </a:xfrm>
        </p:grpSpPr>
        <p:sp>
          <p:nvSpPr>
            <p:cNvPr id="6" name="Google Shape;4217;p74">
              <a:extLst>
                <a:ext uri="{FF2B5EF4-FFF2-40B4-BE49-F238E27FC236}">
                  <a16:creationId xmlns:a16="http://schemas.microsoft.com/office/drawing/2014/main" xmlns="" id="{0961F4F3-8CDB-2D4E-1BB5-EC1DFD3AE8B4}"/>
                </a:ext>
              </a:extLst>
            </p:cNvPr>
            <p:cNvSpPr/>
            <p:nvPr/>
          </p:nvSpPr>
          <p:spPr>
            <a:xfrm>
              <a:off x="2764033" y="5026503"/>
              <a:ext cx="124349" cy="74110"/>
            </a:xfrm>
            <a:custGeom>
              <a:avLst/>
              <a:gdLst/>
              <a:ahLst/>
              <a:cxnLst/>
              <a:rect l="l" t="t" r="r" b="b"/>
              <a:pathLst>
                <a:path w="7371" h="4393" extrusionOk="0">
                  <a:moveTo>
                    <a:pt x="1098" y="1"/>
                  </a:moveTo>
                  <a:lnTo>
                    <a:pt x="740" y="1503"/>
                  </a:lnTo>
                  <a:cubicBezTo>
                    <a:pt x="716" y="1527"/>
                    <a:pt x="669" y="1527"/>
                    <a:pt x="669" y="1551"/>
                  </a:cubicBezTo>
                  <a:cubicBezTo>
                    <a:pt x="311" y="2123"/>
                    <a:pt x="1" y="2934"/>
                    <a:pt x="49" y="3602"/>
                  </a:cubicBezTo>
                  <a:cubicBezTo>
                    <a:pt x="192" y="3793"/>
                    <a:pt x="406" y="3864"/>
                    <a:pt x="597" y="3912"/>
                  </a:cubicBezTo>
                  <a:cubicBezTo>
                    <a:pt x="621" y="3914"/>
                    <a:pt x="645" y="3915"/>
                    <a:pt x="669" y="3915"/>
                  </a:cubicBezTo>
                  <a:cubicBezTo>
                    <a:pt x="911" y="3915"/>
                    <a:pt x="1172" y="3814"/>
                    <a:pt x="1432" y="3793"/>
                  </a:cubicBezTo>
                  <a:cubicBezTo>
                    <a:pt x="1571" y="3767"/>
                    <a:pt x="1711" y="3756"/>
                    <a:pt x="1851" y="3756"/>
                  </a:cubicBezTo>
                  <a:cubicBezTo>
                    <a:pt x="2363" y="3756"/>
                    <a:pt x="2883" y="3905"/>
                    <a:pt x="3388" y="4055"/>
                  </a:cubicBezTo>
                  <a:cubicBezTo>
                    <a:pt x="3865" y="4198"/>
                    <a:pt x="4342" y="4365"/>
                    <a:pt x="4819" y="4389"/>
                  </a:cubicBezTo>
                  <a:cubicBezTo>
                    <a:pt x="4868" y="4391"/>
                    <a:pt x="4918" y="4392"/>
                    <a:pt x="4968" y="4392"/>
                  </a:cubicBezTo>
                  <a:cubicBezTo>
                    <a:pt x="5514" y="4392"/>
                    <a:pt x="6057" y="4272"/>
                    <a:pt x="6560" y="4031"/>
                  </a:cubicBezTo>
                  <a:cubicBezTo>
                    <a:pt x="6774" y="3936"/>
                    <a:pt x="7371" y="3602"/>
                    <a:pt x="6965" y="3411"/>
                  </a:cubicBezTo>
                  <a:cubicBezTo>
                    <a:pt x="6608" y="3411"/>
                    <a:pt x="6250" y="3411"/>
                    <a:pt x="5892" y="3340"/>
                  </a:cubicBezTo>
                  <a:cubicBezTo>
                    <a:pt x="5797" y="3316"/>
                    <a:pt x="5677" y="3316"/>
                    <a:pt x="5606" y="3292"/>
                  </a:cubicBezTo>
                  <a:cubicBezTo>
                    <a:pt x="4914" y="3125"/>
                    <a:pt x="2458" y="2004"/>
                    <a:pt x="2314" y="1861"/>
                  </a:cubicBezTo>
                  <a:cubicBezTo>
                    <a:pt x="1861" y="1408"/>
                    <a:pt x="1551" y="454"/>
                    <a:pt x="1098" y="1"/>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218;p74">
              <a:extLst>
                <a:ext uri="{FF2B5EF4-FFF2-40B4-BE49-F238E27FC236}">
                  <a16:creationId xmlns:a16="http://schemas.microsoft.com/office/drawing/2014/main" xmlns="" id="{2D446966-6772-90FA-ED89-F6C8BE8434ED}"/>
                </a:ext>
              </a:extLst>
            </p:cNvPr>
            <p:cNvSpPr/>
            <p:nvPr/>
          </p:nvSpPr>
          <p:spPr>
            <a:xfrm>
              <a:off x="2951543" y="5026503"/>
              <a:ext cx="124332" cy="74110"/>
            </a:xfrm>
            <a:custGeom>
              <a:avLst/>
              <a:gdLst/>
              <a:ahLst/>
              <a:cxnLst/>
              <a:rect l="l" t="t" r="r" b="b"/>
              <a:pathLst>
                <a:path w="7370" h="4393" extrusionOk="0">
                  <a:moveTo>
                    <a:pt x="1097" y="1"/>
                  </a:moveTo>
                  <a:lnTo>
                    <a:pt x="740" y="1503"/>
                  </a:lnTo>
                  <a:cubicBezTo>
                    <a:pt x="716" y="1527"/>
                    <a:pt x="692" y="1527"/>
                    <a:pt x="692" y="1551"/>
                  </a:cubicBezTo>
                  <a:cubicBezTo>
                    <a:pt x="334" y="2123"/>
                    <a:pt x="0" y="2934"/>
                    <a:pt x="48" y="3602"/>
                  </a:cubicBezTo>
                  <a:cubicBezTo>
                    <a:pt x="215" y="3793"/>
                    <a:pt x="406" y="3864"/>
                    <a:pt x="596" y="3912"/>
                  </a:cubicBezTo>
                  <a:cubicBezTo>
                    <a:pt x="620" y="3914"/>
                    <a:pt x="644" y="3915"/>
                    <a:pt x="668" y="3915"/>
                  </a:cubicBezTo>
                  <a:cubicBezTo>
                    <a:pt x="914" y="3915"/>
                    <a:pt x="1193" y="3814"/>
                    <a:pt x="1431" y="3793"/>
                  </a:cubicBezTo>
                  <a:cubicBezTo>
                    <a:pt x="1570" y="3767"/>
                    <a:pt x="1710" y="3756"/>
                    <a:pt x="1850" y="3756"/>
                  </a:cubicBezTo>
                  <a:cubicBezTo>
                    <a:pt x="2362" y="3756"/>
                    <a:pt x="2882" y="3905"/>
                    <a:pt x="3387" y="4055"/>
                  </a:cubicBezTo>
                  <a:cubicBezTo>
                    <a:pt x="3888" y="4198"/>
                    <a:pt x="4365" y="4365"/>
                    <a:pt x="4818" y="4389"/>
                  </a:cubicBezTo>
                  <a:cubicBezTo>
                    <a:pt x="4868" y="4391"/>
                    <a:pt x="4917" y="4392"/>
                    <a:pt x="4967" y="4392"/>
                  </a:cubicBezTo>
                  <a:cubicBezTo>
                    <a:pt x="5513" y="4392"/>
                    <a:pt x="6056" y="4272"/>
                    <a:pt x="6559" y="4031"/>
                  </a:cubicBezTo>
                  <a:cubicBezTo>
                    <a:pt x="6798" y="3936"/>
                    <a:pt x="7370" y="3602"/>
                    <a:pt x="6965" y="3411"/>
                  </a:cubicBezTo>
                  <a:cubicBezTo>
                    <a:pt x="6607" y="3411"/>
                    <a:pt x="6249" y="3411"/>
                    <a:pt x="5891" y="3340"/>
                  </a:cubicBezTo>
                  <a:cubicBezTo>
                    <a:pt x="5820" y="3316"/>
                    <a:pt x="5700" y="3316"/>
                    <a:pt x="5605" y="3292"/>
                  </a:cubicBezTo>
                  <a:cubicBezTo>
                    <a:pt x="4913" y="3125"/>
                    <a:pt x="2481" y="2004"/>
                    <a:pt x="2314" y="1861"/>
                  </a:cubicBezTo>
                  <a:cubicBezTo>
                    <a:pt x="1884" y="1408"/>
                    <a:pt x="1551" y="454"/>
                    <a:pt x="1097" y="1"/>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219;p74">
              <a:extLst>
                <a:ext uri="{FF2B5EF4-FFF2-40B4-BE49-F238E27FC236}">
                  <a16:creationId xmlns:a16="http://schemas.microsoft.com/office/drawing/2014/main" xmlns="" id="{5A3B322E-61A8-31EA-3104-5743FAC0E93D}"/>
                </a:ext>
              </a:extLst>
            </p:cNvPr>
            <p:cNvSpPr/>
            <p:nvPr/>
          </p:nvSpPr>
          <p:spPr>
            <a:xfrm>
              <a:off x="2476349" y="3479440"/>
              <a:ext cx="1822297" cy="1460571"/>
            </a:xfrm>
            <a:custGeom>
              <a:avLst/>
              <a:gdLst/>
              <a:ahLst/>
              <a:cxnLst/>
              <a:rect l="l" t="t" r="r" b="b"/>
              <a:pathLst>
                <a:path w="108020" h="86578" extrusionOk="0">
                  <a:moveTo>
                    <a:pt x="5510" y="1"/>
                  </a:moveTo>
                  <a:cubicBezTo>
                    <a:pt x="2481" y="1"/>
                    <a:pt x="1" y="2481"/>
                    <a:pt x="1" y="5510"/>
                  </a:cubicBezTo>
                  <a:lnTo>
                    <a:pt x="1" y="81068"/>
                  </a:lnTo>
                  <a:cubicBezTo>
                    <a:pt x="1" y="84097"/>
                    <a:pt x="2481" y="86578"/>
                    <a:pt x="5510" y="86578"/>
                  </a:cubicBezTo>
                  <a:lnTo>
                    <a:pt x="102486" y="86578"/>
                  </a:lnTo>
                  <a:cubicBezTo>
                    <a:pt x="105539" y="86578"/>
                    <a:pt x="108019" y="84097"/>
                    <a:pt x="108019" y="81068"/>
                  </a:cubicBezTo>
                  <a:lnTo>
                    <a:pt x="108019" y="5510"/>
                  </a:lnTo>
                  <a:cubicBezTo>
                    <a:pt x="108019" y="2481"/>
                    <a:pt x="105539" y="1"/>
                    <a:pt x="102486" y="1"/>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20;p74">
              <a:extLst>
                <a:ext uri="{FF2B5EF4-FFF2-40B4-BE49-F238E27FC236}">
                  <a16:creationId xmlns:a16="http://schemas.microsoft.com/office/drawing/2014/main" xmlns="" id="{5FEADDE1-08CF-F41D-5970-0F32B2468DF6}"/>
                </a:ext>
              </a:extLst>
            </p:cNvPr>
            <p:cNvSpPr/>
            <p:nvPr/>
          </p:nvSpPr>
          <p:spPr>
            <a:xfrm>
              <a:off x="2575747" y="3570369"/>
              <a:ext cx="1622708" cy="1278712"/>
            </a:xfrm>
            <a:custGeom>
              <a:avLst/>
              <a:gdLst/>
              <a:ahLst/>
              <a:cxnLst/>
              <a:rect l="l" t="t" r="r" b="b"/>
              <a:pathLst>
                <a:path w="96189" h="75798" extrusionOk="0">
                  <a:moveTo>
                    <a:pt x="2337" y="1"/>
                  </a:moveTo>
                  <a:cubicBezTo>
                    <a:pt x="1049" y="1"/>
                    <a:pt x="0" y="1050"/>
                    <a:pt x="0" y="2338"/>
                  </a:cubicBezTo>
                  <a:lnTo>
                    <a:pt x="0" y="73460"/>
                  </a:lnTo>
                  <a:cubicBezTo>
                    <a:pt x="0" y="74748"/>
                    <a:pt x="1049" y="75798"/>
                    <a:pt x="2337" y="75798"/>
                  </a:cubicBezTo>
                  <a:lnTo>
                    <a:pt x="93851" y="75798"/>
                  </a:lnTo>
                  <a:cubicBezTo>
                    <a:pt x="95139" y="75798"/>
                    <a:pt x="96188" y="74748"/>
                    <a:pt x="96188" y="73460"/>
                  </a:cubicBezTo>
                  <a:lnTo>
                    <a:pt x="96188" y="2338"/>
                  </a:lnTo>
                  <a:cubicBezTo>
                    <a:pt x="96188" y="1050"/>
                    <a:pt x="95139" y="1"/>
                    <a:pt x="93851" y="1"/>
                  </a:cubicBez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21;p74">
              <a:extLst>
                <a:ext uri="{FF2B5EF4-FFF2-40B4-BE49-F238E27FC236}">
                  <a16:creationId xmlns:a16="http://schemas.microsoft.com/office/drawing/2014/main" xmlns="" id="{99616D98-7649-F10D-99F5-592C064DA752}"/>
                </a:ext>
              </a:extLst>
            </p:cNvPr>
            <p:cNvSpPr/>
            <p:nvPr/>
          </p:nvSpPr>
          <p:spPr>
            <a:xfrm>
              <a:off x="2366509" y="4845842"/>
              <a:ext cx="2041169" cy="100613"/>
            </a:xfrm>
            <a:custGeom>
              <a:avLst/>
              <a:gdLst/>
              <a:ahLst/>
              <a:cxnLst/>
              <a:rect l="l" t="t" r="r" b="b"/>
              <a:pathLst>
                <a:path w="120994" h="5964" extrusionOk="0">
                  <a:moveTo>
                    <a:pt x="1" y="1"/>
                  </a:moveTo>
                  <a:cubicBezTo>
                    <a:pt x="2195" y="3578"/>
                    <a:pt x="6083" y="5963"/>
                    <a:pt x="10567" y="5963"/>
                  </a:cubicBezTo>
                  <a:lnTo>
                    <a:pt x="110428" y="5963"/>
                  </a:lnTo>
                  <a:cubicBezTo>
                    <a:pt x="114912" y="5963"/>
                    <a:pt x="118823" y="3554"/>
                    <a:pt x="120994" y="1"/>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222;p74">
              <a:extLst>
                <a:ext uri="{FF2B5EF4-FFF2-40B4-BE49-F238E27FC236}">
                  <a16:creationId xmlns:a16="http://schemas.microsoft.com/office/drawing/2014/main" xmlns="" id="{62B29B86-20B7-819F-7C42-71F147D04C84}"/>
                </a:ext>
              </a:extLst>
            </p:cNvPr>
            <p:cNvSpPr/>
            <p:nvPr/>
          </p:nvSpPr>
          <p:spPr>
            <a:xfrm>
              <a:off x="2366509" y="4845842"/>
              <a:ext cx="2041169" cy="29792"/>
            </a:xfrm>
            <a:custGeom>
              <a:avLst/>
              <a:gdLst/>
              <a:ahLst/>
              <a:cxnLst/>
              <a:rect l="l" t="t" r="r" b="b"/>
              <a:pathLst>
                <a:path w="120994" h="1766" extrusionOk="0">
                  <a:moveTo>
                    <a:pt x="1" y="1"/>
                  </a:moveTo>
                  <a:cubicBezTo>
                    <a:pt x="406" y="645"/>
                    <a:pt x="836" y="1241"/>
                    <a:pt x="1313" y="1766"/>
                  </a:cubicBezTo>
                  <a:lnTo>
                    <a:pt x="119706" y="1766"/>
                  </a:lnTo>
                  <a:cubicBezTo>
                    <a:pt x="120183" y="1241"/>
                    <a:pt x="120636" y="645"/>
                    <a:pt x="120994" y="1"/>
                  </a:cubicBezTo>
                  <a:close/>
                </a:path>
              </a:pathLst>
            </a:custGeom>
            <a:solidFill>
              <a:srgbClr val="57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223;p74">
              <a:extLst>
                <a:ext uri="{FF2B5EF4-FFF2-40B4-BE49-F238E27FC236}">
                  <a16:creationId xmlns:a16="http://schemas.microsoft.com/office/drawing/2014/main" xmlns="" id="{15B29E1A-6D55-3747-5D5B-2ECED1DF4E90}"/>
                </a:ext>
              </a:extLst>
            </p:cNvPr>
            <p:cNvSpPr/>
            <p:nvPr/>
          </p:nvSpPr>
          <p:spPr>
            <a:xfrm>
              <a:off x="2704094" y="4330835"/>
              <a:ext cx="453061" cy="253489"/>
            </a:xfrm>
            <a:custGeom>
              <a:avLst/>
              <a:gdLst/>
              <a:ahLst/>
              <a:cxnLst/>
              <a:rect l="l" t="t" r="r" b="b"/>
              <a:pathLst>
                <a:path w="26856" h="15026" extrusionOk="0">
                  <a:moveTo>
                    <a:pt x="1932" y="0"/>
                  </a:moveTo>
                  <a:cubicBezTo>
                    <a:pt x="859" y="0"/>
                    <a:pt x="0" y="859"/>
                    <a:pt x="0" y="1932"/>
                  </a:cubicBezTo>
                  <a:lnTo>
                    <a:pt x="0" y="13094"/>
                  </a:lnTo>
                  <a:cubicBezTo>
                    <a:pt x="0" y="14167"/>
                    <a:pt x="859" y="15026"/>
                    <a:pt x="1932" y="15026"/>
                  </a:cubicBezTo>
                  <a:lnTo>
                    <a:pt x="24924" y="15026"/>
                  </a:lnTo>
                  <a:cubicBezTo>
                    <a:pt x="25997" y="15026"/>
                    <a:pt x="26856" y="14167"/>
                    <a:pt x="26856" y="13094"/>
                  </a:cubicBezTo>
                  <a:lnTo>
                    <a:pt x="26856" y="1932"/>
                  </a:lnTo>
                  <a:cubicBezTo>
                    <a:pt x="26856" y="859"/>
                    <a:pt x="25997" y="0"/>
                    <a:pt x="24924" y="0"/>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224;p74">
              <a:extLst>
                <a:ext uri="{FF2B5EF4-FFF2-40B4-BE49-F238E27FC236}">
                  <a16:creationId xmlns:a16="http://schemas.microsoft.com/office/drawing/2014/main" xmlns="" id="{6A07FA4A-7020-EFDC-C409-06FF2FAEEFB0}"/>
                </a:ext>
              </a:extLst>
            </p:cNvPr>
            <p:cNvSpPr/>
            <p:nvPr/>
          </p:nvSpPr>
          <p:spPr>
            <a:xfrm>
              <a:off x="3147083" y="3680614"/>
              <a:ext cx="170623" cy="23753"/>
            </a:xfrm>
            <a:custGeom>
              <a:avLst/>
              <a:gdLst/>
              <a:ahLst/>
              <a:cxnLst/>
              <a:rect l="l" t="t" r="r" b="b"/>
              <a:pathLst>
                <a:path w="10114" h="1408" extrusionOk="0">
                  <a:moveTo>
                    <a:pt x="0" y="1"/>
                  </a:moveTo>
                  <a:lnTo>
                    <a:pt x="0" y="1408"/>
                  </a:lnTo>
                  <a:lnTo>
                    <a:pt x="10113" y="1408"/>
                  </a:lnTo>
                  <a:lnTo>
                    <a:pt x="10113" y="1"/>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225;p74">
              <a:extLst>
                <a:ext uri="{FF2B5EF4-FFF2-40B4-BE49-F238E27FC236}">
                  <a16:creationId xmlns:a16="http://schemas.microsoft.com/office/drawing/2014/main" xmlns="" id="{38889C52-D5C4-136F-5845-2F7AFD0E3E11}"/>
                </a:ext>
              </a:extLst>
            </p:cNvPr>
            <p:cNvSpPr/>
            <p:nvPr/>
          </p:nvSpPr>
          <p:spPr>
            <a:xfrm>
              <a:off x="2926997" y="3680614"/>
              <a:ext cx="104223" cy="23753"/>
            </a:xfrm>
            <a:custGeom>
              <a:avLst/>
              <a:gdLst/>
              <a:ahLst/>
              <a:cxnLst/>
              <a:rect l="l" t="t" r="r" b="b"/>
              <a:pathLst>
                <a:path w="6178" h="1408" extrusionOk="0">
                  <a:moveTo>
                    <a:pt x="0" y="1"/>
                  </a:moveTo>
                  <a:lnTo>
                    <a:pt x="0" y="1408"/>
                  </a:lnTo>
                  <a:lnTo>
                    <a:pt x="6178" y="1408"/>
                  </a:lnTo>
                  <a:lnTo>
                    <a:pt x="6178" y="1"/>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226;p74">
              <a:extLst>
                <a:ext uri="{FF2B5EF4-FFF2-40B4-BE49-F238E27FC236}">
                  <a16:creationId xmlns:a16="http://schemas.microsoft.com/office/drawing/2014/main" xmlns="" id="{E998C183-C2D9-742B-FEFE-EF29DD116DFE}"/>
                </a:ext>
              </a:extLst>
            </p:cNvPr>
            <p:cNvSpPr/>
            <p:nvPr/>
          </p:nvSpPr>
          <p:spPr>
            <a:xfrm>
              <a:off x="2689198" y="3680614"/>
              <a:ext cx="206033" cy="23753"/>
            </a:xfrm>
            <a:custGeom>
              <a:avLst/>
              <a:gdLst/>
              <a:ahLst/>
              <a:cxnLst/>
              <a:rect l="l" t="t" r="r" b="b"/>
              <a:pathLst>
                <a:path w="12213" h="1408" extrusionOk="0">
                  <a:moveTo>
                    <a:pt x="1" y="1"/>
                  </a:moveTo>
                  <a:lnTo>
                    <a:pt x="1" y="1408"/>
                  </a:lnTo>
                  <a:lnTo>
                    <a:pt x="12212" y="1408"/>
                  </a:lnTo>
                  <a:lnTo>
                    <a:pt x="12212" y="1"/>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27;p74">
              <a:extLst>
                <a:ext uri="{FF2B5EF4-FFF2-40B4-BE49-F238E27FC236}">
                  <a16:creationId xmlns:a16="http://schemas.microsoft.com/office/drawing/2014/main" xmlns="" id="{513C7379-2489-80F9-782D-C65DCC144E56}"/>
                </a:ext>
              </a:extLst>
            </p:cNvPr>
            <p:cNvSpPr/>
            <p:nvPr/>
          </p:nvSpPr>
          <p:spPr>
            <a:xfrm>
              <a:off x="3062987" y="3680614"/>
              <a:ext cx="45094" cy="23753"/>
            </a:xfrm>
            <a:custGeom>
              <a:avLst/>
              <a:gdLst/>
              <a:ahLst/>
              <a:cxnLst/>
              <a:rect l="l" t="t" r="r" b="b"/>
              <a:pathLst>
                <a:path w="2673" h="1408" extrusionOk="0">
                  <a:moveTo>
                    <a:pt x="1" y="1"/>
                  </a:moveTo>
                  <a:lnTo>
                    <a:pt x="1" y="1408"/>
                  </a:lnTo>
                  <a:lnTo>
                    <a:pt x="2672" y="1408"/>
                  </a:lnTo>
                  <a:lnTo>
                    <a:pt x="2672" y="1"/>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28;p74">
              <a:extLst>
                <a:ext uri="{FF2B5EF4-FFF2-40B4-BE49-F238E27FC236}">
                  <a16:creationId xmlns:a16="http://schemas.microsoft.com/office/drawing/2014/main" xmlns="" id="{7EF4CA1D-1A3E-F897-8BDB-62595DBBFF72}"/>
                </a:ext>
              </a:extLst>
            </p:cNvPr>
            <p:cNvSpPr/>
            <p:nvPr/>
          </p:nvSpPr>
          <p:spPr>
            <a:xfrm>
              <a:off x="3361535" y="3680614"/>
              <a:ext cx="103430" cy="23753"/>
            </a:xfrm>
            <a:custGeom>
              <a:avLst/>
              <a:gdLst/>
              <a:ahLst/>
              <a:cxnLst/>
              <a:rect l="l" t="t" r="r" b="b"/>
              <a:pathLst>
                <a:path w="6131" h="1408" extrusionOk="0">
                  <a:moveTo>
                    <a:pt x="1" y="1"/>
                  </a:moveTo>
                  <a:lnTo>
                    <a:pt x="1" y="1408"/>
                  </a:lnTo>
                  <a:lnTo>
                    <a:pt x="6130" y="1408"/>
                  </a:lnTo>
                  <a:lnTo>
                    <a:pt x="6130" y="1"/>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229;p74">
              <a:extLst>
                <a:ext uri="{FF2B5EF4-FFF2-40B4-BE49-F238E27FC236}">
                  <a16:creationId xmlns:a16="http://schemas.microsoft.com/office/drawing/2014/main" xmlns="" id="{1B49E47F-EF06-DDFD-553C-EBA1B2AC0520}"/>
                </a:ext>
              </a:extLst>
            </p:cNvPr>
            <p:cNvSpPr/>
            <p:nvPr/>
          </p:nvSpPr>
          <p:spPr>
            <a:xfrm>
              <a:off x="3147083" y="3749427"/>
              <a:ext cx="63988" cy="23753"/>
            </a:xfrm>
            <a:custGeom>
              <a:avLst/>
              <a:gdLst/>
              <a:ahLst/>
              <a:cxnLst/>
              <a:rect l="l" t="t" r="r" b="b"/>
              <a:pathLst>
                <a:path w="3793" h="1408" extrusionOk="0">
                  <a:moveTo>
                    <a:pt x="0" y="0"/>
                  </a:moveTo>
                  <a:lnTo>
                    <a:pt x="0" y="1407"/>
                  </a:lnTo>
                  <a:lnTo>
                    <a:pt x="3793" y="1407"/>
                  </a:lnTo>
                  <a:lnTo>
                    <a:pt x="3793" y="0"/>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230;p74">
              <a:extLst>
                <a:ext uri="{FF2B5EF4-FFF2-40B4-BE49-F238E27FC236}">
                  <a16:creationId xmlns:a16="http://schemas.microsoft.com/office/drawing/2014/main" xmlns="" id="{512D08C0-C8EE-0DE8-4E2C-E0233DFE1ECB}"/>
                </a:ext>
              </a:extLst>
            </p:cNvPr>
            <p:cNvSpPr/>
            <p:nvPr/>
          </p:nvSpPr>
          <p:spPr>
            <a:xfrm>
              <a:off x="3236815" y="3749427"/>
              <a:ext cx="63583" cy="23753"/>
            </a:xfrm>
            <a:custGeom>
              <a:avLst/>
              <a:gdLst/>
              <a:ahLst/>
              <a:cxnLst/>
              <a:rect l="l" t="t" r="r" b="b"/>
              <a:pathLst>
                <a:path w="3769" h="1408" extrusionOk="0">
                  <a:moveTo>
                    <a:pt x="0" y="0"/>
                  </a:moveTo>
                  <a:lnTo>
                    <a:pt x="0" y="1407"/>
                  </a:lnTo>
                  <a:lnTo>
                    <a:pt x="3768" y="1407"/>
                  </a:lnTo>
                  <a:lnTo>
                    <a:pt x="3768" y="0"/>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231;p74">
              <a:extLst>
                <a:ext uri="{FF2B5EF4-FFF2-40B4-BE49-F238E27FC236}">
                  <a16:creationId xmlns:a16="http://schemas.microsoft.com/office/drawing/2014/main" xmlns="" id="{CE1EE641-1203-EFA9-3D8B-FE6D4FA12F7A}"/>
                </a:ext>
              </a:extLst>
            </p:cNvPr>
            <p:cNvSpPr/>
            <p:nvPr/>
          </p:nvSpPr>
          <p:spPr>
            <a:xfrm>
              <a:off x="2820767" y="3749427"/>
              <a:ext cx="104240" cy="23753"/>
            </a:xfrm>
            <a:custGeom>
              <a:avLst/>
              <a:gdLst/>
              <a:ahLst/>
              <a:cxnLst/>
              <a:rect l="l" t="t" r="r" b="b"/>
              <a:pathLst>
                <a:path w="6179" h="1408" extrusionOk="0">
                  <a:moveTo>
                    <a:pt x="1" y="0"/>
                  </a:moveTo>
                  <a:lnTo>
                    <a:pt x="1" y="1407"/>
                  </a:lnTo>
                  <a:lnTo>
                    <a:pt x="6178" y="1407"/>
                  </a:lnTo>
                  <a:lnTo>
                    <a:pt x="6178" y="0"/>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232;p74">
              <a:extLst>
                <a:ext uri="{FF2B5EF4-FFF2-40B4-BE49-F238E27FC236}">
                  <a16:creationId xmlns:a16="http://schemas.microsoft.com/office/drawing/2014/main" xmlns="" id="{65A0A8C8-2FF3-1BBF-CE34-0ECDADF7D341}"/>
                </a:ext>
              </a:extLst>
            </p:cNvPr>
            <p:cNvSpPr/>
            <p:nvPr/>
          </p:nvSpPr>
          <p:spPr>
            <a:xfrm>
              <a:off x="2689198" y="3749427"/>
              <a:ext cx="101810" cy="23753"/>
            </a:xfrm>
            <a:custGeom>
              <a:avLst/>
              <a:gdLst/>
              <a:ahLst/>
              <a:cxnLst/>
              <a:rect l="l" t="t" r="r" b="b"/>
              <a:pathLst>
                <a:path w="6035" h="1408" extrusionOk="0">
                  <a:moveTo>
                    <a:pt x="1" y="0"/>
                  </a:moveTo>
                  <a:lnTo>
                    <a:pt x="1" y="1407"/>
                  </a:lnTo>
                  <a:lnTo>
                    <a:pt x="6035" y="1407"/>
                  </a:lnTo>
                  <a:lnTo>
                    <a:pt x="6035" y="0"/>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33;p74">
              <a:extLst>
                <a:ext uri="{FF2B5EF4-FFF2-40B4-BE49-F238E27FC236}">
                  <a16:creationId xmlns:a16="http://schemas.microsoft.com/office/drawing/2014/main" xmlns="" id="{90C14CC5-A1BC-9EED-1297-7F069B4CFAD4}"/>
                </a:ext>
              </a:extLst>
            </p:cNvPr>
            <p:cNvSpPr/>
            <p:nvPr/>
          </p:nvSpPr>
          <p:spPr>
            <a:xfrm>
              <a:off x="2953551" y="3749427"/>
              <a:ext cx="171416" cy="23753"/>
            </a:xfrm>
            <a:custGeom>
              <a:avLst/>
              <a:gdLst/>
              <a:ahLst/>
              <a:cxnLst/>
              <a:rect l="l" t="t" r="r" b="b"/>
              <a:pathLst>
                <a:path w="10161" h="1408" extrusionOk="0">
                  <a:moveTo>
                    <a:pt x="0" y="0"/>
                  </a:moveTo>
                  <a:lnTo>
                    <a:pt x="0" y="1407"/>
                  </a:lnTo>
                  <a:lnTo>
                    <a:pt x="10161" y="1407"/>
                  </a:lnTo>
                  <a:lnTo>
                    <a:pt x="10161" y="0"/>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34;p74">
              <a:extLst>
                <a:ext uri="{FF2B5EF4-FFF2-40B4-BE49-F238E27FC236}">
                  <a16:creationId xmlns:a16="http://schemas.microsoft.com/office/drawing/2014/main" xmlns="" id="{E6BACD54-336E-D65C-7F40-74801752DA31}"/>
                </a:ext>
              </a:extLst>
            </p:cNvPr>
            <p:cNvSpPr/>
            <p:nvPr/>
          </p:nvSpPr>
          <p:spPr>
            <a:xfrm>
              <a:off x="2701277" y="4750392"/>
              <a:ext cx="288511" cy="304301"/>
            </a:xfrm>
            <a:custGeom>
              <a:avLst/>
              <a:gdLst/>
              <a:ahLst/>
              <a:cxnLst/>
              <a:rect l="l" t="t" r="r" b="b"/>
              <a:pathLst>
                <a:path w="17102" h="18038" extrusionOk="0">
                  <a:moveTo>
                    <a:pt x="6555" y="1"/>
                  </a:moveTo>
                  <a:cubicBezTo>
                    <a:pt x="2236" y="1"/>
                    <a:pt x="0" y="1700"/>
                    <a:pt x="0" y="1700"/>
                  </a:cubicBezTo>
                  <a:lnTo>
                    <a:pt x="11115" y="5468"/>
                  </a:lnTo>
                  <a:cubicBezTo>
                    <a:pt x="11115" y="10462"/>
                    <a:pt x="15359" y="17993"/>
                    <a:pt x="15384" y="18037"/>
                  </a:cubicBezTo>
                  <a:lnTo>
                    <a:pt x="15384" y="18037"/>
                  </a:lnTo>
                  <a:cubicBezTo>
                    <a:pt x="15426" y="18032"/>
                    <a:pt x="17101" y="17942"/>
                    <a:pt x="17101" y="17942"/>
                  </a:cubicBezTo>
                  <a:cubicBezTo>
                    <a:pt x="16481" y="15891"/>
                    <a:pt x="15217" y="7209"/>
                    <a:pt x="14954" y="3822"/>
                  </a:cubicBezTo>
                  <a:cubicBezTo>
                    <a:pt x="14907" y="3107"/>
                    <a:pt x="6988" y="6"/>
                    <a:pt x="6988" y="6"/>
                  </a:cubicBezTo>
                  <a:cubicBezTo>
                    <a:pt x="6842" y="2"/>
                    <a:pt x="6698" y="1"/>
                    <a:pt x="6555" y="1"/>
                  </a:cubicBezTo>
                  <a:close/>
                  <a:moveTo>
                    <a:pt x="15384" y="18037"/>
                  </a:moveTo>
                  <a:cubicBezTo>
                    <a:pt x="15383" y="18037"/>
                    <a:pt x="15383" y="18037"/>
                    <a:pt x="15384" y="18037"/>
                  </a:cubicBezTo>
                  <a:cubicBezTo>
                    <a:pt x="15384" y="18037"/>
                    <a:pt x="15384" y="18037"/>
                    <a:pt x="15384" y="18037"/>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235;p74">
              <a:extLst>
                <a:ext uri="{FF2B5EF4-FFF2-40B4-BE49-F238E27FC236}">
                  <a16:creationId xmlns:a16="http://schemas.microsoft.com/office/drawing/2014/main" xmlns="" id="{A763A248-2012-E96B-B0B4-7B94877DE2DB}"/>
                </a:ext>
              </a:extLst>
            </p:cNvPr>
            <p:cNvSpPr/>
            <p:nvPr/>
          </p:nvSpPr>
          <p:spPr>
            <a:xfrm>
              <a:off x="2664652" y="4740034"/>
              <a:ext cx="237816" cy="319079"/>
            </a:xfrm>
            <a:custGeom>
              <a:avLst/>
              <a:gdLst/>
              <a:ahLst/>
              <a:cxnLst/>
              <a:rect l="l" t="t" r="r" b="b"/>
              <a:pathLst>
                <a:path w="14097" h="18914" extrusionOk="0">
                  <a:moveTo>
                    <a:pt x="1694" y="0"/>
                  </a:moveTo>
                  <a:cubicBezTo>
                    <a:pt x="1694" y="0"/>
                    <a:pt x="1599" y="72"/>
                    <a:pt x="1456" y="286"/>
                  </a:cubicBezTo>
                  <a:cubicBezTo>
                    <a:pt x="979" y="954"/>
                    <a:pt x="1" y="2528"/>
                    <a:pt x="287" y="4770"/>
                  </a:cubicBezTo>
                  <a:cubicBezTo>
                    <a:pt x="383" y="5486"/>
                    <a:pt x="931" y="5963"/>
                    <a:pt x="1742" y="6320"/>
                  </a:cubicBezTo>
                  <a:lnTo>
                    <a:pt x="2195" y="6487"/>
                  </a:lnTo>
                  <a:cubicBezTo>
                    <a:pt x="3806" y="7029"/>
                    <a:pt x="6103" y="7142"/>
                    <a:pt x="7742" y="7142"/>
                  </a:cubicBezTo>
                  <a:cubicBezTo>
                    <a:pt x="8918" y="7142"/>
                    <a:pt x="9756" y="7084"/>
                    <a:pt x="9756" y="7084"/>
                  </a:cubicBezTo>
                  <a:lnTo>
                    <a:pt x="9756" y="7084"/>
                  </a:lnTo>
                  <a:lnTo>
                    <a:pt x="9493" y="8061"/>
                  </a:lnTo>
                  <a:lnTo>
                    <a:pt x="9279" y="8825"/>
                  </a:lnTo>
                  <a:lnTo>
                    <a:pt x="8396" y="11878"/>
                  </a:lnTo>
                  <a:lnTo>
                    <a:pt x="8277" y="12283"/>
                  </a:lnTo>
                  <a:lnTo>
                    <a:pt x="6894" y="17005"/>
                  </a:lnTo>
                  <a:lnTo>
                    <a:pt x="6488" y="18508"/>
                  </a:lnTo>
                  <a:lnTo>
                    <a:pt x="6464" y="18556"/>
                  </a:lnTo>
                  <a:lnTo>
                    <a:pt x="8372" y="18913"/>
                  </a:lnTo>
                  <a:cubicBezTo>
                    <a:pt x="8396" y="18770"/>
                    <a:pt x="8444" y="18651"/>
                    <a:pt x="8516" y="18484"/>
                  </a:cubicBezTo>
                  <a:cubicBezTo>
                    <a:pt x="8516" y="18436"/>
                    <a:pt x="8539" y="18389"/>
                    <a:pt x="8539" y="18365"/>
                  </a:cubicBezTo>
                  <a:cubicBezTo>
                    <a:pt x="9040" y="16886"/>
                    <a:pt x="10161" y="14549"/>
                    <a:pt x="11234" y="12235"/>
                  </a:cubicBezTo>
                  <a:cubicBezTo>
                    <a:pt x="11282" y="12116"/>
                    <a:pt x="11354" y="11973"/>
                    <a:pt x="11401" y="11854"/>
                  </a:cubicBezTo>
                  <a:cubicBezTo>
                    <a:pt x="11902" y="10780"/>
                    <a:pt x="12427" y="9707"/>
                    <a:pt x="12832" y="8777"/>
                  </a:cubicBezTo>
                  <a:cubicBezTo>
                    <a:pt x="12952" y="8515"/>
                    <a:pt x="13071" y="8276"/>
                    <a:pt x="13166" y="8038"/>
                  </a:cubicBezTo>
                  <a:cubicBezTo>
                    <a:pt x="13262" y="7895"/>
                    <a:pt x="13309" y="7751"/>
                    <a:pt x="13381" y="7584"/>
                  </a:cubicBezTo>
                  <a:cubicBezTo>
                    <a:pt x="13572" y="7155"/>
                    <a:pt x="13715" y="6750"/>
                    <a:pt x="13858" y="6464"/>
                  </a:cubicBezTo>
                  <a:cubicBezTo>
                    <a:pt x="13882" y="6392"/>
                    <a:pt x="13906" y="6344"/>
                    <a:pt x="13906" y="6273"/>
                  </a:cubicBezTo>
                  <a:cubicBezTo>
                    <a:pt x="13977" y="6106"/>
                    <a:pt x="14025" y="5963"/>
                    <a:pt x="14025" y="5867"/>
                  </a:cubicBezTo>
                  <a:cubicBezTo>
                    <a:pt x="14096" y="5390"/>
                    <a:pt x="14025" y="5032"/>
                    <a:pt x="13906" y="4842"/>
                  </a:cubicBezTo>
                  <a:cubicBezTo>
                    <a:pt x="13834" y="4818"/>
                    <a:pt x="13238" y="4460"/>
                    <a:pt x="12451" y="3983"/>
                  </a:cubicBezTo>
                  <a:cubicBezTo>
                    <a:pt x="12403" y="3983"/>
                    <a:pt x="12403" y="3959"/>
                    <a:pt x="12379" y="3959"/>
                  </a:cubicBezTo>
                  <a:cubicBezTo>
                    <a:pt x="11974" y="3697"/>
                    <a:pt x="11473" y="3411"/>
                    <a:pt x="10924" y="3124"/>
                  </a:cubicBezTo>
                  <a:cubicBezTo>
                    <a:pt x="10519" y="2886"/>
                    <a:pt x="10090" y="2647"/>
                    <a:pt x="9684" y="2433"/>
                  </a:cubicBezTo>
                  <a:cubicBezTo>
                    <a:pt x="9279" y="2218"/>
                    <a:pt x="8897" y="2051"/>
                    <a:pt x="8539" y="1860"/>
                  </a:cubicBezTo>
                  <a:cubicBezTo>
                    <a:pt x="7824" y="1503"/>
                    <a:pt x="7228" y="1264"/>
                    <a:pt x="6846" y="1193"/>
                  </a:cubicBezTo>
                  <a:cubicBezTo>
                    <a:pt x="6488" y="1097"/>
                    <a:pt x="6107" y="1002"/>
                    <a:pt x="5701" y="906"/>
                  </a:cubicBezTo>
                  <a:lnTo>
                    <a:pt x="5653" y="906"/>
                  </a:lnTo>
                  <a:cubicBezTo>
                    <a:pt x="3745" y="501"/>
                    <a:pt x="1694" y="0"/>
                    <a:pt x="1694" y="0"/>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236;p74">
              <a:extLst>
                <a:ext uri="{FF2B5EF4-FFF2-40B4-BE49-F238E27FC236}">
                  <a16:creationId xmlns:a16="http://schemas.microsoft.com/office/drawing/2014/main" xmlns="" id="{658F913D-BF12-A72F-8278-D1657B0A0681}"/>
                </a:ext>
              </a:extLst>
            </p:cNvPr>
            <p:cNvSpPr/>
            <p:nvPr/>
          </p:nvSpPr>
          <p:spPr>
            <a:xfrm>
              <a:off x="2686381" y="4517822"/>
              <a:ext cx="251093" cy="239014"/>
            </a:xfrm>
            <a:custGeom>
              <a:avLst/>
              <a:gdLst/>
              <a:ahLst/>
              <a:cxnLst/>
              <a:rect l="l" t="t" r="r" b="b"/>
              <a:pathLst>
                <a:path w="14884" h="14168" extrusionOk="0">
                  <a:moveTo>
                    <a:pt x="4330" y="1"/>
                  </a:moveTo>
                  <a:cubicBezTo>
                    <a:pt x="4112" y="1"/>
                    <a:pt x="3984" y="7"/>
                    <a:pt x="3984" y="7"/>
                  </a:cubicBezTo>
                  <a:cubicBezTo>
                    <a:pt x="3984" y="7"/>
                    <a:pt x="359" y="340"/>
                    <a:pt x="192" y="1318"/>
                  </a:cubicBezTo>
                  <a:cubicBezTo>
                    <a:pt x="1" y="2296"/>
                    <a:pt x="1909" y="8569"/>
                    <a:pt x="1909" y="8569"/>
                  </a:cubicBezTo>
                  <a:lnTo>
                    <a:pt x="72" y="13482"/>
                  </a:lnTo>
                  <a:cubicBezTo>
                    <a:pt x="72" y="13482"/>
                    <a:pt x="2841" y="14168"/>
                    <a:pt x="5329" y="14168"/>
                  </a:cubicBezTo>
                  <a:cubicBezTo>
                    <a:pt x="6251" y="14168"/>
                    <a:pt x="7134" y="14074"/>
                    <a:pt x="7824" y="13816"/>
                  </a:cubicBezTo>
                  <a:cubicBezTo>
                    <a:pt x="7826" y="13817"/>
                    <a:pt x="7829" y="13818"/>
                    <a:pt x="7832" y="13818"/>
                  </a:cubicBezTo>
                  <a:cubicBezTo>
                    <a:pt x="8071" y="13818"/>
                    <a:pt x="8468" y="8664"/>
                    <a:pt x="8468" y="8664"/>
                  </a:cubicBezTo>
                  <a:lnTo>
                    <a:pt x="9374" y="6065"/>
                  </a:lnTo>
                  <a:lnTo>
                    <a:pt x="10519" y="9976"/>
                  </a:lnTo>
                  <a:lnTo>
                    <a:pt x="13166" y="13673"/>
                  </a:lnTo>
                  <a:lnTo>
                    <a:pt x="14883" y="12266"/>
                  </a:lnTo>
                  <a:lnTo>
                    <a:pt x="12975" y="8903"/>
                  </a:lnTo>
                  <a:cubicBezTo>
                    <a:pt x="12975" y="8903"/>
                    <a:pt x="9994" y="2129"/>
                    <a:pt x="9231" y="1318"/>
                  </a:cubicBezTo>
                  <a:cubicBezTo>
                    <a:pt x="8025" y="112"/>
                    <a:pt x="5295" y="1"/>
                    <a:pt x="4330" y="1"/>
                  </a:cubicBez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237;p74">
              <a:extLst>
                <a:ext uri="{FF2B5EF4-FFF2-40B4-BE49-F238E27FC236}">
                  <a16:creationId xmlns:a16="http://schemas.microsoft.com/office/drawing/2014/main" xmlns="" id="{24F017DE-AA07-667A-002C-A3610F9BFB2A}"/>
                </a:ext>
              </a:extLst>
            </p:cNvPr>
            <p:cNvSpPr/>
            <p:nvPr/>
          </p:nvSpPr>
          <p:spPr>
            <a:xfrm>
              <a:off x="2745932" y="4459587"/>
              <a:ext cx="66012" cy="106230"/>
            </a:xfrm>
            <a:custGeom>
              <a:avLst/>
              <a:gdLst/>
              <a:ahLst/>
              <a:cxnLst/>
              <a:rect l="l" t="t" r="r" b="b"/>
              <a:pathLst>
                <a:path w="3913" h="6297" extrusionOk="0">
                  <a:moveTo>
                    <a:pt x="358" y="0"/>
                  </a:moveTo>
                  <a:lnTo>
                    <a:pt x="358" y="3506"/>
                  </a:lnTo>
                  <a:cubicBezTo>
                    <a:pt x="1" y="3530"/>
                    <a:pt x="716" y="6297"/>
                    <a:pt x="2910" y="6297"/>
                  </a:cubicBezTo>
                  <a:cubicBezTo>
                    <a:pt x="2887" y="6297"/>
                    <a:pt x="3912" y="5915"/>
                    <a:pt x="3340" y="3745"/>
                  </a:cubicBezTo>
                  <a:lnTo>
                    <a:pt x="3077" y="0"/>
                  </a:lnTo>
                  <a:close/>
                </a:path>
              </a:pathLst>
            </a:custGeom>
            <a:solidFill>
              <a:srgbClr val="FFD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238;p74">
              <a:extLst>
                <a:ext uri="{FF2B5EF4-FFF2-40B4-BE49-F238E27FC236}">
                  <a16:creationId xmlns:a16="http://schemas.microsoft.com/office/drawing/2014/main" xmlns="" id="{CEEF0DD1-E25D-B6D9-D05C-DAF4C44B1286}"/>
                </a:ext>
              </a:extLst>
            </p:cNvPr>
            <p:cNvSpPr/>
            <p:nvPr/>
          </p:nvSpPr>
          <p:spPr>
            <a:xfrm>
              <a:off x="2687595" y="4628573"/>
              <a:ext cx="112675" cy="127841"/>
            </a:xfrm>
            <a:custGeom>
              <a:avLst/>
              <a:gdLst/>
              <a:ahLst/>
              <a:cxnLst/>
              <a:rect l="l" t="t" r="r" b="b"/>
              <a:pathLst>
                <a:path w="6679" h="7578" extrusionOk="0">
                  <a:moveTo>
                    <a:pt x="1288" y="0"/>
                  </a:moveTo>
                  <a:cubicBezTo>
                    <a:pt x="1598" y="1145"/>
                    <a:pt x="1837" y="1980"/>
                    <a:pt x="1837" y="1980"/>
                  </a:cubicBezTo>
                  <a:lnTo>
                    <a:pt x="0" y="6893"/>
                  </a:lnTo>
                  <a:cubicBezTo>
                    <a:pt x="0" y="6893"/>
                    <a:pt x="2772" y="7578"/>
                    <a:pt x="5270" y="7578"/>
                  </a:cubicBezTo>
                  <a:cubicBezTo>
                    <a:pt x="5758" y="7578"/>
                    <a:pt x="6235" y="7552"/>
                    <a:pt x="6678" y="7490"/>
                  </a:cubicBezTo>
                  <a:cubicBezTo>
                    <a:pt x="6440" y="7323"/>
                    <a:pt x="3220" y="5176"/>
                    <a:pt x="3077" y="4222"/>
                  </a:cubicBezTo>
                  <a:cubicBezTo>
                    <a:pt x="2767" y="2243"/>
                    <a:pt x="1288" y="1"/>
                    <a:pt x="1288" y="0"/>
                  </a:cubicBez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239;p74">
              <a:extLst>
                <a:ext uri="{FF2B5EF4-FFF2-40B4-BE49-F238E27FC236}">
                  <a16:creationId xmlns:a16="http://schemas.microsoft.com/office/drawing/2014/main" xmlns="" id="{D4D0C43A-1E01-C038-6C67-B7826C38A938}"/>
                </a:ext>
              </a:extLst>
            </p:cNvPr>
            <p:cNvSpPr/>
            <p:nvPr/>
          </p:nvSpPr>
          <p:spPr>
            <a:xfrm>
              <a:off x="2723798" y="4378695"/>
              <a:ext cx="130388" cy="143176"/>
            </a:xfrm>
            <a:custGeom>
              <a:avLst/>
              <a:gdLst/>
              <a:ahLst/>
              <a:cxnLst/>
              <a:rect l="l" t="t" r="r" b="b"/>
              <a:pathLst>
                <a:path w="7729" h="8487" extrusionOk="0">
                  <a:moveTo>
                    <a:pt x="4530" y="1"/>
                  </a:moveTo>
                  <a:cubicBezTo>
                    <a:pt x="4073" y="1"/>
                    <a:pt x="3563" y="34"/>
                    <a:pt x="3006" y="97"/>
                  </a:cubicBezTo>
                  <a:cubicBezTo>
                    <a:pt x="1408" y="264"/>
                    <a:pt x="1050" y="1766"/>
                    <a:pt x="1003" y="2840"/>
                  </a:cubicBezTo>
                  <a:cubicBezTo>
                    <a:pt x="979" y="2840"/>
                    <a:pt x="955" y="2840"/>
                    <a:pt x="955" y="2863"/>
                  </a:cubicBezTo>
                  <a:cubicBezTo>
                    <a:pt x="383" y="3054"/>
                    <a:pt x="1" y="3579"/>
                    <a:pt x="25" y="4151"/>
                  </a:cubicBezTo>
                  <a:cubicBezTo>
                    <a:pt x="49" y="4438"/>
                    <a:pt x="144" y="4724"/>
                    <a:pt x="359" y="4962"/>
                  </a:cubicBezTo>
                  <a:cubicBezTo>
                    <a:pt x="573" y="5272"/>
                    <a:pt x="931" y="5511"/>
                    <a:pt x="1313" y="5582"/>
                  </a:cubicBezTo>
                  <a:lnTo>
                    <a:pt x="1647" y="5582"/>
                  </a:lnTo>
                  <a:cubicBezTo>
                    <a:pt x="2254" y="6865"/>
                    <a:pt x="3371" y="8486"/>
                    <a:pt x="4956" y="8486"/>
                  </a:cubicBezTo>
                  <a:cubicBezTo>
                    <a:pt x="5052" y="8486"/>
                    <a:pt x="5149" y="8480"/>
                    <a:pt x="5248" y="8468"/>
                  </a:cubicBezTo>
                  <a:cubicBezTo>
                    <a:pt x="7728" y="6679"/>
                    <a:pt x="7061" y="1051"/>
                    <a:pt x="7061" y="1051"/>
                  </a:cubicBezTo>
                  <a:cubicBezTo>
                    <a:pt x="6880" y="326"/>
                    <a:pt x="5970" y="1"/>
                    <a:pt x="4530" y="1"/>
                  </a:cubicBezTo>
                  <a:close/>
                </a:path>
              </a:pathLst>
            </a:custGeom>
            <a:solidFill>
              <a:srgbClr val="FFD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240;p74">
              <a:extLst>
                <a:ext uri="{FF2B5EF4-FFF2-40B4-BE49-F238E27FC236}">
                  <a16:creationId xmlns:a16="http://schemas.microsoft.com/office/drawing/2014/main" xmlns="" id="{46B71F5D-DCFB-15C9-7BB6-A3D536C20709}"/>
                </a:ext>
              </a:extLst>
            </p:cNvPr>
            <p:cNvSpPr/>
            <p:nvPr/>
          </p:nvSpPr>
          <p:spPr>
            <a:xfrm>
              <a:off x="2721386" y="4359902"/>
              <a:ext cx="135213" cy="78783"/>
            </a:xfrm>
            <a:custGeom>
              <a:avLst/>
              <a:gdLst/>
              <a:ahLst/>
              <a:cxnLst/>
              <a:rect l="l" t="t" r="r" b="b"/>
              <a:pathLst>
                <a:path w="8015" h="4670" extrusionOk="0">
                  <a:moveTo>
                    <a:pt x="3546" y="0"/>
                  </a:moveTo>
                  <a:cubicBezTo>
                    <a:pt x="2762" y="0"/>
                    <a:pt x="1968" y="209"/>
                    <a:pt x="1313" y="758"/>
                  </a:cubicBezTo>
                  <a:cubicBezTo>
                    <a:pt x="1" y="1855"/>
                    <a:pt x="168" y="4478"/>
                    <a:pt x="168" y="4478"/>
                  </a:cubicBezTo>
                  <a:cubicBezTo>
                    <a:pt x="449" y="4353"/>
                    <a:pt x="664" y="4305"/>
                    <a:pt x="844" y="4305"/>
                  </a:cubicBezTo>
                  <a:cubicBezTo>
                    <a:pt x="1216" y="4305"/>
                    <a:pt x="1445" y="4509"/>
                    <a:pt x="1813" y="4669"/>
                  </a:cubicBezTo>
                  <a:cubicBezTo>
                    <a:pt x="1813" y="4669"/>
                    <a:pt x="1313" y="3405"/>
                    <a:pt x="2457" y="2546"/>
                  </a:cubicBezTo>
                  <a:cubicBezTo>
                    <a:pt x="2746" y="2335"/>
                    <a:pt x="2969" y="2253"/>
                    <a:pt x="3159" y="2253"/>
                  </a:cubicBezTo>
                  <a:cubicBezTo>
                    <a:pt x="3741" y="2253"/>
                    <a:pt x="4021" y="3011"/>
                    <a:pt x="4938" y="3119"/>
                  </a:cubicBezTo>
                  <a:cubicBezTo>
                    <a:pt x="6154" y="3262"/>
                    <a:pt x="7371" y="3166"/>
                    <a:pt x="7275" y="3977"/>
                  </a:cubicBezTo>
                  <a:cubicBezTo>
                    <a:pt x="8015" y="2141"/>
                    <a:pt x="6941" y="1091"/>
                    <a:pt x="5725" y="495"/>
                  </a:cubicBezTo>
                  <a:cubicBezTo>
                    <a:pt x="5105" y="209"/>
                    <a:pt x="4330" y="0"/>
                    <a:pt x="3546" y="0"/>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241;p74">
              <a:extLst>
                <a:ext uri="{FF2B5EF4-FFF2-40B4-BE49-F238E27FC236}">
                  <a16:creationId xmlns:a16="http://schemas.microsoft.com/office/drawing/2014/main" xmlns="" id="{EA446EBA-8838-8C62-1B52-C692A93346B2}"/>
                </a:ext>
              </a:extLst>
            </p:cNvPr>
            <p:cNvSpPr/>
            <p:nvPr/>
          </p:nvSpPr>
          <p:spPr>
            <a:xfrm>
              <a:off x="2623287" y="4334141"/>
              <a:ext cx="120654" cy="173120"/>
            </a:xfrm>
            <a:custGeom>
              <a:avLst/>
              <a:gdLst/>
              <a:ahLst/>
              <a:cxnLst/>
              <a:rect l="l" t="t" r="r" b="b"/>
              <a:pathLst>
                <a:path w="7152" h="10262" extrusionOk="0">
                  <a:moveTo>
                    <a:pt x="4626" y="1"/>
                  </a:moveTo>
                  <a:cubicBezTo>
                    <a:pt x="4422" y="1"/>
                    <a:pt x="4207" y="36"/>
                    <a:pt x="3979" y="114"/>
                  </a:cubicBezTo>
                  <a:cubicBezTo>
                    <a:pt x="1928" y="830"/>
                    <a:pt x="2858" y="5004"/>
                    <a:pt x="2620" y="6816"/>
                  </a:cubicBezTo>
                  <a:cubicBezTo>
                    <a:pt x="2474" y="7928"/>
                    <a:pt x="1933" y="8385"/>
                    <a:pt x="1426" y="8385"/>
                  </a:cubicBezTo>
                  <a:cubicBezTo>
                    <a:pt x="1107" y="8385"/>
                    <a:pt x="801" y="8203"/>
                    <a:pt x="616" y="7889"/>
                  </a:cubicBezTo>
                  <a:lnTo>
                    <a:pt x="616" y="7889"/>
                  </a:lnTo>
                  <a:cubicBezTo>
                    <a:pt x="1" y="9069"/>
                    <a:pt x="1568" y="10262"/>
                    <a:pt x="2917" y="10262"/>
                  </a:cubicBezTo>
                  <a:cubicBezTo>
                    <a:pt x="3450" y="10262"/>
                    <a:pt x="3948" y="10076"/>
                    <a:pt x="4266" y="9631"/>
                  </a:cubicBezTo>
                  <a:cubicBezTo>
                    <a:pt x="5363" y="8033"/>
                    <a:pt x="4743" y="4050"/>
                    <a:pt x="5410" y="3620"/>
                  </a:cubicBezTo>
                  <a:cubicBezTo>
                    <a:pt x="5610" y="3507"/>
                    <a:pt x="5807" y="3466"/>
                    <a:pt x="5989" y="3466"/>
                  </a:cubicBezTo>
                  <a:cubicBezTo>
                    <a:pt x="6458" y="3466"/>
                    <a:pt x="6818" y="3739"/>
                    <a:pt x="6818" y="3739"/>
                  </a:cubicBezTo>
                  <a:lnTo>
                    <a:pt x="7151" y="2308"/>
                  </a:lnTo>
                  <a:cubicBezTo>
                    <a:pt x="7151" y="2308"/>
                    <a:pt x="6281" y="1"/>
                    <a:pt x="4626" y="1"/>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242;p74">
              <a:extLst>
                <a:ext uri="{FF2B5EF4-FFF2-40B4-BE49-F238E27FC236}">
                  <a16:creationId xmlns:a16="http://schemas.microsoft.com/office/drawing/2014/main" xmlns="" id="{84E75C40-529F-5902-87E5-A6DC1638EBA6}"/>
                </a:ext>
              </a:extLst>
            </p:cNvPr>
            <p:cNvSpPr/>
            <p:nvPr/>
          </p:nvSpPr>
          <p:spPr>
            <a:xfrm>
              <a:off x="2649368" y="4530238"/>
              <a:ext cx="149299" cy="230326"/>
            </a:xfrm>
            <a:custGeom>
              <a:avLst/>
              <a:gdLst/>
              <a:ahLst/>
              <a:cxnLst/>
              <a:rect l="l" t="t" r="r" b="b"/>
              <a:pathLst>
                <a:path w="8850" h="13653" extrusionOk="0">
                  <a:moveTo>
                    <a:pt x="3314" y="0"/>
                  </a:moveTo>
                  <a:cubicBezTo>
                    <a:pt x="3080" y="0"/>
                    <a:pt x="2805" y="81"/>
                    <a:pt x="2481" y="272"/>
                  </a:cubicBezTo>
                  <a:cubicBezTo>
                    <a:pt x="1599" y="773"/>
                    <a:pt x="1" y="6760"/>
                    <a:pt x="1" y="7737"/>
                  </a:cubicBezTo>
                  <a:cubicBezTo>
                    <a:pt x="1" y="8739"/>
                    <a:pt x="7680" y="13652"/>
                    <a:pt x="7680" y="13652"/>
                  </a:cubicBezTo>
                  <a:cubicBezTo>
                    <a:pt x="7680" y="13652"/>
                    <a:pt x="8038" y="12436"/>
                    <a:pt x="8849" y="12198"/>
                  </a:cubicBezTo>
                  <a:cubicBezTo>
                    <a:pt x="8682" y="12102"/>
                    <a:pt x="3101" y="6760"/>
                    <a:pt x="3101" y="6760"/>
                  </a:cubicBezTo>
                  <a:lnTo>
                    <a:pt x="4580" y="2562"/>
                  </a:lnTo>
                  <a:cubicBezTo>
                    <a:pt x="4620" y="2562"/>
                    <a:pt x="4626" y="0"/>
                    <a:pt x="3314" y="0"/>
                  </a:cubicBez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4243;p74">
              <a:extLst>
                <a:ext uri="{FF2B5EF4-FFF2-40B4-BE49-F238E27FC236}">
                  <a16:creationId xmlns:a16="http://schemas.microsoft.com/office/drawing/2014/main" xmlns="" id="{483FC86B-7962-55F7-68D2-8931F16C4AB5}"/>
                </a:ext>
              </a:extLst>
            </p:cNvPr>
            <p:cNvSpPr/>
            <p:nvPr/>
          </p:nvSpPr>
          <p:spPr>
            <a:xfrm>
              <a:off x="2769668" y="4768999"/>
              <a:ext cx="218095" cy="39037"/>
            </a:xfrm>
            <a:custGeom>
              <a:avLst/>
              <a:gdLst/>
              <a:ahLst/>
              <a:cxnLst/>
              <a:rect l="l" t="t" r="r" b="b"/>
              <a:pathLst>
                <a:path w="12928" h="2314" extrusionOk="0">
                  <a:moveTo>
                    <a:pt x="7824" y="0"/>
                  </a:moveTo>
                  <a:lnTo>
                    <a:pt x="1" y="239"/>
                  </a:lnTo>
                  <a:lnTo>
                    <a:pt x="4318" y="2314"/>
                  </a:lnTo>
                  <a:lnTo>
                    <a:pt x="12928" y="1884"/>
                  </a:lnTo>
                  <a:lnTo>
                    <a:pt x="78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4244;p74">
              <a:extLst>
                <a:ext uri="{FF2B5EF4-FFF2-40B4-BE49-F238E27FC236}">
                  <a16:creationId xmlns:a16="http://schemas.microsoft.com/office/drawing/2014/main" xmlns="" id="{53DADF2E-1BF0-71F6-176C-19E321FAEB81}"/>
                </a:ext>
              </a:extLst>
            </p:cNvPr>
            <p:cNvSpPr/>
            <p:nvPr/>
          </p:nvSpPr>
          <p:spPr>
            <a:xfrm>
              <a:off x="2769668" y="4773014"/>
              <a:ext cx="78479" cy="35022"/>
            </a:xfrm>
            <a:custGeom>
              <a:avLst/>
              <a:gdLst/>
              <a:ahLst/>
              <a:cxnLst/>
              <a:rect l="l" t="t" r="r" b="b"/>
              <a:pathLst>
                <a:path w="4652" h="2076" extrusionOk="0">
                  <a:moveTo>
                    <a:pt x="1" y="1"/>
                  </a:moveTo>
                  <a:lnTo>
                    <a:pt x="1" y="430"/>
                  </a:lnTo>
                  <a:lnTo>
                    <a:pt x="4318" y="2076"/>
                  </a:lnTo>
                  <a:lnTo>
                    <a:pt x="4652" y="1670"/>
                  </a:lnTo>
                  <a:lnTo>
                    <a:pt x="1" y="1"/>
                  </a:lnTo>
                  <a:close/>
                </a:path>
              </a:pathLst>
            </a:custGeom>
            <a:solidFill>
              <a:srgbClr val="D0D1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4245;p74">
              <a:extLst>
                <a:ext uri="{FF2B5EF4-FFF2-40B4-BE49-F238E27FC236}">
                  <a16:creationId xmlns:a16="http://schemas.microsoft.com/office/drawing/2014/main" xmlns="" id="{F49A2984-CB3C-5E2E-01CE-2ACC49BCB49D}"/>
                </a:ext>
              </a:extLst>
            </p:cNvPr>
            <p:cNvSpPr/>
            <p:nvPr/>
          </p:nvSpPr>
          <p:spPr>
            <a:xfrm>
              <a:off x="2842496" y="4688934"/>
              <a:ext cx="188725" cy="119102"/>
            </a:xfrm>
            <a:custGeom>
              <a:avLst/>
              <a:gdLst/>
              <a:ahLst/>
              <a:cxnLst/>
              <a:rect l="l" t="t" r="r" b="b"/>
              <a:pathLst>
                <a:path w="11187" h="7060" extrusionOk="0">
                  <a:moveTo>
                    <a:pt x="2577" y="0"/>
                  </a:moveTo>
                  <a:lnTo>
                    <a:pt x="1" y="7060"/>
                  </a:lnTo>
                  <a:lnTo>
                    <a:pt x="1" y="7060"/>
                  </a:lnTo>
                  <a:lnTo>
                    <a:pt x="8611" y="6797"/>
                  </a:lnTo>
                  <a:lnTo>
                    <a:pt x="11187" y="453"/>
                  </a:lnTo>
                  <a:lnTo>
                    <a:pt x="2577" y="0"/>
                  </a:lnTo>
                  <a:close/>
                </a:path>
              </a:pathLst>
            </a:custGeom>
            <a:solidFill>
              <a:srgbClr val="D0D1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4246;p74">
              <a:extLst>
                <a:ext uri="{FF2B5EF4-FFF2-40B4-BE49-F238E27FC236}">
                  <a16:creationId xmlns:a16="http://schemas.microsoft.com/office/drawing/2014/main" xmlns="" id="{FAEFA7D9-B4C5-D330-424D-29EDE1A86818}"/>
                </a:ext>
              </a:extLst>
            </p:cNvPr>
            <p:cNvSpPr/>
            <p:nvPr/>
          </p:nvSpPr>
          <p:spPr>
            <a:xfrm>
              <a:off x="2926997" y="4730924"/>
              <a:ext cx="30585" cy="33065"/>
            </a:xfrm>
            <a:custGeom>
              <a:avLst/>
              <a:gdLst/>
              <a:ahLst/>
              <a:cxnLst/>
              <a:rect l="l" t="t" r="r" b="b"/>
              <a:pathLst>
                <a:path w="1813" h="1960" extrusionOk="0">
                  <a:moveTo>
                    <a:pt x="1106" y="1"/>
                  </a:moveTo>
                  <a:cubicBezTo>
                    <a:pt x="794" y="1"/>
                    <a:pt x="449" y="250"/>
                    <a:pt x="263" y="659"/>
                  </a:cubicBezTo>
                  <a:cubicBezTo>
                    <a:pt x="0" y="1160"/>
                    <a:pt x="96" y="1733"/>
                    <a:pt x="430" y="1900"/>
                  </a:cubicBezTo>
                  <a:cubicBezTo>
                    <a:pt x="506" y="1940"/>
                    <a:pt x="588" y="1959"/>
                    <a:pt x="673" y="1959"/>
                  </a:cubicBezTo>
                  <a:cubicBezTo>
                    <a:pt x="989" y="1959"/>
                    <a:pt x="1344" y="1698"/>
                    <a:pt x="1551" y="1303"/>
                  </a:cubicBezTo>
                  <a:cubicBezTo>
                    <a:pt x="1813" y="802"/>
                    <a:pt x="1718" y="230"/>
                    <a:pt x="1360" y="63"/>
                  </a:cubicBezTo>
                  <a:cubicBezTo>
                    <a:pt x="1281" y="21"/>
                    <a:pt x="1195" y="1"/>
                    <a:pt x="1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4247;p74">
              <a:extLst>
                <a:ext uri="{FF2B5EF4-FFF2-40B4-BE49-F238E27FC236}">
                  <a16:creationId xmlns:a16="http://schemas.microsoft.com/office/drawing/2014/main" xmlns="" id="{D36E29EA-B639-0931-2EC4-DE46F36AE59C}"/>
                </a:ext>
              </a:extLst>
            </p:cNvPr>
            <p:cNvSpPr/>
            <p:nvPr/>
          </p:nvSpPr>
          <p:spPr>
            <a:xfrm>
              <a:off x="2778929" y="4735192"/>
              <a:ext cx="73250" cy="46342"/>
            </a:xfrm>
            <a:custGeom>
              <a:avLst/>
              <a:gdLst/>
              <a:ahLst/>
              <a:cxnLst/>
              <a:rect l="l" t="t" r="r" b="b"/>
              <a:pathLst>
                <a:path w="4342" h="2747" extrusionOk="0">
                  <a:moveTo>
                    <a:pt x="1193" y="1"/>
                  </a:moveTo>
                  <a:cubicBezTo>
                    <a:pt x="310" y="96"/>
                    <a:pt x="0" y="1456"/>
                    <a:pt x="0" y="1456"/>
                  </a:cubicBezTo>
                  <a:cubicBezTo>
                    <a:pt x="0" y="1456"/>
                    <a:pt x="787" y="1980"/>
                    <a:pt x="1527" y="2386"/>
                  </a:cubicBezTo>
                  <a:cubicBezTo>
                    <a:pt x="1970" y="2643"/>
                    <a:pt x="2654" y="2746"/>
                    <a:pt x="3203" y="2746"/>
                  </a:cubicBezTo>
                  <a:cubicBezTo>
                    <a:pt x="3568" y="2746"/>
                    <a:pt x="3874" y="2701"/>
                    <a:pt x="4007" y="2624"/>
                  </a:cubicBezTo>
                  <a:cubicBezTo>
                    <a:pt x="4341" y="2481"/>
                    <a:pt x="1193" y="1"/>
                    <a:pt x="1193" y="1"/>
                  </a:cubicBezTo>
                  <a:close/>
                </a:path>
              </a:pathLst>
            </a:custGeom>
            <a:solidFill>
              <a:srgbClr val="FFD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4248;p74">
              <a:extLst>
                <a:ext uri="{FF2B5EF4-FFF2-40B4-BE49-F238E27FC236}">
                  <a16:creationId xmlns:a16="http://schemas.microsoft.com/office/drawing/2014/main" xmlns="" id="{2445C6BB-D6A6-9112-D643-2CA1BD246EE5}"/>
                </a:ext>
              </a:extLst>
            </p:cNvPr>
            <p:cNvSpPr/>
            <p:nvPr/>
          </p:nvSpPr>
          <p:spPr>
            <a:xfrm>
              <a:off x="2706102" y="4231842"/>
              <a:ext cx="127166" cy="35427"/>
            </a:xfrm>
            <a:custGeom>
              <a:avLst/>
              <a:gdLst/>
              <a:ahLst/>
              <a:cxnLst/>
              <a:rect l="l" t="t" r="r" b="b"/>
              <a:pathLst>
                <a:path w="7538" h="2100" extrusionOk="0">
                  <a:moveTo>
                    <a:pt x="1" y="1"/>
                  </a:moveTo>
                  <a:lnTo>
                    <a:pt x="1" y="2100"/>
                  </a:lnTo>
                  <a:lnTo>
                    <a:pt x="7537" y="2100"/>
                  </a:lnTo>
                  <a:lnTo>
                    <a:pt x="7537" y="1"/>
                  </a:lnTo>
                  <a:close/>
                </a:path>
              </a:pathLst>
            </a:custGeom>
            <a:solidFill>
              <a:srgbClr val="D0D1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4249;p74">
              <a:extLst>
                <a:ext uri="{FF2B5EF4-FFF2-40B4-BE49-F238E27FC236}">
                  <a16:creationId xmlns:a16="http://schemas.microsoft.com/office/drawing/2014/main" xmlns="" id="{C7CB48F1-5932-6DBF-68C8-5568B144B6FC}"/>
                </a:ext>
              </a:extLst>
            </p:cNvPr>
            <p:cNvSpPr/>
            <p:nvPr/>
          </p:nvSpPr>
          <p:spPr>
            <a:xfrm>
              <a:off x="3030006" y="4231842"/>
              <a:ext cx="127149" cy="35427"/>
            </a:xfrm>
            <a:custGeom>
              <a:avLst/>
              <a:gdLst/>
              <a:ahLst/>
              <a:cxnLst/>
              <a:rect l="l" t="t" r="r" b="b"/>
              <a:pathLst>
                <a:path w="7537" h="2100" extrusionOk="0">
                  <a:moveTo>
                    <a:pt x="0" y="1"/>
                  </a:moveTo>
                  <a:lnTo>
                    <a:pt x="0" y="2100"/>
                  </a:lnTo>
                  <a:lnTo>
                    <a:pt x="7537" y="2100"/>
                  </a:lnTo>
                  <a:lnTo>
                    <a:pt x="7537" y="1"/>
                  </a:lnTo>
                  <a:close/>
                </a:path>
              </a:pathLst>
            </a:custGeom>
            <a:solidFill>
              <a:srgbClr val="D0D1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4250;p74">
              <a:extLst>
                <a:ext uri="{FF2B5EF4-FFF2-40B4-BE49-F238E27FC236}">
                  <a16:creationId xmlns:a16="http://schemas.microsoft.com/office/drawing/2014/main" xmlns="" id="{D5F9F39E-046A-C5F2-5003-2E2110EFCDB4}"/>
                </a:ext>
              </a:extLst>
            </p:cNvPr>
            <p:cNvSpPr/>
            <p:nvPr/>
          </p:nvSpPr>
          <p:spPr>
            <a:xfrm>
              <a:off x="2868256" y="4231842"/>
              <a:ext cx="127149" cy="35427"/>
            </a:xfrm>
            <a:custGeom>
              <a:avLst/>
              <a:gdLst/>
              <a:ahLst/>
              <a:cxnLst/>
              <a:rect l="l" t="t" r="r" b="b"/>
              <a:pathLst>
                <a:path w="7537" h="2100" extrusionOk="0">
                  <a:moveTo>
                    <a:pt x="0" y="1"/>
                  </a:moveTo>
                  <a:lnTo>
                    <a:pt x="0" y="2100"/>
                  </a:lnTo>
                  <a:lnTo>
                    <a:pt x="7537" y="2100"/>
                  </a:lnTo>
                  <a:lnTo>
                    <a:pt x="7537" y="1"/>
                  </a:lnTo>
                  <a:close/>
                </a:path>
              </a:pathLst>
            </a:custGeom>
            <a:solidFill>
              <a:srgbClr val="D0D1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4251;p74">
              <a:extLst>
                <a:ext uri="{FF2B5EF4-FFF2-40B4-BE49-F238E27FC236}">
                  <a16:creationId xmlns:a16="http://schemas.microsoft.com/office/drawing/2014/main" xmlns="" id="{6CFB4A9F-9002-52C6-C6D3-3DF5A74637E0}"/>
                </a:ext>
              </a:extLst>
            </p:cNvPr>
            <p:cNvSpPr/>
            <p:nvPr/>
          </p:nvSpPr>
          <p:spPr>
            <a:xfrm>
              <a:off x="2701277" y="3823858"/>
              <a:ext cx="452656" cy="369386"/>
            </a:xfrm>
            <a:custGeom>
              <a:avLst/>
              <a:gdLst/>
              <a:ahLst/>
              <a:cxnLst/>
              <a:rect l="l" t="t" r="r" b="b"/>
              <a:pathLst>
                <a:path w="26832" h="21896" extrusionOk="0">
                  <a:moveTo>
                    <a:pt x="0" y="1"/>
                  </a:moveTo>
                  <a:lnTo>
                    <a:pt x="0" y="21895"/>
                  </a:lnTo>
                  <a:lnTo>
                    <a:pt x="26832" y="21895"/>
                  </a:lnTo>
                  <a:lnTo>
                    <a:pt x="268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4252;p74">
              <a:extLst>
                <a:ext uri="{FF2B5EF4-FFF2-40B4-BE49-F238E27FC236}">
                  <a16:creationId xmlns:a16="http://schemas.microsoft.com/office/drawing/2014/main" xmlns="" id="{97FD4C24-851F-D37D-81FB-C4039651BF65}"/>
                </a:ext>
              </a:extLst>
            </p:cNvPr>
            <p:cNvSpPr/>
            <p:nvPr/>
          </p:nvSpPr>
          <p:spPr>
            <a:xfrm>
              <a:off x="3188128" y="4036301"/>
              <a:ext cx="890432" cy="166996"/>
            </a:xfrm>
            <a:custGeom>
              <a:avLst/>
              <a:gdLst/>
              <a:ahLst/>
              <a:cxnLst/>
              <a:rect l="l" t="t" r="r" b="b"/>
              <a:pathLst>
                <a:path w="52782" h="9899" extrusionOk="0">
                  <a:moveTo>
                    <a:pt x="1717" y="1"/>
                  </a:moveTo>
                  <a:cubicBezTo>
                    <a:pt x="763" y="1"/>
                    <a:pt x="0" y="764"/>
                    <a:pt x="0" y="1718"/>
                  </a:cubicBezTo>
                  <a:lnTo>
                    <a:pt x="0" y="8157"/>
                  </a:lnTo>
                  <a:cubicBezTo>
                    <a:pt x="0" y="9111"/>
                    <a:pt x="763" y="9899"/>
                    <a:pt x="1717" y="9899"/>
                  </a:cubicBezTo>
                  <a:lnTo>
                    <a:pt x="51040" y="9899"/>
                  </a:lnTo>
                  <a:cubicBezTo>
                    <a:pt x="51994" y="9899"/>
                    <a:pt x="52757" y="9159"/>
                    <a:pt x="52781" y="8157"/>
                  </a:cubicBezTo>
                  <a:lnTo>
                    <a:pt x="52781" y="1718"/>
                  </a:lnTo>
                  <a:cubicBezTo>
                    <a:pt x="52781" y="764"/>
                    <a:pt x="52018" y="1"/>
                    <a:pt x="51064" y="1"/>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4253;p74">
              <a:extLst>
                <a:ext uri="{FF2B5EF4-FFF2-40B4-BE49-F238E27FC236}">
                  <a16:creationId xmlns:a16="http://schemas.microsoft.com/office/drawing/2014/main" xmlns="" id="{2AC01F9D-38B5-7BBB-3040-7EF62F55ED9E}"/>
                </a:ext>
              </a:extLst>
            </p:cNvPr>
            <p:cNvSpPr/>
            <p:nvPr/>
          </p:nvSpPr>
          <p:spPr>
            <a:xfrm>
              <a:off x="3810564" y="4060847"/>
              <a:ext cx="241039" cy="118309"/>
            </a:xfrm>
            <a:custGeom>
              <a:avLst/>
              <a:gdLst/>
              <a:ahLst/>
              <a:cxnLst/>
              <a:rect l="l" t="t" r="r" b="b"/>
              <a:pathLst>
                <a:path w="14288" h="7013" extrusionOk="0">
                  <a:moveTo>
                    <a:pt x="1" y="0"/>
                  </a:moveTo>
                  <a:lnTo>
                    <a:pt x="1" y="7013"/>
                  </a:lnTo>
                  <a:lnTo>
                    <a:pt x="14287" y="7013"/>
                  </a:lnTo>
                  <a:lnTo>
                    <a:pt x="1428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4254;p74">
              <a:extLst>
                <a:ext uri="{FF2B5EF4-FFF2-40B4-BE49-F238E27FC236}">
                  <a16:creationId xmlns:a16="http://schemas.microsoft.com/office/drawing/2014/main" xmlns="" id="{18D2004D-0915-2E92-1019-6CFA4704BDF4}"/>
                </a:ext>
              </a:extLst>
            </p:cNvPr>
            <p:cNvSpPr/>
            <p:nvPr/>
          </p:nvSpPr>
          <p:spPr>
            <a:xfrm>
              <a:off x="3220721" y="4067680"/>
              <a:ext cx="556474" cy="22960"/>
            </a:xfrm>
            <a:custGeom>
              <a:avLst/>
              <a:gdLst/>
              <a:ahLst/>
              <a:cxnLst/>
              <a:rect l="l" t="t" r="r" b="b"/>
              <a:pathLst>
                <a:path w="32986" h="1361" extrusionOk="0">
                  <a:moveTo>
                    <a:pt x="0" y="1"/>
                  </a:moveTo>
                  <a:lnTo>
                    <a:pt x="0" y="1360"/>
                  </a:lnTo>
                  <a:lnTo>
                    <a:pt x="32985" y="1360"/>
                  </a:lnTo>
                  <a:lnTo>
                    <a:pt x="3298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4255;p74">
              <a:extLst>
                <a:ext uri="{FF2B5EF4-FFF2-40B4-BE49-F238E27FC236}">
                  <a16:creationId xmlns:a16="http://schemas.microsoft.com/office/drawing/2014/main" xmlns="" id="{A0BFD57A-D0E1-64A3-5F98-2716757BAE34}"/>
                </a:ext>
              </a:extLst>
            </p:cNvPr>
            <p:cNvSpPr/>
            <p:nvPr/>
          </p:nvSpPr>
          <p:spPr>
            <a:xfrm>
              <a:off x="3220721" y="4108724"/>
              <a:ext cx="556474" cy="22555"/>
            </a:xfrm>
            <a:custGeom>
              <a:avLst/>
              <a:gdLst/>
              <a:ahLst/>
              <a:cxnLst/>
              <a:rect l="l" t="t" r="r" b="b"/>
              <a:pathLst>
                <a:path w="32986" h="1337" extrusionOk="0">
                  <a:moveTo>
                    <a:pt x="0" y="1"/>
                  </a:moveTo>
                  <a:lnTo>
                    <a:pt x="0" y="1336"/>
                  </a:lnTo>
                  <a:lnTo>
                    <a:pt x="32985" y="1336"/>
                  </a:lnTo>
                  <a:lnTo>
                    <a:pt x="3298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4256;p74">
              <a:extLst>
                <a:ext uri="{FF2B5EF4-FFF2-40B4-BE49-F238E27FC236}">
                  <a16:creationId xmlns:a16="http://schemas.microsoft.com/office/drawing/2014/main" xmlns="" id="{48FC72FF-D898-89C0-12F7-1F36562732CF}"/>
                </a:ext>
              </a:extLst>
            </p:cNvPr>
            <p:cNvSpPr/>
            <p:nvPr/>
          </p:nvSpPr>
          <p:spPr>
            <a:xfrm>
              <a:off x="3220721" y="4149364"/>
              <a:ext cx="374598" cy="22555"/>
            </a:xfrm>
            <a:custGeom>
              <a:avLst/>
              <a:gdLst/>
              <a:ahLst/>
              <a:cxnLst/>
              <a:rect l="l" t="t" r="r" b="b"/>
              <a:pathLst>
                <a:path w="22205" h="1337" extrusionOk="0">
                  <a:moveTo>
                    <a:pt x="0" y="1"/>
                  </a:moveTo>
                  <a:lnTo>
                    <a:pt x="0" y="1336"/>
                  </a:lnTo>
                  <a:lnTo>
                    <a:pt x="22205" y="1336"/>
                  </a:lnTo>
                  <a:lnTo>
                    <a:pt x="222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4257;p74">
              <a:extLst>
                <a:ext uri="{FF2B5EF4-FFF2-40B4-BE49-F238E27FC236}">
                  <a16:creationId xmlns:a16="http://schemas.microsoft.com/office/drawing/2014/main" xmlns="" id="{CBD4E88D-FA84-A657-4162-F8ACA836D963}"/>
                </a:ext>
              </a:extLst>
            </p:cNvPr>
            <p:cNvSpPr/>
            <p:nvPr/>
          </p:nvSpPr>
          <p:spPr>
            <a:xfrm>
              <a:off x="3187723" y="4358990"/>
              <a:ext cx="855832" cy="364965"/>
            </a:xfrm>
            <a:custGeom>
              <a:avLst/>
              <a:gdLst/>
              <a:ahLst/>
              <a:cxnLst/>
              <a:rect l="l" t="t" r="r" b="b"/>
              <a:pathLst>
                <a:path w="50731" h="23804" extrusionOk="0">
                  <a:moveTo>
                    <a:pt x="0" y="0"/>
                  </a:moveTo>
                  <a:lnTo>
                    <a:pt x="0" y="23803"/>
                  </a:lnTo>
                  <a:lnTo>
                    <a:pt x="50730" y="23803"/>
                  </a:lnTo>
                  <a:lnTo>
                    <a:pt x="5073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4258;p74">
              <a:extLst>
                <a:ext uri="{FF2B5EF4-FFF2-40B4-BE49-F238E27FC236}">
                  <a16:creationId xmlns:a16="http://schemas.microsoft.com/office/drawing/2014/main" xmlns="" id="{953600C7-5FCB-F687-2211-16D051D47A63}"/>
                </a:ext>
              </a:extLst>
            </p:cNvPr>
            <p:cNvSpPr/>
            <p:nvPr/>
          </p:nvSpPr>
          <p:spPr>
            <a:xfrm>
              <a:off x="3187723" y="4322383"/>
              <a:ext cx="855832" cy="66400"/>
            </a:xfrm>
            <a:custGeom>
              <a:avLst/>
              <a:gdLst/>
              <a:ahLst/>
              <a:cxnLst/>
              <a:rect l="l" t="t" r="r" b="b"/>
              <a:pathLst>
                <a:path w="50731" h="3936" extrusionOk="0">
                  <a:moveTo>
                    <a:pt x="0" y="0"/>
                  </a:moveTo>
                  <a:lnTo>
                    <a:pt x="0" y="3936"/>
                  </a:lnTo>
                  <a:lnTo>
                    <a:pt x="50730" y="3936"/>
                  </a:lnTo>
                  <a:lnTo>
                    <a:pt x="50730"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4259;p74">
              <a:extLst>
                <a:ext uri="{FF2B5EF4-FFF2-40B4-BE49-F238E27FC236}">
                  <a16:creationId xmlns:a16="http://schemas.microsoft.com/office/drawing/2014/main" xmlns="" id="{E7078201-0455-37F6-B13F-5E208C69D5FC}"/>
                </a:ext>
              </a:extLst>
            </p:cNvPr>
            <p:cNvSpPr/>
            <p:nvPr/>
          </p:nvSpPr>
          <p:spPr>
            <a:xfrm>
              <a:off x="3209047" y="4483728"/>
              <a:ext cx="493701" cy="33807"/>
            </a:xfrm>
            <a:custGeom>
              <a:avLst/>
              <a:gdLst/>
              <a:ahLst/>
              <a:cxnLst/>
              <a:rect l="l" t="t" r="r" b="b"/>
              <a:pathLst>
                <a:path w="29265" h="2004" extrusionOk="0">
                  <a:moveTo>
                    <a:pt x="0" y="0"/>
                  </a:moveTo>
                  <a:lnTo>
                    <a:pt x="0" y="2004"/>
                  </a:lnTo>
                  <a:lnTo>
                    <a:pt x="29265" y="2004"/>
                  </a:lnTo>
                  <a:lnTo>
                    <a:pt x="29265" y="0"/>
                  </a:lnTo>
                  <a:close/>
                </a:path>
              </a:pathLst>
            </a:custGeom>
            <a:solidFill>
              <a:srgbClr val="D0D1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4260;p74">
              <a:extLst>
                <a:ext uri="{FF2B5EF4-FFF2-40B4-BE49-F238E27FC236}">
                  <a16:creationId xmlns:a16="http://schemas.microsoft.com/office/drawing/2014/main" xmlns="" id="{5B2863FC-7242-1D22-9C49-29D878DD33A8}"/>
                </a:ext>
              </a:extLst>
            </p:cNvPr>
            <p:cNvSpPr/>
            <p:nvPr/>
          </p:nvSpPr>
          <p:spPr>
            <a:xfrm>
              <a:off x="3209047" y="4543684"/>
              <a:ext cx="443006" cy="33807"/>
            </a:xfrm>
            <a:custGeom>
              <a:avLst/>
              <a:gdLst/>
              <a:ahLst/>
              <a:cxnLst/>
              <a:rect l="l" t="t" r="r" b="b"/>
              <a:pathLst>
                <a:path w="26260" h="2004" extrusionOk="0">
                  <a:moveTo>
                    <a:pt x="0" y="0"/>
                  </a:moveTo>
                  <a:lnTo>
                    <a:pt x="0" y="2003"/>
                  </a:lnTo>
                  <a:lnTo>
                    <a:pt x="26260" y="2003"/>
                  </a:lnTo>
                  <a:lnTo>
                    <a:pt x="26260" y="0"/>
                  </a:lnTo>
                  <a:close/>
                </a:path>
              </a:pathLst>
            </a:custGeom>
            <a:solidFill>
              <a:srgbClr val="D0D1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4261;p74">
              <a:extLst>
                <a:ext uri="{FF2B5EF4-FFF2-40B4-BE49-F238E27FC236}">
                  <a16:creationId xmlns:a16="http://schemas.microsoft.com/office/drawing/2014/main" xmlns="" id="{CE3A8D37-724F-4D59-4119-0534241D1144}"/>
                </a:ext>
              </a:extLst>
            </p:cNvPr>
            <p:cNvSpPr/>
            <p:nvPr/>
          </p:nvSpPr>
          <p:spPr>
            <a:xfrm>
              <a:off x="3209047" y="4604028"/>
              <a:ext cx="298565" cy="33824"/>
            </a:xfrm>
            <a:custGeom>
              <a:avLst/>
              <a:gdLst/>
              <a:ahLst/>
              <a:cxnLst/>
              <a:rect l="l" t="t" r="r" b="b"/>
              <a:pathLst>
                <a:path w="17698" h="2005" extrusionOk="0">
                  <a:moveTo>
                    <a:pt x="0" y="1"/>
                  </a:moveTo>
                  <a:lnTo>
                    <a:pt x="0" y="2004"/>
                  </a:lnTo>
                  <a:lnTo>
                    <a:pt x="17697" y="2004"/>
                  </a:lnTo>
                  <a:lnTo>
                    <a:pt x="17697" y="1"/>
                  </a:lnTo>
                  <a:close/>
                </a:path>
              </a:pathLst>
            </a:custGeom>
            <a:solidFill>
              <a:srgbClr val="D0D1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4262;p74">
              <a:extLst>
                <a:ext uri="{FF2B5EF4-FFF2-40B4-BE49-F238E27FC236}">
                  <a16:creationId xmlns:a16="http://schemas.microsoft.com/office/drawing/2014/main" xmlns="" id="{27A96395-A85A-A0FE-F10A-4C48BE5F1429}"/>
                </a:ext>
              </a:extLst>
            </p:cNvPr>
            <p:cNvSpPr/>
            <p:nvPr/>
          </p:nvSpPr>
          <p:spPr>
            <a:xfrm>
              <a:off x="3209047" y="4428192"/>
              <a:ext cx="177860" cy="33419"/>
            </a:xfrm>
            <a:custGeom>
              <a:avLst/>
              <a:gdLst/>
              <a:ahLst/>
              <a:cxnLst/>
              <a:rect l="l" t="t" r="r" b="b"/>
              <a:pathLst>
                <a:path w="10543" h="1981" extrusionOk="0">
                  <a:moveTo>
                    <a:pt x="0" y="1"/>
                  </a:moveTo>
                  <a:lnTo>
                    <a:pt x="0" y="1981"/>
                  </a:lnTo>
                  <a:lnTo>
                    <a:pt x="10542" y="1981"/>
                  </a:lnTo>
                  <a:lnTo>
                    <a:pt x="10542" y="1"/>
                  </a:lnTo>
                  <a:close/>
                </a:path>
              </a:pathLst>
            </a:custGeom>
            <a:solidFill>
              <a:srgbClr val="D0D1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4263;p74">
              <a:extLst>
                <a:ext uri="{FF2B5EF4-FFF2-40B4-BE49-F238E27FC236}">
                  <a16:creationId xmlns:a16="http://schemas.microsoft.com/office/drawing/2014/main" xmlns="" id="{43FE04A7-A97C-DBAF-E42E-C398906B8AE7}"/>
                </a:ext>
              </a:extLst>
            </p:cNvPr>
            <p:cNvSpPr/>
            <p:nvPr/>
          </p:nvSpPr>
          <p:spPr>
            <a:xfrm>
              <a:off x="3750625" y="4426589"/>
              <a:ext cx="258718" cy="258330"/>
            </a:xfrm>
            <a:custGeom>
              <a:avLst/>
              <a:gdLst/>
              <a:ahLst/>
              <a:cxnLst/>
              <a:rect l="l" t="t" r="r" b="b"/>
              <a:pathLst>
                <a:path w="15336" h="15313" extrusionOk="0">
                  <a:moveTo>
                    <a:pt x="0" y="1"/>
                  </a:moveTo>
                  <a:lnTo>
                    <a:pt x="0" y="15313"/>
                  </a:lnTo>
                  <a:lnTo>
                    <a:pt x="15336" y="15313"/>
                  </a:lnTo>
                  <a:lnTo>
                    <a:pt x="15336" y="1"/>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4264;p74">
              <a:extLst>
                <a:ext uri="{FF2B5EF4-FFF2-40B4-BE49-F238E27FC236}">
                  <a16:creationId xmlns:a16="http://schemas.microsoft.com/office/drawing/2014/main" xmlns="" id="{E8F138AA-9978-25B1-8EF8-EED1DDE62363}"/>
                </a:ext>
              </a:extLst>
            </p:cNvPr>
            <p:cNvSpPr/>
            <p:nvPr/>
          </p:nvSpPr>
          <p:spPr>
            <a:xfrm>
              <a:off x="3802922" y="4481720"/>
              <a:ext cx="162964" cy="146465"/>
            </a:xfrm>
            <a:custGeom>
              <a:avLst/>
              <a:gdLst/>
              <a:ahLst/>
              <a:cxnLst/>
              <a:rect l="l" t="t" r="r" b="b"/>
              <a:pathLst>
                <a:path w="9660" h="8682" extrusionOk="0">
                  <a:moveTo>
                    <a:pt x="4604" y="0"/>
                  </a:moveTo>
                  <a:cubicBezTo>
                    <a:pt x="3530" y="0"/>
                    <a:pt x="2672" y="859"/>
                    <a:pt x="2672" y="1956"/>
                  </a:cubicBezTo>
                  <a:lnTo>
                    <a:pt x="2672" y="3101"/>
                  </a:lnTo>
                  <a:cubicBezTo>
                    <a:pt x="2672" y="3554"/>
                    <a:pt x="2815" y="3959"/>
                    <a:pt x="3077" y="4341"/>
                  </a:cubicBezTo>
                  <a:cubicBezTo>
                    <a:pt x="1288" y="4961"/>
                    <a:pt x="1" y="6654"/>
                    <a:pt x="1" y="8682"/>
                  </a:cubicBezTo>
                  <a:lnTo>
                    <a:pt x="9660" y="8682"/>
                  </a:lnTo>
                  <a:cubicBezTo>
                    <a:pt x="9612" y="8682"/>
                    <a:pt x="9255" y="5199"/>
                    <a:pt x="6154" y="4269"/>
                  </a:cubicBezTo>
                  <a:cubicBezTo>
                    <a:pt x="6392" y="3935"/>
                    <a:pt x="6536" y="3554"/>
                    <a:pt x="6536" y="3101"/>
                  </a:cubicBezTo>
                  <a:lnTo>
                    <a:pt x="6536" y="1956"/>
                  </a:lnTo>
                  <a:cubicBezTo>
                    <a:pt x="6536" y="859"/>
                    <a:pt x="5677" y="0"/>
                    <a:pt x="4604" y="0"/>
                  </a:cubicBez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4265;p74">
              <a:extLst>
                <a:ext uri="{FF2B5EF4-FFF2-40B4-BE49-F238E27FC236}">
                  <a16:creationId xmlns:a16="http://schemas.microsoft.com/office/drawing/2014/main" xmlns="" id="{05084CCD-C593-E7B6-17D8-2B2ABE849C3B}"/>
                </a:ext>
              </a:extLst>
            </p:cNvPr>
            <p:cNvSpPr/>
            <p:nvPr/>
          </p:nvSpPr>
          <p:spPr>
            <a:xfrm>
              <a:off x="3752632" y="3664925"/>
              <a:ext cx="299358" cy="299375"/>
            </a:xfrm>
            <a:custGeom>
              <a:avLst/>
              <a:gdLst/>
              <a:ahLst/>
              <a:cxnLst/>
              <a:rect l="l" t="t" r="r" b="b"/>
              <a:pathLst>
                <a:path w="17745" h="17746" extrusionOk="0">
                  <a:moveTo>
                    <a:pt x="2195" y="1"/>
                  </a:moveTo>
                  <a:cubicBezTo>
                    <a:pt x="1002" y="1"/>
                    <a:pt x="0" y="979"/>
                    <a:pt x="0" y="2171"/>
                  </a:cubicBezTo>
                  <a:lnTo>
                    <a:pt x="0" y="15575"/>
                  </a:lnTo>
                  <a:cubicBezTo>
                    <a:pt x="0" y="16768"/>
                    <a:pt x="1002" y="17745"/>
                    <a:pt x="2195" y="17745"/>
                  </a:cubicBezTo>
                  <a:lnTo>
                    <a:pt x="15575" y="17745"/>
                  </a:lnTo>
                  <a:cubicBezTo>
                    <a:pt x="16767" y="17745"/>
                    <a:pt x="17745" y="16768"/>
                    <a:pt x="17745" y="15575"/>
                  </a:cubicBezTo>
                  <a:lnTo>
                    <a:pt x="17745" y="2171"/>
                  </a:lnTo>
                  <a:cubicBezTo>
                    <a:pt x="17745" y="979"/>
                    <a:pt x="16767" y="1"/>
                    <a:pt x="15575" y="1"/>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4266;p74">
              <a:extLst>
                <a:ext uri="{FF2B5EF4-FFF2-40B4-BE49-F238E27FC236}">
                  <a16:creationId xmlns:a16="http://schemas.microsoft.com/office/drawing/2014/main" xmlns="" id="{4C53BB0D-D8EA-9206-45B9-D1030B44B886}"/>
                </a:ext>
              </a:extLst>
            </p:cNvPr>
            <p:cNvSpPr/>
            <p:nvPr/>
          </p:nvSpPr>
          <p:spPr>
            <a:xfrm>
              <a:off x="3017117" y="3855236"/>
              <a:ext cx="88939" cy="88939"/>
            </a:xfrm>
            <a:custGeom>
              <a:avLst/>
              <a:gdLst/>
              <a:ahLst/>
              <a:cxnLst/>
              <a:rect l="l" t="t" r="r" b="b"/>
              <a:pathLst>
                <a:path w="5272" h="5272" extrusionOk="0">
                  <a:moveTo>
                    <a:pt x="1980" y="1"/>
                  </a:moveTo>
                  <a:lnTo>
                    <a:pt x="1980" y="2004"/>
                  </a:lnTo>
                  <a:lnTo>
                    <a:pt x="1" y="2004"/>
                  </a:lnTo>
                  <a:lnTo>
                    <a:pt x="1" y="3245"/>
                  </a:lnTo>
                  <a:lnTo>
                    <a:pt x="1980" y="3245"/>
                  </a:lnTo>
                  <a:lnTo>
                    <a:pt x="1980" y="5272"/>
                  </a:lnTo>
                  <a:lnTo>
                    <a:pt x="3244" y="5272"/>
                  </a:lnTo>
                  <a:lnTo>
                    <a:pt x="3244" y="3245"/>
                  </a:lnTo>
                  <a:lnTo>
                    <a:pt x="5272" y="3245"/>
                  </a:lnTo>
                  <a:lnTo>
                    <a:pt x="5272" y="2004"/>
                  </a:lnTo>
                  <a:lnTo>
                    <a:pt x="3244" y="2004"/>
                  </a:lnTo>
                  <a:lnTo>
                    <a:pt x="3244" y="1"/>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4267;p74">
              <a:extLst>
                <a:ext uri="{FF2B5EF4-FFF2-40B4-BE49-F238E27FC236}">
                  <a16:creationId xmlns:a16="http://schemas.microsoft.com/office/drawing/2014/main" xmlns="" id="{9F4C8A56-E280-8D8F-4C1C-946B9F4339C8}"/>
                </a:ext>
              </a:extLst>
            </p:cNvPr>
            <p:cNvSpPr/>
            <p:nvPr/>
          </p:nvSpPr>
          <p:spPr>
            <a:xfrm>
              <a:off x="2738290" y="4044348"/>
              <a:ext cx="105842" cy="105438"/>
            </a:xfrm>
            <a:custGeom>
              <a:avLst/>
              <a:gdLst/>
              <a:ahLst/>
              <a:cxnLst/>
              <a:rect l="l" t="t" r="r" b="b"/>
              <a:pathLst>
                <a:path w="6274" h="6250" extrusionOk="0">
                  <a:moveTo>
                    <a:pt x="3125" y="1646"/>
                  </a:moveTo>
                  <a:cubicBezTo>
                    <a:pt x="3960" y="1646"/>
                    <a:pt x="4628" y="2314"/>
                    <a:pt x="4628" y="3125"/>
                  </a:cubicBezTo>
                  <a:cubicBezTo>
                    <a:pt x="4628" y="3960"/>
                    <a:pt x="3960" y="4628"/>
                    <a:pt x="3125" y="4628"/>
                  </a:cubicBezTo>
                  <a:cubicBezTo>
                    <a:pt x="2290" y="4628"/>
                    <a:pt x="1646" y="3936"/>
                    <a:pt x="1646" y="3125"/>
                  </a:cubicBezTo>
                  <a:cubicBezTo>
                    <a:pt x="1646" y="2290"/>
                    <a:pt x="2338" y="1646"/>
                    <a:pt x="3125" y="1646"/>
                  </a:cubicBezTo>
                  <a:close/>
                  <a:moveTo>
                    <a:pt x="3125" y="1"/>
                  </a:moveTo>
                  <a:cubicBezTo>
                    <a:pt x="1408" y="1"/>
                    <a:pt x="1" y="1408"/>
                    <a:pt x="1" y="3125"/>
                  </a:cubicBezTo>
                  <a:cubicBezTo>
                    <a:pt x="1" y="4866"/>
                    <a:pt x="1408" y="6249"/>
                    <a:pt x="3125" y="6249"/>
                  </a:cubicBezTo>
                  <a:cubicBezTo>
                    <a:pt x="4866" y="6249"/>
                    <a:pt x="6273" y="4866"/>
                    <a:pt x="6273" y="3125"/>
                  </a:cubicBezTo>
                  <a:cubicBezTo>
                    <a:pt x="6273" y="1408"/>
                    <a:pt x="4866" y="1"/>
                    <a:pt x="3125" y="1"/>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4268;p74">
              <a:extLst>
                <a:ext uri="{FF2B5EF4-FFF2-40B4-BE49-F238E27FC236}">
                  <a16:creationId xmlns:a16="http://schemas.microsoft.com/office/drawing/2014/main" xmlns="" id="{855450D3-0C4A-644B-97DC-A6A65C2382AE}"/>
                </a:ext>
              </a:extLst>
            </p:cNvPr>
            <p:cNvSpPr/>
            <p:nvPr/>
          </p:nvSpPr>
          <p:spPr>
            <a:xfrm>
              <a:off x="3786828" y="3694701"/>
              <a:ext cx="105842" cy="105842"/>
            </a:xfrm>
            <a:custGeom>
              <a:avLst/>
              <a:gdLst/>
              <a:ahLst/>
              <a:cxnLst/>
              <a:rect l="l" t="t" r="r" b="b"/>
              <a:pathLst>
                <a:path w="6274" h="6274" extrusionOk="0">
                  <a:moveTo>
                    <a:pt x="3149" y="1646"/>
                  </a:moveTo>
                  <a:cubicBezTo>
                    <a:pt x="3984" y="1646"/>
                    <a:pt x="4628" y="2338"/>
                    <a:pt x="4628" y="3125"/>
                  </a:cubicBezTo>
                  <a:cubicBezTo>
                    <a:pt x="4628" y="3960"/>
                    <a:pt x="3984" y="4628"/>
                    <a:pt x="3149" y="4628"/>
                  </a:cubicBezTo>
                  <a:cubicBezTo>
                    <a:pt x="2314" y="4628"/>
                    <a:pt x="1646" y="3936"/>
                    <a:pt x="1646" y="3125"/>
                  </a:cubicBezTo>
                  <a:cubicBezTo>
                    <a:pt x="1646" y="2290"/>
                    <a:pt x="2338" y="1646"/>
                    <a:pt x="3149" y="1646"/>
                  </a:cubicBezTo>
                  <a:close/>
                  <a:moveTo>
                    <a:pt x="3149" y="1"/>
                  </a:moveTo>
                  <a:cubicBezTo>
                    <a:pt x="1408" y="1"/>
                    <a:pt x="1" y="1408"/>
                    <a:pt x="1" y="3125"/>
                  </a:cubicBezTo>
                  <a:cubicBezTo>
                    <a:pt x="1" y="4866"/>
                    <a:pt x="1408" y="6273"/>
                    <a:pt x="3149" y="6273"/>
                  </a:cubicBezTo>
                  <a:cubicBezTo>
                    <a:pt x="4866" y="6273"/>
                    <a:pt x="6273" y="4866"/>
                    <a:pt x="6273" y="3125"/>
                  </a:cubicBezTo>
                  <a:cubicBezTo>
                    <a:pt x="6273" y="1408"/>
                    <a:pt x="4866" y="1"/>
                    <a:pt x="3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21"/>
        <p:cNvGrpSpPr/>
        <p:nvPr/>
      </p:nvGrpSpPr>
      <p:grpSpPr>
        <a:xfrm>
          <a:off x="0" y="0"/>
          <a:ext cx="0" cy="0"/>
          <a:chOff x="0" y="0"/>
          <a:chExt cx="0" cy="0"/>
        </a:xfrm>
      </p:grpSpPr>
      <p:graphicFrame>
        <p:nvGraphicFramePr>
          <p:cNvPr id="3" name="Table 7">
            <a:extLst>
              <a:ext uri="{FF2B5EF4-FFF2-40B4-BE49-F238E27FC236}">
                <a16:creationId xmlns:a16="http://schemas.microsoft.com/office/drawing/2014/main" xmlns="" id="{B5BC35C1-8AC0-BF39-826F-74D3FDFEB975}"/>
              </a:ext>
            </a:extLst>
          </p:cNvPr>
          <p:cNvGraphicFramePr>
            <a:graphicFrameLocks noGrp="1"/>
          </p:cNvGraphicFramePr>
          <p:nvPr>
            <p:extLst>
              <p:ext uri="{D42A27DB-BD31-4B8C-83A1-F6EECF244321}">
                <p14:modId xmlns:p14="http://schemas.microsoft.com/office/powerpoint/2010/main" val="2636914669"/>
              </p:ext>
            </p:extLst>
          </p:nvPr>
        </p:nvGraphicFramePr>
        <p:xfrm>
          <a:off x="355514" y="1500247"/>
          <a:ext cx="7247187" cy="3510525"/>
        </p:xfrm>
        <a:graphic>
          <a:graphicData uri="http://schemas.openxmlformats.org/drawingml/2006/table">
            <a:tbl>
              <a:tblPr firstRow="1" bandRow="1">
                <a:tableStyleId>{5C22544A-7EE6-4342-B048-85BDC9FD1C3A}</a:tableStyleId>
              </a:tblPr>
              <a:tblGrid>
                <a:gridCol w="3622096">
                  <a:extLst>
                    <a:ext uri="{9D8B030D-6E8A-4147-A177-3AD203B41FA5}">
                      <a16:colId xmlns:a16="http://schemas.microsoft.com/office/drawing/2014/main" xmlns="" val="711439747"/>
                    </a:ext>
                  </a:extLst>
                </a:gridCol>
                <a:gridCol w="3625091">
                  <a:extLst>
                    <a:ext uri="{9D8B030D-6E8A-4147-A177-3AD203B41FA5}">
                      <a16:colId xmlns:a16="http://schemas.microsoft.com/office/drawing/2014/main" xmlns="" val="1217148694"/>
                    </a:ext>
                  </a:extLst>
                </a:gridCol>
              </a:tblGrid>
              <a:tr h="501622">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2800" b="1" dirty="0">
                          <a:solidFill>
                            <a:schemeClr val="tx1"/>
                          </a:solidFill>
                          <a:effectLst/>
                          <a:latin typeface="Roboto" panose="02000000000000000000" pitchFamily="2" charset="0"/>
                          <a:ea typeface="Roboto" panose="02000000000000000000" pitchFamily="2" charset="0"/>
                          <a:cs typeface="Roboto" panose="02000000000000000000" pitchFamily="2" charset="0"/>
                        </a:rPr>
                        <a:t>Some features are </a:t>
                      </a:r>
                      <a:r>
                        <a:rPr lang="en-GB" sz="2800" b="1" dirty="0">
                          <a:solidFill>
                            <a:schemeClr val="accent2"/>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NOT</a:t>
                      </a:r>
                      <a:r>
                        <a:rPr lang="en-GB" sz="2800" b="1" dirty="0">
                          <a:solidFill>
                            <a:schemeClr val="tx1"/>
                          </a:solidFill>
                          <a:effectLst/>
                          <a:latin typeface="Roboto" panose="02000000000000000000" pitchFamily="2" charset="0"/>
                          <a:ea typeface="Roboto" panose="02000000000000000000" pitchFamily="2" charset="0"/>
                          <a:cs typeface="Roboto" panose="02000000000000000000" pitchFamily="2" charset="0"/>
                        </a:rPr>
                        <a:t> found in </a:t>
                      </a:r>
                      <a:r>
                        <a:rPr lang="en-US" sz="2800" b="1" i="0" u="none" strike="noStrike" cap="none" dirty="0">
                          <a:solidFill>
                            <a:schemeClr val="accent2"/>
                          </a:solidFill>
                          <a:effectLst/>
                          <a:latin typeface="+mn-lt"/>
                          <a:ea typeface="+mn-ea"/>
                          <a:cs typeface="+mn-cs"/>
                          <a:sym typeface="Arial"/>
                        </a:rPr>
                        <a:t>B.TECH</a:t>
                      </a:r>
                      <a:endParaRPr lang="en-US" sz="2800" b="1" dirty="0">
                        <a:solidFill>
                          <a:schemeClr val="accent2"/>
                        </a:solidFill>
                        <a:effectLst>
                          <a:glow rad="139700">
                            <a:schemeClr val="accent2">
                              <a:satMod val="175000"/>
                              <a:alpha val="40000"/>
                            </a:schemeClr>
                          </a:glow>
                          <a:outerShdw blurRad="60007" dist="310007" dir="7680000" sy="30000" kx="1300200" algn="ctr" rotWithShape="0">
                            <a:prstClr val="black">
                              <a:alpha val="32000"/>
                            </a:prstClr>
                          </a:outerShdw>
                        </a:effectLst>
                        <a:latin typeface="Chiller" panose="04020404031007020602" pitchFamily="82" charset="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2800" b="1"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GB" sz="2800" b="1" dirty="0">
                          <a:solidFill>
                            <a:schemeClr val="tx1"/>
                          </a:solidFill>
                          <a:effectLst/>
                          <a:latin typeface="Aharoni" panose="02010803020104030203" pitchFamily="2" charset="-79"/>
                          <a:ea typeface="Calibri" panose="020F0502020204030204" pitchFamily="34" charset="0"/>
                          <a:cs typeface="Arial" panose="020B0604020202020204" pitchFamily="34" charset="0"/>
                        </a:rPr>
                        <a:t>:</a:t>
                      </a:r>
                      <a:endParaRPr lang="en-US" sz="2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34290" marB="34290" anchor="ctr">
                    <a:lnT w="12700" cmpd="sng">
                      <a:noFill/>
                    </a:lnT>
                    <a:lnB w="38100" cmpd="sng">
                      <a:noFill/>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800" b="1" i="0" u="none" strike="noStrike" cap="none" dirty="0">
                        <a:solidFill>
                          <a:schemeClr val="lt1"/>
                        </a:solidFill>
                        <a:effectLst/>
                        <a:latin typeface="+mn-lt"/>
                        <a:ea typeface="+mn-ea"/>
                        <a:cs typeface="+mn-cs"/>
                        <a:sym typeface="Arial"/>
                      </a:endParaRPr>
                    </a:p>
                  </a:txBody>
                  <a:tcPr marL="68580" marR="68580" marT="34290" marB="34290" anchor="ctr">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3925291448"/>
                  </a:ext>
                </a:extLst>
              </a:tr>
              <a:tr h="53110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400" b="1" i="0" dirty="0">
                          <a:solidFill>
                            <a:schemeClr val="accent2"/>
                          </a:solidFill>
                        </a:rPr>
                        <a:t>C</a:t>
                      </a:r>
                      <a:r>
                        <a:rPr lang="en-US" sz="2000" b="1" i="0" dirty="0"/>
                        <a:t>hat </a:t>
                      </a:r>
                      <a:r>
                        <a:rPr lang="en-US" sz="2400" b="1" i="0" dirty="0">
                          <a:solidFill>
                            <a:schemeClr val="accent2"/>
                          </a:solidFill>
                        </a:rPr>
                        <a:t>B</a:t>
                      </a:r>
                      <a:r>
                        <a:rPr lang="en-US" sz="2000" b="1" i="0" dirty="0"/>
                        <a:t>o-</a:t>
                      </a:r>
                      <a:r>
                        <a:rPr lang="en-US" sz="2400" b="1" i="0" dirty="0">
                          <a:solidFill>
                            <a:schemeClr val="accent2"/>
                          </a:solidFill>
                        </a:rPr>
                        <a:t>T</a:t>
                      </a:r>
                      <a:r>
                        <a:rPr lang="en-US" sz="2000" b="1" i="0" dirty="0"/>
                        <a:t>ech</a:t>
                      </a:r>
                      <a:endParaRPr lang="en-US" sz="2000" b="1" i="0" u="none" strike="noStrike" cap="none" dirty="0">
                        <a:solidFill>
                          <a:srgbClr val="00B050"/>
                        </a:solidFill>
                        <a:effectLst>
                          <a:glow rad="139700">
                            <a:schemeClr val="accent2">
                              <a:satMod val="175000"/>
                              <a:alpha val="40000"/>
                            </a:schemeClr>
                          </a:glow>
                          <a:outerShdw blurRad="60007" dist="310007" dir="7680000" sy="30000" kx="1300200" algn="ctr" rotWithShape="0">
                            <a:prstClr val="black">
                              <a:alpha val="32000"/>
                            </a:prstClr>
                          </a:outerShdw>
                        </a:effectLst>
                        <a:latin typeface="Harrington" panose="04040505050A02020702" pitchFamily="82" charset="0"/>
                        <a:ea typeface="+mn-ea"/>
                        <a:cs typeface="+mn-cs"/>
                        <a:sym typeface="Arial"/>
                      </a:endParaRPr>
                    </a:p>
                  </a:txBody>
                  <a:tcPr marL="68580" marR="68580" marT="34290" marB="3429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400" b="1" i="0" u="none" strike="noStrike" cap="none" dirty="0">
                          <a:solidFill>
                            <a:schemeClr val="accent2"/>
                          </a:solidFill>
                          <a:effectLst/>
                          <a:latin typeface="+mn-lt"/>
                          <a:ea typeface="+mn-ea"/>
                          <a:cs typeface="+mn-cs"/>
                          <a:sym typeface="Arial"/>
                        </a:rPr>
                        <a:t>B.TECH</a:t>
                      </a:r>
                      <a:endParaRPr lang="en-US" sz="2400" b="1" dirty="0">
                        <a:solidFill>
                          <a:schemeClr val="accent2"/>
                        </a:solidFill>
                        <a:effectLst>
                          <a:glow rad="139700">
                            <a:schemeClr val="accent2">
                              <a:satMod val="175000"/>
                              <a:alpha val="40000"/>
                            </a:schemeClr>
                          </a:glow>
                          <a:outerShdw blurRad="60007" dist="310007" dir="7680000" sy="30000" kx="1300200" algn="ctr" rotWithShape="0">
                            <a:prstClr val="black">
                              <a:alpha val="32000"/>
                            </a:prstClr>
                          </a:outerShdw>
                        </a:effectLst>
                        <a:latin typeface="Chiller" panose="04020404031007020602" pitchFamily="82" charset="0"/>
                      </a:endParaRPr>
                    </a:p>
                  </a:txBody>
                  <a:tcPr marL="68580" marR="68580" marT="34290" marB="34290" anchor="ctr">
                    <a:lnL w="3175" cap="flat" cmpd="sng" algn="ctr">
                      <a:solidFill>
                        <a:schemeClr val="bg2">
                          <a:lumMod val="50000"/>
                        </a:schemeClr>
                      </a:solidFill>
                      <a:prstDash val="solid"/>
                      <a:round/>
                      <a:headEnd type="none" w="med" len="med"/>
                      <a:tailEnd type="none" w="med" len="med"/>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939761096"/>
                  </a:ext>
                </a:extLst>
              </a:tr>
              <a:tr h="70945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Our website prioritizes simplifying the laptop selection process and overall shopping experience, offering a seamless experience for users.</a:t>
                      </a:r>
                      <a:r>
                        <a:rPr lang="en-US" dirty="0">
                          <a:latin typeface="Muli"/>
                        </a:rPr>
                        <a:t>.</a:t>
                      </a:r>
                      <a:endParaRPr lang="en-GB" sz="1400" b="1" i="0" u="none" strike="noStrike" cap="none" dirty="0">
                        <a:solidFill>
                          <a:schemeClr val="bg1"/>
                        </a:solidFill>
                        <a:latin typeface="Muli"/>
                        <a:ea typeface="+mn-ea"/>
                        <a:cs typeface="Arial" panose="020B0604020202020204" pitchFamily="34" charset="0"/>
                        <a:sym typeface="Arial"/>
                      </a:endParaRPr>
                    </a:p>
                  </a:txBody>
                  <a:tcPr marL="68580" marR="68580" marT="34290" marB="3429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B-tech interface may be more complex due to the diversity of products and services they offer.</a:t>
                      </a:r>
                      <a:r>
                        <a:rPr lang="en-US" sz="1200" dirty="0"/>
                        <a:t>.</a:t>
                      </a:r>
                      <a:endParaRPr lang="en-US" sz="1200" dirty="0">
                        <a:solidFill>
                          <a:srgbClr val="C00000"/>
                        </a:solidFill>
                        <a:effectLst>
                          <a:glow rad="139700">
                            <a:schemeClr val="accent2">
                              <a:satMod val="175000"/>
                              <a:alpha val="40000"/>
                            </a:schemeClr>
                          </a:glow>
                          <a:outerShdw blurRad="60007" dist="310007" dir="7680000" sy="30000" kx="1300200" algn="ctr" rotWithShape="0">
                            <a:prstClr val="black">
                              <a:alpha val="32000"/>
                            </a:prstClr>
                          </a:outerShdw>
                        </a:effectLst>
                        <a:latin typeface="Chiller" panose="04020404031007020602" pitchFamily="82" charset="0"/>
                      </a:endParaRPr>
                    </a:p>
                  </a:txBody>
                  <a:tcPr marL="68580" marR="68580" marT="34290" marB="34290" anchor="ctr">
                    <a:lnL w="3175" cap="flat" cmpd="sng" algn="ctr">
                      <a:solidFill>
                        <a:schemeClr val="bg2">
                          <a:lumMod val="50000"/>
                        </a:schemeClr>
                      </a:solidFill>
                      <a:prstDash val="solid"/>
                      <a:round/>
                      <a:headEnd type="none" w="med" len="med"/>
                      <a:tailEnd type="none" w="med" len="med"/>
                    </a:lnL>
                    <a:lnR w="12700" cmpd="sng">
                      <a:noFill/>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48626148"/>
                  </a:ext>
                </a:extLst>
              </a:tr>
              <a:tr h="113538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Our site provides comprehensive specifications and comparison tools for laptops..</a:t>
                      </a:r>
                      <a:r>
                        <a:rPr lang="en-GB" sz="1400" b="1" i="0" u="none" strike="noStrike" cap="none" dirty="0">
                          <a:solidFill>
                            <a:schemeClr val="bg1"/>
                          </a:solidFill>
                          <a:latin typeface="Aharoni" panose="02010803020104030203" pitchFamily="2" charset="-79"/>
                          <a:ea typeface="+mn-ea"/>
                          <a:cs typeface="Arial" panose="020B0604020202020204" pitchFamily="34" charset="0"/>
                          <a:sym typeface="Arial"/>
                        </a:rPr>
                        <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1" i="0" u="none" strike="noStrike" cap="none" dirty="0">
                        <a:solidFill>
                          <a:schemeClr val="bg1"/>
                        </a:solidFill>
                        <a:latin typeface="Aharoni" panose="02010803020104030203" pitchFamily="2" charset="-79"/>
                        <a:ea typeface="+mn-ea"/>
                        <a:cs typeface="Arial" panose="020B0604020202020204" pitchFamily="34" charset="0"/>
                        <a:sym typeface="Arial"/>
                      </a:endParaRPr>
                    </a:p>
                  </a:txBody>
                  <a:tcPr marL="68580" marR="68580" marT="34290" marB="3429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B-tech may not have as detailed specifications or specialized comparison tools for laptops.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1" i="0" u="none" strike="noStrike" cap="none" dirty="0">
                        <a:solidFill>
                          <a:schemeClr val="bg1"/>
                        </a:solidFill>
                        <a:latin typeface="Aharoni" panose="02010803020104030203" pitchFamily="2" charset="-79"/>
                        <a:ea typeface="+mn-ea"/>
                        <a:cs typeface="Arial" panose="020B0604020202020204" pitchFamily="34" charset="0"/>
                        <a:sym typeface="Arial"/>
                      </a:endParaRPr>
                    </a:p>
                  </a:txBody>
                  <a:tcPr marL="68580" marR="68580" marT="34290" marB="34290" anchor="ctr">
                    <a:lnL w="3175" cap="flat" cmpd="sng" algn="ctr">
                      <a:solidFill>
                        <a:schemeClr val="bg2">
                          <a:lumMod val="50000"/>
                        </a:schemeClr>
                      </a:solidFill>
                      <a:prstDash val="solid"/>
                      <a:round/>
                      <a:headEnd type="none" w="med" len="med"/>
                      <a:tailEnd type="none" w="med" len="med"/>
                    </a:lnL>
                    <a:lnR w="12700" cmpd="sng">
                      <a:noFill/>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94956419"/>
                  </a:ext>
                </a:extLst>
              </a:tr>
            </a:tbl>
          </a:graphicData>
        </a:graphic>
      </p:graphicFrame>
      <p:sp>
        <p:nvSpPr>
          <p:cNvPr id="4" name="TextBox 3">
            <a:extLst>
              <a:ext uri="{FF2B5EF4-FFF2-40B4-BE49-F238E27FC236}">
                <a16:creationId xmlns:a16="http://schemas.microsoft.com/office/drawing/2014/main" xmlns="" id="{D20DB973-9409-0A48-43D9-201F76650864}"/>
              </a:ext>
            </a:extLst>
          </p:cNvPr>
          <p:cNvSpPr txBox="1"/>
          <p:nvPr/>
        </p:nvSpPr>
        <p:spPr>
          <a:xfrm>
            <a:off x="3131562" y="104898"/>
            <a:ext cx="2880876" cy="584775"/>
          </a:xfrm>
          <a:prstGeom prst="rect">
            <a:avLst/>
          </a:prstGeom>
          <a:noFill/>
        </p:spPr>
        <p:txBody>
          <a:bodyPr wrap="square">
            <a:spAutoFit/>
          </a:bodyPr>
          <a:lstStyle/>
          <a:p>
            <a:r>
              <a:rPr kumimoji="0" lang="en-US" sz="3200" b="1" i="0" u="sng"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Arial Rounded MT Bold" panose="020F0704030504030204" pitchFamily="34" charset="0"/>
                <a:ea typeface="+mn-ea"/>
                <a:cs typeface="+mn-cs"/>
                <a:sym typeface="Arial"/>
              </a:rPr>
              <a:t>R</a:t>
            </a:r>
            <a:r>
              <a:rPr kumimoji="0" lang="en-US" sz="2400" b="1" i="0" u="sng" strike="noStrike" kern="0" cap="none" spc="0" normalizeH="0" baseline="0" noProof="0" dirty="0">
                <a:ln>
                  <a:noFill/>
                </a:ln>
                <a:solidFill>
                  <a:schemeClr val="bg2"/>
                </a:solidFill>
                <a:effectLst/>
                <a:uLnTx/>
                <a:uFillTx/>
                <a:latin typeface="Arial Rounded MT Bold" panose="020F0704030504030204" pitchFamily="34" charset="0"/>
                <a:ea typeface="+mn-ea"/>
                <a:cs typeface="+mn-cs"/>
                <a:sym typeface="Arial"/>
              </a:rPr>
              <a:t>ELATED </a:t>
            </a:r>
            <a:r>
              <a:rPr lang="en-US" sz="3200" b="1" u="sng" dirty="0">
                <a:solidFill>
                  <a:schemeClr val="accent2"/>
                </a:solidFill>
                <a:effectLst>
                  <a:outerShdw blurRad="38100" dist="38100" dir="2700000" algn="tl">
                    <a:srgbClr val="000000">
                      <a:alpha val="43137"/>
                    </a:srgbClr>
                  </a:outerShdw>
                </a:effectLst>
                <a:latin typeface="Arial Rounded MT Bold" panose="020F0704030504030204" pitchFamily="34" charset="0"/>
                <a:ea typeface="+mn-ea"/>
                <a:cs typeface="+mn-cs"/>
              </a:rPr>
              <a:t>W</a:t>
            </a:r>
            <a:r>
              <a:rPr kumimoji="0" lang="en-US" sz="2400" b="1" i="0" u="sng" strike="noStrike" kern="0" cap="none" spc="0" normalizeH="0" baseline="0" noProof="0" dirty="0">
                <a:ln>
                  <a:noFill/>
                </a:ln>
                <a:solidFill>
                  <a:schemeClr val="bg2"/>
                </a:solidFill>
                <a:effectLst/>
                <a:uLnTx/>
                <a:uFillTx/>
                <a:latin typeface="Arial Rounded MT Bold" panose="020F0704030504030204" pitchFamily="34" charset="0"/>
                <a:ea typeface="+mn-ea"/>
                <a:cs typeface="+mn-cs"/>
                <a:sym typeface="Arial"/>
              </a:rPr>
              <a:t>ORK</a:t>
            </a:r>
            <a:endParaRPr lang="en-US" sz="2400" u="sng" dirty="0">
              <a:solidFill>
                <a:schemeClr val="bg2"/>
              </a:solidFill>
            </a:endParaRPr>
          </a:p>
        </p:txBody>
      </p:sp>
      <p:grpSp>
        <p:nvGrpSpPr>
          <p:cNvPr id="5" name="Google Shape;4216;p74">
            <a:extLst>
              <a:ext uri="{FF2B5EF4-FFF2-40B4-BE49-F238E27FC236}">
                <a16:creationId xmlns:a16="http://schemas.microsoft.com/office/drawing/2014/main" xmlns="" id="{BD1F8029-CEB2-D109-6544-EC396C312D59}"/>
              </a:ext>
            </a:extLst>
          </p:cNvPr>
          <p:cNvGrpSpPr/>
          <p:nvPr/>
        </p:nvGrpSpPr>
        <p:grpSpPr>
          <a:xfrm>
            <a:off x="7673414" y="4061703"/>
            <a:ext cx="1228761" cy="872025"/>
            <a:chOff x="2366509" y="3479440"/>
            <a:chExt cx="2041169" cy="1621173"/>
          </a:xfrm>
        </p:grpSpPr>
        <p:sp>
          <p:nvSpPr>
            <p:cNvPr id="6" name="Google Shape;4217;p74">
              <a:extLst>
                <a:ext uri="{FF2B5EF4-FFF2-40B4-BE49-F238E27FC236}">
                  <a16:creationId xmlns:a16="http://schemas.microsoft.com/office/drawing/2014/main" xmlns="" id="{0961F4F3-8CDB-2D4E-1BB5-EC1DFD3AE8B4}"/>
                </a:ext>
              </a:extLst>
            </p:cNvPr>
            <p:cNvSpPr/>
            <p:nvPr/>
          </p:nvSpPr>
          <p:spPr>
            <a:xfrm>
              <a:off x="2764033" y="5026503"/>
              <a:ext cx="124349" cy="74110"/>
            </a:xfrm>
            <a:custGeom>
              <a:avLst/>
              <a:gdLst/>
              <a:ahLst/>
              <a:cxnLst/>
              <a:rect l="l" t="t" r="r" b="b"/>
              <a:pathLst>
                <a:path w="7371" h="4393" extrusionOk="0">
                  <a:moveTo>
                    <a:pt x="1098" y="1"/>
                  </a:moveTo>
                  <a:lnTo>
                    <a:pt x="740" y="1503"/>
                  </a:lnTo>
                  <a:cubicBezTo>
                    <a:pt x="716" y="1527"/>
                    <a:pt x="669" y="1527"/>
                    <a:pt x="669" y="1551"/>
                  </a:cubicBezTo>
                  <a:cubicBezTo>
                    <a:pt x="311" y="2123"/>
                    <a:pt x="1" y="2934"/>
                    <a:pt x="49" y="3602"/>
                  </a:cubicBezTo>
                  <a:cubicBezTo>
                    <a:pt x="192" y="3793"/>
                    <a:pt x="406" y="3864"/>
                    <a:pt x="597" y="3912"/>
                  </a:cubicBezTo>
                  <a:cubicBezTo>
                    <a:pt x="621" y="3914"/>
                    <a:pt x="645" y="3915"/>
                    <a:pt x="669" y="3915"/>
                  </a:cubicBezTo>
                  <a:cubicBezTo>
                    <a:pt x="911" y="3915"/>
                    <a:pt x="1172" y="3814"/>
                    <a:pt x="1432" y="3793"/>
                  </a:cubicBezTo>
                  <a:cubicBezTo>
                    <a:pt x="1571" y="3767"/>
                    <a:pt x="1711" y="3756"/>
                    <a:pt x="1851" y="3756"/>
                  </a:cubicBezTo>
                  <a:cubicBezTo>
                    <a:pt x="2363" y="3756"/>
                    <a:pt x="2883" y="3905"/>
                    <a:pt x="3388" y="4055"/>
                  </a:cubicBezTo>
                  <a:cubicBezTo>
                    <a:pt x="3865" y="4198"/>
                    <a:pt x="4342" y="4365"/>
                    <a:pt x="4819" y="4389"/>
                  </a:cubicBezTo>
                  <a:cubicBezTo>
                    <a:pt x="4868" y="4391"/>
                    <a:pt x="4918" y="4392"/>
                    <a:pt x="4968" y="4392"/>
                  </a:cubicBezTo>
                  <a:cubicBezTo>
                    <a:pt x="5514" y="4392"/>
                    <a:pt x="6057" y="4272"/>
                    <a:pt x="6560" y="4031"/>
                  </a:cubicBezTo>
                  <a:cubicBezTo>
                    <a:pt x="6774" y="3936"/>
                    <a:pt x="7371" y="3602"/>
                    <a:pt x="6965" y="3411"/>
                  </a:cubicBezTo>
                  <a:cubicBezTo>
                    <a:pt x="6608" y="3411"/>
                    <a:pt x="6250" y="3411"/>
                    <a:pt x="5892" y="3340"/>
                  </a:cubicBezTo>
                  <a:cubicBezTo>
                    <a:pt x="5797" y="3316"/>
                    <a:pt x="5677" y="3316"/>
                    <a:pt x="5606" y="3292"/>
                  </a:cubicBezTo>
                  <a:cubicBezTo>
                    <a:pt x="4914" y="3125"/>
                    <a:pt x="2458" y="2004"/>
                    <a:pt x="2314" y="1861"/>
                  </a:cubicBezTo>
                  <a:cubicBezTo>
                    <a:pt x="1861" y="1408"/>
                    <a:pt x="1551" y="454"/>
                    <a:pt x="1098" y="1"/>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218;p74">
              <a:extLst>
                <a:ext uri="{FF2B5EF4-FFF2-40B4-BE49-F238E27FC236}">
                  <a16:creationId xmlns:a16="http://schemas.microsoft.com/office/drawing/2014/main" xmlns="" id="{2D446966-6772-90FA-ED89-F6C8BE8434ED}"/>
                </a:ext>
              </a:extLst>
            </p:cNvPr>
            <p:cNvSpPr/>
            <p:nvPr/>
          </p:nvSpPr>
          <p:spPr>
            <a:xfrm>
              <a:off x="2951543" y="5026503"/>
              <a:ext cx="124332" cy="74110"/>
            </a:xfrm>
            <a:custGeom>
              <a:avLst/>
              <a:gdLst/>
              <a:ahLst/>
              <a:cxnLst/>
              <a:rect l="l" t="t" r="r" b="b"/>
              <a:pathLst>
                <a:path w="7370" h="4393" extrusionOk="0">
                  <a:moveTo>
                    <a:pt x="1097" y="1"/>
                  </a:moveTo>
                  <a:lnTo>
                    <a:pt x="740" y="1503"/>
                  </a:lnTo>
                  <a:cubicBezTo>
                    <a:pt x="716" y="1527"/>
                    <a:pt x="692" y="1527"/>
                    <a:pt x="692" y="1551"/>
                  </a:cubicBezTo>
                  <a:cubicBezTo>
                    <a:pt x="334" y="2123"/>
                    <a:pt x="0" y="2934"/>
                    <a:pt x="48" y="3602"/>
                  </a:cubicBezTo>
                  <a:cubicBezTo>
                    <a:pt x="215" y="3793"/>
                    <a:pt x="406" y="3864"/>
                    <a:pt x="596" y="3912"/>
                  </a:cubicBezTo>
                  <a:cubicBezTo>
                    <a:pt x="620" y="3914"/>
                    <a:pt x="644" y="3915"/>
                    <a:pt x="668" y="3915"/>
                  </a:cubicBezTo>
                  <a:cubicBezTo>
                    <a:pt x="914" y="3915"/>
                    <a:pt x="1193" y="3814"/>
                    <a:pt x="1431" y="3793"/>
                  </a:cubicBezTo>
                  <a:cubicBezTo>
                    <a:pt x="1570" y="3767"/>
                    <a:pt x="1710" y="3756"/>
                    <a:pt x="1850" y="3756"/>
                  </a:cubicBezTo>
                  <a:cubicBezTo>
                    <a:pt x="2362" y="3756"/>
                    <a:pt x="2882" y="3905"/>
                    <a:pt x="3387" y="4055"/>
                  </a:cubicBezTo>
                  <a:cubicBezTo>
                    <a:pt x="3888" y="4198"/>
                    <a:pt x="4365" y="4365"/>
                    <a:pt x="4818" y="4389"/>
                  </a:cubicBezTo>
                  <a:cubicBezTo>
                    <a:pt x="4868" y="4391"/>
                    <a:pt x="4917" y="4392"/>
                    <a:pt x="4967" y="4392"/>
                  </a:cubicBezTo>
                  <a:cubicBezTo>
                    <a:pt x="5513" y="4392"/>
                    <a:pt x="6056" y="4272"/>
                    <a:pt x="6559" y="4031"/>
                  </a:cubicBezTo>
                  <a:cubicBezTo>
                    <a:pt x="6798" y="3936"/>
                    <a:pt x="7370" y="3602"/>
                    <a:pt x="6965" y="3411"/>
                  </a:cubicBezTo>
                  <a:cubicBezTo>
                    <a:pt x="6607" y="3411"/>
                    <a:pt x="6249" y="3411"/>
                    <a:pt x="5891" y="3340"/>
                  </a:cubicBezTo>
                  <a:cubicBezTo>
                    <a:pt x="5820" y="3316"/>
                    <a:pt x="5700" y="3316"/>
                    <a:pt x="5605" y="3292"/>
                  </a:cubicBezTo>
                  <a:cubicBezTo>
                    <a:pt x="4913" y="3125"/>
                    <a:pt x="2481" y="2004"/>
                    <a:pt x="2314" y="1861"/>
                  </a:cubicBezTo>
                  <a:cubicBezTo>
                    <a:pt x="1884" y="1408"/>
                    <a:pt x="1551" y="454"/>
                    <a:pt x="1097" y="1"/>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219;p74">
              <a:extLst>
                <a:ext uri="{FF2B5EF4-FFF2-40B4-BE49-F238E27FC236}">
                  <a16:creationId xmlns:a16="http://schemas.microsoft.com/office/drawing/2014/main" xmlns="" id="{5A3B322E-61A8-31EA-3104-5743FAC0E93D}"/>
                </a:ext>
              </a:extLst>
            </p:cNvPr>
            <p:cNvSpPr/>
            <p:nvPr/>
          </p:nvSpPr>
          <p:spPr>
            <a:xfrm>
              <a:off x="2476349" y="3479440"/>
              <a:ext cx="1822297" cy="1460571"/>
            </a:xfrm>
            <a:custGeom>
              <a:avLst/>
              <a:gdLst/>
              <a:ahLst/>
              <a:cxnLst/>
              <a:rect l="l" t="t" r="r" b="b"/>
              <a:pathLst>
                <a:path w="108020" h="86578" extrusionOk="0">
                  <a:moveTo>
                    <a:pt x="5510" y="1"/>
                  </a:moveTo>
                  <a:cubicBezTo>
                    <a:pt x="2481" y="1"/>
                    <a:pt x="1" y="2481"/>
                    <a:pt x="1" y="5510"/>
                  </a:cubicBezTo>
                  <a:lnTo>
                    <a:pt x="1" y="81068"/>
                  </a:lnTo>
                  <a:cubicBezTo>
                    <a:pt x="1" y="84097"/>
                    <a:pt x="2481" y="86578"/>
                    <a:pt x="5510" y="86578"/>
                  </a:cubicBezTo>
                  <a:lnTo>
                    <a:pt x="102486" y="86578"/>
                  </a:lnTo>
                  <a:cubicBezTo>
                    <a:pt x="105539" y="86578"/>
                    <a:pt x="108019" y="84097"/>
                    <a:pt x="108019" y="81068"/>
                  </a:cubicBezTo>
                  <a:lnTo>
                    <a:pt x="108019" y="5510"/>
                  </a:lnTo>
                  <a:cubicBezTo>
                    <a:pt x="108019" y="2481"/>
                    <a:pt x="105539" y="1"/>
                    <a:pt x="102486" y="1"/>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20;p74">
              <a:extLst>
                <a:ext uri="{FF2B5EF4-FFF2-40B4-BE49-F238E27FC236}">
                  <a16:creationId xmlns:a16="http://schemas.microsoft.com/office/drawing/2014/main" xmlns="" id="{5FEADDE1-08CF-F41D-5970-0F32B2468DF6}"/>
                </a:ext>
              </a:extLst>
            </p:cNvPr>
            <p:cNvSpPr/>
            <p:nvPr/>
          </p:nvSpPr>
          <p:spPr>
            <a:xfrm>
              <a:off x="2575747" y="3570369"/>
              <a:ext cx="1622708" cy="1278712"/>
            </a:xfrm>
            <a:custGeom>
              <a:avLst/>
              <a:gdLst/>
              <a:ahLst/>
              <a:cxnLst/>
              <a:rect l="l" t="t" r="r" b="b"/>
              <a:pathLst>
                <a:path w="96189" h="75798" extrusionOk="0">
                  <a:moveTo>
                    <a:pt x="2337" y="1"/>
                  </a:moveTo>
                  <a:cubicBezTo>
                    <a:pt x="1049" y="1"/>
                    <a:pt x="0" y="1050"/>
                    <a:pt x="0" y="2338"/>
                  </a:cubicBezTo>
                  <a:lnTo>
                    <a:pt x="0" y="73460"/>
                  </a:lnTo>
                  <a:cubicBezTo>
                    <a:pt x="0" y="74748"/>
                    <a:pt x="1049" y="75798"/>
                    <a:pt x="2337" y="75798"/>
                  </a:cubicBezTo>
                  <a:lnTo>
                    <a:pt x="93851" y="75798"/>
                  </a:lnTo>
                  <a:cubicBezTo>
                    <a:pt x="95139" y="75798"/>
                    <a:pt x="96188" y="74748"/>
                    <a:pt x="96188" y="73460"/>
                  </a:cubicBezTo>
                  <a:lnTo>
                    <a:pt x="96188" y="2338"/>
                  </a:lnTo>
                  <a:cubicBezTo>
                    <a:pt x="96188" y="1050"/>
                    <a:pt x="95139" y="1"/>
                    <a:pt x="93851" y="1"/>
                  </a:cubicBez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21;p74">
              <a:extLst>
                <a:ext uri="{FF2B5EF4-FFF2-40B4-BE49-F238E27FC236}">
                  <a16:creationId xmlns:a16="http://schemas.microsoft.com/office/drawing/2014/main" xmlns="" id="{99616D98-7649-F10D-99F5-592C064DA752}"/>
                </a:ext>
              </a:extLst>
            </p:cNvPr>
            <p:cNvSpPr/>
            <p:nvPr/>
          </p:nvSpPr>
          <p:spPr>
            <a:xfrm>
              <a:off x="2366509" y="4845842"/>
              <a:ext cx="2041169" cy="100613"/>
            </a:xfrm>
            <a:custGeom>
              <a:avLst/>
              <a:gdLst/>
              <a:ahLst/>
              <a:cxnLst/>
              <a:rect l="l" t="t" r="r" b="b"/>
              <a:pathLst>
                <a:path w="120994" h="5964" extrusionOk="0">
                  <a:moveTo>
                    <a:pt x="1" y="1"/>
                  </a:moveTo>
                  <a:cubicBezTo>
                    <a:pt x="2195" y="3578"/>
                    <a:pt x="6083" y="5963"/>
                    <a:pt x="10567" y="5963"/>
                  </a:cubicBezTo>
                  <a:lnTo>
                    <a:pt x="110428" y="5963"/>
                  </a:lnTo>
                  <a:cubicBezTo>
                    <a:pt x="114912" y="5963"/>
                    <a:pt x="118823" y="3554"/>
                    <a:pt x="120994" y="1"/>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222;p74">
              <a:extLst>
                <a:ext uri="{FF2B5EF4-FFF2-40B4-BE49-F238E27FC236}">
                  <a16:creationId xmlns:a16="http://schemas.microsoft.com/office/drawing/2014/main" xmlns="" id="{62B29B86-20B7-819F-7C42-71F147D04C84}"/>
                </a:ext>
              </a:extLst>
            </p:cNvPr>
            <p:cNvSpPr/>
            <p:nvPr/>
          </p:nvSpPr>
          <p:spPr>
            <a:xfrm>
              <a:off x="2366509" y="4845842"/>
              <a:ext cx="2041169" cy="29792"/>
            </a:xfrm>
            <a:custGeom>
              <a:avLst/>
              <a:gdLst/>
              <a:ahLst/>
              <a:cxnLst/>
              <a:rect l="l" t="t" r="r" b="b"/>
              <a:pathLst>
                <a:path w="120994" h="1766" extrusionOk="0">
                  <a:moveTo>
                    <a:pt x="1" y="1"/>
                  </a:moveTo>
                  <a:cubicBezTo>
                    <a:pt x="406" y="645"/>
                    <a:pt x="836" y="1241"/>
                    <a:pt x="1313" y="1766"/>
                  </a:cubicBezTo>
                  <a:lnTo>
                    <a:pt x="119706" y="1766"/>
                  </a:lnTo>
                  <a:cubicBezTo>
                    <a:pt x="120183" y="1241"/>
                    <a:pt x="120636" y="645"/>
                    <a:pt x="120994" y="1"/>
                  </a:cubicBezTo>
                  <a:close/>
                </a:path>
              </a:pathLst>
            </a:custGeom>
            <a:solidFill>
              <a:srgbClr val="57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223;p74">
              <a:extLst>
                <a:ext uri="{FF2B5EF4-FFF2-40B4-BE49-F238E27FC236}">
                  <a16:creationId xmlns:a16="http://schemas.microsoft.com/office/drawing/2014/main" xmlns="" id="{15B29E1A-6D55-3747-5D5B-2ECED1DF4E90}"/>
                </a:ext>
              </a:extLst>
            </p:cNvPr>
            <p:cNvSpPr/>
            <p:nvPr/>
          </p:nvSpPr>
          <p:spPr>
            <a:xfrm>
              <a:off x="2704094" y="4330835"/>
              <a:ext cx="453061" cy="253489"/>
            </a:xfrm>
            <a:custGeom>
              <a:avLst/>
              <a:gdLst/>
              <a:ahLst/>
              <a:cxnLst/>
              <a:rect l="l" t="t" r="r" b="b"/>
              <a:pathLst>
                <a:path w="26856" h="15026" extrusionOk="0">
                  <a:moveTo>
                    <a:pt x="1932" y="0"/>
                  </a:moveTo>
                  <a:cubicBezTo>
                    <a:pt x="859" y="0"/>
                    <a:pt x="0" y="859"/>
                    <a:pt x="0" y="1932"/>
                  </a:cubicBezTo>
                  <a:lnTo>
                    <a:pt x="0" y="13094"/>
                  </a:lnTo>
                  <a:cubicBezTo>
                    <a:pt x="0" y="14167"/>
                    <a:pt x="859" y="15026"/>
                    <a:pt x="1932" y="15026"/>
                  </a:cubicBezTo>
                  <a:lnTo>
                    <a:pt x="24924" y="15026"/>
                  </a:lnTo>
                  <a:cubicBezTo>
                    <a:pt x="25997" y="15026"/>
                    <a:pt x="26856" y="14167"/>
                    <a:pt x="26856" y="13094"/>
                  </a:cubicBezTo>
                  <a:lnTo>
                    <a:pt x="26856" y="1932"/>
                  </a:lnTo>
                  <a:cubicBezTo>
                    <a:pt x="26856" y="859"/>
                    <a:pt x="25997" y="0"/>
                    <a:pt x="24924" y="0"/>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224;p74">
              <a:extLst>
                <a:ext uri="{FF2B5EF4-FFF2-40B4-BE49-F238E27FC236}">
                  <a16:creationId xmlns:a16="http://schemas.microsoft.com/office/drawing/2014/main" xmlns="" id="{6A07FA4A-7020-EFDC-C409-06FF2FAEEFB0}"/>
                </a:ext>
              </a:extLst>
            </p:cNvPr>
            <p:cNvSpPr/>
            <p:nvPr/>
          </p:nvSpPr>
          <p:spPr>
            <a:xfrm>
              <a:off x="3147083" y="3680614"/>
              <a:ext cx="170623" cy="23753"/>
            </a:xfrm>
            <a:custGeom>
              <a:avLst/>
              <a:gdLst/>
              <a:ahLst/>
              <a:cxnLst/>
              <a:rect l="l" t="t" r="r" b="b"/>
              <a:pathLst>
                <a:path w="10114" h="1408" extrusionOk="0">
                  <a:moveTo>
                    <a:pt x="0" y="1"/>
                  </a:moveTo>
                  <a:lnTo>
                    <a:pt x="0" y="1408"/>
                  </a:lnTo>
                  <a:lnTo>
                    <a:pt x="10113" y="1408"/>
                  </a:lnTo>
                  <a:lnTo>
                    <a:pt x="10113" y="1"/>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225;p74">
              <a:extLst>
                <a:ext uri="{FF2B5EF4-FFF2-40B4-BE49-F238E27FC236}">
                  <a16:creationId xmlns:a16="http://schemas.microsoft.com/office/drawing/2014/main" xmlns="" id="{38889C52-D5C4-136F-5845-2F7AFD0E3E11}"/>
                </a:ext>
              </a:extLst>
            </p:cNvPr>
            <p:cNvSpPr/>
            <p:nvPr/>
          </p:nvSpPr>
          <p:spPr>
            <a:xfrm>
              <a:off x="2926997" y="3680614"/>
              <a:ext cx="104223" cy="23753"/>
            </a:xfrm>
            <a:custGeom>
              <a:avLst/>
              <a:gdLst/>
              <a:ahLst/>
              <a:cxnLst/>
              <a:rect l="l" t="t" r="r" b="b"/>
              <a:pathLst>
                <a:path w="6178" h="1408" extrusionOk="0">
                  <a:moveTo>
                    <a:pt x="0" y="1"/>
                  </a:moveTo>
                  <a:lnTo>
                    <a:pt x="0" y="1408"/>
                  </a:lnTo>
                  <a:lnTo>
                    <a:pt x="6178" y="1408"/>
                  </a:lnTo>
                  <a:lnTo>
                    <a:pt x="6178" y="1"/>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226;p74">
              <a:extLst>
                <a:ext uri="{FF2B5EF4-FFF2-40B4-BE49-F238E27FC236}">
                  <a16:creationId xmlns:a16="http://schemas.microsoft.com/office/drawing/2014/main" xmlns="" id="{E998C183-C2D9-742B-FEFE-EF29DD116DFE}"/>
                </a:ext>
              </a:extLst>
            </p:cNvPr>
            <p:cNvSpPr/>
            <p:nvPr/>
          </p:nvSpPr>
          <p:spPr>
            <a:xfrm>
              <a:off x="2689198" y="3680614"/>
              <a:ext cx="206033" cy="23753"/>
            </a:xfrm>
            <a:custGeom>
              <a:avLst/>
              <a:gdLst/>
              <a:ahLst/>
              <a:cxnLst/>
              <a:rect l="l" t="t" r="r" b="b"/>
              <a:pathLst>
                <a:path w="12213" h="1408" extrusionOk="0">
                  <a:moveTo>
                    <a:pt x="1" y="1"/>
                  </a:moveTo>
                  <a:lnTo>
                    <a:pt x="1" y="1408"/>
                  </a:lnTo>
                  <a:lnTo>
                    <a:pt x="12212" y="1408"/>
                  </a:lnTo>
                  <a:lnTo>
                    <a:pt x="12212" y="1"/>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27;p74">
              <a:extLst>
                <a:ext uri="{FF2B5EF4-FFF2-40B4-BE49-F238E27FC236}">
                  <a16:creationId xmlns:a16="http://schemas.microsoft.com/office/drawing/2014/main" xmlns="" id="{513C7379-2489-80F9-782D-C65DCC144E56}"/>
                </a:ext>
              </a:extLst>
            </p:cNvPr>
            <p:cNvSpPr/>
            <p:nvPr/>
          </p:nvSpPr>
          <p:spPr>
            <a:xfrm>
              <a:off x="3062987" y="3680614"/>
              <a:ext cx="45094" cy="23753"/>
            </a:xfrm>
            <a:custGeom>
              <a:avLst/>
              <a:gdLst/>
              <a:ahLst/>
              <a:cxnLst/>
              <a:rect l="l" t="t" r="r" b="b"/>
              <a:pathLst>
                <a:path w="2673" h="1408" extrusionOk="0">
                  <a:moveTo>
                    <a:pt x="1" y="1"/>
                  </a:moveTo>
                  <a:lnTo>
                    <a:pt x="1" y="1408"/>
                  </a:lnTo>
                  <a:lnTo>
                    <a:pt x="2672" y="1408"/>
                  </a:lnTo>
                  <a:lnTo>
                    <a:pt x="2672" y="1"/>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28;p74">
              <a:extLst>
                <a:ext uri="{FF2B5EF4-FFF2-40B4-BE49-F238E27FC236}">
                  <a16:creationId xmlns:a16="http://schemas.microsoft.com/office/drawing/2014/main" xmlns="" id="{7EF4CA1D-1A3E-F897-8BDB-62595DBBFF72}"/>
                </a:ext>
              </a:extLst>
            </p:cNvPr>
            <p:cNvSpPr/>
            <p:nvPr/>
          </p:nvSpPr>
          <p:spPr>
            <a:xfrm>
              <a:off x="3361535" y="3680614"/>
              <a:ext cx="103430" cy="23753"/>
            </a:xfrm>
            <a:custGeom>
              <a:avLst/>
              <a:gdLst/>
              <a:ahLst/>
              <a:cxnLst/>
              <a:rect l="l" t="t" r="r" b="b"/>
              <a:pathLst>
                <a:path w="6131" h="1408" extrusionOk="0">
                  <a:moveTo>
                    <a:pt x="1" y="1"/>
                  </a:moveTo>
                  <a:lnTo>
                    <a:pt x="1" y="1408"/>
                  </a:lnTo>
                  <a:lnTo>
                    <a:pt x="6130" y="1408"/>
                  </a:lnTo>
                  <a:lnTo>
                    <a:pt x="6130" y="1"/>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229;p74">
              <a:extLst>
                <a:ext uri="{FF2B5EF4-FFF2-40B4-BE49-F238E27FC236}">
                  <a16:creationId xmlns:a16="http://schemas.microsoft.com/office/drawing/2014/main" xmlns="" id="{1B49E47F-EF06-DDFD-553C-EBA1B2AC0520}"/>
                </a:ext>
              </a:extLst>
            </p:cNvPr>
            <p:cNvSpPr/>
            <p:nvPr/>
          </p:nvSpPr>
          <p:spPr>
            <a:xfrm>
              <a:off x="3147083" y="3749427"/>
              <a:ext cx="63988" cy="23753"/>
            </a:xfrm>
            <a:custGeom>
              <a:avLst/>
              <a:gdLst/>
              <a:ahLst/>
              <a:cxnLst/>
              <a:rect l="l" t="t" r="r" b="b"/>
              <a:pathLst>
                <a:path w="3793" h="1408" extrusionOk="0">
                  <a:moveTo>
                    <a:pt x="0" y="0"/>
                  </a:moveTo>
                  <a:lnTo>
                    <a:pt x="0" y="1407"/>
                  </a:lnTo>
                  <a:lnTo>
                    <a:pt x="3793" y="1407"/>
                  </a:lnTo>
                  <a:lnTo>
                    <a:pt x="3793" y="0"/>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230;p74">
              <a:extLst>
                <a:ext uri="{FF2B5EF4-FFF2-40B4-BE49-F238E27FC236}">
                  <a16:creationId xmlns:a16="http://schemas.microsoft.com/office/drawing/2014/main" xmlns="" id="{512D08C0-C8EE-0DE8-4E2C-E0233DFE1ECB}"/>
                </a:ext>
              </a:extLst>
            </p:cNvPr>
            <p:cNvSpPr/>
            <p:nvPr/>
          </p:nvSpPr>
          <p:spPr>
            <a:xfrm>
              <a:off x="3236815" y="3749427"/>
              <a:ext cx="63583" cy="23753"/>
            </a:xfrm>
            <a:custGeom>
              <a:avLst/>
              <a:gdLst/>
              <a:ahLst/>
              <a:cxnLst/>
              <a:rect l="l" t="t" r="r" b="b"/>
              <a:pathLst>
                <a:path w="3769" h="1408" extrusionOk="0">
                  <a:moveTo>
                    <a:pt x="0" y="0"/>
                  </a:moveTo>
                  <a:lnTo>
                    <a:pt x="0" y="1407"/>
                  </a:lnTo>
                  <a:lnTo>
                    <a:pt x="3768" y="1407"/>
                  </a:lnTo>
                  <a:lnTo>
                    <a:pt x="3768" y="0"/>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231;p74">
              <a:extLst>
                <a:ext uri="{FF2B5EF4-FFF2-40B4-BE49-F238E27FC236}">
                  <a16:creationId xmlns:a16="http://schemas.microsoft.com/office/drawing/2014/main" xmlns="" id="{CE1EE641-1203-EFA9-3D8B-FE6D4FA12F7A}"/>
                </a:ext>
              </a:extLst>
            </p:cNvPr>
            <p:cNvSpPr/>
            <p:nvPr/>
          </p:nvSpPr>
          <p:spPr>
            <a:xfrm>
              <a:off x="2820767" y="3749427"/>
              <a:ext cx="104240" cy="23753"/>
            </a:xfrm>
            <a:custGeom>
              <a:avLst/>
              <a:gdLst/>
              <a:ahLst/>
              <a:cxnLst/>
              <a:rect l="l" t="t" r="r" b="b"/>
              <a:pathLst>
                <a:path w="6179" h="1408" extrusionOk="0">
                  <a:moveTo>
                    <a:pt x="1" y="0"/>
                  </a:moveTo>
                  <a:lnTo>
                    <a:pt x="1" y="1407"/>
                  </a:lnTo>
                  <a:lnTo>
                    <a:pt x="6178" y="1407"/>
                  </a:lnTo>
                  <a:lnTo>
                    <a:pt x="6178" y="0"/>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232;p74">
              <a:extLst>
                <a:ext uri="{FF2B5EF4-FFF2-40B4-BE49-F238E27FC236}">
                  <a16:creationId xmlns:a16="http://schemas.microsoft.com/office/drawing/2014/main" xmlns="" id="{65A0A8C8-2FF3-1BBF-CE34-0ECDADF7D341}"/>
                </a:ext>
              </a:extLst>
            </p:cNvPr>
            <p:cNvSpPr/>
            <p:nvPr/>
          </p:nvSpPr>
          <p:spPr>
            <a:xfrm>
              <a:off x="2689198" y="3749427"/>
              <a:ext cx="101810" cy="23753"/>
            </a:xfrm>
            <a:custGeom>
              <a:avLst/>
              <a:gdLst/>
              <a:ahLst/>
              <a:cxnLst/>
              <a:rect l="l" t="t" r="r" b="b"/>
              <a:pathLst>
                <a:path w="6035" h="1408" extrusionOk="0">
                  <a:moveTo>
                    <a:pt x="1" y="0"/>
                  </a:moveTo>
                  <a:lnTo>
                    <a:pt x="1" y="1407"/>
                  </a:lnTo>
                  <a:lnTo>
                    <a:pt x="6035" y="1407"/>
                  </a:lnTo>
                  <a:lnTo>
                    <a:pt x="6035" y="0"/>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33;p74">
              <a:extLst>
                <a:ext uri="{FF2B5EF4-FFF2-40B4-BE49-F238E27FC236}">
                  <a16:creationId xmlns:a16="http://schemas.microsoft.com/office/drawing/2014/main" xmlns="" id="{90C14CC5-A1BC-9EED-1297-7F069B4CFAD4}"/>
                </a:ext>
              </a:extLst>
            </p:cNvPr>
            <p:cNvSpPr/>
            <p:nvPr/>
          </p:nvSpPr>
          <p:spPr>
            <a:xfrm>
              <a:off x="2953551" y="3749427"/>
              <a:ext cx="171416" cy="23753"/>
            </a:xfrm>
            <a:custGeom>
              <a:avLst/>
              <a:gdLst/>
              <a:ahLst/>
              <a:cxnLst/>
              <a:rect l="l" t="t" r="r" b="b"/>
              <a:pathLst>
                <a:path w="10161" h="1408" extrusionOk="0">
                  <a:moveTo>
                    <a:pt x="0" y="0"/>
                  </a:moveTo>
                  <a:lnTo>
                    <a:pt x="0" y="1407"/>
                  </a:lnTo>
                  <a:lnTo>
                    <a:pt x="10161" y="1407"/>
                  </a:lnTo>
                  <a:lnTo>
                    <a:pt x="10161" y="0"/>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34;p74">
              <a:extLst>
                <a:ext uri="{FF2B5EF4-FFF2-40B4-BE49-F238E27FC236}">
                  <a16:creationId xmlns:a16="http://schemas.microsoft.com/office/drawing/2014/main" xmlns="" id="{E6BACD54-336E-D65C-7F40-74801752DA31}"/>
                </a:ext>
              </a:extLst>
            </p:cNvPr>
            <p:cNvSpPr/>
            <p:nvPr/>
          </p:nvSpPr>
          <p:spPr>
            <a:xfrm>
              <a:off x="2701277" y="4750392"/>
              <a:ext cx="288511" cy="304301"/>
            </a:xfrm>
            <a:custGeom>
              <a:avLst/>
              <a:gdLst/>
              <a:ahLst/>
              <a:cxnLst/>
              <a:rect l="l" t="t" r="r" b="b"/>
              <a:pathLst>
                <a:path w="17102" h="18038" extrusionOk="0">
                  <a:moveTo>
                    <a:pt x="6555" y="1"/>
                  </a:moveTo>
                  <a:cubicBezTo>
                    <a:pt x="2236" y="1"/>
                    <a:pt x="0" y="1700"/>
                    <a:pt x="0" y="1700"/>
                  </a:cubicBezTo>
                  <a:lnTo>
                    <a:pt x="11115" y="5468"/>
                  </a:lnTo>
                  <a:cubicBezTo>
                    <a:pt x="11115" y="10462"/>
                    <a:pt x="15359" y="17993"/>
                    <a:pt x="15384" y="18037"/>
                  </a:cubicBezTo>
                  <a:lnTo>
                    <a:pt x="15384" y="18037"/>
                  </a:lnTo>
                  <a:cubicBezTo>
                    <a:pt x="15426" y="18032"/>
                    <a:pt x="17101" y="17942"/>
                    <a:pt x="17101" y="17942"/>
                  </a:cubicBezTo>
                  <a:cubicBezTo>
                    <a:pt x="16481" y="15891"/>
                    <a:pt x="15217" y="7209"/>
                    <a:pt x="14954" y="3822"/>
                  </a:cubicBezTo>
                  <a:cubicBezTo>
                    <a:pt x="14907" y="3107"/>
                    <a:pt x="6988" y="6"/>
                    <a:pt x="6988" y="6"/>
                  </a:cubicBezTo>
                  <a:cubicBezTo>
                    <a:pt x="6842" y="2"/>
                    <a:pt x="6698" y="1"/>
                    <a:pt x="6555" y="1"/>
                  </a:cubicBezTo>
                  <a:close/>
                  <a:moveTo>
                    <a:pt x="15384" y="18037"/>
                  </a:moveTo>
                  <a:cubicBezTo>
                    <a:pt x="15383" y="18037"/>
                    <a:pt x="15383" y="18037"/>
                    <a:pt x="15384" y="18037"/>
                  </a:cubicBezTo>
                  <a:cubicBezTo>
                    <a:pt x="15384" y="18037"/>
                    <a:pt x="15384" y="18037"/>
                    <a:pt x="15384" y="18037"/>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235;p74">
              <a:extLst>
                <a:ext uri="{FF2B5EF4-FFF2-40B4-BE49-F238E27FC236}">
                  <a16:creationId xmlns:a16="http://schemas.microsoft.com/office/drawing/2014/main" xmlns="" id="{A763A248-2012-E96B-B0B4-7B94877DE2DB}"/>
                </a:ext>
              </a:extLst>
            </p:cNvPr>
            <p:cNvSpPr/>
            <p:nvPr/>
          </p:nvSpPr>
          <p:spPr>
            <a:xfrm>
              <a:off x="2664652" y="4740034"/>
              <a:ext cx="237816" cy="319079"/>
            </a:xfrm>
            <a:custGeom>
              <a:avLst/>
              <a:gdLst/>
              <a:ahLst/>
              <a:cxnLst/>
              <a:rect l="l" t="t" r="r" b="b"/>
              <a:pathLst>
                <a:path w="14097" h="18914" extrusionOk="0">
                  <a:moveTo>
                    <a:pt x="1694" y="0"/>
                  </a:moveTo>
                  <a:cubicBezTo>
                    <a:pt x="1694" y="0"/>
                    <a:pt x="1599" y="72"/>
                    <a:pt x="1456" y="286"/>
                  </a:cubicBezTo>
                  <a:cubicBezTo>
                    <a:pt x="979" y="954"/>
                    <a:pt x="1" y="2528"/>
                    <a:pt x="287" y="4770"/>
                  </a:cubicBezTo>
                  <a:cubicBezTo>
                    <a:pt x="383" y="5486"/>
                    <a:pt x="931" y="5963"/>
                    <a:pt x="1742" y="6320"/>
                  </a:cubicBezTo>
                  <a:lnTo>
                    <a:pt x="2195" y="6487"/>
                  </a:lnTo>
                  <a:cubicBezTo>
                    <a:pt x="3806" y="7029"/>
                    <a:pt x="6103" y="7142"/>
                    <a:pt x="7742" y="7142"/>
                  </a:cubicBezTo>
                  <a:cubicBezTo>
                    <a:pt x="8918" y="7142"/>
                    <a:pt x="9756" y="7084"/>
                    <a:pt x="9756" y="7084"/>
                  </a:cubicBezTo>
                  <a:lnTo>
                    <a:pt x="9756" y="7084"/>
                  </a:lnTo>
                  <a:lnTo>
                    <a:pt x="9493" y="8061"/>
                  </a:lnTo>
                  <a:lnTo>
                    <a:pt x="9279" y="8825"/>
                  </a:lnTo>
                  <a:lnTo>
                    <a:pt x="8396" y="11878"/>
                  </a:lnTo>
                  <a:lnTo>
                    <a:pt x="8277" y="12283"/>
                  </a:lnTo>
                  <a:lnTo>
                    <a:pt x="6894" y="17005"/>
                  </a:lnTo>
                  <a:lnTo>
                    <a:pt x="6488" y="18508"/>
                  </a:lnTo>
                  <a:lnTo>
                    <a:pt x="6464" y="18556"/>
                  </a:lnTo>
                  <a:lnTo>
                    <a:pt x="8372" y="18913"/>
                  </a:lnTo>
                  <a:cubicBezTo>
                    <a:pt x="8396" y="18770"/>
                    <a:pt x="8444" y="18651"/>
                    <a:pt x="8516" y="18484"/>
                  </a:cubicBezTo>
                  <a:cubicBezTo>
                    <a:pt x="8516" y="18436"/>
                    <a:pt x="8539" y="18389"/>
                    <a:pt x="8539" y="18365"/>
                  </a:cubicBezTo>
                  <a:cubicBezTo>
                    <a:pt x="9040" y="16886"/>
                    <a:pt x="10161" y="14549"/>
                    <a:pt x="11234" y="12235"/>
                  </a:cubicBezTo>
                  <a:cubicBezTo>
                    <a:pt x="11282" y="12116"/>
                    <a:pt x="11354" y="11973"/>
                    <a:pt x="11401" y="11854"/>
                  </a:cubicBezTo>
                  <a:cubicBezTo>
                    <a:pt x="11902" y="10780"/>
                    <a:pt x="12427" y="9707"/>
                    <a:pt x="12832" y="8777"/>
                  </a:cubicBezTo>
                  <a:cubicBezTo>
                    <a:pt x="12952" y="8515"/>
                    <a:pt x="13071" y="8276"/>
                    <a:pt x="13166" y="8038"/>
                  </a:cubicBezTo>
                  <a:cubicBezTo>
                    <a:pt x="13262" y="7895"/>
                    <a:pt x="13309" y="7751"/>
                    <a:pt x="13381" y="7584"/>
                  </a:cubicBezTo>
                  <a:cubicBezTo>
                    <a:pt x="13572" y="7155"/>
                    <a:pt x="13715" y="6750"/>
                    <a:pt x="13858" y="6464"/>
                  </a:cubicBezTo>
                  <a:cubicBezTo>
                    <a:pt x="13882" y="6392"/>
                    <a:pt x="13906" y="6344"/>
                    <a:pt x="13906" y="6273"/>
                  </a:cubicBezTo>
                  <a:cubicBezTo>
                    <a:pt x="13977" y="6106"/>
                    <a:pt x="14025" y="5963"/>
                    <a:pt x="14025" y="5867"/>
                  </a:cubicBezTo>
                  <a:cubicBezTo>
                    <a:pt x="14096" y="5390"/>
                    <a:pt x="14025" y="5032"/>
                    <a:pt x="13906" y="4842"/>
                  </a:cubicBezTo>
                  <a:cubicBezTo>
                    <a:pt x="13834" y="4818"/>
                    <a:pt x="13238" y="4460"/>
                    <a:pt x="12451" y="3983"/>
                  </a:cubicBezTo>
                  <a:cubicBezTo>
                    <a:pt x="12403" y="3983"/>
                    <a:pt x="12403" y="3959"/>
                    <a:pt x="12379" y="3959"/>
                  </a:cubicBezTo>
                  <a:cubicBezTo>
                    <a:pt x="11974" y="3697"/>
                    <a:pt x="11473" y="3411"/>
                    <a:pt x="10924" y="3124"/>
                  </a:cubicBezTo>
                  <a:cubicBezTo>
                    <a:pt x="10519" y="2886"/>
                    <a:pt x="10090" y="2647"/>
                    <a:pt x="9684" y="2433"/>
                  </a:cubicBezTo>
                  <a:cubicBezTo>
                    <a:pt x="9279" y="2218"/>
                    <a:pt x="8897" y="2051"/>
                    <a:pt x="8539" y="1860"/>
                  </a:cubicBezTo>
                  <a:cubicBezTo>
                    <a:pt x="7824" y="1503"/>
                    <a:pt x="7228" y="1264"/>
                    <a:pt x="6846" y="1193"/>
                  </a:cubicBezTo>
                  <a:cubicBezTo>
                    <a:pt x="6488" y="1097"/>
                    <a:pt x="6107" y="1002"/>
                    <a:pt x="5701" y="906"/>
                  </a:cubicBezTo>
                  <a:lnTo>
                    <a:pt x="5653" y="906"/>
                  </a:lnTo>
                  <a:cubicBezTo>
                    <a:pt x="3745" y="501"/>
                    <a:pt x="1694" y="0"/>
                    <a:pt x="1694" y="0"/>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236;p74">
              <a:extLst>
                <a:ext uri="{FF2B5EF4-FFF2-40B4-BE49-F238E27FC236}">
                  <a16:creationId xmlns:a16="http://schemas.microsoft.com/office/drawing/2014/main" xmlns="" id="{658F913D-BF12-A72F-8278-D1657B0A0681}"/>
                </a:ext>
              </a:extLst>
            </p:cNvPr>
            <p:cNvSpPr/>
            <p:nvPr/>
          </p:nvSpPr>
          <p:spPr>
            <a:xfrm>
              <a:off x="2686381" y="4517822"/>
              <a:ext cx="251093" cy="239014"/>
            </a:xfrm>
            <a:custGeom>
              <a:avLst/>
              <a:gdLst/>
              <a:ahLst/>
              <a:cxnLst/>
              <a:rect l="l" t="t" r="r" b="b"/>
              <a:pathLst>
                <a:path w="14884" h="14168" extrusionOk="0">
                  <a:moveTo>
                    <a:pt x="4330" y="1"/>
                  </a:moveTo>
                  <a:cubicBezTo>
                    <a:pt x="4112" y="1"/>
                    <a:pt x="3984" y="7"/>
                    <a:pt x="3984" y="7"/>
                  </a:cubicBezTo>
                  <a:cubicBezTo>
                    <a:pt x="3984" y="7"/>
                    <a:pt x="359" y="340"/>
                    <a:pt x="192" y="1318"/>
                  </a:cubicBezTo>
                  <a:cubicBezTo>
                    <a:pt x="1" y="2296"/>
                    <a:pt x="1909" y="8569"/>
                    <a:pt x="1909" y="8569"/>
                  </a:cubicBezTo>
                  <a:lnTo>
                    <a:pt x="72" y="13482"/>
                  </a:lnTo>
                  <a:cubicBezTo>
                    <a:pt x="72" y="13482"/>
                    <a:pt x="2841" y="14168"/>
                    <a:pt x="5329" y="14168"/>
                  </a:cubicBezTo>
                  <a:cubicBezTo>
                    <a:pt x="6251" y="14168"/>
                    <a:pt x="7134" y="14074"/>
                    <a:pt x="7824" y="13816"/>
                  </a:cubicBezTo>
                  <a:cubicBezTo>
                    <a:pt x="7826" y="13817"/>
                    <a:pt x="7829" y="13818"/>
                    <a:pt x="7832" y="13818"/>
                  </a:cubicBezTo>
                  <a:cubicBezTo>
                    <a:pt x="8071" y="13818"/>
                    <a:pt x="8468" y="8664"/>
                    <a:pt x="8468" y="8664"/>
                  </a:cubicBezTo>
                  <a:lnTo>
                    <a:pt x="9374" y="6065"/>
                  </a:lnTo>
                  <a:lnTo>
                    <a:pt x="10519" y="9976"/>
                  </a:lnTo>
                  <a:lnTo>
                    <a:pt x="13166" y="13673"/>
                  </a:lnTo>
                  <a:lnTo>
                    <a:pt x="14883" y="12266"/>
                  </a:lnTo>
                  <a:lnTo>
                    <a:pt x="12975" y="8903"/>
                  </a:lnTo>
                  <a:cubicBezTo>
                    <a:pt x="12975" y="8903"/>
                    <a:pt x="9994" y="2129"/>
                    <a:pt x="9231" y="1318"/>
                  </a:cubicBezTo>
                  <a:cubicBezTo>
                    <a:pt x="8025" y="112"/>
                    <a:pt x="5295" y="1"/>
                    <a:pt x="4330" y="1"/>
                  </a:cubicBez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237;p74">
              <a:extLst>
                <a:ext uri="{FF2B5EF4-FFF2-40B4-BE49-F238E27FC236}">
                  <a16:creationId xmlns:a16="http://schemas.microsoft.com/office/drawing/2014/main" xmlns="" id="{24F017DE-AA07-667A-002C-A3610F9BFB2A}"/>
                </a:ext>
              </a:extLst>
            </p:cNvPr>
            <p:cNvSpPr/>
            <p:nvPr/>
          </p:nvSpPr>
          <p:spPr>
            <a:xfrm>
              <a:off x="2745932" y="4459587"/>
              <a:ext cx="66012" cy="106230"/>
            </a:xfrm>
            <a:custGeom>
              <a:avLst/>
              <a:gdLst/>
              <a:ahLst/>
              <a:cxnLst/>
              <a:rect l="l" t="t" r="r" b="b"/>
              <a:pathLst>
                <a:path w="3913" h="6297" extrusionOk="0">
                  <a:moveTo>
                    <a:pt x="358" y="0"/>
                  </a:moveTo>
                  <a:lnTo>
                    <a:pt x="358" y="3506"/>
                  </a:lnTo>
                  <a:cubicBezTo>
                    <a:pt x="1" y="3530"/>
                    <a:pt x="716" y="6297"/>
                    <a:pt x="2910" y="6297"/>
                  </a:cubicBezTo>
                  <a:cubicBezTo>
                    <a:pt x="2887" y="6297"/>
                    <a:pt x="3912" y="5915"/>
                    <a:pt x="3340" y="3745"/>
                  </a:cubicBezTo>
                  <a:lnTo>
                    <a:pt x="3077" y="0"/>
                  </a:lnTo>
                  <a:close/>
                </a:path>
              </a:pathLst>
            </a:custGeom>
            <a:solidFill>
              <a:srgbClr val="FFD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238;p74">
              <a:extLst>
                <a:ext uri="{FF2B5EF4-FFF2-40B4-BE49-F238E27FC236}">
                  <a16:creationId xmlns:a16="http://schemas.microsoft.com/office/drawing/2014/main" xmlns="" id="{CEEF0DD1-E25D-B6D9-D05C-DAF4C44B1286}"/>
                </a:ext>
              </a:extLst>
            </p:cNvPr>
            <p:cNvSpPr/>
            <p:nvPr/>
          </p:nvSpPr>
          <p:spPr>
            <a:xfrm>
              <a:off x="2687595" y="4628573"/>
              <a:ext cx="112675" cy="127841"/>
            </a:xfrm>
            <a:custGeom>
              <a:avLst/>
              <a:gdLst/>
              <a:ahLst/>
              <a:cxnLst/>
              <a:rect l="l" t="t" r="r" b="b"/>
              <a:pathLst>
                <a:path w="6679" h="7578" extrusionOk="0">
                  <a:moveTo>
                    <a:pt x="1288" y="0"/>
                  </a:moveTo>
                  <a:cubicBezTo>
                    <a:pt x="1598" y="1145"/>
                    <a:pt x="1837" y="1980"/>
                    <a:pt x="1837" y="1980"/>
                  </a:cubicBezTo>
                  <a:lnTo>
                    <a:pt x="0" y="6893"/>
                  </a:lnTo>
                  <a:cubicBezTo>
                    <a:pt x="0" y="6893"/>
                    <a:pt x="2772" y="7578"/>
                    <a:pt x="5270" y="7578"/>
                  </a:cubicBezTo>
                  <a:cubicBezTo>
                    <a:pt x="5758" y="7578"/>
                    <a:pt x="6235" y="7552"/>
                    <a:pt x="6678" y="7490"/>
                  </a:cubicBezTo>
                  <a:cubicBezTo>
                    <a:pt x="6440" y="7323"/>
                    <a:pt x="3220" y="5176"/>
                    <a:pt x="3077" y="4222"/>
                  </a:cubicBezTo>
                  <a:cubicBezTo>
                    <a:pt x="2767" y="2243"/>
                    <a:pt x="1288" y="1"/>
                    <a:pt x="1288" y="0"/>
                  </a:cubicBez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239;p74">
              <a:extLst>
                <a:ext uri="{FF2B5EF4-FFF2-40B4-BE49-F238E27FC236}">
                  <a16:creationId xmlns:a16="http://schemas.microsoft.com/office/drawing/2014/main" xmlns="" id="{D4D0C43A-1E01-C038-6C67-B7826C38A938}"/>
                </a:ext>
              </a:extLst>
            </p:cNvPr>
            <p:cNvSpPr/>
            <p:nvPr/>
          </p:nvSpPr>
          <p:spPr>
            <a:xfrm>
              <a:off x="2723798" y="4378695"/>
              <a:ext cx="130388" cy="143176"/>
            </a:xfrm>
            <a:custGeom>
              <a:avLst/>
              <a:gdLst/>
              <a:ahLst/>
              <a:cxnLst/>
              <a:rect l="l" t="t" r="r" b="b"/>
              <a:pathLst>
                <a:path w="7729" h="8487" extrusionOk="0">
                  <a:moveTo>
                    <a:pt x="4530" y="1"/>
                  </a:moveTo>
                  <a:cubicBezTo>
                    <a:pt x="4073" y="1"/>
                    <a:pt x="3563" y="34"/>
                    <a:pt x="3006" y="97"/>
                  </a:cubicBezTo>
                  <a:cubicBezTo>
                    <a:pt x="1408" y="264"/>
                    <a:pt x="1050" y="1766"/>
                    <a:pt x="1003" y="2840"/>
                  </a:cubicBezTo>
                  <a:cubicBezTo>
                    <a:pt x="979" y="2840"/>
                    <a:pt x="955" y="2840"/>
                    <a:pt x="955" y="2863"/>
                  </a:cubicBezTo>
                  <a:cubicBezTo>
                    <a:pt x="383" y="3054"/>
                    <a:pt x="1" y="3579"/>
                    <a:pt x="25" y="4151"/>
                  </a:cubicBezTo>
                  <a:cubicBezTo>
                    <a:pt x="49" y="4438"/>
                    <a:pt x="144" y="4724"/>
                    <a:pt x="359" y="4962"/>
                  </a:cubicBezTo>
                  <a:cubicBezTo>
                    <a:pt x="573" y="5272"/>
                    <a:pt x="931" y="5511"/>
                    <a:pt x="1313" y="5582"/>
                  </a:cubicBezTo>
                  <a:lnTo>
                    <a:pt x="1647" y="5582"/>
                  </a:lnTo>
                  <a:cubicBezTo>
                    <a:pt x="2254" y="6865"/>
                    <a:pt x="3371" y="8486"/>
                    <a:pt x="4956" y="8486"/>
                  </a:cubicBezTo>
                  <a:cubicBezTo>
                    <a:pt x="5052" y="8486"/>
                    <a:pt x="5149" y="8480"/>
                    <a:pt x="5248" y="8468"/>
                  </a:cubicBezTo>
                  <a:cubicBezTo>
                    <a:pt x="7728" y="6679"/>
                    <a:pt x="7061" y="1051"/>
                    <a:pt x="7061" y="1051"/>
                  </a:cubicBezTo>
                  <a:cubicBezTo>
                    <a:pt x="6880" y="326"/>
                    <a:pt x="5970" y="1"/>
                    <a:pt x="4530" y="1"/>
                  </a:cubicBezTo>
                  <a:close/>
                </a:path>
              </a:pathLst>
            </a:custGeom>
            <a:solidFill>
              <a:srgbClr val="FFD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240;p74">
              <a:extLst>
                <a:ext uri="{FF2B5EF4-FFF2-40B4-BE49-F238E27FC236}">
                  <a16:creationId xmlns:a16="http://schemas.microsoft.com/office/drawing/2014/main" xmlns="" id="{46B71F5D-DCFB-15C9-7BB6-A3D536C20709}"/>
                </a:ext>
              </a:extLst>
            </p:cNvPr>
            <p:cNvSpPr/>
            <p:nvPr/>
          </p:nvSpPr>
          <p:spPr>
            <a:xfrm>
              <a:off x="2721386" y="4359902"/>
              <a:ext cx="135213" cy="78783"/>
            </a:xfrm>
            <a:custGeom>
              <a:avLst/>
              <a:gdLst/>
              <a:ahLst/>
              <a:cxnLst/>
              <a:rect l="l" t="t" r="r" b="b"/>
              <a:pathLst>
                <a:path w="8015" h="4670" extrusionOk="0">
                  <a:moveTo>
                    <a:pt x="3546" y="0"/>
                  </a:moveTo>
                  <a:cubicBezTo>
                    <a:pt x="2762" y="0"/>
                    <a:pt x="1968" y="209"/>
                    <a:pt x="1313" y="758"/>
                  </a:cubicBezTo>
                  <a:cubicBezTo>
                    <a:pt x="1" y="1855"/>
                    <a:pt x="168" y="4478"/>
                    <a:pt x="168" y="4478"/>
                  </a:cubicBezTo>
                  <a:cubicBezTo>
                    <a:pt x="449" y="4353"/>
                    <a:pt x="664" y="4305"/>
                    <a:pt x="844" y="4305"/>
                  </a:cubicBezTo>
                  <a:cubicBezTo>
                    <a:pt x="1216" y="4305"/>
                    <a:pt x="1445" y="4509"/>
                    <a:pt x="1813" y="4669"/>
                  </a:cubicBezTo>
                  <a:cubicBezTo>
                    <a:pt x="1813" y="4669"/>
                    <a:pt x="1313" y="3405"/>
                    <a:pt x="2457" y="2546"/>
                  </a:cubicBezTo>
                  <a:cubicBezTo>
                    <a:pt x="2746" y="2335"/>
                    <a:pt x="2969" y="2253"/>
                    <a:pt x="3159" y="2253"/>
                  </a:cubicBezTo>
                  <a:cubicBezTo>
                    <a:pt x="3741" y="2253"/>
                    <a:pt x="4021" y="3011"/>
                    <a:pt x="4938" y="3119"/>
                  </a:cubicBezTo>
                  <a:cubicBezTo>
                    <a:pt x="6154" y="3262"/>
                    <a:pt x="7371" y="3166"/>
                    <a:pt x="7275" y="3977"/>
                  </a:cubicBezTo>
                  <a:cubicBezTo>
                    <a:pt x="8015" y="2141"/>
                    <a:pt x="6941" y="1091"/>
                    <a:pt x="5725" y="495"/>
                  </a:cubicBezTo>
                  <a:cubicBezTo>
                    <a:pt x="5105" y="209"/>
                    <a:pt x="4330" y="0"/>
                    <a:pt x="3546" y="0"/>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241;p74">
              <a:extLst>
                <a:ext uri="{FF2B5EF4-FFF2-40B4-BE49-F238E27FC236}">
                  <a16:creationId xmlns:a16="http://schemas.microsoft.com/office/drawing/2014/main" xmlns="" id="{EA446EBA-8838-8C62-1B52-C692A93346B2}"/>
                </a:ext>
              </a:extLst>
            </p:cNvPr>
            <p:cNvSpPr/>
            <p:nvPr/>
          </p:nvSpPr>
          <p:spPr>
            <a:xfrm>
              <a:off x="2623287" y="4334141"/>
              <a:ext cx="120654" cy="173120"/>
            </a:xfrm>
            <a:custGeom>
              <a:avLst/>
              <a:gdLst/>
              <a:ahLst/>
              <a:cxnLst/>
              <a:rect l="l" t="t" r="r" b="b"/>
              <a:pathLst>
                <a:path w="7152" h="10262" extrusionOk="0">
                  <a:moveTo>
                    <a:pt x="4626" y="1"/>
                  </a:moveTo>
                  <a:cubicBezTo>
                    <a:pt x="4422" y="1"/>
                    <a:pt x="4207" y="36"/>
                    <a:pt x="3979" y="114"/>
                  </a:cubicBezTo>
                  <a:cubicBezTo>
                    <a:pt x="1928" y="830"/>
                    <a:pt x="2858" y="5004"/>
                    <a:pt x="2620" y="6816"/>
                  </a:cubicBezTo>
                  <a:cubicBezTo>
                    <a:pt x="2474" y="7928"/>
                    <a:pt x="1933" y="8385"/>
                    <a:pt x="1426" y="8385"/>
                  </a:cubicBezTo>
                  <a:cubicBezTo>
                    <a:pt x="1107" y="8385"/>
                    <a:pt x="801" y="8203"/>
                    <a:pt x="616" y="7889"/>
                  </a:cubicBezTo>
                  <a:lnTo>
                    <a:pt x="616" y="7889"/>
                  </a:lnTo>
                  <a:cubicBezTo>
                    <a:pt x="1" y="9069"/>
                    <a:pt x="1568" y="10262"/>
                    <a:pt x="2917" y="10262"/>
                  </a:cubicBezTo>
                  <a:cubicBezTo>
                    <a:pt x="3450" y="10262"/>
                    <a:pt x="3948" y="10076"/>
                    <a:pt x="4266" y="9631"/>
                  </a:cubicBezTo>
                  <a:cubicBezTo>
                    <a:pt x="5363" y="8033"/>
                    <a:pt x="4743" y="4050"/>
                    <a:pt x="5410" y="3620"/>
                  </a:cubicBezTo>
                  <a:cubicBezTo>
                    <a:pt x="5610" y="3507"/>
                    <a:pt x="5807" y="3466"/>
                    <a:pt x="5989" y="3466"/>
                  </a:cubicBezTo>
                  <a:cubicBezTo>
                    <a:pt x="6458" y="3466"/>
                    <a:pt x="6818" y="3739"/>
                    <a:pt x="6818" y="3739"/>
                  </a:cubicBezTo>
                  <a:lnTo>
                    <a:pt x="7151" y="2308"/>
                  </a:lnTo>
                  <a:cubicBezTo>
                    <a:pt x="7151" y="2308"/>
                    <a:pt x="6281" y="1"/>
                    <a:pt x="4626" y="1"/>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242;p74">
              <a:extLst>
                <a:ext uri="{FF2B5EF4-FFF2-40B4-BE49-F238E27FC236}">
                  <a16:creationId xmlns:a16="http://schemas.microsoft.com/office/drawing/2014/main" xmlns="" id="{84E75C40-529F-5902-87E5-A6DC1638EBA6}"/>
                </a:ext>
              </a:extLst>
            </p:cNvPr>
            <p:cNvSpPr/>
            <p:nvPr/>
          </p:nvSpPr>
          <p:spPr>
            <a:xfrm>
              <a:off x="2649368" y="4530238"/>
              <a:ext cx="149299" cy="230326"/>
            </a:xfrm>
            <a:custGeom>
              <a:avLst/>
              <a:gdLst/>
              <a:ahLst/>
              <a:cxnLst/>
              <a:rect l="l" t="t" r="r" b="b"/>
              <a:pathLst>
                <a:path w="8850" h="13653" extrusionOk="0">
                  <a:moveTo>
                    <a:pt x="3314" y="0"/>
                  </a:moveTo>
                  <a:cubicBezTo>
                    <a:pt x="3080" y="0"/>
                    <a:pt x="2805" y="81"/>
                    <a:pt x="2481" y="272"/>
                  </a:cubicBezTo>
                  <a:cubicBezTo>
                    <a:pt x="1599" y="773"/>
                    <a:pt x="1" y="6760"/>
                    <a:pt x="1" y="7737"/>
                  </a:cubicBezTo>
                  <a:cubicBezTo>
                    <a:pt x="1" y="8739"/>
                    <a:pt x="7680" y="13652"/>
                    <a:pt x="7680" y="13652"/>
                  </a:cubicBezTo>
                  <a:cubicBezTo>
                    <a:pt x="7680" y="13652"/>
                    <a:pt x="8038" y="12436"/>
                    <a:pt x="8849" y="12198"/>
                  </a:cubicBezTo>
                  <a:cubicBezTo>
                    <a:pt x="8682" y="12102"/>
                    <a:pt x="3101" y="6760"/>
                    <a:pt x="3101" y="6760"/>
                  </a:cubicBezTo>
                  <a:lnTo>
                    <a:pt x="4580" y="2562"/>
                  </a:lnTo>
                  <a:cubicBezTo>
                    <a:pt x="4620" y="2562"/>
                    <a:pt x="4626" y="0"/>
                    <a:pt x="3314" y="0"/>
                  </a:cubicBez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4243;p74">
              <a:extLst>
                <a:ext uri="{FF2B5EF4-FFF2-40B4-BE49-F238E27FC236}">
                  <a16:creationId xmlns:a16="http://schemas.microsoft.com/office/drawing/2014/main" xmlns="" id="{483FC86B-7962-55F7-68D2-8931F16C4AB5}"/>
                </a:ext>
              </a:extLst>
            </p:cNvPr>
            <p:cNvSpPr/>
            <p:nvPr/>
          </p:nvSpPr>
          <p:spPr>
            <a:xfrm>
              <a:off x="2769668" y="4768999"/>
              <a:ext cx="218095" cy="39037"/>
            </a:xfrm>
            <a:custGeom>
              <a:avLst/>
              <a:gdLst/>
              <a:ahLst/>
              <a:cxnLst/>
              <a:rect l="l" t="t" r="r" b="b"/>
              <a:pathLst>
                <a:path w="12928" h="2314" extrusionOk="0">
                  <a:moveTo>
                    <a:pt x="7824" y="0"/>
                  </a:moveTo>
                  <a:lnTo>
                    <a:pt x="1" y="239"/>
                  </a:lnTo>
                  <a:lnTo>
                    <a:pt x="4318" y="2314"/>
                  </a:lnTo>
                  <a:lnTo>
                    <a:pt x="12928" y="1884"/>
                  </a:lnTo>
                  <a:lnTo>
                    <a:pt x="78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4244;p74">
              <a:extLst>
                <a:ext uri="{FF2B5EF4-FFF2-40B4-BE49-F238E27FC236}">
                  <a16:creationId xmlns:a16="http://schemas.microsoft.com/office/drawing/2014/main" xmlns="" id="{53DADF2E-1BF0-71F6-176C-19E321FAEB81}"/>
                </a:ext>
              </a:extLst>
            </p:cNvPr>
            <p:cNvSpPr/>
            <p:nvPr/>
          </p:nvSpPr>
          <p:spPr>
            <a:xfrm>
              <a:off x="2769668" y="4773014"/>
              <a:ext cx="78479" cy="35022"/>
            </a:xfrm>
            <a:custGeom>
              <a:avLst/>
              <a:gdLst/>
              <a:ahLst/>
              <a:cxnLst/>
              <a:rect l="l" t="t" r="r" b="b"/>
              <a:pathLst>
                <a:path w="4652" h="2076" extrusionOk="0">
                  <a:moveTo>
                    <a:pt x="1" y="1"/>
                  </a:moveTo>
                  <a:lnTo>
                    <a:pt x="1" y="430"/>
                  </a:lnTo>
                  <a:lnTo>
                    <a:pt x="4318" y="2076"/>
                  </a:lnTo>
                  <a:lnTo>
                    <a:pt x="4652" y="1670"/>
                  </a:lnTo>
                  <a:lnTo>
                    <a:pt x="1" y="1"/>
                  </a:lnTo>
                  <a:close/>
                </a:path>
              </a:pathLst>
            </a:custGeom>
            <a:solidFill>
              <a:srgbClr val="D0D1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4245;p74">
              <a:extLst>
                <a:ext uri="{FF2B5EF4-FFF2-40B4-BE49-F238E27FC236}">
                  <a16:creationId xmlns:a16="http://schemas.microsoft.com/office/drawing/2014/main" xmlns="" id="{F49A2984-CB3C-5E2E-01CE-2ACC49BCB49D}"/>
                </a:ext>
              </a:extLst>
            </p:cNvPr>
            <p:cNvSpPr/>
            <p:nvPr/>
          </p:nvSpPr>
          <p:spPr>
            <a:xfrm>
              <a:off x="2842496" y="4688934"/>
              <a:ext cx="188725" cy="119102"/>
            </a:xfrm>
            <a:custGeom>
              <a:avLst/>
              <a:gdLst/>
              <a:ahLst/>
              <a:cxnLst/>
              <a:rect l="l" t="t" r="r" b="b"/>
              <a:pathLst>
                <a:path w="11187" h="7060" extrusionOk="0">
                  <a:moveTo>
                    <a:pt x="2577" y="0"/>
                  </a:moveTo>
                  <a:lnTo>
                    <a:pt x="1" y="7060"/>
                  </a:lnTo>
                  <a:lnTo>
                    <a:pt x="1" y="7060"/>
                  </a:lnTo>
                  <a:lnTo>
                    <a:pt x="8611" y="6797"/>
                  </a:lnTo>
                  <a:lnTo>
                    <a:pt x="11187" y="453"/>
                  </a:lnTo>
                  <a:lnTo>
                    <a:pt x="2577" y="0"/>
                  </a:lnTo>
                  <a:close/>
                </a:path>
              </a:pathLst>
            </a:custGeom>
            <a:solidFill>
              <a:srgbClr val="D0D1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4246;p74">
              <a:extLst>
                <a:ext uri="{FF2B5EF4-FFF2-40B4-BE49-F238E27FC236}">
                  <a16:creationId xmlns:a16="http://schemas.microsoft.com/office/drawing/2014/main" xmlns="" id="{FAEFA7D9-B4C5-D330-424D-29EDE1A86818}"/>
                </a:ext>
              </a:extLst>
            </p:cNvPr>
            <p:cNvSpPr/>
            <p:nvPr/>
          </p:nvSpPr>
          <p:spPr>
            <a:xfrm>
              <a:off x="2926997" y="4730924"/>
              <a:ext cx="30585" cy="33065"/>
            </a:xfrm>
            <a:custGeom>
              <a:avLst/>
              <a:gdLst/>
              <a:ahLst/>
              <a:cxnLst/>
              <a:rect l="l" t="t" r="r" b="b"/>
              <a:pathLst>
                <a:path w="1813" h="1960" extrusionOk="0">
                  <a:moveTo>
                    <a:pt x="1106" y="1"/>
                  </a:moveTo>
                  <a:cubicBezTo>
                    <a:pt x="794" y="1"/>
                    <a:pt x="449" y="250"/>
                    <a:pt x="263" y="659"/>
                  </a:cubicBezTo>
                  <a:cubicBezTo>
                    <a:pt x="0" y="1160"/>
                    <a:pt x="96" y="1733"/>
                    <a:pt x="430" y="1900"/>
                  </a:cubicBezTo>
                  <a:cubicBezTo>
                    <a:pt x="506" y="1940"/>
                    <a:pt x="588" y="1959"/>
                    <a:pt x="673" y="1959"/>
                  </a:cubicBezTo>
                  <a:cubicBezTo>
                    <a:pt x="989" y="1959"/>
                    <a:pt x="1344" y="1698"/>
                    <a:pt x="1551" y="1303"/>
                  </a:cubicBezTo>
                  <a:cubicBezTo>
                    <a:pt x="1813" y="802"/>
                    <a:pt x="1718" y="230"/>
                    <a:pt x="1360" y="63"/>
                  </a:cubicBezTo>
                  <a:cubicBezTo>
                    <a:pt x="1281" y="21"/>
                    <a:pt x="1195" y="1"/>
                    <a:pt x="1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4247;p74">
              <a:extLst>
                <a:ext uri="{FF2B5EF4-FFF2-40B4-BE49-F238E27FC236}">
                  <a16:creationId xmlns:a16="http://schemas.microsoft.com/office/drawing/2014/main" xmlns="" id="{D36E29EA-B639-0931-2EC4-DE46F36AE59C}"/>
                </a:ext>
              </a:extLst>
            </p:cNvPr>
            <p:cNvSpPr/>
            <p:nvPr/>
          </p:nvSpPr>
          <p:spPr>
            <a:xfrm>
              <a:off x="2778929" y="4735192"/>
              <a:ext cx="73250" cy="46342"/>
            </a:xfrm>
            <a:custGeom>
              <a:avLst/>
              <a:gdLst/>
              <a:ahLst/>
              <a:cxnLst/>
              <a:rect l="l" t="t" r="r" b="b"/>
              <a:pathLst>
                <a:path w="4342" h="2747" extrusionOk="0">
                  <a:moveTo>
                    <a:pt x="1193" y="1"/>
                  </a:moveTo>
                  <a:cubicBezTo>
                    <a:pt x="310" y="96"/>
                    <a:pt x="0" y="1456"/>
                    <a:pt x="0" y="1456"/>
                  </a:cubicBezTo>
                  <a:cubicBezTo>
                    <a:pt x="0" y="1456"/>
                    <a:pt x="787" y="1980"/>
                    <a:pt x="1527" y="2386"/>
                  </a:cubicBezTo>
                  <a:cubicBezTo>
                    <a:pt x="1970" y="2643"/>
                    <a:pt x="2654" y="2746"/>
                    <a:pt x="3203" y="2746"/>
                  </a:cubicBezTo>
                  <a:cubicBezTo>
                    <a:pt x="3568" y="2746"/>
                    <a:pt x="3874" y="2701"/>
                    <a:pt x="4007" y="2624"/>
                  </a:cubicBezTo>
                  <a:cubicBezTo>
                    <a:pt x="4341" y="2481"/>
                    <a:pt x="1193" y="1"/>
                    <a:pt x="1193" y="1"/>
                  </a:cubicBezTo>
                  <a:close/>
                </a:path>
              </a:pathLst>
            </a:custGeom>
            <a:solidFill>
              <a:srgbClr val="FFD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4248;p74">
              <a:extLst>
                <a:ext uri="{FF2B5EF4-FFF2-40B4-BE49-F238E27FC236}">
                  <a16:creationId xmlns:a16="http://schemas.microsoft.com/office/drawing/2014/main" xmlns="" id="{2445C6BB-D6A6-9112-D643-2CA1BD246EE5}"/>
                </a:ext>
              </a:extLst>
            </p:cNvPr>
            <p:cNvSpPr/>
            <p:nvPr/>
          </p:nvSpPr>
          <p:spPr>
            <a:xfrm>
              <a:off x="2706102" y="4231842"/>
              <a:ext cx="127166" cy="35427"/>
            </a:xfrm>
            <a:custGeom>
              <a:avLst/>
              <a:gdLst/>
              <a:ahLst/>
              <a:cxnLst/>
              <a:rect l="l" t="t" r="r" b="b"/>
              <a:pathLst>
                <a:path w="7538" h="2100" extrusionOk="0">
                  <a:moveTo>
                    <a:pt x="1" y="1"/>
                  </a:moveTo>
                  <a:lnTo>
                    <a:pt x="1" y="2100"/>
                  </a:lnTo>
                  <a:lnTo>
                    <a:pt x="7537" y="2100"/>
                  </a:lnTo>
                  <a:lnTo>
                    <a:pt x="7537" y="1"/>
                  </a:lnTo>
                  <a:close/>
                </a:path>
              </a:pathLst>
            </a:custGeom>
            <a:solidFill>
              <a:srgbClr val="D0D1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4249;p74">
              <a:extLst>
                <a:ext uri="{FF2B5EF4-FFF2-40B4-BE49-F238E27FC236}">
                  <a16:creationId xmlns:a16="http://schemas.microsoft.com/office/drawing/2014/main" xmlns="" id="{C7CB48F1-5932-6DBF-68C8-5568B144B6FC}"/>
                </a:ext>
              </a:extLst>
            </p:cNvPr>
            <p:cNvSpPr/>
            <p:nvPr/>
          </p:nvSpPr>
          <p:spPr>
            <a:xfrm>
              <a:off x="3030006" y="4231842"/>
              <a:ext cx="127149" cy="35427"/>
            </a:xfrm>
            <a:custGeom>
              <a:avLst/>
              <a:gdLst/>
              <a:ahLst/>
              <a:cxnLst/>
              <a:rect l="l" t="t" r="r" b="b"/>
              <a:pathLst>
                <a:path w="7537" h="2100" extrusionOk="0">
                  <a:moveTo>
                    <a:pt x="0" y="1"/>
                  </a:moveTo>
                  <a:lnTo>
                    <a:pt x="0" y="2100"/>
                  </a:lnTo>
                  <a:lnTo>
                    <a:pt x="7537" y="2100"/>
                  </a:lnTo>
                  <a:lnTo>
                    <a:pt x="7537" y="1"/>
                  </a:lnTo>
                  <a:close/>
                </a:path>
              </a:pathLst>
            </a:custGeom>
            <a:solidFill>
              <a:srgbClr val="D0D1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4250;p74">
              <a:extLst>
                <a:ext uri="{FF2B5EF4-FFF2-40B4-BE49-F238E27FC236}">
                  <a16:creationId xmlns:a16="http://schemas.microsoft.com/office/drawing/2014/main" xmlns="" id="{D5F9F39E-046A-C5F2-5003-2E2110EFCDB4}"/>
                </a:ext>
              </a:extLst>
            </p:cNvPr>
            <p:cNvSpPr/>
            <p:nvPr/>
          </p:nvSpPr>
          <p:spPr>
            <a:xfrm>
              <a:off x="2868256" y="4231842"/>
              <a:ext cx="127149" cy="35427"/>
            </a:xfrm>
            <a:custGeom>
              <a:avLst/>
              <a:gdLst/>
              <a:ahLst/>
              <a:cxnLst/>
              <a:rect l="l" t="t" r="r" b="b"/>
              <a:pathLst>
                <a:path w="7537" h="2100" extrusionOk="0">
                  <a:moveTo>
                    <a:pt x="0" y="1"/>
                  </a:moveTo>
                  <a:lnTo>
                    <a:pt x="0" y="2100"/>
                  </a:lnTo>
                  <a:lnTo>
                    <a:pt x="7537" y="2100"/>
                  </a:lnTo>
                  <a:lnTo>
                    <a:pt x="7537" y="1"/>
                  </a:lnTo>
                  <a:close/>
                </a:path>
              </a:pathLst>
            </a:custGeom>
            <a:solidFill>
              <a:srgbClr val="D0D1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4251;p74">
              <a:extLst>
                <a:ext uri="{FF2B5EF4-FFF2-40B4-BE49-F238E27FC236}">
                  <a16:creationId xmlns:a16="http://schemas.microsoft.com/office/drawing/2014/main" xmlns="" id="{6CFB4A9F-9002-52C6-C6D3-3DF5A74637E0}"/>
                </a:ext>
              </a:extLst>
            </p:cNvPr>
            <p:cNvSpPr/>
            <p:nvPr/>
          </p:nvSpPr>
          <p:spPr>
            <a:xfrm>
              <a:off x="2701277" y="3823858"/>
              <a:ext cx="452656" cy="369386"/>
            </a:xfrm>
            <a:custGeom>
              <a:avLst/>
              <a:gdLst/>
              <a:ahLst/>
              <a:cxnLst/>
              <a:rect l="l" t="t" r="r" b="b"/>
              <a:pathLst>
                <a:path w="26832" h="21896" extrusionOk="0">
                  <a:moveTo>
                    <a:pt x="0" y="1"/>
                  </a:moveTo>
                  <a:lnTo>
                    <a:pt x="0" y="21895"/>
                  </a:lnTo>
                  <a:lnTo>
                    <a:pt x="26832" y="21895"/>
                  </a:lnTo>
                  <a:lnTo>
                    <a:pt x="268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4252;p74">
              <a:extLst>
                <a:ext uri="{FF2B5EF4-FFF2-40B4-BE49-F238E27FC236}">
                  <a16:creationId xmlns:a16="http://schemas.microsoft.com/office/drawing/2014/main" xmlns="" id="{97FD4C24-851F-D37D-81FB-C4039651BF65}"/>
                </a:ext>
              </a:extLst>
            </p:cNvPr>
            <p:cNvSpPr/>
            <p:nvPr/>
          </p:nvSpPr>
          <p:spPr>
            <a:xfrm>
              <a:off x="3188128" y="4036301"/>
              <a:ext cx="890432" cy="166996"/>
            </a:xfrm>
            <a:custGeom>
              <a:avLst/>
              <a:gdLst/>
              <a:ahLst/>
              <a:cxnLst/>
              <a:rect l="l" t="t" r="r" b="b"/>
              <a:pathLst>
                <a:path w="52782" h="9899" extrusionOk="0">
                  <a:moveTo>
                    <a:pt x="1717" y="1"/>
                  </a:moveTo>
                  <a:cubicBezTo>
                    <a:pt x="763" y="1"/>
                    <a:pt x="0" y="764"/>
                    <a:pt x="0" y="1718"/>
                  </a:cubicBezTo>
                  <a:lnTo>
                    <a:pt x="0" y="8157"/>
                  </a:lnTo>
                  <a:cubicBezTo>
                    <a:pt x="0" y="9111"/>
                    <a:pt x="763" y="9899"/>
                    <a:pt x="1717" y="9899"/>
                  </a:cubicBezTo>
                  <a:lnTo>
                    <a:pt x="51040" y="9899"/>
                  </a:lnTo>
                  <a:cubicBezTo>
                    <a:pt x="51994" y="9899"/>
                    <a:pt x="52757" y="9159"/>
                    <a:pt x="52781" y="8157"/>
                  </a:cubicBezTo>
                  <a:lnTo>
                    <a:pt x="52781" y="1718"/>
                  </a:lnTo>
                  <a:cubicBezTo>
                    <a:pt x="52781" y="764"/>
                    <a:pt x="52018" y="1"/>
                    <a:pt x="51064" y="1"/>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4253;p74">
              <a:extLst>
                <a:ext uri="{FF2B5EF4-FFF2-40B4-BE49-F238E27FC236}">
                  <a16:creationId xmlns:a16="http://schemas.microsoft.com/office/drawing/2014/main" xmlns="" id="{2AC01F9D-38B5-7BBB-3040-7EF62F55ED9E}"/>
                </a:ext>
              </a:extLst>
            </p:cNvPr>
            <p:cNvSpPr/>
            <p:nvPr/>
          </p:nvSpPr>
          <p:spPr>
            <a:xfrm>
              <a:off x="3810564" y="4060847"/>
              <a:ext cx="241039" cy="118309"/>
            </a:xfrm>
            <a:custGeom>
              <a:avLst/>
              <a:gdLst/>
              <a:ahLst/>
              <a:cxnLst/>
              <a:rect l="l" t="t" r="r" b="b"/>
              <a:pathLst>
                <a:path w="14288" h="7013" extrusionOk="0">
                  <a:moveTo>
                    <a:pt x="1" y="0"/>
                  </a:moveTo>
                  <a:lnTo>
                    <a:pt x="1" y="7013"/>
                  </a:lnTo>
                  <a:lnTo>
                    <a:pt x="14287" y="7013"/>
                  </a:lnTo>
                  <a:lnTo>
                    <a:pt x="1428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4254;p74">
              <a:extLst>
                <a:ext uri="{FF2B5EF4-FFF2-40B4-BE49-F238E27FC236}">
                  <a16:creationId xmlns:a16="http://schemas.microsoft.com/office/drawing/2014/main" xmlns="" id="{18D2004D-0915-2E92-1019-6CFA4704BDF4}"/>
                </a:ext>
              </a:extLst>
            </p:cNvPr>
            <p:cNvSpPr/>
            <p:nvPr/>
          </p:nvSpPr>
          <p:spPr>
            <a:xfrm>
              <a:off x="3220721" y="4067680"/>
              <a:ext cx="556474" cy="22960"/>
            </a:xfrm>
            <a:custGeom>
              <a:avLst/>
              <a:gdLst/>
              <a:ahLst/>
              <a:cxnLst/>
              <a:rect l="l" t="t" r="r" b="b"/>
              <a:pathLst>
                <a:path w="32986" h="1361" extrusionOk="0">
                  <a:moveTo>
                    <a:pt x="0" y="1"/>
                  </a:moveTo>
                  <a:lnTo>
                    <a:pt x="0" y="1360"/>
                  </a:lnTo>
                  <a:lnTo>
                    <a:pt x="32985" y="1360"/>
                  </a:lnTo>
                  <a:lnTo>
                    <a:pt x="3298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4255;p74">
              <a:extLst>
                <a:ext uri="{FF2B5EF4-FFF2-40B4-BE49-F238E27FC236}">
                  <a16:creationId xmlns:a16="http://schemas.microsoft.com/office/drawing/2014/main" xmlns="" id="{A0BFD57A-D0E1-64A3-5F98-2716757BAE34}"/>
                </a:ext>
              </a:extLst>
            </p:cNvPr>
            <p:cNvSpPr/>
            <p:nvPr/>
          </p:nvSpPr>
          <p:spPr>
            <a:xfrm>
              <a:off x="3220721" y="4108724"/>
              <a:ext cx="556474" cy="22555"/>
            </a:xfrm>
            <a:custGeom>
              <a:avLst/>
              <a:gdLst/>
              <a:ahLst/>
              <a:cxnLst/>
              <a:rect l="l" t="t" r="r" b="b"/>
              <a:pathLst>
                <a:path w="32986" h="1337" extrusionOk="0">
                  <a:moveTo>
                    <a:pt x="0" y="1"/>
                  </a:moveTo>
                  <a:lnTo>
                    <a:pt x="0" y="1336"/>
                  </a:lnTo>
                  <a:lnTo>
                    <a:pt x="32985" y="1336"/>
                  </a:lnTo>
                  <a:lnTo>
                    <a:pt x="3298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4256;p74">
              <a:extLst>
                <a:ext uri="{FF2B5EF4-FFF2-40B4-BE49-F238E27FC236}">
                  <a16:creationId xmlns:a16="http://schemas.microsoft.com/office/drawing/2014/main" xmlns="" id="{48FC72FF-D898-89C0-12F7-1F36562732CF}"/>
                </a:ext>
              </a:extLst>
            </p:cNvPr>
            <p:cNvSpPr/>
            <p:nvPr/>
          </p:nvSpPr>
          <p:spPr>
            <a:xfrm>
              <a:off x="3220721" y="4149364"/>
              <a:ext cx="374598" cy="22555"/>
            </a:xfrm>
            <a:custGeom>
              <a:avLst/>
              <a:gdLst/>
              <a:ahLst/>
              <a:cxnLst/>
              <a:rect l="l" t="t" r="r" b="b"/>
              <a:pathLst>
                <a:path w="22205" h="1337" extrusionOk="0">
                  <a:moveTo>
                    <a:pt x="0" y="1"/>
                  </a:moveTo>
                  <a:lnTo>
                    <a:pt x="0" y="1336"/>
                  </a:lnTo>
                  <a:lnTo>
                    <a:pt x="22205" y="1336"/>
                  </a:lnTo>
                  <a:lnTo>
                    <a:pt x="222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4257;p74">
              <a:extLst>
                <a:ext uri="{FF2B5EF4-FFF2-40B4-BE49-F238E27FC236}">
                  <a16:creationId xmlns:a16="http://schemas.microsoft.com/office/drawing/2014/main" xmlns="" id="{CBD4E88D-FA84-A657-4162-F8ACA836D963}"/>
                </a:ext>
              </a:extLst>
            </p:cNvPr>
            <p:cNvSpPr/>
            <p:nvPr/>
          </p:nvSpPr>
          <p:spPr>
            <a:xfrm>
              <a:off x="3187723" y="4358990"/>
              <a:ext cx="855832" cy="364965"/>
            </a:xfrm>
            <a:custGeom>
              <a:avLst/>
              <a:gdLst/>
              <a:ahLst/>
              <a:cxnLst/>
              <a:rect l="l" t="t" r="r" b="b"/>
              <a:pathLst>
                <a:path w="50731" h="23804" extrusionOk="0">
                  <a:moveTo>
                    <a:pt x="0" y="0"/>
                  </a:moveTo>
                  <a:lnTo>
                    <a:pt x="0" y="23803"/>
                  </a:lnTo>
                  <a:lnTo>
                    <a:pt x="50730" y="23803"/>
                  </a:lnTo>
                  <a:lnTo>
                    <a:pt x="5073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4258;p74">
              <a:extLst>
                <a:ext uri="{FF2B5EF4-FFF2-40B4-BE49-F238E27FC236}">
                  <a16:creationId xmlns:a16="http://schemas.microsoft.com/office/drawing/2014/main" xmlns="" id="{953600C7-5FCB-F687-2211-16D051D47A63}"/>
                </a:ext>
              </a:extLst>
            </p:cNvPr>
            <p:cNvSpPr/>
            <p:nvPr/>
          </p:nvSpPr>
          <p:spPr>
            <a:xfrm>
              <a:off x="3187723" y="4322383"/>
              <a:ext cx="855832" cy="66400"/>
            </a:xfrm>
            <a:custGeom>
              <a:avLst/>
              <a:gdLst/>
              <a:ahLst/>
              <a:cxnLst/>
              <a:rect l="l" t="t" r="r" b="b"/>
              <a:pathLst>
                <a:path w="50731" h="3936" extrusionOk="0">
                  <a:moveTo>
                    <a:pt x="0" y="0"/>
                  </a:moveTo>
                  <a:lnTo>
                    <a:pt x="0" y="3936"/>
                  </a:lnTo>
                  <a:lnTo>
                    <a:pt x="50730" y="3936"/>
                  </a:lnTo>
                  <a:lnTo>
                    <a:pt x="50730"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4259;p74">
              <a:extLst>
                <a:ext uri="{FF2B5EF4-FFF2-40B4-BE49-F238E27FC236}">
                  <a16:creationId xmlns:a16="http://schemas.microsoft.com/office/drawing/2014/main" xmlns="" id="{E7078201-0455-37F6-B13F-5E208C69D5FC}"/>
                </a:ext>
              </a:extLst>
            </p:cNvPr>
            <p:cNvSpPr/>
            <p:nvPr/>
          </p:nvSpPr>
          <p:spPr>
            <a:xfrm>
              <a:off x="3209047" y="4483728"/>
              <a:ext cx="493701" cy="33807"/>
            </a:xfrm>
            <a:custGeom>
              <a:avLst/>
              <a:gdLst/>
              <a:ahLst/>
              <a:cxnLst/>
              <a:rect l="l" t="t" r="r" b="b"/>
              <a:pathLst>
                <a:path w="29265" h="2004" extrusionOk="0">
                  <a:moveTo>
                    <a:pt x="0" y="0"/>
                  </a:moveTo>
                  <a:lnTo>
                    <a:pt x="0" y="2004"/>
                  </a:lnTo>
                  <a:lnTo>
                    <a:pt x="29265" y="2004"/>
                  </a:lnTo>
                  <a:lnTo>
                    <a:pt x="29265" y="0"/>
                  </a:lnTo>
                  <a:close/>
                </a:path>
              </a:pathLst>
            </a:custGeom>
            <a:solidFill>
              <a:srgbClr val="D0D1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4260;p74">
              <a:extLst>
                <a:ext uri="{FF2B5EF4-FFF2-40B4-BE49-F238E27FC236}">
                  <a16:creationId xmlns:a16="http://schemas.microsoft.com/office/drawing/2014/main" xmlns="" id="{5B2863FC-7242-1D22-9C49-29D878DD33A8}"/>
                </a:ext>
              </a:extLst>
            </p:cNvPr>
            <p:cNvSpPr/>
            <p:nvPr/>
          </p:nvSpPr>
          <p:spPr>
            <a:xfrm>
              <a:off x="3209047" y="4543684"/>
              <a:ext cx="443006" cy="33807"/>
            </a:xfrm>
            <a:custGeom>
              <a:avLst/>
              <a:gdLst/>
              <a:ahLst/>
              <a:cxnLst/>
              <a:rect l="l" t="t" r="r" b="b"/>
              <a:pathLst>
                <a:path w="26260" h="2004" extrusionOk="0">
                  <a:moveTo>
                    <a:pt x="0" y="0"/>
                  </a:moveTo>
                  <a:lnTo>
                    <a:pt x="0" y="2003"/>
                  </a:lnTo>
                  <a:lnTo>
                    <a:pt x="26260" y="2003"/>
                  </a:lnTo>
                  <a:lnTo>
                    <a:pt x="26260" y="0"/>
                  </a:lnTo>
                  <a:close/>
                </a:path>
              </a:pathLst>
            </a:custGeom>
            <a:solidFill>
              <a:srgbClr val="D0D1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4261;p74">
              <a:extLst>
                <a:ext uri="{FF2B5EF4-FFF2-40B4-BE49-F238E27FC236}">
                  <a16:creationId xmlns:a16="http://schemas.microsoft.com/office/drawing/2014/main" xmlns="" id="{CE3A8D37-724F-4D59-4119-0534241D1144}"/>
                </a:ext>
              </a:extLst>
            </p:cNvPr>
            <p:cNvSpPr/>
            <p:nvPr/>
          </p:nvSpPr>
          <p:spPr>
            <a:xfrm>
              <a:off x="3209047" y="4604028"/>
              <a:ext cx="298565" cy="33824"/>
            </a:xfrm>
            <a:custGeom>
              <a:avLst/>
              <a:gdLst/>
              <a:ahLst/>
              <a:cxnLst/>
              <a:rect l="l" t="t" r="r" b="b"/>
              <a:pathLst>
                <a:path w="17698" h="2005" extrusionOk="0">
                  <a:moveTo>
                    <a:pt x="0" y="1"/>
                  </a:moveTo>
                  <a:lnTo>
                    <a:pt x="0" y="2004"/>
                  </a:lnTo>
                  <a:lnTo>
                    <a:pt x="17697" y="2004"/>
                  </a:lnTo>
                  <a:lnTo>
                    <a:pt x="17697" y="1"/>
                  </a:lnTo>
                  <a:close/>
                </a:path>
              </a:pathLst>
            </a:custGeom>
            <a:solidFill>
              <a:srgbClr val="D0D1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4262;p74">
              <a:extLst>
                <a:ext uri="{FF2B5EF4-FFF2-40B4-BE49-F238E27FC236}">
                  <a16:creationId xmlns:a16="http://schemas.microsoft.com/office/drawing/2014/main" xmlns="" id="{27A96395-A85A-A0FE-F10A-4C48BE5F1429}"/>
                </a:ext>
              </a:extLst>
            </p:cNvPr>
            <p:cNvSpPr/>
            <p:nvPr/>
          </p:nvSpPr>
          <p:spPr>
            <a:xfrm>
              <a:off x="3209047" y="4428192"/>
              <a:ext cx="177860" cy="33419"/>
            </a:xfrm>
            <a:custGeom>
              <a:avLst/>
              <a:gdLst/>
              <a:ahLst/>
              <a:cxnLst/>
              <a:rect l="l" t="t" r="r" b="b"/>
              <a:pathLst>
                <a:path w="10543" h="1981" extrusionOk="0">
                  <a:moveTo>
                    <a:pt x="0" y="1"/>
                  </a:moveTo>
                  <a:lnTo>
                    <a:pt x="0" y="1981"/>
                  </a:lnTo>
                  <a:lnTo>
                    <a:pt x="10542" y="1981"/>
                  </a:lnTo>
                  <a:lnTo>
                    <a:pt x="10542" y="1"/>
                  </a:lnTo>
                  <a:close/>
                </a:path>
              </a:pathLst>
            </a:custGeom>
            <a:solidFill>
              <a:srgbClr val="D0D1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4263;p74">
              <a:extLst>
                <a:ext uri="{FF2B5EF4-FFF2-40B4-BE49-F238E27FC236}">
                  <a16:creationId xmlns:a16="http://schemas.microsoft.com/office/drawing/2014/main" xmlns="" id="{43FE04A7-A97C-DBAF-E42E-C398906B8AE7}"/>
                </a:ext>
              </a:extLst>
            </p:cNvPr>
            <p:cNvSpPr/>
            <p:nvPr/>
          </p:nvSpPr>
          <p:spPr>
            <a:xfrm>
              <a:off x="3750625" y="4426589"/>
              <a:ext cx="258718" cy="258330"/>
            </a:xfrm>
            <a:custGeom>
              <a:avLst/>
              <a:gdLst/>
              <a:ahLst/>
              <a:cxnLst/>
              <a:rect l="l" t="t" r="r" b="b"/>
              <a:pathLst>
                <a:path w="15336" h="15313" extrusionOk="0">
                  <a:moveTo>
                    <a:pt x="0" y="1"/>
                  </a:moveTo>
                  <a:lnTo>
                    <a:pt x="0" y="15313"/>
                  </a:lnTo>
                  <a:lnTo>
                    <a:pt x="15336" y="15313"/>
                  </a:lnTo>
                  <a:lnTo>
                    <a:pt x="15336" y="1"/>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4264;p74">
              <a:extLst>
                <a:ext uri="{FF2B5EF4-FFF2-40B4-BE49-F238E27FC236}">
                  <a16:creationId xmlns:a16="http://schemas.microsoft.com/office/drawing/2014/main" xmlns="" id="{E8F138AA-9978-25B1-8EF8-EED1DDE62363}"/>
                </a:ext>
              </a:extLst>
            </p:cNvPr>
            <p:cNvSpPr/>
            <p:nvPr/>
          </p:nvSpPr>
          <p:spPr>
            <a:xfrm>
              <a:off x="3802922" y="4481720"/>
              <a:ext cx="162964" cy="146465"/>
            </a:xfrm>
            <a:custGeom>
              <a:avLst/>
              <a:gdLst/>
              <a:ahLst/>
              <a:cxnLst/>
              <a:rect l="l" t="t" r="r" b="b"/>
              <a:pathLst>
                <a:path w="9660" h="8682" extrusionOk="0">
                  <a:moveTo>
                    <a:pt x="4604" y="0"/>
                  </a:moveTo>
                  <a:cubicBezTo>
                    <a:pt x="3530" y="0"/>
                    <a:pt x="2672" y="859"/>
                    <a:pt x="2672" y="1956"/>
                  </a:cubicBezTo>
                  <a:lnTo>
                    <a:pt x="2672" y="3101"/>
                  </a:lnTo>
                  <a:cubicBezTo>
                    <a:pt x="2672" y="3554"/>
                    <a:pt x="2815" y="3959"/>
                    <a:pt x="3077" y="4341"/>
                  </a:cubicBezTo>
                  <a:cubicBezTo>
                    <a:pt x="1288" y="4961"/>
                    <a:pt x="1" y="6654"/>
                    <a:pt x="1" y="8682"/>
                  </a:cubicBezTo>
                  <a:lnTo>
                    <a:pt x="9660" y="8682"/>
                  </a:lnTo>
                  <a:cubicBezTo>
                    <a:pt x="9612" y="8682"/>
                    <a:pt x="9255" y="5199"/>
                    <a:pt x="6154" y="4269"/>
                  </a:cubicBezTo>
                  <a:cubicBezTo>
                    <a:pt x="6392" y="3935"/>
                    <a:pt x="6536" y="3554"/>
                    <a:pt x="6536" y="3101"/>
                  </a:cubicBezTo>
                  <a:lnTo>
                    <a:pt x="6536" y="1956"/>
                  </a:lnTo>
                  <a:cubicBezTo>
                    <a:pt x="6536" y="859"/>
                    <a:pt x="5677" y="0"/>
                    <a:pt x="4604" y="0"/>
                  </a:cubicBez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4265;p74">
              <a:extLst>
                <a:ext uri="{FF2B5EF4-FFF2-40B4-BE49-F238E27FC236}">
                  <a16:creationId xmlns:a16="http://schemas.microsoft.com/office/drawing/2014/main" xmlns="" id="{05084CCD-C593-E7B6-17D8-2B2ABE849C3B}"/>
                </a:ext>
              </a:extLst>
            </p:cNvPr>
            <p:cNvSpPr/>
            <p:nvPr/>
          </p:nvSpPr>
          <p:spPr>
            <a:xfrm>
              <a:off x="3752632" y="3664925"/>
              <a:ext cx="299358" cy="299375"/>
            </a:xfrm>
            <a:custGeom>
              <a:avLst/>
              <a:gdLst/>
              <a:ahLst/>
              <a:cxnLst/>
              <a:rect l="l" t="t" r="r" b="b"/>
              <a:pathLst>
                <a:path w="17745" h="17746" extrusionOk="0">
                  <a:moveTo>
                    <a:pt x="2195" y="1"/>
                  </a:moveTo>
                  <a:cubicBezTo>
                    <a:pt x="1002" y="1"/>
                    <a:pt x="0" y="979"/>
                    <a:pt x="0" y="2171"/>
                  </a:cubicBezTo>
                  <a:lnTo>
                    <a:pt x="0" y="15575"/>
                  </a:lnTo>
                  <a:cubicBezTo>
                    <a:pt x="0" y="16768"/>
                    <a:pt x="1002" y="17745"/>
                    <a:pt x="2195" y="17745"/>
                  </a:cubicBezTo>
                  <a:lnTo>
                    <a:pt x="15575" y="17745"/>
                  </a:lnTo>
                  <a:cubicBezTo>
                    <a:pt x="16767" y="17745"/>
                    <a:pt x="17745" y="16768"/>
                    <a:pt x="17745" y="15575"/>
                  </a:cubicBezTo>
                  <a:lnTo>
                    <a:pt x="17745" y="2171"/>
                  </a:lnTo>
                  <a:cubicBezTo>
                    <a:pt x="17745" y="979"/>
                    <a:pt x="16767" y="1"/>
                    <a:pt x="15575" y="1"/>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4266;p74">
              <a:extLst>
                <a:ext uri="{FF2B5EF4-FFF2-40B4-BE49-F238E27FC236}">
                  <a16:creationId xmlns:a16="http://schemas.microsoft.com/office/drawing/2014/main" xmlns="" id="{4C53BB0D-D8EA-9206-45B9-D1030B44B886}"/>
                </a:ext>
              </a:extLst>
            </p:cNvPr>
            <p:cNvSpPr/>
            <p:nvPr/>
          </p:nvSpPr>
          <p:spPr>
            <a:xfrm>
              <a:off x="3017117" y="3855236"/>
              <a:ext cx="88939" cy="88939"/>
            </a:xfrm>
            <a:custGeom>
              <a:avLst/>
              <a:gdLst/>
              <a:ahLst/>
              <a:cxnLst/>
              <a:rect l="l" t="t" r="r" b="b"/>
              <a:pathLst>
                <a:path w="5272" h="5272" extrusionOk="0">
                  <a:moveTo>
                    <a:pt x="1980" y="1"/>
                  </a:moveTo>
                  <a:lnTo>
                    <a:pt x="1980" y="2004"/>
                  </a:lnTo>
                  <a:lnTo>
                    <a:pt x="1" y="2004"/>
                  </a:lnTo>
                  <a:lnTo>
                    <a:pt x="1" y="3245"/>
                  </a:lnTo>
                  <a:lnTo>
                    <a:pt x="1980" y="3245"/>
                  </a:lnTo>
                  <a:lnTo>
                    <a:pt x="1980" y="5272"/>
                  </a:lnTo>
                  <a:lnTo>
                    <a:pt x="3244" y="5272"/>
                  </a:lnTo>
                  <a:lnTo>
                    <a:pt x="3244" y="3245"/>
                  </a:lnTo>
                  <a:lnTo>
                    <a:pt x="5272" y="3245"/>
                  </a:lnTo>
                  <a:lnTo>
                    <a:pt x="5272" y="2004"/>
                  </a:lnTo>
                  <a:lnTo>
                    <a:pt x="3244" y="2004"/>
                  </a:lnTo>
                  <a:lnTo>
                    <a:pt x="3244" y="1"/>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4267;p74">
              <a:extLst>
                <a:ext uri="{FF2B5EF4-FFF2-40B4-BE49-F238E27FC236}">
                  <a16:creationId xmlns:a16="http://schemas.microsoft.com/office/drawing/2014/main" xmlns="" id="{9F4C8A56-E280-8D8F-4C1C-946B9F4339C8}"/>
                </a:ext>
              </a:extLst>
            </p:cNvPr>
            <p:cNvSpPr/>
            <p:nvPr/>
          </p:nvSpPr>
          <p:spPr>
            <a:xfrm>
              <a:off x="2738290" y="4044348"/>
              <a:ext cx="105842" cy="105438"/>
            </a:xfrm>
            <a:custGeom>
              <a:avLst/>
              <a:gdLst/>
              <a:ahLst/>
              <a:cxnLst/>
              <a:rect l="l" t="t" r="r" b="b"/>
              <a:pathLst>
                <a:path w="6274" h="6250" extrusionOk="0">
                  <a:moveTo>
                    <a:pt x="3125" y="1646"/>
                  </a:moveTo>
                  <a:cubicBezTo>
                    <a:pt x="3960" y="1646"/>
                    <a:pt x="4628" y="2314"/>
                    <a:pt x="4628" y="3125"/>
                  </a:cubicBezTo>
                  <a:cubicBezTo>
                    <a:pt x="4628" y="3960"/>
                    <a:pt x="3960" y="4628"/>
                    <a:pt x="3125" y="4628"/>
                  </a:cubicBezTo>
                  <a:cubicBezTo>
                    <a:pt x="2290" y="4628"/>
                    <a:pt x="1646" y="3936"/>
                    <a:pt x="1646" y="3125"/>
                  </a:cubicBezTo>
                  <a:cubicBezTo>
                    <a:pt x="1646" y="2290"/>
                    <a:pt x="2338" y="1646"/>
                    <a:pt x="3125" y="1646"/>
                  </a:cubicBezTo>
                  <a:close/>
                  <a:moveTo>
                    <a:pt x="3125" y="1"/>
                  </a:moveTo>
                  <a:cubicBezTo>
                    <a:pt x="1408" y="1"/>
                    <a:pt x="1" y="1408"/>
                    <a:pt x="1" y="3125"/>
                  </a:cubicBezTo>
                  <a:cubicBezTo>
                    <a:pt x="1" y="4866"/>
                    <a:pt x="1408" y="6249"/>
                    <a:pt x="3125" y="6249"/>
                  </a:cubicBezTo>
                  <a:cubicBezTo>
                    <a:pt x="4866" y="6249"/>
                    <a:pt x="6273" y="4866"/>
                    <a:pt x="6273" y="3125"/>
                  </a:cubicBezTo>
                  <a:cubicBezTo>
                    <a:pt x="6273" y="1408"/>
                    <a:pt x="4866" y="1"/>
                    <a:pt x="3125" y="1"/>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4268;p74">
              <a:extLst>
                <a:ext uri="{FF2B5EF4-FFF2-40B4-BE49-F238E27FC236}">
                  <a16:creationId xmlns:a16="http://schemas.microsoft.com/office/drawing/2014/main" xmlns="" id="{855450D3-0C4A-644B-97DC-A6A65C2382AE}"/>
                </a:ext>
              </a:extLst>
            </p:cNvPr>
            <p:cNvSpPr/>
            <p:nvPr/>
          </p:nvSpPr>
          <p:spPr>
            <a:xfrm>
              <a:off x="3786828" y="3694701"/>
              <a:ext cx="105842" cy="105842"/>
            </a:xfrm>
            <a:custGeom>
              <a:avLst/>
              <a:gdLst/>
              <a:ahLst/>
              <a:cxnLst/>
              <a:rect l="l" t="t" r="r" b="b"/>
              <a:pathLst>
                <a:path w="6274" h="6274" extrusionOk="0">
                  <a:moveTo>
                    <a:pt x="3149" y="1646"/>
                  </a:moveTo>
                  <a:cubicBezTo>
                    <a:pt x="3984" y="1646"/>
                    <a:pt x="4628" y="2338"/>
                    <a:pt x="4628" y="3125"/>
                  </a:cubicBezTo>
                  <a:cubicBezTo>
                    <a:pt x="4628" y="3960"/>
                    <a:pt x="3984" y="4628"/>
                    <a:pt x="3149" y="4628"/>
                  </a:cubicBezTo>
                  <a:cubicBezTo>
                    <a:pt x="2314" y="4628"/>
                    <a:pt x="1646" y="3936"/>
                    <a:pt x="1646" y="3125"/>
                  </a:cubicBezTo>
                  <a:cubicBezTo>
                    <a:pt x="1646" y="2290"/>
                    <a:pt x="2338" y="1646"/>
                    <a:pt x="3149" y="1646"/>
                  </a:cubicBezTo>
                  <a:close/>
                  <a:moveTo>
                    <a:pt x="3149" y="1"/>
                  </a:moveTo>
                  <a:cubicBezTo>
                    <a:pt x="1408" y="1"/>
                    <a:pt x="1" y="1408"/>
                    <a:pt x="1" y="3125"/>
                  </a:cubicBezTo>
                  <a:cubicBezTo>
                    <a:pt x="1" y="4866"/>
                    <a:pt x="1408" y="6273"/>
                    <a:pt x="3149" y="6273"/>
                  </a:cubicBezTo>
                  <a:cubicBezTo>
                    <a:pt x="4866" y="6273"/>
                    <a:pt x="6273" y="4866"/>
                    <a:pt x="6273" y="3125"/>
                  </a:cubicBezTo>
                  <a:cubicBezTo>
                    <a:pt x="6273" y="1408"/>
                    <a:pt x="4866" y="1"/>
                    <a:pt x="3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3998320"/>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21">
          <a:extLst>
            <a:ext uri="{FF2B5EF4-FFF2-40B4-BE49-F238E27FC236}">
              <a16:creationId xmlns:a16="http://schemas.microsoft.com/office/drawing/2014/main" xmlns="" id="{290FD868-DB28-D518-DCCF-F179955BC726}"/>
            </a:ext>
          </a:extLst>
        </p:cNvPr>
        <p:cNvGrpSpPr/>
        <p:nvPr/>
      </p:nvGrpSpPr>
      <p:grpSpPr>
        <a:xfrm>
          <a:off x="0" y="0"/>
          <a:ext cx="0" cy="0"/>
          <a:chOff x="0" y="0"/>
          <a:chExt cx="0" cy="0"/>
        </a:xfrm>
      </p:grpSpPr>
      <p:sp>
        <p:nvSpPr>
          <p:cNvPr id="3722" name="Google Shape;3722;p63">
            <a:extLst>
              <a:ext uri="{FF2B5EF4-FFF2-40B4-BE49-F238E27FC236}">
                <a16:creationId xmlns:a16="http://schemas.microsoft.com/office/drawing/2014/main" xmlns="" id="{1200FCCF-C212-88CF-278C-4CFE3DB4FAD2}"/>
              </a:ext>
            </a:extLst>
          </p:cNvPr>
          <p:cNvSpPr txBox="1">
            <a:spLocks noGrp="1"/>
          </p:cNvSpPr>
          <p:nvPr>
            <p:ph type="title"/>
          </p:nvPr>
        </p:nvSpPr>
        <p:spPr>
          <a:xfrm>
            <a:off x="2739942" y="2994926"/>
            <a:ext cx="5679300" cy="976200"/>
          </a:xfrm>
          <a:prstGeom prst="rect">
            <a:avLst/>
          </a:prstGeom>
        </p:spPr>
        <p:txBody>
          <a:bodyPr spcFirstLastPara="1" wrap="square" lIns="91425" tIns="91425" rIns="91425" bIns="91425" anchor="ctr" anchorCtr="0">
            <a:noAutofit/>
          </a:bodyPr>
          <a:lstStyle/>
          <a:p>
            <a:r>
              <a:rPr lang="en-US" dirty="0"/>
              <a:t>Methodology of Proposed Approach</a:t>
            </a:r>
            <a:br>
              <a:rPr lang="en-US" dirty="0"/>
            </a:br>
            <a:r>
              <a:rPr lang="en-US" sz="1400" b="0" dirty="0">
                <a:solidFill>
                  <a:schemeClr val="accent2"/>
                </a:solidFill>
              </a:rPr>
              <a:t>1-ML</a:t>
            </a:r>
            <a:br>
              <a:rPr lang="en-US" sz="1400" b="0" dirty="0">
                <a:solidFill>
                  <a:schemeClr val="accent2"/>
                </a:solidFill>
              </a:rPr>
            </a:br>
            <a:r>
              <a:rPr lang="en-US" sz="1400" b="0" dirty="0">
                <a:solidFill>
                  <a:schemeClr val="accent2"/>
                </a:solidFill>
              </a:rPr>
              <a:t>2-Web app</a:t>
            </a:r>
            <a:r>
              <a:rPr lang="en-US" sz="1400" b="0" dirty="0"/>
              <a:t/>
            </a:r>
            <a:br>
              <a:rPr lang="en-US" sz="1400" b="0" dirty="0"/>
            </a:br>
            <a:r>
              <a:rPr lang="en-US" sz="4000" dirty="0">
                <a:latin typeface="Muli"/>
              </a:rPr>
              <a:t/>
            </a:r>
            <a:br>
              <a:rPr lang="en-US" sz="4000" dirty="0">
                <a:latin typeface="Muli"/>
              </a:rPr>
            </a:br>
            <a:endParaRPr lang="en-US" dirty="0"/>
          </a:p>
        </p:txBody>
      </p:sp>
      <p:sp>
        <p:nvSpPr>
          <p:cNvPr id="3724" name="Google Shape;3724;p63">
            <a:extLst>
              <a:ext uri="{FF2B5EF4-FFF2-40B4-BE49-F238E27FC236}">
                <a16:creationId xmlns:a16="http://schemas.microsoft.com/office/drawing/2014/main" xmlns="" id="{3819EE2A-A476-517D-1223-E7F8A954CF94}"/>
              </a:ext>
            </a:extLst>
          </p:cNvPr>
          <p:cNvSpPr txBox="1">
            <a:spLocks noGrp="1"/>
          </p:cNvSpPr>
          <p:nvPr>
            <p:ph type="title" idx="2"/>
          </p:nvPr>
        </p:nvSpPr>
        <p:spPr>
          <a:xfrm>
            <a:off x="2417725" y="1355975"/>
            <a:ext cx="5679300" cy="79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a:t>
            </a:r>
            <a:r>
              <a:rPr lang="en-US" dirty="0"/>
              <a:t>4</a:t>
            </a:r>
            <a:endParaRPr dirty="0"/>
          </a:p>
        </p:txBody>
      </p:sp>
      <p:pic>
        <p:nvPicPr>
          <p:cNvPr id="2" name="Google Shape;1084;p41">
            <a:extLst>
              <a:ext uri="{FF2B5EF4-FFF2-40B4-BE49-F238E27FC236}">
                <a16:creationId xmlns:a16="http://schemas.microsoft.com/office/drawing/2014/main" xmlns="" id="{2906D60D-C859-0D69-602C-93F20CCE127A}"/>
              </a:ext>
            </a:extLst>
          </p:cNvPr>
          <p:cNvPicPr preferRelativeResize="0"/>
          <p:nvPr/>
        </p:nvPicPr>
        <p:blipFill rotWithShape="1">
          <a:blip r:embed="rId3">
            <a:alphaModFix/>
          </a:blip>
          <a:srcRect l="8761" r="26096"/>
          <a:stretch/>
        </p:blipFill>
        <p:spPr>
          <a:xfrm>
            <a:off x="-267868" y="1355975"/>
            <a:ext cx="1985251" cy="2176124"/>
          </a:xfrm>
          <a:prstGeom prst="ellipse">
            <a:avLst/>
          </a:prstGeom>
          <a:ln>
            <a:noFill/>
          </a:ln>
          <a:effectLst>
            <a:softEdge rad="112500"/>
          </a:effectLst>
        </p:spPr>
      </p:pic>
    </p:spTree>
    <p:extLst>
      <p:ext uri="{BB962C8B-B14F-4D97-AF65-F5344CB8AC3E}">
        <p14:creationId xmlns:p14="http://schemas.microsoft.com/office/powerpoint/2010/main" val="893416461"/>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oogle Shape;6691;p10">
            <a:extLst>
              <a:ext uri="{FF2B5EF4-FFF2-40B4-BE49-F238E27FC236}">
                <a16:creationId xmlns:a16="http://schemas.microsoft.com/office/drawing/2014/main" xmlns="" id="{93C85CE7-2C85-3121-E9B0-96DFD927EB15}"/>
              </a:ext>
            </a:extLst>
          </p:cNvPr>
          <p:cNvGrpSpPr/>
          <p:nvPr/>
        </p:nvGrpSpPr>
        <p:grpSpPr>
          <a:xfrm>
            <a:off x="226470" y="367809"/>
            <a:ext cx="4761330" cy="4312359"/>
            <a:chOff x="2372094" y="2665858"/>
            <a:chExt cx="830101" cy="672610"/>
          </a:xfrm>
        </p:grpSpPr>
        <p:grpSp>
          <p:nvGrpSpPr>
            <p:cNvPr id="88" name="Google Shape;6692;p10">
              <a:extLst>
                <a:ext uri="{FF2B5EF4-FFF2-40B4-BE49-F238E27FC236}">
                  <a16:creationId xmlns:a16="http://schemas.microsoft.com/office/drawing/2014/main" xmlns="" id="{0B2A7260-4CAB-7208-77B5-7DFC734B758B}"/>
                </a:ext>
              </a:extLst>
            </p:cNvPr>
            <p:cNvGrpSpPr/>
            <p:nvPr/>
          </p:nvGrpSpPr>
          <p:grpSpPr>
            <a:xfrm>
              <a:off x="2492145" y="2881565"/>
              <a:ext cx="607243" cy="229690"/>
              <a:chOff x="2492145" y="2881565"/>
              <a:chExt cx="607243" cy="229690"/>
            </a:xfrm>
          </p:grpSpPr>
          <p:sp>
            <p:nvSpPr>
              <p:cNvPr id="113" name="Google Shape;6693;p10">
                <a:extLst>
                  <a:ext uri="{FF2B5EF4-FFF2-40B4-BE49-F238E27FC236}">
                    <a16:creationId xmlns:a16="http://schemas.microsoft.com/office/drawing/2014/main" xmlns="" id="{3CB3B96E-55D6-2191-9F5E-6C0C9C75FB1F}"/>
                  </a:ext>
                </a:extLst>
              </p:cNvPr>
              <p:cNvSpPr/>
              <p:nvPr/>
            </p:nvSpPr>
            <p:spPr>
              <a:xfrm>
                <a:off x="2530550" y="2913581"/>
                <a:ext cx="530449" cy="165654"/>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ln>
                <a:headEnd type="none" w="sm" len="sm"/>
                <a:tailEnd type="none" w="sm" len="sm"/>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chemeClr val="bg1"/>
                  </a:solidFill>
                  <a:effectLst/>
                  <a:uLnTx/>
                  <a:uFillTx/>
                  <a:latin typeface="Arial"/>
                  <a:cs typeface="Arial"/>
                  <a:sym typeface="Arial"/>
                </a:endParaRPr>
              </a:p>
            </p:txBody>
          </p:sp>
          <p:sp>
            <p:nvSpPr>
              <p:cNvPr id="114" name="Google Shape;6694;p10">
                <a:extLst>
                  <a:ext uri="{FF2B5EF4-FFF2-40B4-BE49-F238E27FC236}">
                    <a16:creationId xmlns:a16="http://schemas.microsoft.com/office/drawing/2014/main" xmlns="" id="{4D07472E-FC5F-910C-151C-95989D0669C3}"/>
                  </a:ext>
                </a:extLst>
              </p:cNvPr>
              <p:cNvSpPr/>
              <p:nvPr/>
            </p:nvSpPr>
            <p:spPr>
              <a:xfrm>
                <a:off x="2886492" y="2881565"/>
                <a:ext cx="212896" cy="229690"/>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chemeClr val="bg1"/>
                  </a:solidFill>
                  <a:effectLst/>
                  <a:uLnTx/>
                  <a:uFillTx/>
                  <a:latin typeface="Arial"/>
                  <a:cs typeface="Arial"/>
                  <a:sym typeface="Arial"/>
                </a:endParaRPr>
              </a:p>
            </p:txBody>
          </p:sp>
          <p:sp>
            <p:nvSpPr>
              <p:cNvPr id="115" name="Google Shape;6695;p10">
                <a:extLst>
                  <a:ext uri="{FF2B5EF4-FFF2-40B4-BE49-F238E27FC236}">
                    <a16:creationId xmlns:a16="http://schemas.microsoft.com/office/drawing/2014/main" xmlns="" id="{E5893EC8-777C-8145-B3C0-DB2F4406D26B}"/>
                  </a:ext>
                </a:extLst>
              </p:cNvPr>
              <p:cNvSpPr/>
              <p:nvPr/>
            </p:nvSpPr>
            <p:spPr>
              <a:xfrm>
                <a:off x="2492145" y="2881565"/>
                <a:ext cx="212878" cy="229690"/>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chemeClr val="bg1"/>
                  </a:solidFill>
                  <a:effectLst/>
                  <a:uLnTx/>
                  <a:uFillTx/>
                  <a:latin typeface="Arial"/>
                  <a:cs typeface="Arial"/>
                  <a:sym typeface="Arial"/>
                </a:endParaRPr>
              </a:p>
            </p:txBody>
          </p:sp>
        </p:grpSp>
        <p:grpSp>
          <p:nvGrpSpPr>
            <p:cNvPr id="89" name="Google Shape;6696;p10">
              <a:extLst>
                <a:ext uri="{FF2B5EF4-FFF2-40B4-BE49-F238E27FC236}">
                  <a16:creationId xmlns:a16="http://schemas.microsoft.com/office/drawing/2014/main" xmlns="" id="{96821F0C-E235-E147-92C2-B03F9456E36D}"/>
                </a:ext>
              </a:extLst>
            </p:cNvPr>
            <p:cNvGrpSpPr/>
            <p:nvPr/>
          </p:nvGrpSpPr>
          <p:grpSpPr>
            <a:xfrm>
              <a:off x="2372094" y="2665858"/>
              <a:ext cx="481728" cy="226704"/>
              <a:chOff x="2372094" y="2665858"/>
              <a:chExt cx="481728" cy="226704"/>
            </a:xfrm>
          </p:grpSpPr>
          <p:grpSp>
            <p:nvGrpSpPr>
              <p:cNvPr id="102" name="Google Shape;6697;p10">
                <a:extLst>
                  <a:ext uri="{FF2B5EF4-FFF2-40B4-BE49-F238E27FC236}">
                    <a16:creationId xmlns:a16="http://schemas.microsoft.com/office/drawing/2014/main" xmlns="" id="{E9B98952-C289-9588-74AA-2BCCE9EAD4FF}"/>
                  </a:ext>
                </a:extLst>
              </p:cNvPr>
              <p:cNvGrpSpPr/>
              <p:nvPr/>
            </p:nvGrpSpPr>
            <p:grpSpPr>
              <a:xfrm>
                <a:off x="2372094" y="2665858"/>
                <a:ext cx="380939" cy="226704"/>
                <a:chOff x="2372094" y="2665858"/>
                <a:chExt cx="380939" cy="226704"/>
              </a:xfrm>
            </p:grpSpPr>
            <p:grpSp>
              <p:nvGrpSpPr>
                <p:cNvPr id="108" name="Google Shape;6698;p10">
                  <a:extLst>
                    <a:ext uri="{FF2B5EF4-FFF2-40B4-BE49-F238E27FC236}">
                      <a16:creationId xmlns:a16="http://schemas.microsoft.com/office/drawing/2014/main" xmlns="" id="{C0E1F12A-ECA7-3295-B38D-847AEA7A26E0}"/>
                    </a:ext>
                  </a:extLst>
                </p:cNvPr>
                <p:cNvGrpSpPr/>
                <p:nvPr/>
              </p:nvGrpSpPr>
              <p:grpSpPr>
                <a:xfrm>
                  <a:off x="2493852" y="2794333"/>
                  <a:ext cx="259181" cy="98229"/>
                  <a:chOff x="2493852" y="2794333"/>
                  <a:chExt cx="259181" cy="98229"/>
                </a:xfrm>
              </p:grpSpPr>
              <p:sp>
                <p:nvSpPr>
                  <p:cNvPr id="110" name="Google Shape;6699;p10">
                    <a:extLst>
                      <a:ext uri="{FF2B5EF4-FFF2-40B4-BE49-F238E27FC236}">
                        <a16:creationId xmlns:a16="http://schemas.microsoft.com/office/drawing/2014/main" xmlns="" id="{FF76DAF3-20E5-4875-2E4B-927C3104658F}"/>
                      </a:ext>
                    </a:extLst>
                  </p:cNvPr>
                  <p:cNvSpPr/>
                  <p:nvPr/>
                </p:nvSpPr>
                <p:spPr>
                  <a:xfrm>
                    <a:off x="2500419" y="2800896"/>
                    <a:ext cx="246071" cy="85100"/>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chemeClr val="bg1"/>
                      </a:solidFill>
                      <a:effectLst/>
                      <a:uLnTx/>
                      <a:uFillTx/>
                      <a:latin typeface="Arial"/>
                      <a:cs typeface="Arial"/>
                      <a:sym typeface="Arial"/>
                    </a:endParaRPr>
                  </a:p>
                </p:txBody>
              </p:sp>
              <p:sp>
                <p:nvSpPr>
                  <p:cNvPr id="111" name="Google Shape;6700;p10">
                    <a:extLst>
                      <a:ext uri="{FF2B5EF4-FFF2-40B4-BE49-F238E27FC236}">
                        <a16:creationId xmlns:a16="http://schemas.microsoft.com/office/drawing/2014/main" xmlns="" id="{8CB05E78-5F0C-DFBC-ABA6-0DC2E4A64245}"/>
                      </a:ext>
                    </a:extLst>
                  </p:cNvPr>
                  <p:cNvSpPr/>
                  <p:nvPr/>
                </p:nvSpPr>
                <p:spPr>
                  <a:xfrm>
                    <a:off x="2493852" y="2794333"/>
                    <a:ext cx="15356" cy="15352"/>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chemeClr val="bg1"/>
                      </a:solidFill>
                      <a:effectLst/>
                      <a:uLnTx/>
                      <a:uFillTx/>
                      <a:latin typeface="Arial"/>
                      <a:cs typeface="Arial"/>
                      <a:sym typeface="Arial"/>
                    </a:endParaRPr>
                  </a:p>
                </p:txBody>
              </p:sp>
              <p:sp>
                <p:nvSpPr>
                  <p:cNvPr id="112" name="Google Shape;6701;p10">
                    <a:extLst>
                      <a:ext uri="{FF2B5EF4-FFF2-40B4-BE49-F238E27FC236}">
                        <a16:creationId xmlns:a16="http://schemas.microsoft.com/office/drawing/2014/main" xmlns="" id="{1F44E77F-8972-3220-6CCC-60F78B28C4B7}"/>
                      </a:ext>
                    </a:extLst>
                  </p:cNvPr>
                  <p:cNvSpPr/>
                  <p:nvPr/>
                </p:nvSpPr>
                <p:spPr>
                  <a:xfrm>
                    <a:off x="2737686" y="2877210"/>
                    <a:ext cx="15347" cy="15352"/>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chemeClr val="bg1"/>
                      </a:solidFill>
                      <a:effectLst/>
                      <a:uLnTx/>
                      <a:uFillTx/>
                      <a:latin typeface="Arial"/>
                      <a:cs typeface="Arial"/>
                      <a:sym typeface="Arial"/>
                    </a:endParaRPr>
                  </a:p>
                </p:txBody>
              </p:sp>
            </p:grpSp>
            <p:sp>
              <p:nvSpPr>
                <p:cNvPr id="109" name="Google Shape;6703;p10">
                  <a:extLst>
                    <a:ext uri="{FF2B5EF4-FFF2-40B4-BE49-F238E27FC236}">
                      <a16:creationId xmlns:a16="http://schemas.microsoft.com/office/drawing/2014/main" xmlns="" id="{5F5B1B42-ECB5-6B51-723D-78124F4D09D5}"/>
                    </a:ext>
                  </a:extLst>
                </p:cNvPr>
                <p:cNvSpPr/>
                <p:nvPr/>
              </p:nvSpPr>
              <p:spPr>
                <a:xfrm>
                  <a:off x="2372094" y="2665858"/>
                  <a:ext cx="365435" cy="111825"/>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ln>
                  <a:headEnd type="none" w="sm" len="sm"/>
                  <a:tailEnd type="none" w="sm" len="sm"/>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1"/>
                    </a:solidFill>
                    <a:effectLst/>
                    <a:highlight>
                      <a:srgbClr val="000000"/>
                    </a:highlight>
                    <a:uLnTx/>
                    <a:uFillTx/>
                    <a:latin typeface="Arial"/>
                    <a:cs typeface="Arial"/>
                    <a:sym typeface="Arial"/>
                  </a:endParaRPr>
                </a:p>
              </p:txBody>
            </p:sp>
          </p:grpSp>
          <p:grpSp>
            <p:nvGrpSpPr>
              <p:cNvPr id="103" name="Google Shape;6706;p10">
                <a:extLst>
                  <a:ext uri="{FF2B5EF4-FFF2-40B4-BE49-F238E27FC236}">
                    <a16:creationId xmlns:a16="http://schemas.microsoft.com/office/drawing/2014/main" xmlns="" id="{15082BA3-6713-D048-CB78-98DBCD64E925}"/>
                  </a:ext>
                </a:extLst>
              </p:cNvPr>
              <p:cNvGrpSpPr/>
              <p:nvPr/>
            </p:nvGrpSpPr>
            <p:grpSpPr>
              <a:xfrm>
                <a:off x="2788083" y="2794333"/>
                <a:ext cx="15352" cy="98228"/>
                <a:chOff x="2788083" y="2794333"/>
                <a:chExt cx="15352" cy="98228"/>
              </a:xfrm>
            </p:grpSpPr>
            <p:sp>
              <p:nvSpPr>
                <p:cNvPr id="105" name="Google Shape;6707;p10">
                  <a:extLst>
                    <a:ext uri="{FF2B5EF4-FFF2-40B4-BE49-F238E27FC236}">
                      <a16:creationId xmlns:a16="http://schemas.microsoft.com/office/drawing/2014/main" xmlns="" id="{A5853FF6-D023-0230-241F-21E0F74FA1ED}"/>
                    </a:ext>
                  </a:extLst>
                </p:cNvPr>
                <p:cNvSpPr/>
                <p:nvPr/>
              </p:nvSpPr>
              <p:spPr>
                <a:xfrm>
                  <a:off x="2794655" y="2800905"/>
                  <a:ext cx="2212" cy="85091"/>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chemeClr val="bg1"/>
                    </a:solidFill>
                    <a:effectLst/>
                    <a:uLnTx/>
                    <a:uFillTx/>
                    <a:latin typeface="Arial"/>
                    <a:cs typeface="Arial"/>
                    <a:sym typeface="Arial"/>
                  </a:endParaRPr>
                </a:p>
              </p:txBody>
            </p:sp>
            <p:sp>
              <p:nvSpPr>
                <p:cNvPr id="106" name="Google Shape;6708;p10">
                  <a:extLst>
                    <a:ext uri="{FF2B5EF4-FFF2-40B4-BE49-F238E27FC236}">
                      <a16:creationId xmlns:a16="http://schemas.microsoft.com/office/drawing/2014/main" xmlns="" id="{7892F198-1698-3814-EED2-FF369F57B583}"/>
                    </a:ext>
                  </a:extLst>
                </p:cNvPr>
                <p:cNvSpPr/>
                <p:nvPr/>
              </p:nvSpPr>
              <p:spPr>
                <a:xfrm>
                  <a:off x="2788083" y="2794333"/>
                  <a:ext cx="15352" cy="15352"/>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chemeClr val="bg1"/>
                    </a:solidFill>
                    <a:effectLst/>
                    <a:uLnTx/>
                    <a:uFillTx/>
                    <a:latin typeface="Arial"/>
                    <a:cs typeface="Arial"/>
                    <a:sym typeface="Arial"/>
                  </a:endParaRPr>
                </a:p>
              </p:txBody>
            </p:sp>
            <p:sp>
              <p:nvSpPr>
                <p:cNvPr id="107" name="Google Shape;6709;p10">
                  <a:extLst>
                    <a:ext uri="{FF2B5EF4-FFF2-40B4-BE49-F238E27FC236}">
                      <a16:creationId xmlns:a16="http://schemas.microsoft.com/office/drawing/2014/main" xmlns="" id="{E28BA3AE-DD22-A4D9-74E8-1D4075E158E2}"/>
                    </a:ext>
                  </a:extLst>
                </p:cNvPr>
                <p:cNvSpPr/>
                <p:nvPr/>
              </p:nvSpPr>
              <p:spPr>
                <a:xfrm>
                  <a:off x="2788083" y="2877210"/>
                  <a:ext cx="15352" cy="15352"/>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chemeClr val="bg1"/>
                    </a:solidFill>
                    <a:effectLst/>
                    <a:uLnTx/>
                    <a:uFillTx/>
                    <a:latin typeface="Arial"/>
                    <a:cs typeface="Arial"/>
                    <a:sym typeface="Arial"/>
                  </a:endParaRPr>
                </a:p>
              </p:txBody>
            </p:sp>
          </p:grpSp>
          <p:sp>
            <p:nvSpPr>
              <p:cNvPr id="104" name="Google Shape;6717;p10">
                <a:extLst>
                  <a:ext uri="{FF2B5EF4-FFF2-40B4-BE49-F238E27FC236}">
                    <a16:creationId xmlns:a16="http://schemas.microsoft.com/office/drawing/2014/main" xmlns="" id="{ED43F423-D3E1-EEFA-B635-F2D92CCECA28}"/>
                  </a:ext>
                </a:extLst>
              </p:cNvPr>
              <p:cNvSpPr/>
              <p:nvPr/>
            </p:nvSpPr>
            <p:spPr>
              <a:xfrm>
                <a:off x="2838475" y="2877210"/>
                <a:ext cx="15347" cy="15352"/>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chemeClr val="bg1"/>
                  </a:solidFill>
                  <a:effectLst/>
                  <a:uLnTx/>
                  <a:uFillTx/>
                  <a:latin typeface="Arial"/>
                  <a:cs typeface="Arial"/>
                  <a:sym typeface="Arial"/>
                </a:endParaRPr>
              </a:p>
            </p:txBody>
          </p:sp>
        </p:grpSp>
        <p:grpSp>
          <p:nvGrpSpPr>
            <p:cNvPr id="90" name="Google Shape;6721;p10">
              <a:extLst>
                <a:ext uri="{FF2B5EF4-FFF2-40B4-BE49-F238E27FC236}">
                  <a16:creationId xmlns:a16="http://schemas.microsoft.com/office/drawing/2014/main" xmlns="" id="{0C033015-F1B9-2CDF-B04E-DAECF1349528}"/>
                </a:ext>
              </a:extLst>
            </p:cNvPr>
            <p:cNvGrpSpPr/>
            <p:nvPr/>
          </p:nvGrpSpPr>
          <p:grpSpPr>
            <a:xfrm>
              <a:off x="2737686" y="3100241"/>
              <a:ext cx="464509" cy="238227"/>
              <a:chOff x="2737686" y="3100241"/>
              <a:chExt cx="464509" cy="238227"/>
            </a:xfrm>
          </p:grpSpPr>
          <p:grpSp>
            <p:nvGrpSpPr>
              <p:cNvPr id="91" name="Google Shape;6723;p10">
                <a:extLst>
                  <a:ext uri="{FF2B5EF4-FFF2-40B4-BE49-F238E27FC236}">
                    <a16:creationId xmlns:a16="http://schemas.microsoft.com/office/drawing/2014/main" xmlns="" id="{8C76B539-C521-7818-B5C1-914C47AC3A47}"/>
                  </a:ext>
                </a:extLst>
              </p:cNvPr>
              <p:cNvGrpSpPr/>
              <p:nvPr/>
            </p:nvGrpSpPr>
            <p:grpSpPr>
              <a:xfrm>
                <a:off x="2788083" y="3100241"/>
                <a:ext cx="15356" cy="98237"/>
                <a:chOff x="2788083" y="3100241"/>
                <a:chExt cx="15356" cy="98237"/>
              </a:xfrm>
            </p:grpSpPr>
            <p:sp>
              <p:nvSpPr>
                <p:cNvPr id="99" name="Google Shape;6724;p10">
                  <a:extLst>
                    <a:ext uri="{FF2B5EF4-FFF2-40B4-BE49-F238E27FC236}">
                      <a16:creationId xmlns:a16="http://schemas.microsoft.com/office/drawing/2014/main" xmlns="" id="{F7B653AB-296F-F827-BA31-602E1AF12DDA}"/>
                    </a:ext>
                  </a:extLst>
                </p:cNvPr>
                <p:cNvSpPr/>
                <p:nvPr/>
              </p:nvSpPr>
              <p:spPr>
                <a:xfrm>
                  <a:off x="2794655" y="3106808"/>
                  <a:ext cx="2213" cy="8511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chemeClr val="bg1"/>
                    </a:solidFill>
                    <a:effectLst/>
                    <a:uLnTx/>
                    <a:uFillTx/>
                    <a:latin typeface="Arial"/>
                    <a:cs typeface="Arial"/>
                    <a:sym typeface="Arial"/>
                  </a:endParaRPr>
                </a:p>
              </p:txBody>
            </p:sp>
            <p:sp>
              <p:nvSpPr>
                <p:cNvPr id="100" name="Google Shape;6725;p10">
                  <a:extLst>
                    <a:ext uri="{FF2B5EF4-FFF2-40B4-BE49-F238E27FC236}">
                      <a16:creationId xmlns:a16="http://schemas.microsoft.com/office/drawing/2014/main" xmlns="" id="{BF2F1E61-3564-36F9-5694-E42EAA268D9E}"/>
                    </a:ext>
                  </a:extLst>
                </p:cNvPr>
                <p:cNvSpPr/>
                <p:nvPr/>
              </p:nvSpPr>
              <p:spPr>
                <a:xfrm>
                  <a:off x="2788083" y="3183117"/>
                  <a:ext cx="15356" cy="15360"/>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chemeClr val="bg1"/>
                    </a:solidFill>
                    <a:effectLst/>
                    <a:uLnTx/>
                    <a:uFillTx/>
                    <a:latin typeface="Arial"/>
                    <a:cs typeface="Arial"/>
                    <a:sym typeface="Arial"/>
                  </a:endParaRPr>
                </a:p>
              </p:txBody>
            </p:sp>
            <p:sp>
              <p:nvSpPr>
                <p:cNvPr id="101" name="Google Shape;6726;p10">
                  <a:extLst>
                    <a:ext uri="{FF2B5EF4-FFF2-40B4-BE49-F238E27FC236}">
                      <a16:creationId xmlns:a16="http://schemas.microsoft.com/office/drawing/2014/main" xmlns="" id="{EC922088-8985-8AA0-9269-F0AAE10AB00E}"/>
                    </a:ext>
                  </a:extLst>
                </p:cNvPr>
                <p:cNvSpPr/>
                <p:nvPr/>
              </p:nvSpPr>
              <p:spPr>
                <a:xfrm>
                  <a:off x="2788083" y="3100241"/>
                  <a:ext cx="15356" cy="15356"/>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chemeClr val="bg1"/>
                    </a:solidFill>
                    <a:effectLst/>
                    <a:uLnTx/>
                    <a:uFillTx/>
                    <a:latin typeface="Arial"/>
                    <a:cs typeface="Arial"/>
                    <a:sym typeface="Arial"/>
                  </a:endParaRPr>
                </a:p>
              </p:txBody>
            </p:sp>
          </p:grpSp>
          <p:sp>
            <p:nvSpPr>
              <p:cNvPr id="92" name="Google Shape;6734;p10">
                <a:extLst>
                  <a:ext uri="{FF2B5EF4-FFF2-40B4-BE49-F238E27FC236}">
                    <a16:creationId xmlns:a16="http://schemas.microsoft.com/office/drawing/2014/main" xmlns="" id="{BADE10E0-EE4A-A6FA-9DA7-B0EDF93A0000}"/>
                  </a:ext>
                </a:extLst>
              </p:cNvPr>
              <p:cNvSpPr/>
              <p:nvPr/>
            </p:nvSpPr>
            <p:spPr>
              <a:xfrm>
                <a:off x="2737686" y="3100241"/>
                <a:ext cx="15351" cy="15356"/>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chemeClr val="bg1"/>
                  </a:solidFill>
                  <a:effectLst/>
                  <a:uLnTx/>
                  <a:uFillTx/>
                  <a:latin typeface="Arial"/>
                  <a:cs typeface="Arial"/>
                  <a:sym typeface="Arial"/>
                </a:endParaRPr>
              </a:p>
            </p:txBody>
          </p:sp>
          <p:grpSp>
            <p:nvGrpSpPr>
              <p:cNvPr id="93" name="Google Shape;6738;p10">
                <a:extLst>
                  <a:ext uri="{FF2B5EF4-FFF2-40B4-BE49-F238E27FC236}">
                    <a16:creationId xmlns:a16="http://schemas.microsoft.com/office/drawing/2014/main" xmlns="" id="{7E3A0603-393C-C48E-307C-B1DAFB56E29F}"/>
                  </a:ext>
                </a:extLst>
              </p:cNvPr>
              <p:cNvGrpSpPr/>
              <p:nvPr/>
            </p:nvGrpSpPr>
            <p:grpSpPr>
              <a:xfrm>
                <a:off x="2838475" y="3100241"/>
                <a:ext cx="363720" cy="238227"/>
                <a:chOff x="2838475" y="3100241"/>
                <a:chExt cx="363720" cy="238227"/>
              </a:xfrm>
            </p:grpSpPr>
            <p:grpSp>
              <p:nvGrpSpPr>
                <p:cNvPr id="94" name="Google Shape;6739;p10">
                  <a:extLst>
                    <a:ext uri="{FF2B5EF4-FFF2-40B4-BE49-F238E27FC236}">
                      <a16:creationId xmlns:a16="http://schemas.microsoft.com/office/drawing/2014/main" xmlns="" id="{0C54AD3A-20BB-076E-6FBA-09C2FBE30A97}"/>
                    </a:ext>
                  </a:extLst>
                </p:cNvPr>
                <p:cNvGrpSpPr/>
                <p:nvPr/>
              </p:nvGrpSpPr>
              <p:grpSpPr>
                <a:xfrm>
                  <a:off x="2838475" y="3100241"/>
                  <a:ext cx="259186" cy="98236"/>
                  <a:chOff x="2838475" y="3100241"/>
                  <a:chExt cx="259186" cy="98236"/>
                </a:xfrm>
              </p:grpSpPr>
              <p:sp>
                <p:nvSpPr>
                  <p:cNvPr id="96" name="Google Shape;6740;p10">
                    <a:extLst>
                      <a:ext uri="{FF2B5EF4-FFF2-40B4-BE49-F238E27FC236}">
                        <a16:creationId xmlns:a16="http://schemas.microsoft.com/office/drawing/2014/main" xmlns="" id="{36FC44A7-01F9-601B-F57B-38960CD89F95}"/>
                      </a:ext>
                    </a:extLst>
                  </p:cNvPr>
                  <p:cNvSpPr/>
                  <p:nvPr/>
                </p:nvSpPr>
                <p:spPr>
                  <a:xfrm>
                    <a:off x="2845042" y="3106803"/>
                    <a:ext cx="246131" cy="8512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chemeClr val="bg1"/>
                      </a:solidFill>
                      <a:effectLst/>
                      <a:uLnTx/>
                      <a:uFillTx/>
                      <a:latin typeface="Arial"/>
                      <a:cs typeface="Arial"/>
                      <a:sym typeface="Arial"/>
                    </a:endParaRPr>
                  </a:p>
                </p:txBody>
              </p:sp>
              <p:sp>
                <p:nvSpPr>
                  <p:cNvPr id="97" name="Google Shape;6741;p10">
                    <a:extLst>
                      <a:ext uri="{FF2B5EF4-FFF2-40B4-BE49-F238E27FC236}">
                        <a16:creationId xmlns:a16="http://schemas.microsoft.com/office/drawing/2014/main" xmlns="" id="{E9C652A9-44CD-4CC7-D554-B2FB6ADB2C02}"/>
                      </a:ext>
                    </a:extLst>
                  </p:cNvPr>
                  <p:cNvSpPr/>
                  <p:nvPr/>
                </p:nvSpPr>
                <p:spPr>
                  <a:xfrm>
                    <a:off x="3082301" y="3183117"/>
                    <a:ext cx="15360" cy="15360"/>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chemeClr val="bg1"/>
                      </a:solidFill>
                      <a:effectLst/>
                      <a:uLnTx/>
                      <a:uFillTx/>
                      <a:latin typeface="Arial"/>
                      <a:cs typeface="Arial"/>
                      <a:sym typeface="Arial"/>
                    </a:endParaRPr>
                  </a:p>
                </p:txBody>
              </p:sp>
              <p:sp>
                <p:nvSpPr>
                  <p:cNvPr id="98" name="Google Shape;6742;p10">
                    <a:extLst>
                      <a:ext uri="{FF2B5EF4-FFF2-40B4-BE49-F238E27FC236}">
                        <a16:creationId xmlns:a16="http://schemas.microsoft.com/office/drawing/2014/main" xmlns="" id="{72197D75-42A7-B1C3-D20F-5092F2541191}"/>
                      </a:ext>
                    </a:extLst>
                  </p:cNvPr>
                  <p:cNvSpPr/>
                  <p:nvPr/>
                </p:nvSpPr>
                <p:spPr>
                  <a:xfrm>
                    <a:off x="2838475" y="3100241"/>
                    <a:ext cx="15351" cy="15356"/>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chemeClr val="bg1"/>
                      </a:solidFill>
                      <a:effectLst/>
                      <a:uLnTx/>
                      <a:uFillTx/>
                      <a:latin typeface="Arial"/>
                      <a:cs typeface="Arial"/>
                      <a:sym typeface="Arial"/>
                    </a:endParaRPr>
                  </a:p>
                </p:txBody>
              </p:sp>
            </p:grpSp>
            <p:sp>
              <p:nvSpPr>
                <p:cNvPr id="95" name="Google Shape;6744;p10">
                  <a:extLst>
                    <a:ext uri="{FF2B5EF4-FFF2-40B4-BE49-F238E27FC236}">
                      <a16:creationId xmlns:a16="http://schemas.microsoft.com/office/drawing/2014/main" xmlns="" id="{219592F4-27EA-A633-51D3-8C7527901781}"/>
                    </a:ext>
                  </a:extLst>
                </p:cNvPr>
                <p:cNvSpPr/>
                <p:nvPr/>
              </p:nvSpPr>
              <p:spPr>
                <a:xfrm>
                  <a:off x="2874204" y="3215065"/>
                  <a:ext cx="327991" cy="123403"/>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ln>
                  <a:headEnd type="none" w="sm" len="sm"/>
                  <a:tailEnd type="none" w="sm" len="sm"/>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1"/>
                    </a:solidFill>
                    <a:effectLst/>
                    <a:uLnTx/>
                    <a:uFillTx/>
                    <a:latin typeface="Arial"/>
                    <a:cs typeface="Arial"/>
                    <a:sym typeface="Arial"/>
                  </a:endParaRPr>
                </a:p>
              </p:txBody>
            </p:sp>
          </p:grpSp>
        </p:grpSp>
      </p:grpSp>
      <p:sp>
        <p:nvSpPr>
          <p:cNvPr id="3476" name="Google Shape;3476;p55"/>
          <p:cNvSpPr/>
          <p:nvPr/>
        </p:nvSpPr>
        <p:spPr>
          <a:xfrm>
            <a:off x="7482947" y="930008"/>
            <a:ext cx="3764100" cy="3764100"/>
          </a:xfrm>
          <a:prstGeom prst="donut">
            <a:avLst>
              <a:gd name="adj" fmla="val 17842"/>
            </a:avLst>
          </a:pr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5"/>
          <p:cNvSpPr/>
          <p:nvPr/>
        </p:nvSpPr>
        <p:spPr>
          <a:xfrm flipH="1">
            <a:off x="8002133" y="4486636"/>
            <a:ext cx="760302" cy="294302"/>
          </a:xfrm>
          <a:custGeom>
            <a:avLst/>
            <a:gdLst/>
            <a:ahLst/>
            <a:cxnLst/>
            <a:rect l="l" t="t" r="r" b="b"/>
            <a:pathLst>
              <a:path w="8874" h="3435" extrusionOk="0">
                <a:moveTo>
                  <a:pt x="1" y="0"/>
                </a:moveTo>
                <a:lnTo>
                  <a:pt x="1" y="3435"/>
                </a:lnTo>
                <a:lnTo>
                  <a:pt x="8873" y="3435"/>
                </a:lnTo>
                <a:lnTo>
                  <a:pt x="8873"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5"/>
          <p:cNvSpPr/>
          <p:nvPr/>
        </p:nvSpPr>
        <p:spPr>
          <a:xfrm flipH="1">
            <a:off x="6355154" y="2253110"/>
            <a:ext cx="4052203" cy="2292816"/>
          </a:xfrm>
          <a:custGeom>
            <a:avLst/>
            <a:gdLst/>
            <a:ahLst/>
            <a:cxnLst/>
            <a:rect l="l" t="t" r="r" b="b"/>
            <a:pathLst>
              <a:path w="47296" h="26761" extrusionOk="0">
                <a:moveTo>
                  <a:pt x="2696" y="1"/>
                </a:moveTo>
                <a:cubicBezTo>
                  <a:pt x="1193" y="1"/>
                  <a:pt x="0" y="1193"/>
                  <a:pt x="0" y="2672"/>
                </a:cubicBezTo>
                <a:lnTo>
                  <a:pt x="0" y="24090"/>
                </a:lnTo>
                <a:cubicBezTo>
                  <a:pt x="0" y="25568"/>
                  <a:pt x="1193" y="26761"/>
                  <a:pt x="2696" y="26761"/>
                </a:cubicBezTo>
                <a:lnTo>
                  <a:pt x="44601" y="26761"/>
                </a:lnTo>
                <a:cubicBezTo>
                  <a:pt x="46103" y="26761"/>
                  <a:pt x="47296" y="25568"/>
                  <a:pt x="47296" y="24090"/>
                </a:cubicBezTo>
                <a:lnTo>
                  <a:pt x="47296" y="2672"/>
                </a:lnTo>
                <a:cubicBezTo>
                  <a:pt x="47296" y="1193"/>
                  <a:pt x="46103" y="1"/>
                  <a:pt x="44601" y="1"/>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3" name="Google Shape;3503;p55"/>
          <p:cNvSpPr/>
          <p:nvPr/>
        </p:nvSpPr>
        <p:spPr>
          <a:xfrm flipH="1">
            <a:off x="6461394" y="2355323"/>
            <a:ext cx="3837667" cy="2086418"/>
          </a:xfrm>
          <a:custGeom>
            <a:avLst/>
            <a:gdLst/>
            <a:ahLst/>
            <a:cxnLst/>
            <a:rect l="l" t="t" r="r" b="b"/>
            <a:pathLst>
              <a:path w="44792" h="24352" extrusionOk="0">
                <a:moveTo>
                  <a:pt x="1694" y="0"/>
                </a:moveTo>
                <a:cubicBezTo>
                  <a:pt x="740" y="0"/>
                  <a:pt x="1" y="763"/>
                  <a:pt x="1" y="1694"/>
                </a:cubicBezTo>
                <a:lnTo>
                  <a:pt x="1" y="22658"/>
                </a:lnTo>
                <a:cubicBezTo>
                  <a:pt x="1" y="23612"/>
                  <a:pt x="764" y="24352"/>
                  <a:pt x="1694" y="24352"/>
                </a:cubicBezTo>
                <a:lnTo>
                  <a:pt x="43098" y="24352"/>
                </a:lnTo>
                <a:cubicBezTo>
                  <a:pt x="44028" y="24352"/>
                  <a:pt x="44768" y="23612"/>
                  <a:pt x="44791" y="22658"/>
                </a:cubicBezTo>
                <a:lnTo>
                  <a:pt x="44791" y="1694"/>
                </a:lnTo>
                <a:cubicBezTo>
                  <a:pt x="44791" y="740"/>
                  <a:pt x="44028" y="0"/>
                  <a:pt x="43098" y="0"/>
                </a:cubicBez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5"/>
          <p:cNvSpPr/>
          <p:nvPr/>
        </p:nvSpPr>
        <p:spPr>
          <a:xfrm flipH="1">
            <a:off x="6463450" y="2492236"/>
            <a:ext cx="3835610" cy="1816706"/>
          </a:xfrm>
          <a:custGeom>
            <a:avLst/>
            <a:gdLst/>
            <a:ahLst/>
            <a:cxnLst/>
            <a:rect l="l" t="t" r="r" b="b"/>
            <a:pathLst>
              <a:path w="44768" h="21204" extrusionOk="0">
                <a:moveTo>
                  <a:pt x="1" y="0"/>
                </a:moveTo>
                <a:lnTo>
                  <a:pt x="1" y="21203"/>
                </a:lnTo>
                <a:lnTo>
                  <a:pt x="44768" y="21203"/>
                </a:lnTo>
                <a:lnTo>
                  <a:pt x="447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5"/>
          <p:cNvSpPr/>
          <p:nvPr/>
        </p:nvSpPr>
        <p:spPr>
          <a:xfrm flipH="1">
            <a:off x="7242002" y="4780853"/>
            <a:ext cx="2276451" cy="87991"/>
          </a:xfrm>
          <a:custGeom>
            <a:avLst/>
            <a:gdLst/>
            <a:ahLst/>
            <a:cxnLst/>
            <a:rect l="l" t="t" r="r" b="b"/>
            <a:pathLst>
              <a:path w="26570" h="1027" extrusionOk="0">
                <a:moveTo>
                  <a:pt x="501" y="1"/>
                </a:moveTo>
                <a:cubicBezTo>
                  <a:pt x="215" y="1"/>
                  <a:pt x="0" y="239"/>
                  <a:pt x="0" y="502"/>
                </a:cubicBezTo>
                <a:cubicBezTo>
                  <a:pt x="0" y="812"/>
                  <a:pt x="239" y="1026"/>
                  <a:pt x="501" y="1026"/>
                </a:cubicBezTo>
                <a:lnTo>
                  <a:pt x="26069" y="1026"/>
                </a:lnTo>
                <a:cubicBezTo>
                  <a:pt x="26331" y="1026"/>
                  <a:pt x="26546" y="788"/>
                  <a:pt x="26570" y="502"/>
                </a:cubicBezTo>
                <a:cubicBezTo>
                  <a:pt x="26570" y="215"/>
                  <a:pt x="26331" y="1"/>
                  <a:pt x="26069" y="1"/>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5"/>
          <p:cNvSpPr/>
          <p:nvPr/>
        </p:nvSpPr>
        <p:spPr>
          <a:xfrm flipH="1">
            <a:off x="8404731" y="2770088"/>
            <a:ext cx="658089" cy="664258"/>
          </a:xfrm>
          <a:custGeom>
            <a:avLst/>
            <a:gdLst/>
            <a:ahLst/>
            <a:cxnLst/>
            <a:rect l="l" t="t" r="r" b="b"/>
            <a:pathLst>
              <a:path w="7681" h="7753" extrusionOk="0">
                <a:moveTo>
                  <a:pt x="3841" y="1647"/>
                </a:moveTo>
                <a:cubicBezTo>
                  <a:pt x="4246" y="1647"/>
                  <a:pt x="4652" y="1766"/>
                  <a:pt x="4962" y="1957"/>
                </a:cubicBezTo>
                <a:cubicBezTo>
                  <a:pt x="5654" y="2338"/>
                  <a:pt x="6107" y="3078"/>
                  <a:pt x="6107" y="3912"/>
                </a:cubicBezTo>
                <a:cubicBezTo>
                  <a:pt x="6107" y="4509"/>
                  <a:pt x="5868" y="5057"/>
                  <a:pt x="5510" y="5439"/>
                </a:cubicBezTo>
                <a:cubicBezTo>
                  <a:pt x="5081" y="5892"/>
                  <a:pt x="4485" y="6178"/>
                  <a:pt x="3841" y="6178"/>
                </a:cubicBezTo>
                <a:cubicBezTo>
                  <a:pt x="2625" y="6178"/>
                  <a:pt x="1599" y="5200"/>
                  <a:pt x="1575" y="3984"/>
                </a:cubicBezTo>
                <a:lnTo>
                  <a:pt x="1575" y="3912"/>
                </a:lnTo>
                <a:cubicBezTo>
                  <a:pt x="1575" y="2958"/>
                  <a:pt x="2171" y="2124"/>
                  <a:pt x="3006" y="1790"/>
                </a:cubicBezTo>
                <a:cubicBezTo>
                  <a:pt x="3268" y="1718"/>
                  <a:pt x="3531" y="1647"/>
                  <a:pt x="3841" y="1647"/>
                </a:cubicBezTo>
                <a:close/>
                <a:moveTo>
                  <a:pt x="3841" y="1"/>
                </a:moveTo>
                <a:cubicBezTo>
                  <a:pt x="3340" y="72"/>
                  <a:pt x="2887" y="168"/>
                  <a:pt x="2434" y="311"/>
                </a:cubicBezTo>
                <a:cubicBezTo>
                  <a:pt x="1003" y="859"/>
                  <a:pt x="1" y="2267"/>
                  <a:pt x="1" y="3912"/>
                </a:cubicBezTo>
                <a:cubicBezTo>
                  <a:pt x="1" y="6035"/>
                  <a:pt x="1718" y="7752"/>
                  <a:pt x="3841" y="7752"/>
                </a:cubicBezTo>
                <a:cubicBezTo>
                  <a:pt x="4962" y="7752"/>
                  <a:pt x="5987" y="7275"/>
                  <a:pt x="6703" y="6488"/>
                </a:cubicBezTo>
                <a:cubicBezTo>
                  <a:pt x="7323" y="5797"/>
                  <a:pt x="7681" y="4890"/>
                  <a:pt x="7681" y="3889"/>
                </a:cubicBezTo>
                <a:cubicBezTo>
                  <a:pt x="7681" y="2457"/>
                  <a:pt x="6918" y="1241"/>
                  <a:pt x="5773" y="549"/>
                </a:cubicBezTo>
                <a:cubicBezTo>
                  <a:pt x="5200" y="216"/>
                  <a:pt x="4533" y="1"/>
                  <a:pt x="3841" y="1"/>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5"/>
          <p:cNvSpPr/>
          <p:nvPr/>
        </p:nvSpPr>
        <p:spPr>
          <a:xfrm flipH="1">
            <a:off x="8490494" y="3105258"/>
            <a:ext cx="576353" cy="333114"/>
          </a:xfrm>
          <a:custGeom>
            <a:avLst/>
            <a:gdLst/>
            <a:ahLst/>
            <a:cxnLst/>
            <a:rect l="l" t="t" r="r" b="b"/>
            <a:pathLst>
              <a:path w="6727" h="3888" extrusionOk="0">
                <a:moveTo>
                  <a:pt x="0" y="0"/>
                </a:moveTo>
                <a:cubicBezTo>
                  <a:pt x="0" y="2123"/>
                  <a:pt x="1741" y="3840"/>
                  <a:pt x="3864" y="3888"/>
                </a:cubicBezTo>
                <a:cubicBezTo>
                  <a:pt x="4985" y="3888"/>
                  <a:pt x="6011" y="3363"/>
                  <a:pt x="6726" y="2600"/>
                </a:cubicBezTo>
                <a:lnTo>
                  <a:pt x="5534" y="1527"/>
                </a:lnTo>
                <a:cubicBezTo>
                  <a:pt x="5104" y="1980"/>
                  <a:pt x="4508" y="2266"/>
                  <a:pt x="3864" y="2266"/>
                </a:cubicBezTo>
                <a:cubicBezTo>
                  <a:pt x="2624" y="2266"/>
                  <a:pt x="1622" y="1288"/>
                  <a:pt x="1598" y="72"/>
                </a:cubicBezTo>
                <a:lnTo>
                  <a:pt x="1598" y="0"/>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5"/>
          <p:cNvSpPr/>
          <p:nvPr/>
        </p:nvSpPr>
        <p:spPr>
          <a:xfrm flipH="1">
            <a:off x="8488524" y="3550695"/>
            <a:ext cx="1242495" cy="527345"/>
          </a:xfrm>
          <a:custGeom>
            <a:avLst/>
            <a:gdLst/>
            <a:ahLst/>
            <a:cxnLst/>
            <a:rect l="l" t="t" r="r" b="b"/>
            <a:pathLst>
              <a:path w="14502" h="6155" extrusionOk="0">
                <a:moveTo>
                  <a:pt x="526" y="1"/>
                </a:moveTo>
                <a:cubicBezTo>
                  <a:pt x="239" y="1"/>
                  <a:pt x="1" y="239"/>
                  <a:pt x="1" y="502"/>
                </a:cubicBezTo>
                <a:cubicBezTo>
                  <a:pt x="1" y="764"/>
                  <a:pt x="239" y="1002"/>
                  <a:pt x="526" y="1002"/>
                </a:cubicBezTo>
                <a:lnTo>
                  <a:pt x="14001" y="1002"/>
                </a:lnTo>
                <a:cubicBezTo>
                  <a:pt x="14263" y="1002"/>
                  <a:pt x="14502" y="764"/>
                  <a:pt x="14502" y="502"/>
                </a:cubicBezTo>
                <a:cubicBezTo>
                  <a:pt x="14502" y="239"/>
                  <a:pt x="14263" y="1"/>
                  <a:pt x="14001" y="1"/>
                </a:cubicBezTo>
                <a:close/>
                <a:moveTo>
                  <a:pt x="526" y="1718"/>
                </a:moveTo>
                <a:cubicBezTo>
                  <a:pt x="239" y="1718"/>
                  <a:pt x="1" y="1956"/>
                  <a:pt x="1" y="2219"/>
                </a:cubicBezTo>
                <a:cubicBezTo>
                  <a:pt x="1" y="2481"/>
                  <a:pt x="239" y="2744"/>
                  <a:pt x="526" y="2744"/>
                </a:cubicBezTo>
                <a:lnTo>
                  <a:pt x="14001" y="2744"/>
                </a:lnTo>
                <a:cubicBezTo>
                  <a:pt x="14263" y="2744"/>
                  <a:pt x="14502" y="2481"/>
                  <a:pt x="14502" y="2219"/>
                </a:cubicBezTo>
                <a:cubicBezTo>
                  <a:pt x="14502" y="1933"/>
                  <a:pt x="14263" y="1718"/>
                  <a:pt x="14001" y="1718"/>
                </a:cubicBezTo>
                <a:close/>
                <a:moveTo>
                  <a:pt x="526" y="3411"/>
                </a:moveTo>
                <a:cubicBezTo>
                  <a:pt x="239" y="3411"/>
                  <a:pt x="1" y="3650"/>
                  <a:pt x="1" y="3936"/>
                </a:cubicBezTo>
                <a:cubicBezTo>
                  <a:pt x="1" y="4198"/>
                  <a:pt x="239" y="4437"/>
                  <a:pt x="526" y="4437"/>
                </a:cubicBezTo>
                <a:lnTo>
                  <a:pt x="14001" y="4437"/>
                </a:lnTo>
                <a:cubicBezTo>
                  <a:pt x="14263" y="4437"/>
                  <a:pt x="14502" y="4198"/>
                  <a:pt x="14502" y="3936"/>
                </a:cubicBezTo>
                <a:cubicBezTo>
                  <a:pt x="14502" y="3650"/>
                  <a:pt x="14263" y="3411"/>
                  <a:pt x="14001" y="3411"/>
                </a:cubicBezTo>
                <a:close/>
                <a:moveTo>
                  <a:pt x="526" y="5152"/>
                </a:moveTo>
                <a:cubicBezTo>
                  <a:pt x="239" y="5152"/>
                  <a:pt x="1" y="5391"/>
                  <a:pt x="1" y="5653"/>
                </a:cubicBezTo>
                <a:cubicBezTo>
                  <a:pt x="1" y="5916"/>
                  <a:pt x="239" y="6154"/>
                  <a:pt x="526" y="6154"/>
                </a:cubicBezTo>
                <a:lnTo>
                  <a:pt x="14001" y="6154"/>
                </a:lnTo>
                <a:cubicBezTo>
                  <a:pt x="14263" y="6154"/>
                  <a:pt x="14502" y="5916"/>
                  <a:pt x="14502" y="5653"/>
                </a:cubicBezTo>
                <a:cubicBezTo>
                  <a:pt x="14502" y="5367"/>
                  <a:pt x="14263" y="5152"/>
                  <a:pt x="14001" y="5152"/>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5"/>
          <p:cNvSpPr/>
          <p:nvPr/>
        </p:nvSpPr>
        <p:spPr>
          <a:xfrm flipH="1">
            <a:off x="6798535" y="2835545"/>
            <a:ext cx="1322261" cy="1273082"/>
          </a:xfrm>
          <a:custGeom>
            <a:avLst/>
            <a:gdLst/>
            <a:ahLst/>
            <a:cxnLst/>
            <a:rect l="l" t="t" r="r" b="b"/>
            <a:pathLst>
              <a:path w="15433" h="14859" extrusionOk="0">
                <a:moveTo>
                  <a:pt x="2076" y="0"/>
                </a:moveTo>
                <a:cubicBezTo>
                  <a:pt x="931" y="0"/>
                  <a:pt x="1" y="906"/>
                  <a:pt x="1" y="2075"/>
                </a:cubicBezTo>
                <a:lnTo>
                  <a:pt x="1" y="12784"/>
                </a:lnTo>
                <a:cubicBezTo>
                  <a:pt x="1" y="13953"/>
                  <a:pt x="931" y="14859"/>
                  <a:pt x="2076" y="14859"/>
                </a:cubicBezTo>
                <a:lnTo>
                  <a:pt x="13357" y="14859"/>
                </a:lnTo>
                <a:cubicBezTo>
                  <a:pt x="14526" y="14859"/>
                  <a:pt x="15432" y="13905"/>
                  <a:pt x="15432" y="12784"/>
                </a:cubicBezTo>
                <a:lnTo>
                  <a:pt x="15432" y="2075"/>
                </a:lnTo>
                <a:cubicBezTo>
                  <a:pt x="15432" y="906"/>
                  <a:pt x="14526" y="0"/>
                  <a:pt x="13357" y="0"/>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5"/>
          <p:cNvSpPr/>
          <p:nvPr/>
        </p:nvSpPr>
        <p:spPr>
          <a:xfrm flipH="1">
            <a:off x="6896636" y="2933560"/>
            <a:ext cx="1124003" cy="470112"/>
          </a:xfrm>
          <a:custGeom>
            <a:avLst/>
            <a:gdLst/>
            <a:ahLst/>
            <a:cxnLst/>
            <a:rect l="l" t="t" r="r" b="b"/>
            <a:pathLst>
              <a:path w="13119" h="5487" extrusionOk="0">
                <a:moveTo>
                  <a:pt x="6512" y="335"/>
                </a:moveTo>
                <a:cubicBezTo>
                  <a:pt x="6369" y="335"/>
                  <a:pt x="6273" y="454"/>
                  <a:pt x="6273" y="573"/>
                </a:cubicBezTo>
                <a:cubicBezTo>
                  <a:pt x="6273" y="716"/>
                  <a:pt x="6393" y="812"/>
                  <a:pt x="6512" y="812"/>
                </a:cubicBezTo>
                <a:lnTo>
                  <a:pt x="12880" y="812"/>
                </a:lnTo>
                <a:cubicBezTo>
                  <a:pt x="12890" y="814"/>
                  <a:pt x="12900" y="815"/>
                  <a:pt x="12911" y="815"/>
                </a:cubicBezTo>
                <a:cubicBezTo>
                  <a:pt x="13019" y="815"/>
                  <a:pt x="13118" y="704"/>
                  <a:pt x="13118" y="573"/>
                </a:cubicBezTo>
                <a:cubicBezTo>
                  <a:pt x="13118" y="430"/>
                  <a:pt x="12999" y="335"/>
                  <a:pt x="12880" y="335"/>
                </a:cubicBezTo>
                <a:close/>
                <a:moveTo>
                  <a:pt x="12911" y="1787"/>
                </a:moveTo>
                <a:cubicBezTo>
                  <a:pt x="12900" y="1787"/>
                  <a:pt x="12890" y="1788"/>
                  <a:pt x="12880" y="1790"/>
                </a:cubicBezTo>
                <a:lnTo>
                  <a:pt x="6512" y="1790"/>
                </a:lnTo>
                <a:cubicBezTo>
                  <a:pt x="6393" y="1790"/>
                  <a:pt x="6273" y="1885"/>
                  <a:pt x="6273" y="2028"/>
                </a:cubicBezTo>
                <a:cubicBezTo>
                  <a:pt x="6273" y="2147"/>
                  <a:pt x="6369" y="2267"/>
                  <a:pt x="6512" y="2267"/>
                </a:cubicBezTo>
                <a:lnTo>
                  <a:pt x="12880" y="2267"/>
                </a:lnTo>
                <a:cubicBezTo>
                  <a:pt x="12999" y="2267"/>
                  <a:pt x="13118" y="2195"/>
                  <a:pt x="13118" y="2028"/>
                </a:cubicBezTo>
                <a:cubicBezTo>
                  <a:pt x="13118" y="1897"/>
                  <a:pt x="13019" y="1787"/>
                  <a:pt x="12911" y="1787"/>
                </a:cubicBezTo>
                <a:close/>
                <a:moveTo>
                  <a:pt x="6512" y="3221"/>
                </a:moveTo>
                <a:cubicBezTo>
                  <a:pt x="6393" y="3221"/>
                  <a:pt x="6273" y="3316"/>
                  <a:pt x="6273" y="3459"/>
                </a:cubicBezTo>
                <a:cubicBezTo>
                  <a:pt x="6273" y="3578"/>
                  <a:pt x="6369" y="3698"/>
                  <a:pt x="6512" y="3698"/>
                </a:cubicBezTo>
                <a:lnTo>
                  <a:pt x="12880" y="3698"/>
                </a:lnTo>
                <a:cubicBezTo>
                  <a:pt x="12999" y="3698"/>
                  <a:pt x="13118" y="3626"/>
                  <a:pt x="13118" y="3459"/>
                </a:cubicBezTo>
                <a:cubicBezTo>
                  <a:pt x="13118" y="3316"/>
                  <a:pt x="12999" y="3221"/>
                  <a:pt x="12880" y="3221"/>
                </a:cubicBezTo>
                <a:close/>
                <a:moveTo>
                  <a:pt x="6512" y="4652"/>
                </a:moveTo>
                <a:cubicBezTo>
                  <a:pt x="6393" y="4652"/>
                  <a:pt x="6273" y="4747"/>
                  <a:pt x="6273" y="4890"/>
                </a:cubicBezTo>
                <a:cubicBezTo>
                  <a:pt x="6273" y="5010"/>
                  <a:pt x="6369" y="5129"/>
                  <a:pt x="6512" y="5129"/>
                </a:cubicBezTo>
                <a:lnTo>
                  <a:pt x="12880" y="5129"/>
                </a:lnTo>
                <a:cubicBezTo>
                  <a:pt x="12999" y="5129"/>
                  <a:pt x="13118" y="5057"/>
                  <a:pt x="13118" y="4890"/>
                </a:cubicBezTo>
                <a:cubicBezTo>
                  <a:pt x="13118" y="4771"/>
                  <a:pt x="12999" y="4652"/>
                  <a:pt x="12880" y="4652"/>
                </a:cubicBezTo>
                <a:close/>
                <a:moveTo>
                  <a:pt x="1217" y="1"/>
                </a:moveTo>
                <a:cubicBezTo>
                  <a:pt x="525" y="1"/>
                  <a:pt x="1" y="549"/>
                  <a:pt x="1" y="1241"/>
                </a:cubicBezTo>
                <a:lnTo>
                  <a:pt x="1" y="4270"/>
                </a:lnTo>
                <a:cubicBezTo>
                  <a:pt x="1" y="4962"/>
                  <a:pt x="525" y="5487"/>
                  <a:pt x="1217" y="5487"/>
                </a:cubicBezTo>
                <a:lnTo>
                  <a:pt x="4246" y="5487"/>
                </a:lnTo>
                <a:cubicBezTo>
                  <a:pt x="4938" y="5487"/>
                  <a:pt x="5486" y="4938"/>
                  <a:pt x="5486" y="4270"/>
                </a:cubicBezTo>
                <a:lnTo>
                  <a:pt x="5486" y="1241"/>
                </a:lnTo>
                <a:cubicBezTo>
                  <a:pt x="5486" y="549"/>
                  <a:pt x="4938" y="1"/>
                  <a:pt x="4246" y="1"/>
                </a:cubicBez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5"/>
          <p:cNvSpPr/>
          <p:nvPr/>
        </p:nvSpPr>
        <p:spPr>
          <a:xfrm flipH="1">
            <a:off x="6896636" y="3536387"/>
            <a:ext cx="1124003" cy="470112"/>
          </a:xfrm>
          <a:custGeom>
            <a:avLst/>
            <a:gdLst/>
            <a:ahLst/>
            <a:cxnLst/>
            <a:rect l="l" t="t" r="r" b="b"/>
            <a:pathLst>
              <a:path w="13119" h="5487" extrusionOk="0">
                <a:moveTo>
                  <a:pt x="6512" y="359"/>
                </a:moveTo>
                <a:cubicBezTo>
                  <a:pt x="6369" y="359"/>
                  <a:pt x="6273" y="478"/>
                  <a:pt x="6273" y="597"/>
                </a:cubicBezTo>
                <a:cubicBezTo>
                  <a:pt x="6273" y="764"/>
                  <a:pt x="6393" y="836"/>
                  <a:pt x="6512" y="836"/>
                </a:cubicBezTo>
                <a:lnTo>
                  <a:pt x="12880" y="836"/>
                </a:lnTo>
                <a:cubicBezTo>
                  <a:pt x="12999" y="836"/>
                  <a:pt x="13118" y="716"/>
                  <a:pt x="13118" y="597"/>
                </a:cubicBezTo>
                <a:cubicBezTo>
                  <a:pt x="13118" y="454"/>
                  <a:pt x="12999" y="359"/>
                  <a:pt x="12880" y="359"/>
                </a:cubicBezTo>
                <a:close/>
                <a:moveTo>
                  <a:pt x="6512" y="1790"/>
                </a:moveTo>
                <a:cubicBezTo>
                  <a:pt x="6393" y="1790"/>
                  <a:pt x="6273" y="1885"/>
                  <a:pt x="6273" y="2028"/>
                </a:cubicBezTo>
                <a:cubicBezTo>
                  <a:pt x="6273" y="2147"/>
                  <a:pt x="6369" y="2267"/>
                  <a:pt x="6512" y="2267"/>
                </a:cubicBezTo>
                <a:lnTo>
                  <a:pt x="12880" y="2267"/>
                </a:lnTo>
                <a:cubicBezTo>
                  <a:pt x="12999" y="2267"/>
                  <a:pt x="13118" y="2195"/>
                  <a:pt x="13118" y="2028"/>
                </a:cubicBezTo>
                <a:cubicBezTo>
                  <a:pt x="13118" y="1885"/>
                  <a:pt x="12999" y="1790"/>
                  <a:pt x="12880" y="1790"/>
                </a:cubicBezTo>
                <a:close/>
                <a:moveTo>
                  <a:pt x="12933" y="3258"/>
                </a:moveTo>
                <a:cubicBezTo>
                  <a:pt x="12916" y="3258"/>
                  <a:pt x="12898" y="3261"/>
                  <a:pt x="12880" y="3268"/>
                </a:cubicBezTo>
                <a:lnTo>
                  <a:pt x="6512" y="3268"/>
                </a:lnTo>
                <a:cubicBezTo>
                  <a:pt x="6393" y="3268"/>
                  <a:pt x="6273" y="3340"/>
                  <a:pt x="6273" y="3507"/>
                </a:cubicBezTo>
                <a:cubicBezTo>
                  <a:pt x="6273" y="3626"/>
                  <a:pt x="6369" y="3745"/>
                  <a:pt x="6512" y="3745"/>
                </a:cubicBezTo>
                <a:lnTo>
                  <a:pt x="12880" y="3745"/>
                </a:lnTo>
                <a:cubicBezTo>
                  <a:pt x="12999" y="3745"/>
                  <a:pt x="13118" y="3650"/>
                  <a:pt x="13118" y="3507"/>
                </a:cubicBezTo>
                <a:cubicBezTo>
                  <a:pt x="13118" y="3365"/>
                  <a:pt x="13032" y="3258"/>
                  <a:pt x="12933" y="3258"/>
                </a:cubicBezTo>
                <a:close/>
                <a:moveTo>
                  <a:pt x="6512" y="4699"/>
                </a:moveTo>
                <a:cubicBezTo>
                  <a:pt x="6393" y="4699"/>
                  <a:pt x="6273" y="4771"/>
                  <a:pt x="6273" y="4938"/>
                </a:cubicBezTo>
                <a:cubicBezTo>
                  <a:pt x="6273" y="5057"/>
                  <a:pt x="6369" y="5176"/>
                  <a:pt x="6512" y="5176"/>
                </a:cubicBezTo>
                <a:lnTo>
                  <a:pt x="12880" y="5176"/>
                </a:lnTo>
                <a:cubicBezTo>
                  <a:pt x="12999" y="5176"/>
                  <a:pt x="13118" y="5081"/>
                  <a:pt x="13118" y="4938"/>
                </a:cubicBezTo>
                <a:cubicBezTo>
                  <a:pt x="13118" y="4771"/>
                  <a:pt x="12999" y="4699"/>
                  <a:pt x="12880" y="4699"/>
                </a:cubicBezTo>
                <a:close/>
                <a:moveTo>
                  <a:pt x="1217" y="1"/>
                </a:moveTo>
                <a:cubicBezTo>
                  <a:pt x="525" y="1"/>
                  <a:pt x="1" y="549"/>
                  <a:pt x="1" y="1241"/>
                </a:cubicBezTo>
                <a:lnTo>
                  <a:pt x="1" y="4270"/>
                </a:lnTo>
                <a:cubicBezTo>
                  <a:pt x="1" y="4962"/>
                  <a:pt x="525" y="5486"/>
                  <a:pt x="1217" y="5486"/>
                </a:cubicBezTo>
                <a:lnTo>
                  <a:pt x="4246" y="5486"/>
                </a:lnTo>
                <a:cubicBezTo>
                  <a:pt x="4938" y="5486"/>
                  <a:pt x="5486" y="4962"/>
                  <a:pt x="5486" y="4270"/>
                </a:cubicBezTo>
                <a:lnTo>
                  <a:pt x="5486" y="1241"/>
                </a:lnTo>
                <a:cubicBezTo>
                  <a:pt x="5486" y="549"/>
                  <a:pt x="4938" y="1"/>
                  <a:pt x="4246" y="1"/>
                </a:cubicBez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5"/>
          <p:cNvSpPr/>
          <p:nvPr/>
        </p:nvSpPr>
        <p:spPr>
          <a:xfrm flipH="1">
            <a:off x="5762523" y="3054194"/>
            <a:ext cx="1162815" cy="1814649"/>
          </a:xfrm>
          <a:custGeom>
            <a:avLst/>
            <a:gdLst/>
            <a:ahLst/>
            <a:cxnLst/>
            <a:rect l="l" t="t" r="r" b="b"/>
            <a:pathLst>
              <a:path w="13572" h="21180" extrusionOk="0">
                <a:moveTo>
                  <a:pt x="2385" y="0"/>
                </a:moveTo>
                <a:cubicBezTo>
                  <a:pt x="1074" y="0"/>
                  <a:pt x="0" y="1073"/>
                  <a:pt x="0" y="2385"/>
                </a:cubicBezTo>
                <a:lnTo>
                  <a:pt x="0" y="18794"/>
                </a:lnTo>
                <a:cubicBezTo>
                  <a:pt x="0" y="20106"/>
                  <a:pt x="1074" y="21179"/>
                  <a:pt x="2385" y="21179"/>
                </a:cubicBezTo>
                <a:lnTo>
                  <a:pt x="11186" y="21179"/>
                </a:lnTo>
                <a:cubicBezTo>
                  <a:pt x="12498" y="21179"/>
                  <a:pt x="13571" y="20106"/>
                  <a:pt x="13571" y="18794"/>
                </a:cubicBezTo>
                <a:lnTo>
                  <a:pt x="13571" y="2385"/>
                </a:lnTo>
                <a:cubicBezTo>
                  <a:pt x="13571" y="1073"/>
                  <a:pt x="12498" y="0"/>
                  <a:pt x="11186" y="0"/>
                </a:cubicBezTo>
                <a:close/>
              </a:path>
            </a:pathLst>
          </a:custGeom>
          <a:solidFill>
            <a:srgbClr val="343434"/>
          </a:solidFill>
          <a:ln w="38100" cap="flat" cmpd="sng">
            <a:solidFill>
              <a:srgbClr val="3434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5"/>
          <p:cNvSpPr/>
          <p:nvPr/>
        </p:nvSpPr>
        <p:spPr>
          <a:xfrm flipH="1">
            <a:off x="5782943" y="3178780"/>
            <a:ext cx="1124010" cy="1565414"/>
          </a:xfrm>
          <a:custGeom>
            <a:avLst/>
            <a:gdLst/>
            <a:ahLst/>
            <a:cxnLst/>
            <a:rect l="l" t="t" r="r" b="b"/>
            <a:pathLst>
              <a:path w="13548" h="18271" extrusionOk="0">
                <a:moveTo>
                  <a:pt x="0" y="1"/>
                </a:moveTo>
                <a:lnTo>
                  <a:pt x="0" y="18270"/>
                </a:lnTo>
                <a:lnTo>
                  <a:pt x="13547" y="18270"/>
                </a:lnTo>
                <a:lnTo>
                  <a:pt x="13547" y="1"/>
                </a:lnTo>
                <a:close/>
              </a:path>
            </a:pathLst>
          </a:custGeom>
          <a:solidFill>
            <a:srgbClr val="FFFFFF"/>
          </a:solidFill>
          <a:ln w="19050" cap="flat" cmpd="sng">
            <a:solidFill>
              <a:srgbClr val="3434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0" name="Google Shape;3520;p55"/>
          <p:cNvGrpSpPr/>
          <p:nvPr/>
        </p:nvGrpSpPr>
        <p:grpSpPr>
          <a:xfrm>
            <a:off x="5403950" y="2128461"/>
            <a:ext cx="952305" cy="1390632"/>
            <a:chOff x="5038020" y="2134710"/>
            <a:chExt cx="952305" cy="1390632"/>
          </a:xfrm>
        </p:grpSpPr>
        <p:sp>
          <p:nvSpPr>
            <p:cNvPr id="3521" name="Google Shape;3521;p55"/>
            <p:cNvSpPr/>
            <p:nvPr/>
          </p:nvSpPr>
          <p:spPr>
            <a:xfrm flipH="1">
              <a:off x="5046402" y="3383800"/>
              <a:ext cx="177623" cy="87998"/>
            </a:xfrm>
            <a:custGeom>
              <a:avLst/>
              <a:gdLst/>
              <a:ahLst/>
              <a:cxnLst/>
              <a:rect l="l" t="t" r="r" b="b"/>
              <a:pathLst>
                <a:path w="2243" h="1437" extrusionOk="0">
                  <a:moveTo>
                    <a:pt x="501" y="0"/>
                  </a:moveTo>
                  <a:lnTo>
                    <a:pt x="0" y="191"/>
                  </a:lnTo>
                  <a:cubicBezTo>
                    <a:pt x="0" y="191"/>
                    <a:pt x="215" y="692"/>
                    <a:pt x="263" y="883"/>
                  </a:cubicBezTo>
                  <a:lnTo>
                    <a:pt x="263" y="1026"/>
                  </a:lnTo>
                  <a:lnTo>
                    <a:pt x="263" y="1169"/>
                  </a:lnTo>
                  <a:cubicBezTo>
                    <a:pt x="263" y="1264"/>
                    <a:pt x="287" y="1407"/>
                    <a:pt x="382" y="1407"/>
                  </a:cubicBezTo>
                  <a:cubicBezTo>
                    <a:pt x="382" y="1431"/>
                    <a:pt x="382" y="1431"/>
                    <a:pt x="406" y="1431"/>
                  </a:cubicBezTo>
                  <a:cubicBezTo>
                    <a:pt x="412" y="1435"/>
                    <a:pt x="423" y="1436"/>
                    <a:pt x="436" y="1436"/>
                  </a:cubicBezTo>
                  <a:cubicBezTo>
                    <a:pt x="522" y="1436"/>
                    <a:pt x="729" y="1377"/>
                    <a:pt x="811" y="1336"/>
                  </a:cubicBezTo>
                  <a:cubicBezTo>
                    <a:pt x="883" y="1336"/>
                    <a:pt x="978" y="1312"/>
                    <a:pt x="1074" y="1288"/>
                  </a:cubicBezTo>
                  <a:cubicBezTo>
                    <a:pt x="1455" y="1240"/>
                    <a:pt x="1694" y="1074"/>
                    <a:pt x="1694" y="1074"/>
                  </a:cubicBezTo>
                  <a:cubicBezTo>
                    <a:pt x="2242" y="787"/>
                    <a:pt x="2147" y="692"/>
                    <a:pt x="2147" y="692"/>
                  </a:cubicBezTo>
                  <a:cubicBezTo>
                    <a:pt x="2052" y="668"/>
                    <a:pt x="2004" y="668"/>
                    <a:pt x="1956" y="668"/>
                  </a:cubicBezTo>
                  <a:cubicBezTo>
                    <a:pt x="1932" y="668"/>
                    <a:pt x="1455" y="740"/>
                    <a:pt x="1455" y="740"/>
                  </a:cubicBezTo>
                  <a:cubicBezTo>
                    <a:pt x="1455" y="740"/>
                    <a:pt x="1002" y="716"/>
                    <a:pt x="740" y="692"/>
                  </a:cubicBezTo>
                  <a:cubicBezTo>
                    <a:pt x="597" y="477"/>
                    <a:pt x="501" y="0"/>
                    <a:pt x="501" y="0"/>
                  </a:cubicBezTo>
                  <a:close/>
                </a:path>
              </a:pathLst>
            </a:custGeom>
            <a:solidFill>
              <a:srgbClr val="FFD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5"/>
            <p:cNvSpPr/>
            <p:nvPr/>
          </p:nvSpPr>
          <p:spPr>
            <a:xfrm flipH="1">
              <a:off x="5038020" y="3420644"/>
              <a:ext cx="165615" cy="66571"/>
            </a:xfrm>
            <a:custGeom>
              <a:avLst/>
              <a:gdLst/>
              <a:ahLst/>
              <a:cxnLst/>
              <a:rect l="l" t="t" r="r" b="b"/>
              <a:pathLst>
                <a:path w="1933" h="777" extrusionOk="0">
                  <a:moveTo>
                    <a:pt x="1670" y="0"/>
                  </a:moveTo>
                  <a:cubicBezTo>
                    <a:pt x="1647" y="0"/>
                    <a:pt x="1170" y="95"/>
                    <a:pt x="1170" y="95"/>
                  </a:cubicBezTo>
                  <a:cubicBezTo>
                    <a:pt x="1170" y="95"/>
                    <a:pt x="955" y="95"/>
                    <a:pt x="740" y="48"/>
                  </a:cubicBezTo>
                  <a:cubicBezTo>
                    <a:pt x="552" y="194"/>
                    <a:pt x="383" y="267"/>
                    <a:pt x="152" y="267"/>
                  </a:cubicBezTo>
                  <a:cubicBezTo>
                    <a:pt x="119" y="267"/>
                    <a:pt x="84" y="265"/>
                    <a:pt x="49" y="262"/>
                  </a:cubicBezTo>
                  <a:lnTo>
                    <a:pt x="1" y="262"/>
                  </a:lnTo>
                  <a:lnTo>
                    <a:pt x="1" y="358"/>
                  </a:lnTo>
                  <a:lnTo>
                    <a:pt x="1" y="453"/>
                  </a:lnTo>
                  <a:cubicBezTo>
                    <a:pt x="1" y="525"/>
                    <a:pt x="1" y="692"/>
                    <a:pt x="96" y="739"/>
                  </a:cubicBezTo>
                  <a:cubicBezTo>
                    <a:pt x="96" y="763"/>
                    <a:pt x="96" y="763"/>
                    <a:pt x="120" y="763"/>
                  </a:cubicBezTo>
                  <a:cubicBezTo>
                    <a:pt x="125" y="773"/>
                    <a:pt x="139" y="776"/>
                    <a:pt x="158" y="776"/>
                  </a:cubicBezTo>
                  <a:cubicBezTo>
                    <a:pt x="240" y="776"/>
                    <a:pt x="425" y="711"/>
                    <a:pt x="502" y="692"/>
                  </a:cubicBezTo>
                  <a:cubicBezTo>
                    <a:pt x="597" y="692"/>
                    <a:pt x="693" y="644"/>
                    <a:pt x="764" y="620"/>
                  </a:cubicBezTo>
                  <a:cubicBezTo>
                    <a:pt x="1170" y="572"/>
                    <a:pt x="1408" y="406"/>
                    <a:pt x="1408" y="406"/>
                  </a:cubicBezTo>
                  <a:cubicBezTo>
                    <a:pt x="1933" y="119"/>
                    <a:pt x="1837" y="24"/>
                    <a:pt x="1837" y="24"/>
                  </a:cubicBezTo>
                  <a:cubicBezTo>
                    <a:pt x="1766" y="0"/>
                    <a:pt x="1694" y="0"/>
                    <a:pt x="1670" y="0"/>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5"/>
            <p:cNvSpPr/>
            <p:nvPr/>
          </p:nvSpPr>
          <p:spPr>
            <a:xfrm flipH="1">
              <a:off x="5085225" y="3414475"/>
              <a:ext cx="167675" cy="106252"/>
            </a:xfrm>
            <a:custGeom>
              <a:avLst/>
              <a:gdLst/>
              <a:ahLst/>
              <a:cxnLst/>
              <a:rect l="l" t="t" r="r" b="b"/>
              <a:pathLst>
                <a:path w="2243" h="1437" extrusionOk="0">
                  <a:moveTo>
                    <a:pt x="501" y="0"/>
                  </a:moveTo>
                  <a:lnTo>
                    <a:pt x="0" y="191"/>
                  </a:lnTo>
                  <a:cubicBezTo>
                    <a:pt x="0" y="191"/>
                    <a:pt x="215" y="692"/>
                    <a:pt x="263" y="859"/>
                  </a:cubicBezTo>
                  <a:lnTo>
                    <a:pt x="263" y="1026"/>
                  </a:lnTo>
                  <a:lnTo>
                    <a:pt x="263" y="1169"/>
                  </a:lnTo>
                  <a:cubicBezTo>
                    <a:pt x="310" y="1264"/>
                    <a:pt x="310" y="1408"/>
                    <a:pt x="382" y="1408"/>
                  </a:cubicBezTo>
                  <a:cubicBezTo>
                    <a:pt x="382" y="1431"/>
                    <a:pt x="382" y="1431"/>
                    <a:pt x="430" y="1431"/>
                  </a:cubicBezTo>
                  <a:cubicBezTo>
                    <a:pt x="433" y="1435"/>
                    <a:pt x="441" y="1436"/>
                    <a:pt x="452" y="1436"/>
                  </a:cubicBezTo>
                  <a:cubicBezTo>
                    <a:pt x="522" y="1436"/>
                    <a:pt x="729" y="1377"/>
                    <a:pt x="811" y="1336"/>
                  </a:cubicBezTo>
                  <a:cubicBezTo>
                    <a:pt x="883" y="1336"/>
                    <a:pt x="978" y="1312"/>
                    <a:pt x="1074" y="1288"/>
                  </a:cubicBezTo>
                  <a:cubicBezTo>
                    <a:pt x="1455" y="1217"/>
                    <a:pt x="1694" y="1074"/>
                    <a:pt x="1694" y="1074"/>
                  </a:cubicBezTo>
                  <a:cubicBezTo>
                    <a:pt x="2242" y="787"/>
                    <a:pt x="2147" y="692"/>
                    <a:pt x="2147" y="692"/>
                  </a:cubicBezTo>
                  <a:cubicBezTo>
                    <a:pt x="2051" y="644"/>
                    <a:pt x="2004" y="644"/>
                    <a:pt x="1980" y="644"/>
                  </a:cubicBezTo>
                  <a:cubicBezTo>
                    <a:pt x="1932" y="644"/>
                    <a:pt x="1455" y="740"/>
                    <a:pt x="1455" y="740"/>
                  </a:cubicBezTo>
                  <a:cubicBezTo>
                    <a:pt x="1455" y="740"/>
                    <a:pt x="1026" y="716"/>
                    <a:pt x="740" y="692"/>
                  </a:cubicBezTo>
                  <a:cubicBezTo>
                    <a:pt x="597" y="477"/>
                    <a:pt x="501" y="0"/>
                    <a:pt x="501" y="0"/>
                  </a:cubicBezTo>
                  <a:close/>
                </a:path>
              </a:pathLst>
            </a:custGeom>
            <a:solidFill>
              <a:srgbClr val="FFD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5"/>
            <p:cNvSpPr/>
            <p:nvPr/>
          </p:nvSpPr>
          <p:spPr>
            <a:xfrm flipH="1">
              <a:off x="5072719" y="3459456"/>
              <a:ext cx="167671" cy="65886"/>
            </a:xfrm>
            <a:custGeom>
              <a:avLst/>
              <a:gdLst/>
              <a:ahLst/>
              <a:cxnLst/>
              <a:rect l="l" t="t" r="r" b="b"/>
              <a:pathLst>
                <a:path w="1957" h="769" extrusionOk="0">
                  <a:moveTo>
                    <a:pt x="1670" y="0"/>
                  </a:moveTo>
                  <a:cubicBezTo>
                    <a:pt x="1646" y="0"/>
                    <a:pt x="1169" y="72"/>
                    <a:pt x="1169" y="72"/>
                  </a:cubicBezTo>
                  <a:cubicBezTo>
                    <a:pt x="1169" y="72"/>
                    <a:pt x="955" y="72"/>
                    <a:pt x="764" y="48"/>
                  </a:cubicBezTo>
                  <a:cubicBezTo>
                    <a:pt x="571" y="176"/>
                    <a:pt x="379" y="266"/>
                    <a:pt x="152" y="266"/>
                  </a:cubicBezTo>
                  <a:cubicBezTo>
                    <a:pt x="126" y="266"/>
                    <a:pt x="99" y="265"/>
                    <a:pt x="72" y="263"/>
                  </a:cubicBezTo>
                  <a:lnTo>
                    <a:pt x="1" y="263"/>
                  </a:lnTo>
                  <a:lnTo>
                    <a:pt x="1" y="358"/>
                  </a:lnTo>
                  <a:lnTo>
                    <a:pt x="1" y="430"/>
                  </a:lnTo>
                  <a:cubicBezTo>
                    <a:pt x="1" y="525"/>
                    <a:pt x="1" y="668"/>
                    <a:pt x="96" y="740"/>
                  </a:cubicBezTo>
                  <a:cubicBezTo>
                    <a:pt x="96" y="763"/>
                    <a:pt x="96" y="763"/>
                    <a:pt x="120" y="763"/>
                  </a:cubicBezTo>
                  <a:cubicBezTo>
                    <a:pt x="126" y="767"/>
                    <a:pt x="137" y="768"/>
                    <a:pt x="150" y="768"/>
                  </a:cubicBezTo>
                  <a:cubicBezTo>
                    <a:pt x="236" y="768"/>
                    <a:pt x="443" y="709"/>
                    <a:pt x="525" y="668"/>
                  </a:cubicBezTo>
                  <a:cubicBezTo>
                    <a:pt x="597" y="668"/>
                    <a:pt x="692" y="644"/>
                    <a:pt x="788" y="620"/>
                  </a:cubicBezTo>
                  <a:cubicBezTo>
                    <a:pt x="1169" y="549"/>
                    <a:pt x="1408" y="406"/>
                    <a:pt x="1408" y="406"/>
                  </a:cubicBezTo>
                  <a:cubicBezTo>
                    <a:pt x="1956" y="119"/>
                    <a:pt x="1861" y="24"/>
                    <a:pt x="1861" y="24"/>
                  </a:cubicBezTo>
                  <a:cubicBezTo>
                    <a:pt x="1766" y="0"/>
                    <a:pt x="1718" y="0"/>
                    <a:pt x="1670" y="0"/>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5"/>
            <p:cNvSpPr/>
            <p:nvPr/>
          </p:nvSpPr>
          <p:spPr>
            <a:xfrm flipH="1">
              <a:off x="5162681" y="2789201"/>
              <a:ext cx="827645" cy="664172"/>
            </a:xfrm>
            <a:custGeom>
              <a:avLst/>
              <a:gdLst/>
              <a:ahLst/>
              <a:cxnLst/>
              <a:rect l="l" t="t" r="r" b="b"/>
              <a:pathLst>
                <a:path w="9660" h="7752" extrusionOk="0">
                  <a:moveTo>
                    <a:pt x="2362" y="0"/>
                  </a:moveTo>
                  <a:lnTo>
                    <a:pt x="525" y="453"/>
                  </a:lnTo>
                  <a:cubicBezTo>
                    <a:pt x="1" y="2004"/>
                    <a:pt x="525" y="2409"/>
                    <a:pt x="1479" y="2743"/>
                  </a:cubicBezTo>
                  <a:cubicBezTo>
                    <a:pt x="1557" y="2766"/>
                    <a:pt x="1733" y="2774"/>
                    <a:pt x="1973" y="2774"/>
                  </a:cubicBezTo>
                  <a:cubicBezTo>
                    <a:pt x="2535" y="2774"/>
                    <a:pt x="3449" y="2730"/>
                    <a:pt x="4278" y="2730"/>
                  </a:cubicBezTo>
                  <a:cubicBezTo>
                    <a:pt x="4948" y="2730"/>
                    <a:pt x="5564" y="2759"/>
                    <a:pt x="5892" y="2862"/>
                  </a:cubicBezTo>
                  <a:cubicBezTo>
                    <a:pt x="6822" y="3172"/>
                    <a:pt x="8801" y="7752"/>
                    <a:pt x="8801" y="7752"/>
                  </a:cubicBezTo>
                  <a:lnTo>
                    <a:pt x="9660" y="7251"/>
                  </a:lnTo>
                  <a:cubicBezTo>
                    <a:pt x="9660" y="7251"/>
                    <a:pt x="7728" y="1884"/>
                    <a:pt x="7418" y="1694"/>
                  </a:cubicBezTo>
                  <a:cubicBezTo>
                    <a:pt x="6965" y="1407"/>
                    <a:pt x="4413" y="1145"/>
                    <a:pt x="3673" y="954"/>
                  </a:cubicBezTo>
                  <a:cubicBezTo>
                    <a:pt x="2910" y="740"/>
                    <a:pt x="2362" y="0"/>
                    <a:pt x="2362" y="0"/>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5"/>
            <p:cNvSpPr/>
            <p:nvPr/>
          </p:nvSpPr>
          <p:spPr>
            <a:xfrm flipH="1">
              <a:off x="5454841" y="2507151"/>
              <a:ext cx="466000" cy="367042"/>
            </a:xfrm>
            <a:custGeom>
              <a:avLst/>
              <a:gdLst/>
              <a:ahLst/>
              <a:cxnLst/>
              <a:rect l="l" t="t" r="r" b="b"/>
              <a:pathLst>
                <a:path w="5439" h="4284" extrusionOk="0">
                  <a:moveTo>
                    <a:pt x="859" y="1"/>
                  </a:moveTo>
                  <a:lnTo>
                    <a:pt x="0" y="192"/>
                  </a:lnTo>
                  <a:cubicBezTo>
                    <a:pt x="0" y="192"/>
                    <a:pt x="191" y="2362"/>
                    <a:pt x="430" y="2815"/>
                  </a:cubicBezTo>
                  <a:cubicBezTo>
                    <a:pt x="668" y="3268"/>
                    <a:pt x="3650" y="4270"/>
                    <a:pt x="3888" y="4270"/>
                  </a:cubicBezTo>
                  <a:cubicBezTo>
                    <a:pt x="3917" y="4275"/>
                    <a:pt x="3946" y="4277"/>
                    <a:pt x="3977" y="4277"/>
                  </a:cubicBezTo>
                  <a:cubicBezTo>
                    <a:pt x="4251" y="4277"/>
                    <a:pt x="4580" y="4103"/>
                    <a:pt x="4580" y="4103"/>
                  </a:cubicBezTo>
                  <a:cubicBezTo>
                    <a:pt x="4580" y="4103"/>
                    <a:pt x="5085" y="4284"/>
                    <a:pt x="5263" y="4284"/>
                  </a:cubicBezTo>
                  <a:cubicBezTo>
                    <a:pt x="5290" y="4284"/>
                    <a:pt x="5310" y="4279"/>
                    <a:pt x="5319" y="4270"/>
                  </a:cubicBezTo>
                  <a:cubicBezTo>
                    <a:pt x="5438" y="4222"/>
                    <a:pt x="4723" y="3745"/>
                    <a:pt x="4484" y="3674"/>
                  </a:cubicBezTo>
                  <a:cubicBezTo>
                    <a:pt x="4458" y="3669"/>
                    <a:pt x="4431" y="3667"/>
                    <a:pt x="4403" y="3667"/>
                  </a:cubicBezTo>
                  <a:cubicBezTo>
                    <a:pt x="4149" y="3667"/>
                    <a:pt x="3840" y="3841"/>
                    <a:pt x="3840" y="3841"/>
                  </a:cubicBezTo>
                  <a:cubicBezTo>
                    <a:pt x="3840" y="3841"/>
                    <a:pt x="1551" y="2887"/>
                    <a:pt x="1312" y="2458"/>
                  </a:cubicBezTo>
                  <a:cubicBezTo>
                    <a:pt x="1026" y="2052"/>
                    <a:pt x="859" y="1"/>
                    <a:pt x="859" y="1"/>
                  </a:cubicBezTo>
                  <a:close/>
                </a:path>
              </a:pathLst>
            </a:custGeom>
            <a:solidFill>
              <a:srgbClr val="FFD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5"/>
            <p:cNvSpPr/>
            <p:nvPr/>
          </p:nvSpPr>
          <p:spPr>
            <a:xfrm flipH="1">
              <a:off x="5826767" y="2341707"/>
              <a:ext cx="71626" cy="77709"/>
            </a:xfrm>
            <a:custGeom>
              <a:avLst/>
              <a:gdLst/>
              <a:ahLst/>
              <a:cxnLst/>
              <a:rect l="l" t="t" r="r" b="b"/>
              <a:pathLst>
                <a:path w="836" h="907" extrusionOk="0">
                  <a:moveTo>
                    <a:pt x="287" y="0"/>
                  </a:moveTo>
                  <a:lnTo>
                    <a:pt x="1" y="763"/>
                  </a:lnTo>
                  <a:lnTo>
                    <a:pt x="716" y="906"/>
                  </a:lnTo>
                  <a:lnTo>
                    <a:pt x="836" y="72"/>
                  </a:lnTo>
                  <a:lnTo>
                    <a:pt x="287" y="0"/>
                  </a:lnTo>
                  <a:close/>
                </a:path>
              </a:pathLst>
            </a:custGeom>
            <a:solidFill>
              <a:srgbClr val="FF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5"/>
            <p:cNvSpPr/>
            <p:nvPr/>
          </p:nvSpPr>
          <p:spPr>
            <a:xfrm flipH="1">
              <a:off x="5749143" y="2201025"/>
              <a:ext cx="157390" cy="175468"/>
            </a:xfrm>
            <a:custGeom>
              <a:avLst/>
              <a:gdLst/>
              <a:ahLst/>
              <a:cxnLst/>
              <a:rect l="l" t="t" r="r" b="b"/>
              <a:pathLst>
                <a:path w="1837" h="2048" extrusionOk="0">
                  <a:moveTo>
                    <a:pt x="748" y="1"/>
                  </a:moveTo>
                  <a:cubicBezTo>
                    <a:pt x="614" y="1"/>
                    <a:pt x="488" y="65"/>
                    <a:pt x="406" y="163"/>
                  </a:cubicBezTo>
                  <a:lnTo>
                    <a:pt x="144" y="497"/>
                  </a:lnTo>
                  <a:cubicBezTo>
                    <a:pt x="48" y="616"/>
                    <a:pt x="0" y="760"/>
                    <a:pt x="48" y="903"/>
                  </a:cubicBezTo>
                  <a:lnTo>
                    <a:pt x="96" y="1117"/>
                  </a:lnTo>
                  <a:cubicBezTo>
                    <a:pt x="96" y="1141"/>
                    <a:pt x="96" y="1165"/>
                    <a:pt x="120" y="1213"/>
                  </a:cubicBezTo>
                  <a:cubicBezTo>
                    <a:pt x="144" y="1380"/>
                    <a:pt x="215" y="1594"/>
                    <a:pt x="334" y="1737"/>
                  </a:cubicBezTo>
                  <a:cubicBezTo>
                    <a:pt x="454" y="1928"/>
                    <a:pt x="621" y="2047"/>
                    <a:pt x="835" y="2047"/>
                  </a:cubicBezTo>
                  <a:cubicBezTo>
                    <a:pt x="1026" y="2047"/>
                    <a:pt x="1193" y="1976"/>
                    <a:pt x="1336" y="1833"/>
                  </a:cubicBezTo>
                  <a:cubicBezTo>
                    <a:pt x="1503" y="1714"/>
                    <a:pt x="1575" y="1523"/>
                    <a:pt x="1646" y="1356"/>
                  </a:cubicBezTo>
                  <a:cubicBezTo>
                    <a:pt x="1741" y="1093"/>
                    <a:pt x="1837" y="736"/>
                    <a:pt x="1694" y="497"/>
                  </a:cubicBezTo>
                  <a:cubicBezTo>
                    <a:pt x="1598" y="378"/>
                    <a:pt x="1217" y="163"/>
                    <a:pt x="931" y="44"/>
                  </a:cubicBezTo>
                  <a:cubicBezTo>
                    <a:pt x="871" y="14"/>
                    <a:pt x="808" y="1"/>
                    <a:pt x="748" y="1"/>
                  </a:cubicBezTo>
                  <a:close/>
                </a:path>
              </a:pathLst>
            </a:custGeom>
            <a:solidFill>
              <a:srgbClr val="FFD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5"/>
            <p:cNvSpPr/>
            <p:nvPr/>
          </p:nvSpPr>
          <p:spPr>
            <a:xfrm flipH="1">
              <a:off x="5706219" y="2134710"/>
              <a:ext cx="255490" cy="192774"/>
            </a:xfrm>
            <a:custGeom>
              <a:avLst/>
              <a:gdLst/>
              <a:ahLst/>
              <a:cxnLst/>
              <a:rect l="l" t="t" r="r" b="b"/>
              <a:pathLst>
                <a:path w="2982" h="2250" extrusionOk="0">
                  <a:moveTo>
                    <a:pt x="1429" y="0"/>
                  </a:moveTo>
                  <a:cubicBezTo>
                    <a:pt x="1199" y="0"/>
                    <a:pt x="970" y="99"/>
                    <a:pt x="764" y="365"/>
                  </a:cubicBezTo>
                  <a:cubicBezTo>
                    <a:pt x="0" y="627"/>
                    <a:pt x="358" y="1653"/>
                    <a:pt x="549" y="1891"/>
                  </a:cubicBezTo>
                  <a:cubicBezTo>
                    <a:pt x="668" y="2034"/>
                    <a:pt x="668" y="2154"/>
                    <a:pt x="835" y="2249"/>
                  </a:cubicBezTo>
                  <a:cubicBezTo>
                    <a:pt x="788" y="2058"/>
                    <a:pt x="978" y="1844"/>
                    <a:pt x="1098" y="1701"/>
                  </a:cubicBezTo>
                  <a:cubicBezTo>
                    <a:pt x="1026" y="1653"/>
                    <a:pt x="978" y="1581"/>
                    <a:pt x="954" y="1486"/>
                  </a:cubicBezTo>
                  <a:cubicBezTo>
                    <a:pt x="883" y="1414"/>
                    <a:pt x="883" y="1319"/>
                    <a:pt x="907" y="1224"/>
                  </a:cubicBezTo>
                  <a:cubicBezTo>
                    <a:pt x="948" y="1162"/>
                    <a:pt x="1007" y="1100"/>
                    <a:pt x="1084" y="1100"/>
                  </a:cubicBezTo>
                  <a:cubicBezTo>
                    <a:pt x="1096" y="1100"/>
                    <a:pt x="1109" y="1101"/>
                    <a:pt x="1121" y="1104"/>
                  </a:cubicBezTo>
                  <a:cubicBezTo>
                    <a:pt x="1217" y="1104"/>
                    <a:pt x="1241" y="1462"/>
                    <a:pt x="1265" y="1462"/>
                  </a:cubicBezTo>
                  <a:cubicBezTo>
                    <a:pt x="1267" y="1463"/>
                    <a:pt x="1270" y="1463"/>
                    <a:pt x="1273" y="1463"/>
                  </a:cubicBezTo>
                  <a:cubicBezTo>
                    <a:pt x="1341" y="1463"/>
                    <a:pt x="1426" y="1222"/>
                    <a:pt x="1473" y="1222"/>
                  </a:cubicBezTo>
                  <a:cubicBezTo>
                    <a:pt x="1475" y="1222"/>
                    <a:pt x="1477" y="1223"/>
                    <a:pt x="1479" y="1224"/>
                  </a:cubicBezTo>
                  <a:cubicBezTo>
                    <a:pt x="1575" y="1271"/>
                    <a:pt x="1670" y="1319"/>
                    <a:pt x="1742" y="1367"/>
                  </a:cubicBezTo>
                  <a:cubicBezTo>
                    <a:pt x="1881" y="1436"/>
                    <a:pt x="2008" y="1481"/>
                    <a:pt x="2150" y="1481"/>
                  </a:cubicBezTo>
                  <a:cubicBezTo>
                    <a:pt x="2202" y="1481"/>
                    <a:pt x="2256" y="1475"/>
                    <a:pt x="2314" y="1462"/>
                  </a:cubicBezTo>
                  <a:cubicBezTo>
                    <a:pt x="2767" y="1414"/>
                    <a:pt x="2982" y="1057"/>
                    <a:pt x="2982" y="842"/>
                  </a:cubicBezTo>
                  <a:lnTo>
                    <a:pt x="2982" y="842"/>
                  </a:lnTo>
                  <a:cubicBezTo>
                    <a:pt x="2976" y="845"/>
                    <a:pt x="2970" y="846"/>
                    <a:pt x="2963" y="846"/>
                  </a:cubicBezTo>
                  <a:cubicBezTo>
                    <a:pt x="2785" y="846"/>
                    <a:pt x="2101" y="0"/>
                    <a:pt x="1429" y="0"/>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5"/>
            <p:cNvSpPr/>
            <p:nvPr/>
          </p:nvSpPr>
          <p:spPr>
            <a:xfrm flipH="1">
              <a:off x="5187184" y="2762641"/>
              <a:ext cx="795002" cy="709153"/>
            </a:xfrm>
            <a:custGeom>
              <a:avLst/>
              <a:gdLst/>
              <a:ahLst/>
              <a:cxnLst/>
              <a:rect l="l" t="t" r="r" b="b"/>
              <a:pathLst>
                <a:path w="9279" h="8277" extrusionOk="0">
                  <a:moveTo>
                    <a:pt x="2338" y="0"/>
                  </a:moveTo>
                  <a:lnTo>
                    <a:pt x="526" y="501"/>
                  </a:lnTo>
                  <a:cubicBezTo>
                    <a:pt x="1" y="2051"/>
                    <a:pt x="168" y="2958"/>
                    <a:pt x="1122" y="3292"/>
                  </a:cubicBezTo>
                  <a:cubicBezTo>
                    <a:pt x="1504" y="3411"/>
                    <a:pt x="5892" y="3435"/>
                    <a:pt x="5892" y="3435"/>
                  </a:cubicBezTo>
                  <a:lnTo>
                    <a:pt x="8420" y="8276"/>
                  </a:lnTo>
                  <a:lnTo>
                    <a:pt x="9279" y="7752"/>
                  </a:lnTo>
                  <a:cubicBezTo>
                    <a:pt x="9279" y="7752"/>
                    <a:pt x="7180" y="2361"/>
                    <a:pt x="6941" y="2147"/>
                  </a:cubicBezTo>
                  <a:cubicBezTo>
                    <a:pt x="6703" y="1956"/>
                    <a:pt x="4127" y="1598"/>
                    <a:pt x="3388" y="1407"/>
                  </a:cubicBezTo>
                  <a:cubicBezTo>
                    <a:pt x="2648" y="1193"/>
                    <a:pt x="2338" y="0"/>
                    <a:pt x="2338" y="0"/>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5"/>
            <p:cNvSpPr/>
            <p:nvPr/>
          </p:nvSpPr>
          <p:spPr>
            <a:xfrm flipH="1">
              <a:off x="5673490" y="2389001"/>
              <a:ext cx="314779" cy="544138"/>
            </a:xfrm>
            <a:custGeom>
              <a:avLst/>
              <a:gdLst/>
              <a:ahLst/>
              <a:cxnLst/>
              <a:rect l="l" t="t" r="r" b="b"/>
              <a:pathLst>
                <a:path w="3674" h="6351" extrusionOk="0">
                  <a:moveTo>
                    <a:pt x="1244" y="0"/>
                  </a:moveTo>
                  <a:cubicBezTo>
                    <a:pt x="727" y="0"/>
                    <a:pt x="263" y="583"/>
                    <a:pt x="143" y="1952"/>
                  </a:cubicBezTo>
                  <a:cubicBezTo>
                    <a:pt x="0" y="3813"/>
                    <a:pt x="120" y="6245"/>
                    <a:pt x="120" y="6245"/>
                  </a:cubicBezTo>
                  <a:cubicBezTo>
                    <a:pt x="406" y="6318"/>
                    <a:pt x="696" y="6350"/>
                    <a:pt x="984" y="6350"/>
                  </a:cubicBezTo>
                  <a:cubicBezTo>
                    <a:pt x="1921" y="6350"/>
                    <a:pt x="2853" y="6014"/>
                    <a:pt x="3673" y="5649"/>
                  </a:cubicBezTo>
                  <a:cubicBezTo>
                    <a:pt x="3673" y="5649"/>
                    <a:pt x="2695" y="4409"/>
                    <a:pt x="2481" y="3216"/>
                  </a:cubicBezTo>
                  <a:cubicBezTo>
                    <a:pt x="2242" y="2191"/>
                    <a:pt x="2409" y="736"/>
                    <a:pt x="1861" y="259"/>
                  </a:cubicBezTo>
                  <a:cubicBezTo>
                    <a:pt x="1659" y="91"/>
                    <a:pt x="1447" y="0"/>
                    <a:pt x="1244" y="0"/>
                  </a:cubicBezTo>
                  <a:close/>
                </a:path>
              </a:pathLst>
            </a:custGeom>
            <a:solidFill>
              <a:srgbClr val="D0D1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5"/>
            <p:cNvSpPr/>
            <p:nvPr/>
          </p:nvSpPr>
          <p:spPr>
            <a:xfrm flipH="1">
              <a:off x="5493653" y="2535595"/>
              <a:ext cx="416992" cy="352734"/>
            </a:xfrm>
            <a:custGeom>
              <a:avLst/>
              <a:gdLst/>
              <a:ahLst/>
              <a:cxnLst/>
              <a:rect l="l" t="t" r="r" b="b"/>
              <a:pathLst>
                <a:path w="4867" h="4117" extrusionOk="0">
                  <a:moveTo>
                    <a:pt x="423" y="1"/>
                  </a:moveTo>
                  <a:cubicBezTo>
                    <a:pt x="409" y="1"/>
                    <a:pt x="396" y="1"/>
                    <a:pt x="382" y="3"/>
                  </a:cubicBezTo>
                  <a:cubicBezTo>
                    <a:pt x="144" y="51"/>
                    <a:pt x="1" y="241"/>
                    <a:pt x="25" y="480"/>
                  </a:cubicBezTo>
                  <a:cubicBezTo>
                    <a:pt x="72" y="1148"/>
                    <a:pt x="263" y="2388"/>
                    <a:pt x="430" y="2722"/>
                  </a:cubicBezTo>
                  <a:cubicBezTo>
                    <a:pt x="669" y="3175"/>
                    <a:pt x="3054" y="4057"/>
                    <a:pt x="3340" y="4105"/>
                  </a:cubicBezTo>
                  <a:cubicBezTo>
                    <a:pt x="3483" y="4105"/>
                    <a:pt x="3721" y="4034"/>
                    <a:pt x="3864" y="3986"/>
                  </a:cubicBezTo>
                  <a:cubicBezTo>
                    <a:pt x="3912" y="3962"/>
                    <a:pt x="3966" y="3950"/>
                    <a:pt x="4019" y="3950"/>
                  </a:cubicBezTo>
                  <a:cubicBezTo>
                    <a:pt x="4073" y="3950"/>
                    <a:pt x="4127" y="3962"/>
                    <a:pt x="4175" y="3986"/>
                  </a:cubicBezTo>
                  <a:cubicBezTo>
                    <a:pt x="4335" y="4026"/>
                    <a:pt x="4595" y="4116"/>
                    <a:pt x="4717" y="4116"/>
                  </a:cubicBezTo>
                  <a:cubicBezTo>
                    <a:pt x="4741" y="4116"/>
                    <a:pt x="4759" y="4113"/>
                    <a:pt x="4771" y="4105"/>
                  </a:cubicBezTo>
                  <a:cubicBezTo>
                    <a:pt x="4866" y="4034"/>
                    <a:pt x="4175" y="3557"/>
                    <a:pt x="3936" y="3509"/>
                  </a:cubicBezTo>
                  <a:cubicBezTo>
                    <a:pt x="3897" y="3498"/>
                    <a:pt x="3857" y="3493"/>
                    <a:pt x="3816" y="3493"/>
                  </a:cubicBezTo>
                  <a:cubicBezTo>
                    <a:pt x="3682" y="3493"/>
                    <a:pt x="3539" y="3544"/>
                    <a:pt x="3411" y="3580"/>
                  </a:cubicBezTo>
                  <a:cubicBezTo>
                    <a:pt x="3358" y="3602"/>
                    <a:pt x="3304" y="3614"/>
                    <a:pt x="3250" y="3614"/>
                  </a:cubicBezTo>
                  <a:cubicBezTo>
                    <a:pt x="3185" y="3614"/>
                    <a:pt x="3119" y="3596"/>
                    <a:pt x="3054" y="3557"/>
                  </a:cubicBezTo>
                  <a:cubicBezTo>
                    <a:pt x="2624" y="3318"/>
                    <a:pt x="1503" y="2722"/>
                    <a:pt x="1312" y="2388"/>
                  </a:cubicBezTo>
                  <a:cubicBezTo>
                    <a:pt x="1122" y="2102"/>
                    <a:pt x="979" y="1052"/>
                    <a:pt x="907" y="432"/>
                  </a:cubicBezTo>
                  <a:cubicBezTo>
                    <a:pt x="862" y="185"/>
                    <a:pt x="647" y="1"/>
                    <a:pt x="423" y="1"/>
                  </a:cubicBezTo>
                  <a:close/>
                </a:path>
              </a:pathLst>
            </a:custGeom>
            <a:solidFill>
              <a:srgbClr val="FFD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5"/>
            <p:cNvSpPr/>
            <p:nvPr/>
          </p:nvSpPr>
          <p:spPr>
            <a:xfrm flipH="1">
              <a:off x="5806290" y="2417789"/>
              <a:ext cx="161588" cy="187634"/>
            </a:xfrm>
            <a:custGeom>
              <a:avLst/>
              <a:gdLst/>
              <a:ahLst/>
              <a:cxnLst/>
              <a:rect l="l" t="t" r="r" b="b"/>
              <a:pathLst>
                <a:path w="1886" h="2190" extrusionOk="0">
                  <a:moveTo>
                    <a:pt x="1033" y="1"/>
                  </a:moveTo>
                  <a:cubicBezTo>
                    <a:pt x="993" y="1"/>
                    <a:pt x="951" y="6"/>
                    <a:pt x="907" y="18"/>
                  </a:cubicBezTo>
                  <a:cubicBezTo>
                    <a:pt x="1" y="257"/>
                    <a:pt x="430" y="2093"/>
                    <a:pt x="430" y="2093"/>
                  </a:cubicBezTo>
                  <a:cubicBezTo>
                    <a:pt x="596" y="2162"/>
                    <a:pt x="777" y="2190"/>
                    <a:pt x="971" y="2190"/>
                  </a:cubicBezTo>
                  <a:cubicBezTo>
                    <a:pt x="1253" y="2190"/>
                    <a:pt x="1561" y="2130"/>
                    <a:pt x="1885" y="2046"/>
                  </a:cubicBezTo>
                  <a:cubicBezTo>
                    <a:pt x="1750" y="1618"/>
                    <a:pt x="1700" y="1"/>
                    <a:pt x="1033" y="1"/>
                  </a:cubicBezTo>
                  <a:close/>
                </a:path>
              </a:pathLst>
            </a:custGeom>
            <a:solidFill>
              <a:srgbClr val="D0D1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55"/>
            <p:cNvSpPr/>
            <p:nvPr/>
          </p:nvSpPr>
          <p:spPr>
            <a:xfrm flipH="1">
              <a:off x="5317928" y="2590943"/>
              <a:ext cx="376124" cy="310752"/>
            </a:xfrm>
            <a:custGeom>
              <a:avLst/>
              <a:gdLst/>
              <a:ahLst/>
              <a:cxnLst/>
              <a:rect l="l" t="t" r="r" b="b"/>
              <a:pathLst>
                <a:path w="4390" h="3627" extrusionOk="0">
                  <a:moveTo>
                    <a:pt x="4199" y="1"/>
                  </a:moveTo>
                  <a:cubicBezTo>
                    <a:pt x="4079" y="1"/>
                    <a:pt x="3984" y="48"/>
                    <a:pt x="3960" y="168"/>
                  </a:cubicBezTo>
                  <a:lnTo>
                    <a:pt x="3483" y="3221"/>
                  </a:lnTo>
                  <a:lnTo>
                    <a:pt x="215" y="3221"/>
                  </a:lnTo>
                  <a:cubicBezTo>
                    <a:pt x="96" y="3221"/>
                    <a:pt x="1" y="3292"/>
                    <a:pt x="1" y="3411"/>
                  </a:cubicBezTo>
                  <a:cubicBezTo>
                    <a:pt x="1" y="3531"/>
                    <a:pt x="96" y="3626"/>
                    <a:pt x="215" y="3626"/>
                  </a:cubicBezTo>
                  <a:lnTo>
                    <a:pt x="3674" y="3626"/>
                  </a:lnTo>
                  <a:cubicBezTo>
                    <a:pt x="3793" y="3626"/>
                    <a:pt x="3841" y="3531"/>
                    <a:pt x="3912" y="3459"/>
                  </a:cubicBezTo>
                  <a:lnTo>
                    <a:pt x="4389" y="239"/>
                  </a:lnTo>
                  <a:cubicBezTo>
                    <a:pt x="4389" y="120"/>
                    <a:pt x="4318" y="25"/>
                    <a:pt x="4199" y="1"/>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 name="TextBox 117">
            <a:extLst>
              <a:ext uri="{FF2B5EF4-FFF2-40B4-BE49-F238E27FC236}">
                <a16:creationId xmlns:a16="http://schemas.microsoft.com/office/drawing/2014/main" xmlns="" id="{968779C8-6F00-2FC7-DF20-57D17ACFE5A0}"/>
              </a:ext>
            </a:extLst>
          </p:cNvPr>
          <p:cNvSpPr txBox="1"/>
          <p:nvPr/>
        </p:nvSpPr>
        <p:spPr>
          <a:xfrm>
            <a:off x="297487" y="525484"/>
            <a:ext cx="1909629" cy="369332"/>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wrap="square" rtlCol="0">
            <a:spAutoFit/>
          </a:bodyPr>
          <a:lstStyle>
            <a:defPPr marR="0" lvl="0" algn="l" rtl="0">
              <a:lnSpc>
                <a:spcPct val="100000"/>
              </a:lnSpc>
              <a:spcBef>
                <a:spcPts val="0"/>
              </a:spcBef>
              <a:spcAft>
                <a:spcPts val="0"/>
              </a:spcAft>
              <a:defRPr/>
            </a:defPPr>
            <a:lvl1pPr algn="ctr">
              <a:defRPr sz="1800" b="1">
                <a:solidFill>
                  <a:schemeClr val="accent4">
                    <a:lumMod val="25000"/>
                  </a:schemeClr>
                </a:solidFill>
                <a:latin typeface="Raavi" panose="020B0502040204020203" pitchFamily="34" charset="0"/>
                <a:cs typeface="Raavi" panose="020B0502040204020203" pitchFamily="34" charset="0"/>
              </a:defRPr>
            </a:lvl1pPr>
          </a:lstStyle>
          <a:p>
            <a:pPr defTabSz="977900">
              <a:lnSpc>
                <a:spcPct val="90000"/>
              </a:lnSpc>
              <a:spcBef>
                <a:spcPct val="0"/>
              </a:spcBef>
              <a:spcAft>
                <a:spcPct val="35000"/>
              </a:spcAft>
            </a:pPr>
            <a:r>
              <a:rPr lang="en-US" sz="2000" kern="1200" dirty="0">
                <a:solidFill>
                  <a:srgbClr val="FF7210"/>
                </a:solidFill>
                <a:latin typeface="Muli"/>
                <a:ea typeface="Arial" panose="020B0604020202020204" pitchFamily="34" charset="0"/>
                <a:cs typeface="Arial" panose="020B0604020202020204" pitchFamily="34" charset="0"/>
              </a:rPr>
              <a:t>Content-based</a:t>
            </a:r>
          </a:p>
        </p:txBody>
      </p:sp>
      <p:pic>
        <p:nvPicPr>
          <p:cNvPr id="4" name="Picture 3" descr="A group of colorful circles&#10;&#10;Description automatically generated">
            <a:extLst>
              <a:ext uri="{FF2B5EF4-FFF2-40B4-BE49-F238E27FC236}">
                <a16:creationId xmlns:a16="http://schemas.microsoft.com/office/drawing/2014/main" xmlns="" id="{8E7DB91C-E3C0-3EE8-FC2F-13BF46DEF7EA}"/>
              </a:ext>
            </a:extLst>
          </p:cNvPr>
          <p:cNvPicPr>
            <a:picLocks noChangeAspect="1"/>
          </p:cNvPicPr>
          <p:nvPr/>
        </p:nvPicPr>
        <p:blipFill>
          <a:blip r:embed="rId2"/>
          <a:stretch>
            <a:fillRect/>
          </a:stretch>
        </p:blipFill>
        <p:spPr>
          <a:xfrm>
            <a:off x="5823599" y="3194875"/>
            <a:ext cx="1063110" cy="1499233"/>
          </a:xfrm>
          <a:prstGeom prst="rect">
            <a:avLst/>
          </a:prstGeom>
        </p:spPr>
      </p:pic>
      <p:sp>
        <p:nvSpPr>
          <p:cNvPr id="2" name="Title 1"/>
          <p:cNvSpPr>
            <a:spLocks noGrp="1"/>
          </p:cNvSpPr>
          <p:nvPr>
            <p:ph type="title"/>
          </p:nvPr>
        </p:nvSpPr>
        <p:spPr>
          <a:xfrm>
            <a:off x="1252302" y="2158877"/>
            <a:ext cx="2678379" cy="601307"/>
          </a:xfrm>
          <a:ln>
            <a:solidFill>
              <a:schemeClr val="bg1"/>
            </a:solidFill>
          </a:ln>
        </p:spPr>
        <p:style>
          <a:lnRef idx="2">
            <a:schemeClr val="accent3"/>
          </a:lnRef>
          <a:fillRef idx="1">
            <a:schemeClr val="lt1"/>
          </a:fillRef>
          <a:effectRef idx="0">
            <a:schemeClr val="accent3"/>
          </a:effectRef>
          <a:fontRef idx="minor">
            <a:schemeClr val="dk1"/>
          </a:fontRef>
        </p:style>
        <p:txBody>
          <a:bodyPr/>
          <a:lstStyle/>
          <a:p>
            <a:pPr algn="ctr"/>
            <a:r>
              <a:rPr lang="en-US" sz="2800" dirty="0"/>
              <a:t>Used algorithm </a:t>
            </a:r>
          </a:p>
        </p:txBody>
      </p:sp>
      <p:sp>
        <p:nvSpPr>
          <p:cNvPr id="119" name="TextBox 118">
            <a:extLst>
              <a:ext uri="{FF2B5EF4-FFF2-40B4-BE49-F238E27FC236}">
                <a16:creationId xmlns:a16="http://schemas.microsoft.com/office/drawing/2014/main" xmlns="" id="{75065B9F-1A74-3885-3576-74CFFD59DA76}"/>
              </a:ext>
            </a:extLst>
          </p:cNvPr>
          <p:cNvSpPr txBox="1"/>
          <p:nvPr/>
        </p:nvSpPr>
        <p:spPr>
          <a:xfrm>
            <a:off x="3176977" y="4053964"/>
            <a:ext cx="1745856" cy="424732"/>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wrap="square" rtlCol="0">
            <a:spAutoFit/>
          </a:bodyPr>
          <a:lstStyle>
            <a:defPPr marR="0" lvl="0" algn="l" rtl="0">
              <a:lnSpc>
                <a:spcPct val="100000"/>
              </a:lnSpc>
              <a:spcBef>
                <a:spcPts val="0"/>
              </a:spcBef>
              <a:spcAft>
                <a:spcPts val="0"/>
              </a:spcAft>
            </a:defPPr>
            <a:lvl1pPr algn="ctr">
              <a:defRPr sz="1800" b="1">
                <a:solidFill>
                  <a:schemeClr val="accent4">
                    <a:lumMod val="25000"/>
                  </a:schemeClr>
                </a:solidFill>
                <a:latin typeface="Raavi" panose="020B0502040204020203" pitchFamily="34" charset="0"/>
                <a:cs typeface="Raavi" panose="020B0502040204020203" pitchFamily="34" charset="0"/>
              </a:defRPr>
            </a:lvl1pPr>
          </a:lstStyle>
          <a:p>
            <a:pPr defTabSz="977900">
              <a:lnSpc>
                <a:spcPct val="90000"/>
              </a:lnSpc>
              <a:spcBef>
                <a:spcPct val="0"/>
              </a:spcBef>
              <a:spcAft>
                <a:spcPct val="35000"/>
              </a:spcAft>
            </a:pPr>
            <a:r>
              <a:rPr lang="en-US" sz="2400" kern="1200" dirty="0">
                <a:solidFill>
                  <a:srgbClr val="FF7210"/>
                </a:solidFill>
                <a:latin typeface="Muli"/>
                <a:ea typeface="Arial" panose="020B0604020202020204" pitchFamily="34" charset="0"/>
                <a:cs typeface="Arial" panose="020B0604020202020204" pitchFamily="34" charset="0"/>
              </a:rPr>
              <a:t>K-means</a:t>
            </a:r>
          </a:p>
        </p:txBody>
      </p:sp>
    </p:spTree>
    <p:extLst>
      <p:ext uri="{BB962C8B-B14F-4D97-AF65-F5344CB8AC3E}">
        <p14:creationId xmlns:p14="http://schemas.microsoft.com/office/powerpoint/2010/main" val="415008177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fade">
                                      <p:cBhvr>
                                        <p:cTn id="7" dur="1000"/>
                                        <p:tgtEl>
                                          <p:spTgt spid="118"/>
                                        </p:tgtEl>
                                      </p:cBhvr>
                                    </p:animEffect>
                                    <p:anim calcmode="lin" valueType="num">
                                      <p:cBhvr>
                                        <p:cTn id="8" dur="1000" fill="hold"/>
                                        <p:tgtEl>
                                          <p:spTgt spid="118"/>
                                        </p:tgtEl>
                                        <p:attrNameLst>
                                          <p:attrName>ppt_x</p:attrName>
                                        </p:attrNameLst>
                                      </p:cBhvr>
                                      <p:tavLst>
                                        <p:tav tm="0">
                                          <p:val>
                                            <p:strVal val="#ppt_x"/>
                                          </p:val>
                                        </p:tav>
                                        <p:tav tm="100000">
                                          <p:val>
                                            <p:strVal val="#ppt_x"/>
                                          </p:val>
                                        </p:tav>
                                      </p:tavLst>
                                    </p:anim>
                                    <p:anim calcmode="lin" valueType="num">
                                      <p:cBhvr>
                                        <p:cTn id="9" dur="1000" fill="hold"/>
                                        <p:tgtEl>
                                          <p:spTgt spid="11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9"/>
                                        </p:tgtEl>
                                        <p:attrNameLst>
                                          <p:attrName>style.visibility</p:attrName>
                                        </p:attrNameLst>
                                      </p:cBhvr>
                                      <p:to>
                                        <p:strVal val="visible"/>
                                      </p:to>
                                    </p:set>
                                    <p:animEffect transition="in" filter="fade">
                                      <p:cBhvr>
                                        <p:cTn id="12" dur="1000"/>
                                        <p:tgtEl>
                                          <p:spTgt spid="119"/>
                                        </p:tgtEl>
                                      </p:cBhvr>
                                    </p:animEffect>
                                    <p:anim calcmode="lin" valueType="num">
                                      <p:cBhvr>
                                        <p:cTn id="13" dur="1000" fill="hold"/>
                                        <p:tgtEl>
                                          <p:spTgt spid="119"/>
                                        </p:tgtEl>
                                        <p:attrNameLst>
                                          <p:attrName>ppt_x</p:attrName>
                                        </p:attrNameLst>
                                      </p:cBhvr>
                                      <p:tavLst>
                                        <p:tav tm="0">
                                          <p:val>
                                            <p:strVal val="#ppt_x"/>
                                          </p:val>
                                        </p:tav>
                                        <p:tav tm="100000">
                                          <p:val>
                                            <p:strVal val="#ppt_x"/>
                                          </p:val>
                                        </p:tav>
                                      </p:tavLst>
                                    </p:anim>
                                    <p:anim calcmode="lin" valueType="num">
                                      <p:cBhvr>
                                        <p:cTn id="14" dur="1000" fill="hold"/>
                                        <p:tgtEl>
                                          <p:spTgt spid="1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1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Google Shape;1136;p49"/>
          <p:cNvSpPr txBox="1">
            <a:spLocks noGrp="1"/>
          </p:cNvSpPr>
          <p:nvPr>
            <p:ph type="title"/>
          </p:nvPr>
        </p:nvSpPr>
        <p:spPr>
          <a:xfrm>
            <a:off x="836365" y="-73021"/>
            <a:ext cx="6995700" cy="64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b="1" i="0" kern="1200" dirty="0">
                <a:solidFill>
                  <a:srgbClr val="00BBC1"/>
                </a:solidFill>
                <a:effectLst/>
                <a:latin typeface="Muli"/>
                <a:ea typeface="Arial" panose="020B0604020202020204" pitchFamily="34" charset="0"/>
                <a:cs typeface="Arial" panose="020B0604020202020204" pitchFamily="34" charset="0"/>
              </a:rPr>
              <a:t>Content-Based Filtering</a:t>
            </a:r>
            <a:endParaRPr lang="en-US" dirty="0"/>
          </a:p>
        </p:txBody>
      </p:sp>
      <p:cxnSp>
        <p:nvCxnSpPr>
          <p:cNvPr id="16" name="Straight Arrow Connector 15">
            <a:extLst>
              <a:ext uri="{FF2B5EF4-FFF2-40B4-BE49-F238E27FC236}">
                <a16:creationId xmlns:a16="http://schemas.microsoft.com/office/drawing/2014/main" xmlns="" id="{E7DE1C47-0190-EB77-3CA5-4C106D9F8FB4}"/>
              </a:ext>
            </a:extLst>
          </p:cNvPr>
          <p:cNvCxnSpPr>
            <a:cxnSpLocks/>
            <a:stCxn id="23" idx="6"/>
            <a:endCxn id="18" idx="2"/>
          </p:cNvCxnSpPr>
          <p:nvPr/>
        </p:nvCxnSpPr>
        <p:spPr>
          <a:xfrm flipV="1">
            <a:off x="1389510" y="1167466"/>
            <a:ext cx="2771212" cy="2218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8" name="Oval 17">
            <a:extLst>
              <a:ext uri="{FF2B5EF4-FFF2-40B4-BE49-F238E27FC236}">
                <a16:creationId xmlns:a16="http://schemas.microsoft.com/office/drawing/2014/main" xmlns="" id="{21EF824C-C239-A3BC-AB12-118A38C700C1}"/>
              </a:ext>
            </a:extLst>
          </p:cNvPr>
          <p:cNvSpPr/>
          <p:nvPr/>
        </p:nvSpPr>
        <p:spPr>
          <a:xfrm>
            <a:off x="4160722" y="656574"/>
            <a:ext cx="1115428" cy="102178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xmlns="" id="{CEB701A6-AF06-CA77-D902-E92868941D2D}"/>
              </a:ext>
            </a:extLst>
          </p:cNvPr>
          <p:cNvCxnSpPr>
            <a:cxnSpLocks/>
            <a:stCxn id="18" idx="6"/>
          </p:cNvCxnSpPr>
          <p:nvPr/>
        </p:nvCxnSpPr>
        <p:spPr>
          <a:xfrm>
            <a:off x="5276150" y="1167466"/>
            <a:ext cx="2262706" cy="11057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3" name="Oval 22">
            <a:extLst>
              <a:ext uri="{FF2B5EF4-FFF2-40B4-BE49-F238E27FC236}">
                <a16:creationId xmlns:a16="http://schemas.microsoft.com/office/drawing/2014/main" xmlns="" id="{9A026EBF-5FE3-99E9-C03F-8B50A344FDFE}"/>
              </a:ext>
            </a:extLst>
          </p:cNvPr>
          <p:cNvSpPr/>
          <p:nvPr/>
        </p:nvSpPr>
        <p:spPr>
          <a:xfrm>
            <a:off x="349303" y="669543"/>
            <a:ext cx="1040207" cy="104020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4" name="Oval 23">
            <a:extLst>
              <a:ext uri="{FF2B5EF4-FFF2-40B4-BE49-F238E27FC236}">
                <a16:creationId xmlns:a16="http://schemas.microsoft.com/office/drawing/2014/main" xmlns="" id="{E6370274-3E88-A084-D487-5268560AB573}"/>
              </a:ext>
            </a:extLst>
          </p:cNvPr>
          <p:cNvSpPr/>
          <p:nvPr/>
        </p:nvSpPr>
        <p:spPr>
          <a:xfrm>
            <a:off x="316262" y="2444317"/>
            <a:ext cx="1040207" cy="104020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xmlns="" id="{4D9119BF-AB39-4942-6B53-D4ECE247E144}"/>
              </a:ext>
            </a:extLst>
          </p:cNvPr>
          <p:cNvCxnSpPr>
            <a:cxnSpLocks/>
            <a:stCxn id="24" idx="6"/>
            <a:endCxn id="27" idx="2"/>
          </p:cNvCxnSpPr>
          <p:nvPr/>
        </p:nvCxnSpPr>
        <p:spPr>
          <a:xfrm flipV="1">
            <a:off x="1356469" y="2884210"/>
            <a:ext cx="2860304" cy="8021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7" name="Oval 26">
            <a:extLst>
              <a:ext uri="{FF2B5EF4-FFF2-40B4-BE49-F238E27FC236}">
                <a16:creationId xmlns:a16="http://schemas.microsoft.com/office/drawing/2014/main" xmlns="" id="{AB393F51-DBDB-C906-4E86-B82FD952C481}"/>
              </a:ext>
            </a:extLst>
          </p:cNvPr>
          <p:cNvSpPr/>
          <p:nvPr/>
        </p:nvSpPr>
        <p:spPr>
          <a:xfrm>
            <a:off x="4216773" y="2384900"/>
            <a:ext cx="998620" cy="99862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xmlns="" id="{D43E8540-E8A1-72BF-9639-BC8FED53762C}"/>
              </a:ext>
            </a:extLst>
          </p:cNvPr>
          <p:cNvCxnSpPr>
            <a:cxnSpLocks/>
            <a:stCxn id="27" idx="6"/>
            <a:endCxn id="30" idx="2"/>
          </p:cNvCxnSpPr>
          <p:nvPr/>
        </p:nvCxnSpPr>
        <p:spPr>
          <a:xfrm flipV="1">
            <a:off x="5215393" y="2237061"/>
            <a:ext cx="2323463" cy="64714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30" name="Oval 29">
            <a:extLst>
              <a:ext uri="{FF2B5EF4-FFF2-40B4-BE49-F238E27FC236}">
                <a16:creationId xmlns:a16="http://schemas.microsoft.com/office/drawing/2014/main" xmlns="" id="{DE3EE270-A41D-AA4D-C024-94A1F7CDCC2D}"/>
              </a:ext>
            </a:extLst>
          </p:cNvPr>
          <p:cNvSpPr/>
          <p:nvPr/>
        </p:nvSpPr>
        <p:spPr>
          <a:xfrm>
            <a:off x="7538856" y="1478751"/>
            <a:ext cx="1516620" cy="151662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3" name="Oval 32">
            <a:extLst>
              <a:ext uri="{FF2B5EF4-FFF2-40B4-BE49-F238E27FC236}">
                <a16:creationId xmlns:a16="http://schemas.microsoft.com/office/drawing/2014/main" xmlns="" id="{FF20A934-67BC-7AE0-ABEA-2387F323DB2F}"/>
              </a:ext>
            </a:extLst>
          </p:cNvPr>
          <p:cNvSpPr/>
          <p:nvPr/>
        </p:nvSpPr>
        <p:spPr>
          <a:xfrm>
            <a:off x="1930817" y="3355141"/>
            <a:ext cx="1573404" cy="177306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4" name="Oval 33">
            <a:extLst>
              <a:ext uri="{FF2B5EF4-FFF2-40B4-BE49-F238E27FC236}">
                <a16:creationId xmlns:a16="http://schemas.microsoft.com/office/drawing/2014/main" xmlns="" id="{694CA599-9D6C-7F0E-C7C5-3CAE10E07640}"/>
              </a:ext>
            </a:extLst>
          </p:cNvPr>
          <p:cNvSpPr/>
          <p:nvPr/>
        </p:nvSpPr>
        <p:spPr>
          <a:xfrm>
            <a:off x="5147602" y="3370432"/>
            <a:ext cx="1573404" cy="177306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xmlns="" id="{FAF729AD-067D-2C92-FFE5-2486D47E8329}"/>
              </a:ext>
            </a:extLst>
          </p:cNvPr>
          <p:cNvCxnSpPr>
            <a:cxnSpLocks/>
            <a:stCxn id="30" idx="4"/>
          </p:cNvCxnSpPr>
          <p:nvPr/>
        </p:nvCxnSpPr>
        <p:spPr>
          <a:xfrm flipH="1">
            <a:off x="6674253" y="2995371"/>
            <a:ext cx="1622913" cy="9534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xmlns="" id="{77D47358-85E3-D877-E438-7BEBA95A48A8}"/>
              </a:ext>
            </a:extLst>
          </p:cNvPr>
          <p:cNvCxnSpPr>
            <a:cxnSpLocks/>
            <a:stCxn id="34" idx="2"/>
            <a:endCxn id="33" idx="6"/>
          </p:cNvCxnSpPr>
          <p:nvPr/>
        </p:nvCxnSpPr>
        <p:spPr>
          <a:xfrm flipH="1" flipV="1">
            <a:off x="3504221" y="4241675"/>
            <a:ext cx="1643381" cy="152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10" name="TextBox 1109">
            <a:extLst>
              <a:ext uri="{FF2B5EF4-FFF2-40B4-BE49-F238E27FC236}">
                <a16:creationId xmlns:a16="http://schemas.microsoft.com/office/drawing/2014/main" xmlns="" id="{BD6EFDF8-61A2-E155-3BF8-70EA688D83B0}"/>
              </a:ext>
            </a:extLst>
          </p:cNvPr>
          <p:cNvSpPr txBox="1"/>
          <p:nvPr/>
        </p:nvSpPr>
        <p:spPr>
          <a:xfrm>
            <a:off x="589240" y="1050432"/>
            <a:ext cx="562975" cy="307777"/>
          </a:xfrm>
          <a:prstGeom prst="rect">
            <a:avLst/>
          </a:prstGeom>
          <a:noFill/>
        </p:spPr>
        <p:txBody>
          <a:bodyPr wrap="none" rtlCol="0">
            <a:spAutoFit/>
          </a:bodyPr>
          <a:lstStyle/>
          <a:p>
            <a:pPr algn="ctr"/>
            <a:r>
              <a:rPr lang="en-US" dirty="0">
                <a:solidFill>
                  <a:schemeClr val="accent2"/>
                </a:solidFill>
                <a:latin typeface="Muli"/>
              </a:rPr>
              <a:t>User</a:t>
            </a:r>
            <a:endParaRPr lang="en-US" sz="1600" dirty="0">
              <a:solidFill>
                <a:schemeClr val="accent2"/>
              </a:solidFill>
              <a:latin typeface="Muli"/>
            </a:endParaRPr>
          </a:p>
        </p:txBody>
      </p:sp>
      <p:sp>
        <p:nvSpPr>
          <p:cNvPr id="1111" name="TextBox 1110">
            <a:extLst>
              <a:ext uri="{FF2B5EF4-FFF2-40B4-BE49-F238E27FC236}">
                <a16:creationId xmlns:a16="http://schemas.microsoft.com/office/drawing/2014/main" xmlns="" id="{3646A1B0-3F49-075A-6AAC-FFE1E4478A11}"/>
              </a:ext>
            </a:extLst>
          </p:cNvPr>
          <p:cNvSpPr txBox="1"/>
          <p:nvPr/>
        </p:nvSpPr>
        <p:spPr>
          <a:xfrm>
            <a:off x="1725779" y="854901"/>
            <a:ext cx="2058149" cy="307777"/>
          </a:xfrm>
          <a:prstGeom prst="rect">
            <a:avLst/>
          </a:prstGeom>
          <a:noFill/>
        </p:spPr>
        <p:txBody>
          <a:bodyPr wrap="square" rtlCol="0">
            <a:spAutoFit/>
          </a:bodyPr>
          <a:lstStyle/>
          <a:p>
            <a:r>
              <a:rPr lang="en-US" dirty="0">
                <a:latin typeface="Muli"/>
              </a:rPr>
              <a:t>User Profile Creation</a:t>
            </a:r>
          </a:p>
        </p:txBody>
      </p:sp>
      <p:sp>
        <p:nvSpPr>
          <p:cNvPr id="1112" name="TextBox 1111">
            <a:extLst>
              <a:ext uri="{FF2B5EF4-FFF2-40B4-BE49-F238E27FC236}">
                <a16:creationId xmlns:a16="http://schemas.microsoft.com/office/drawing/2014/main" xmlns="" id="{9F764ABD-D0A1-DA70-F6AC-004268047266}"/>
              </a:ext>
            </a:extLst>
          </p:cNvPr>
          <p:cNvSpPr txBox="1"/>
          <p:nvPr/>
        </p:nvSpPr>
        <p:spPr>
          <a:xfrm>
            <a:off x="4120197" y="891332"/>
            <a:ext cx="1155953" cy="523220"/>
          </a:xfrm>
          <a:prstGeom prst="rect">
            <a:avLst/>
          </a:prstGeom>
          <a:noFill/>
        </p:spPr>
        <p:txBody>
          <a:bodyPr wrap="square" rtlCol="0">
            <a:spAutoFit/>
          </a:bodyPr>
          <a:lstStyle/>
          <a:p>
            <a:pPr algn="ctr"/>
            <a:r>
              <a:rPr lang="en-US" dirty="0">
                <a:solidFill>
                  <a:schemeClr val="accent2"/>
                </a:solidFill>
                <a:latin typeface="Muli"/>
              </a:rPr>
              <a:t>Profile Preferences</a:t>
            </a:r>
          </a:p>
        </p:txBody>
      </p:sp>
      <p:sp>
        <p:nvSpPr>
          <p:cNvPr id="1113" name="TextBox 1112">
            <a:extLst>
              <a:ext uri="{FF2B5EF4-FFF2-40B4-BE49-F238E27FC236}">
                <a16:creationId xmlns:a16="http://schemas.microsoft.com/office/drawing/2014/main" xmlns="" id="{8B10EF0E-F478-FE92-3055-5834AD52D96E}"/>
              </a:ext>
            </a:extLst>
          </p:cNvPr>
          <p:cNvSpPr txBox="1"/>
          <p:nvPr/>
        </p:nvSpPr>
        <p:spPr>
          <a:xfrm rot="1596008">
            <a:off x="5807026" y="1379862"/>
            <a:ext cx="1299392" cy="307777"/>
          </a:xfrm>
          <a:prstGeom prst="rect">
            <a:avLst/>
          </a:prstGeom>
          <a:noFill/>
        </p:spPr>
        <p:txBody>
          <a:bodyPr wrap="square" rtlCol="0">
            <a:spAutoFit/>
          </a:bodyPr>
          <a:lstStyle/>
          <a:p>
            <a:r>
              <a:rPr lang="en-US" dirty="0">
                <a:latin typeface="Muli"/>
              </a:rPr>
              <a:t>Processing</a:t>
            </a:r>
            <a:endParaRPr lang="en-US" sz="1600" dirty="0">
              <a:latin typeface="Muli"/>
            </a:endParaRPr>
          </a:p>
        </p:txBody>
      </p:sp>
      <p:sp>
        <p:nvSpPr>
          <p:cNvPr id="1115" name="TextBox 1114">
            <a:extLst>
              <a:ext uri="{FF2B5EF4-FFF2-40B4-BE49-F238E27FC236}">
                <a16:creationId xmlns:a16="http://schemas.microsoft.com/office/drawing/2014/main" xmlns="" id="{FA359584-959C-F0B6-93BA-F3003C76DD3D}"/>
              </a:ext>
            </a:extLst>
          </p:cNvPr>
          <p:cNvSpPr txBox="1"/>
          <p:nvPr/>
        </p:nvSpPr>
        <p:spPr>
          <a:xfrm>
            <a:off x="7759185" y="1975451"/>
            <a:ext cx="1140974" cy="523220"/>
          </a:xfrm>
          <a:prstGeom prst="rect">
            <a:avLst/>
          </a:prstGeom>
          <a:noFill/>
        </p:spPr>
        <p:txBody>
          <a:bodyPr wrap="square" rtlCol="0">
            <a:spAutoFit/>
          </a:bodyPr>
          <a:lstStyle/>
          <a:p>
            <a:pPr algn="ctr"/>
            <a:r>
              <a:rPr lang="en-US" dirty="0">
                <a:solidFill>
                  <a:schemeClr val="accent2"/>
                </a:solidFill>
                <a:latin typeface="Muli"/>
              </a:rPr>
              <a:t>Similarity Calculation</a:t>
            </a:r>
          </a:p>
        </p:txBody>
      </p:sp>
      <p:sp>
        <p:nvSpPr>
          <p:cNvPr id="1116" name="TextBox 1115">
            <a:extLst>
              <a:ext uri="{FF2B5EF4-FFF2-40B4-BE49-F238E27FC236}">
                <a16:creationId xmlns:a16="http://schemas.microsoft.com/office/drawing/2014/main" xmlns="" id="{0AA00337-36C4-C62D-0510-0BD200B68B3E}"/>
              </a:ext>
            </a:extLst>
          </p:cNvPr>
          <p:cNvSpPr txBox="1"/>
          <p:nvPr/>
        </p:nvSpPr>
        <p:spPr>
          <a:xfrm>
            <a:off x="394059" y="2789681"/>
            <a:ext cx="884611" cy="307777"/>
          </a:xfrm>
          <a:prstGeom prst="rect">
            <a:avLst/>
          </a:prstGeom>
          <a:noFill/>
        </p:spPr>
        <p:txBody>
          <a:bodyPr wrap="square" rtlCol="0">
            <a:spAutoFit/>
          </a:bodyPr>
          <a:lstStyle/>
          <a:p>
            <a:pPr algn="ctr"/>
            <a:r>
              <a:rPr lang="en-US" dirty="0">
                <a:solidFill>
                  <a:schemeClr val="accent2"/>
                </a:solidFill>
                <a:latin typeface="Muli"/>
              </a:rPr>
              <a:t>Items</a:t>
            </a:r>
            <a:endParaRPr lang="en-US" sz="1600" dirty="0">
              <a:solidFill>
                <a:schemeClr val="accent2"/>
              </a:solidFill>
              <a:latin typeface="Muli"/>
            </a:endParaRPr>
          </a:p>
        </p:txBody>
      </p:sp>
      <p:sp>
        <p:nvSpPr>
          <p:cNvPr id="1117" name="TextBox 1116">
            <a:extLst>
              <a:ext uri="{FF2B5EF4-FFF2-40B4-BE49-F238E27FC236}">
                <a16:creationId xmlns:a16="http://schemas.microsoft.com/office/drawing/2014/main" xmlns="" id="{1FBD7776-3847-7DFF-B56C-BEAF44D1CBE6}"/>
              </a:ext>
            </a:extLst>
          </p:cNvPr>
          <p:cNvSpPr txBox="1"/>
          <p:nvPr/>
        </p:nvSpPr>
        <p:spPr>
          <a:xfrm>
            <a:off x="1773898" y="2577693"/>
            <a:ext cx="2470044" cy="338554"/>
          </a:xfrm>
          <a:prstGeom prst="rect">
            <a:avLst/>
          </a:prstGeom>
          <a:noFill/>
        </p:spPr>
        <p:txBody>
          <a:bodyPr wrap="square" rtlCol="0">
            <a:spAutoFit/>
          </a:bodyPr>
          <a:lstStyle/>
          <a:p>
            <a:r>
              <a:rPr lang="en-US" dirty="0">
                <a:latin typeface="Muli"/>
              </a:rPr>
              <a:t>Extracting</a:t>
            </a:r>
            <a:r>
              <a:rPr lang="en-US" sz="1600" dirty="0">
                <a:latin typeface="Muli"/>
              </a:rPr>
              <a:t> Information</a:t>
            </a:r>
          </a:p>
        </p:txBody>
      </p:sp>
      <p:sp>
        <p:nvSpPr>
          <p:cNvPr id="1118" name="TextBox 1117">
            <a:extLst>
              <a:ext uri="{FF2B5EF4-FFF2-40B4-BE49-F238E27FC236}">
                <a16:creationId xmlns:a16="http://schemas.microsoft.com/office/drawing/2014/main" xmlns="" id="{A7975524-246E-6D4B-CBEF-7519CCD3F3E2}"/>
              </a:ext>
            </a:extLst>
          </p:cNvPr>
          <p:cNvSpPr txBox="1"/>
          <p:nvPr/>
        </p:nvSpPr>
        <p:spPr>
          <a:xfrm>
            <a:off x="4295124" y="2730321"/>
            <a:ext cx="817904" cy="307777"/>
          </a:xfrm>
          <a:prstGeom prst="rect">
            <a:avLst/>
          </a:prstGeom>
          <a:noFill/>
        </p:spPr>
        <p:txBody>
          <a:bodyPr wrap="square" rtlCol="0">
            <a:spAutoFit/>
          </a:bodyPr>
          <a:lstStyle/>
          <a:p>
            <a:pPr algn="ctr"/>
            <a:r>
              <a:rPr lang="en-US" dirty="0">
                <a:solidFill>
                  <a:schemeClr val="accent2"/>
                </a:solidFill>
                <a:latin typeface="Muli"/>
              </a:rPr>
              <a:t>Dataset</a:t>
            </a:r>
          </a:p>
        </p:txBody>
      </p:sp>
      <p:sp>
        <p:nvSpPr>
          <p:cNvPr id="1119" name="TextBox 1118">
            <a:extLst>
              <a:ext uri="{FF2B5EF4-FFF2-40B4-BE49-F238E27FC236}">
                <a16:creationId xmlns:a16="http://schemas.microsoft.com/office/drawing/2014/main" xmlns="" id="{2230DE63-E887-8A5A-FE90-4321462D18F9}"/>
              </a:ext>
            </a:extLst>
          </p:cNvPr>
          <p:cNvSpPr txBox="1"/>
          <p:nvPr/>
        </p:nvSpPr>
        <p:spPr>
          <a:xfrm rot="20638356">
            <a:off x="5673761" y="2278211"/>
            <a:ext cx="1207592" cy="307777"/>
          </a:xfrm>
          <a:prstGeom prst="rect">
            <a:avLst/>
          </a:prstGeom>
          <a:noFill/>
        </p:spPr>
        <p:txBody>
          <a:bodyPr wrap="square" rtlCol="0">
            <a:spAutoFit/>
          </a:bodyPr>
          <a:lstStyle/>
          <a:p>
            <a:r>
              <a:rPr lang="en-US" dirty="0">
                <a:latin typeface="Muli"/>
              </a:rPr>
              <a:t>Processing</a:t>
            </a:r>
            <a:endParaRPr lang="en-US" sz="1600" dirty="0">
              <a:latin typeface="Muli"/>
            </a:endParaRPr>
          </a:p>
        </p:txBody>
      </p:sp>
      <p:sp>
        <p:nvSpPr>
          <p:cNvPr id="1120" name="TextBox 1119">
            <a:extLst>
              <a:ext uri="{FF2B5EF4-FFF2-40B4-BE49-F238E27FC236}">
                <a16:creationId xmlns:a16="http://schemas.microsoft.com/office/drawing/2014/main" xmlns="" id="{E56FD7BB-9AA3-A0D5-D030-A4106EEA9513}"/>
              </a:ext>
            </a:extLst>
          </p:cNvPr>
          <p:cNvSpPr txBox="1"/>
          <p:nvPr/>
        </p:nvSpPr>
        <p:spPr>
          <a:xfrm rot="19783148">
            <a:off x="6539856" y="3171912"/>
            <a:ext cx="1769781" cy="307777"/>
          </a:xfrm>
          <a:prstGeom prst="rect">
            <a:avLst/>
          </a:prstGeom>
          <a:noFill/>
        </p:spPr>
        <p:txBody>
          <a:bodyPr wrap="square" rtlCol="0">
            <a:spAutoFit/>
          </a:bodyPr>
          <a:lstStyle/>
          <a:p>
            <a:r>
              <a:rPr lang="en-US" dirty="0">
                <a:latin typeface="Muli"/>
              </a:rPr>
              <a:t>Weighted Similarity</a:t>
            </a:r>
          </a:p>
        </p:txBody>
      </p:sp>
      <p:sp>
        <p:nvSpPr>
          <p:cNvPr id="1121" name="TextBox 1120">
            <a:extLst>
              <a:ext uri="{FF2B5EF4-FFF2-40B4-BE49-F238E27FC236}">
                <a16:creationId xmlns:a16="http://schemas.microsoft.com/office/drawing/2014/main" xmlns="" id="{7692A609-E6F6-83E2-53BE-3265DC39D813}"/>
              </a:ext>
            </a:extLst>
          </p:cNvPr>
          <p:cNvSpPr txBox="1"/>
          <p:nvPr/>
        </p:nvSpPr>
        <p:spPr>
          <a:xfrm>
            <a:off x="5077543" y="3954989"/>
            <a:ext cx="1802596" cy="523220"/>
          </a:xfrm>
          <a:prstGeom prst="rect">
            <a:avLst/>
          </a:prstGeom>
          <a:noFill/>
        </p:spPr>
        <p:txBody>
          <a:bodyPr wrap="square" rtlCol="0">
            <a:spAutoFit/>
          </a:bodyPr>
          <a:lstStyle/>
          <a:p>
            <a:pPr algn="ctr"/>
            <a:r>
              <a:rPr lang="en-US" dirty="0">
                <a:solidFill>
                  <a:schemeClr val="accent1"/>
                </a:solidFill>
                <a:latin typeface="Muli"/>
              </a:rPr>
              <a:t>Top Matches </a:t>
            </a:r>
          </a:p>
          <a:p>
            <a:pPr algn="ctr"/>
            <a:r>
              <a:rPr lang="en-US" dirty="0">
                <a:solidFill>
                  <a:schemeClr val="accent1"/>
                </a:solidFill>
                <a:latin typeface="Muli"/>
              </a:rPr>
              <a:t>Selection</a:t>
            </a:r>
          </a:p>
        </p:txBody>
      </p:sp>
      <p:sp>
        <p:nvSpPr>
          <p:cNvPr id="1122" name="TextBox 1121">
            <a:extLst>
              <a:ext uri="{FF2B5EF4-FFF2-40B4-BE49-F238E27FC236}">
                <a16:creationId xmlns:a16="http://schemas.microsoft.com/office/drawing/2014/main" xmlns="" id="{4E9C3B06-58FB-1AD4-52CA-B2239BDF862E}"/>
              </a:ext>
            </a:extLst>
          </p:cNvPr>
          <p:cNvSpPr txBox="1"/>
          <p:nvPr/>
        </p:nvSpPr>
        <p:spPr>
          <a:xfrm>
            <a:off x="3863487" y="3912425"/>
            <a:ext cx="751974" cy="338554"/>
          </a:xfrm>
          <a:prstGeom prst="rect">
            <a:avLst/>
          </a:prstGeom>
          <a:noFill/>
        </p:spPr>
        <p:txBody>
          <a:bodyPr wrap="square" rtlCol="0">
            <a:spAutoFit/>
          </a:bodyPr>
          <a:lstStyle/>
          <a:p>
            <a:r>
              <a:rPr lang="en-US" sz="1600" dirty="0">
                <a:latin typeface="Muli"/>
              </a:rPr>
              <a:t>Print</a:t>
            </a:r>
          </a:p>
        </p:txBody>
      </p:sp>
      <p:sp>
        <p:nvSpPr>
          <p:cNvPr id="1123" name="TextBox 1122">
            <a:extLst>
              <a:ext uri="{FF2B5EF4-FFF2-40B4-BE49-F238E27FC236}">
                <a16:creationId xmlns:a16="http://schemas.microsoft.com/office/drawing/2014/main" xmlns="" id="{565DCD49-96D9-E4FE-475B-900BF3919D00}"/>
              </a:ext>
            </a:extLst>
          </p:cNvPr>
          <p:cNvSpPr txBox="1"/>
          <p:nvPr/>
        </p:nvSpPr>
        <p:spPr>
          <a:xfrm>
            <a:off x="1893009" y="3948834"/>
            <a:ext cx="1668563" cy="523220"/>
          </a:xfrm>
          <a:prstGeom prst="rect">
            <a:avLst/>
          </a:prstGeom>
          <a:noFill/>
        </p:spPr>
        <p:txBody>
          <a:bodyPr wrap="square" rtlCol="0">
            <a:spAutoFit/>
          </a:bodyPr>
          <a:lstStyle/>
          <a:p>
            <a:pPr algn="ctr"/>
            <a:r>
              <a:rPr lang="en-US" dirty="0">
                <a:solidFill>
                  <a:schemeClr val="accent1"/>
                </a:solidFill>
                <a:latin typeface="Muli"/>
              </a:rPr>
              <a:t>Recommendation Display</a:t>
            </a:r>
          </a:p>
        </p:txBody>
      </p:sp>
      <p:cxnSp>
        <p:nvCxnSpPr>
          <p:cNvPr id="1132" name="Straight Connector 1131">
            <a:extLst>
              <a:ext uri="{FF2B5EF4-FFF2-40B4-BE49-F238E27FC236}">
                <a16:creationId xmlns:a16="http://schemas.microsoft.com/office/drawing/2014/main" xmlns="" id="{5C8A2DF9-EC35-4B5C-D969-17AB41FA57DB}"/>
              </a:ext>
            </a:extLst>
          </p:cNvPr>
          <p:cNvCxnSpPr>
            <a:cxnSpLocks/>
          </p:cNvCxnSpPr>
          <p:nvPr/>
        </p:nvCxnSpPr>
        <p:spPr>
          <a:xfrm>
            <a:off x="0" y="542850"/>
            <a:ext cx="911416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891127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10"/>
                                        </p:tgtEl>
                                        <p:attrNameLst>
                                          <p:attrName>style.visibility</p:attrName>
                                        </p:attrNameLst>
                                      </p:cBhvr>
                                      <p:to>
                                        <p:strVal val="visible"/>
                                      </p:to>
                                    </p:set>
                                    <p:animEffect transition="in" filter="fade">
                                      <p:cBhvr>
                                        <p:cTn id="10" dur="500"/>
                                        <p:tgtEl>
                                          <p:spTgt spid="11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11"/>
                                        </p:tgtEl>
                                        <p:attrNameLst>
                                          <p:attrName>style.visibility</p:attrName>
                                        </p:attrNameLst>
                                      </p:cBhvr>
                                      <p:to>
                                        <p:strVal val="visible"/>
                                      </p:to>
                                    </p:set>
                                    <p:animEffect transition="in" filter="fade">
                                      <p:cBhvr>
                                        <p:cTn id="13" dur="500"/>
                                        <p:tgtEl>
                                          <p:spTgt spid="1111"/>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16"/>
                                        </p:tgtEl>
                                        <p:attrNameLst>
                                          <p:attrName>style.visibility</p:attrName>
                                        </p:attrNameLst>
                                      </p:cBhvr>
                                      <p:to>
                                        <p:strVal val="visible"/>
                                      </p:to>
                                    </p:set>
                                    <p:animEffect transition="in" filter="fade">
                                      <p:cBhvr>
                                        <p:cTn id="22" dur="500"/>
                                        <p:tgtEl>
                                          <p:spTgt spid="11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17"/>
                                        </p:tgtEl>
                                        <p:attrNameLst>
                                          <p:attrName>style.visibility</p:attrName>
                                        </p:attrNameLst>
                                      </p:cBhvr>
                                      <p:to>
                                        <p:strVal val="visible"/>
                                      </p:to>
                                    </p:set>
                                    <p:animEffect transition="in" filter="fade">
                                      <p:cBhvr>
                                        <p:cTn id="25" dur="500"/>
                                        <p:tgtEl>
                                          <p:spTgt spid="1117"/>
                                        </p:tgtEl>
                                      </p:cBhvr>
                                    </p:animEffect>
                                  </p:childTnLst>
                                </p:cTn>
                              </p:par>
                              <p:par>
                                <p:cTn id="26" presetID="10"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12"/>
                                        </p:tgtEl>
                                        <p:attrNameLst>
                                          <p:attrName>style.visibility</p:attrName>
                                        </p:attrNameLst>
                                      </p:cBhvr>
                                      <p:to>
                                        <p:strVal val="visible"/>
                                      </p:to>
                                    </p:set>
                                    <p:animEffect transition="in" filter="fade">
                                      <p:cBhvr>
                                        <p:cTn id="36" dur="500"/>
                                        <p:tgtEl>
                                          <p:spTgt spid="11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118"/>
                                        </p:tgtEl>
                                        <p:attrNameLst>
                                          <p:attrName>style.visibility</p:attrName>
                                        </p:attrNameLst>
                                      </p:cBhvr>
                                      <p:to>
                                        <p:strVal val="visible"/>
                                      </p:to>
                                    </p:set>
                                    <p:animEffect transition="in" filter="fade">
                                      <p:cBhvr>
                                        <p:cTn id="42" dur="500"/>
                                        <p:tgtEl>
                                          <p:spTgt spid="1118"/>
                                        </p:tgtEl>
                                      </p:cBhvr>
                                    </p:animEffect>
                                  </p:childTnLst>
                                </p:cTn>
                              </p:par>
                              <p:par>
                                <p:cTn id="43" presetID="10"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10" presetClass="entr" presetSubtype="0" fill="hold"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13"/>
                                        </p:tgtEl>
                                        <p:attrNameLst>
                                          <p:attrName>style.visibility</p:attrName>
                                        </p:attrNameLst>
                                      </p:cBhvr>
                                      <p:to>
                                        <p:strVal val="visible"/>
                                      </p:to>
                                    </p:set>
                                    <p:animEffect transition="in" filter="fade">
                                      <p:cBhvr>
                                        <p:cTn id="51" dur="500"/>
                                        <p:tgtEl>
                                          <p:spTgt spid="111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119"/>
                                        </p:tgtEl>
                                        <p:attrNameLst>
                                          <p:attrName>style.visibility</p:attrName>
                                        </p:attrNameLst>
                                      </p:cBhvr>
                                      <p:to>
                                        <p:strVal val="visible"/>
                                      </p:to>
                                    </p:set>
                                    <p:animEffect transition="in" filter="fade">
                                      <p:cBhvr>
                                        <p:cTn id="54" dur="500"/>
                                        <p:tgtEl>
                                          <p:spTgt spid="111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115"/>
                                        </p:tgtEl>
                                        <p:attrNameLst>
                                          <p:attrName>style.visibility</p:attrName>
                                        </p:attrNameLst>
                                      </p:cBhvr>
                                      <p:to>
                                        <p:strVal val="visible"/>
                                      </p:to>
                                    </p:set>
                                    <p:animEffect transition="in" filter="fade">
                                      <p:cBhvr>
                                        <p:cTn id="62" dur="500"/>
                                        <p:tgtEl>
                                          <p:spTgt spid="111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120"/>
                                        </p:tgtEl>
                                        <p:attrNameLst>
                                          <p:attrName>style.visibility</p:attrName>
                                        </p:attrNameLst>
                                      </p:cBhvr>
                                      <p:to>
                                        <p:strVal val="visible"/>
                                      </p:to>
                                    </p:set>
                                    <p:animEffect transition="in" filter="fade">
                                      <p:cBhvr>
                                        <p:cTn id="70" dur="500"/>
                                        <p:tgtEl>
                                          <p:spTgt spid="112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121"/>
                                        </p:tgtEl>
                                        <p:attrNameLst>
                                          <p:attrName>style.visibility</p:attrName>
                                        </p:attrNameLst>
                                      </p:cBhvr>
                                      <p:to>
                                        <p:strVal val="visible"/>
                                      </p:to>
                                    </p:set>
                                    <p:animEffect transition="in" filter="fade">
                                      <p:cBhvr>
                                        <p:cTn id="76" dur="500"/>
                                        <p:tgtEl>
                                          <p:spTgt spid="1121"/>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43"/>
                                        </p:tgtEl>
                                        <p:attrNameLst>
                                          <p:attrName>style.visibility</p:attrName>
                                        </p:attrNameLst>
                                      </p:cBhvr>
                                      <p:to>
                                        <p:strVal val="visible"/>
                                      </p:to>
                                    </p:set>
                                    <p:animEffect transition="in" filter="fade">
                                      <p:cBhvr>
                                        <p:cTn id="81" dur="500"/>
                                        <p:tgtEl>
                                          <p:spTgt spid="4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122"/>
                                        </p:tgtEl>
                                        <p:attrNameLst>
                                          <p:attrName>style.visibility</p:attrName>
                                        </p:attrNameLst>
                                      </p:cBhvr>
                                      <p:to>
                                        <p:strVal val="visible"/>
                                      </p:to>
                                    </p:set>
                                    <p:animEffect transition="in" filter="fade">
                                      <p:cBhvr>
                                        <p:cTn id="84" dur="500"/>
                                        <p:tgtEl>
                                          <p:spTgt spid="112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3"/>
                                        </p:tgtEl>
                                        <p:attrNameLst>
                                          <p:attrName>style.visibility</p:attrName>
                                        </p:attrNameLst>
                                      </p:cBhvr>
                                      <p:to>
                                        <p:strVal val="visible"/>
                                      </p:to>
                                    </p:set>
                                    <p:animEffect transition="in" filter="fade">
                                      <p:cBhvr>
                                        <p:cTn id="87" dur="500"/>
                                        <p:tgtEl>
                                          <p:spTgt spid="3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123"/>
                                        </p:tgtEl>
                                        <p:attrNameLst>
                                          <p:attrName>style.visibility</p:attrName>
                                        </p:attrNameLst>
                                      </p:cBhvr>
                                      <p:to>
                                        <p:strVal val="visible"/>
                                      </p:to>
                                    </p:set>
                                    <p:animEffect transition="in" filter="fade">
                                      <p:cBhvr>
                                        <p:cTn id="90" dur="500"/>
                                        <p:tgtEl>
                                          <p:spTgt spid="1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3" grpId="0" animBg="1"/>
      <p:bldP spid="24" grpId="0" animBg="1"/>
      <p:bldP spid="27" grpId="0" animBg="1"/>
      <p:bldP spid="30" grpId="0" animBg="1"/>
      <p:bldP spid="33" grpId="0" animBg="1"/>
      <p:bldP spid="34" grpId="0" animBg="1"/>
      <p:bldP spid="1110" grpId="0"/>
      <p:bldP spid="1111" grpId="0"/>
      <p:bldP spid="1112" grpId="0"/>
      <p:bldP spid="1113" grpId="0"/>
      <p:bldP spid="1115" grpId="0"/>
      <p:bldP spid="1116" grpId="0"/>
      <p:bldP spid="1117" grpId="0"/>
      <p:bldP spid="1118" grpId="0"/>
      <p:bldP spid="1119" grpId="0"/>
      <p:bldP spid="1120" grpId="0"/>
      <p:bldP spid="1121" grpId="0"/>
      <p:bldP spid="1122" grpId="0"/>
      <p:bldP spid="11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45"/>
          <p:cNvSpPr/>
          <p:nvPr/>
        </p:nvSpPr>
        <p:spPr>
          <a:xfrm>
            <a:off x="1129358" y="1601777"/>
            <a:ext cx="6885284" cy="2753655"/>
          </a:xfrm>
          <a:prstGeom prst="roundRect">
            <a:avLst>
              <a:gd name="adj" fmla="val 16667"/>
            </a:avLst>
          </a:prstGeom>
          <a:solidFill>
            <a:srgbClr val="00899D"/>
          </a:solidFill>
          <a:ln w="9525" cap="flat" cmpd="sng">
            <a:solidFill>
              <a:srgbClr val="00899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 name="Google Shape;1062;p45"/>
          <p:cNvSpPr/>
          <p:nvPr/>
        </p:nvSpPr>
        <p:spPr>
          <a:xfrm>
            <a:off x="1419101" y="1601777"/>
            <a:ext cx="6595541" cy="2669434"/>
          </a:xfrm>
          <a:prstGeom prst="roundRect">
            <a:avLst>
              <a:gd name="adj" fmla="val 16667"/>
            </a:avLst>
          </a:prstGeom>
          <a:solidFill>
            <a:srgbClr val="F0F7ED"/>
          </a:solidFill>
          <a:ln w="9525" cap="flat" cmpd="sng">
            <a:solidFill>
              <a:srgbClr val="00899D"/>
            </a:solidFill>
            <a:prstDash val="solid"/>
            <a:round/>
            <a:headEnd type="none" w="sm" len="sm"/>
            <a:tailEnd type="none" w="sm" len="sm"/>
          </a:ln>
          <a:effectLst>
            <a:innerShdw blurRad="63500" dist="50800" dir="13500000">
              <a:prstClr val="black">
                <a:alpha val="50000"/>
              </a:prstClr>
            </a:innerShdw>
          </a:effectLst>
        </p:spPr>
        <p:txBody>
          <a:bodyPr spcFirstLastPara="1" wrap="square" lIns="91425" tIns="91425" rIns="91425" bIns="91425" anchor="ctr" anchorCtr="0">
            <a:noAutofit/>
          </a:bodyPr>
          <a:lstStyle/>
          <a:p>
            <a:pPr algn="ctr">
              <a:buClr>
                <a:schemeClr val="dk1"/>
              </a:buClr>
              <a:buSzPts val="1100"/>
            </a:pPr>
            <a:r>
              <a:rPr lang="en-US" sz="2400" b="1" dirty="0">
                <a:solidFill>
                  <a:schemeClr val="accent1"/>
                </a:solidFill>
                <a:latin typeface="Muli"/>
                <a:ea typeface="Muli"/>
                <a:cs typeface="Muli"/>
                <a:sym typeface="Muli"/>
              </a:rPr>
              <a:t>Supervied By:  </a:t>
            </a:r>
          </a:p>
          <a:p>
            <a:pPr algn="ctr">
              <a:buClr>
                <a:schemeClr val="dk1"/>
              </a:buClr>
              <a:buSzPts val="1100"/>
            </a:pPr>
            <a:r>
              <a:rPr lang="en-US" sz="2400" b="1" dirty="0">
                <a:solidFill>
                  <a:schemeClr val="dk2"/>
                </a:solidFill>
                <a:latin typeface="Muli"/>
                <a:ea typeface="Muli"/>
                <a:cs typeface="Muli"/>
                <a:sym typeface="Muli"/>
              </a:rPr>
              <a:t/>
            </a:r>
            <a:br>
              <a:rPr lang="en-US" sz="2400" b="1" dirty="0">
                <a:solidFill>
                  <a:schemeClr val="dk2"/>
                </a:solidFill>
                <a:latin typeface="Muli"/>
                <a:ea typeface="Muli"/>
                <a:cs typeface="Muli"/>
                <a:sym typeface="Muli"/>
              </a:rPr>
            </a:br>
            <a:r>
              <a:rPr lang="en-US" sz="3600" b="1" dirty="0" err="1">
                <a:solidFill>
                  <a:schemeClr val="accent2"/>
                </a:solidFill>
                <a:effectLst>
                  <a:outerShdw blurRad="50800" dist="38100" dir="10800000" algn="r" rotWithShape="0">
                    <a:schemeClr val="accent2">
                      <a:alpha val="40000"/>
                    </a:schemeClr>
                  </a:outerShdw>
                </a:effectLst>
                <a:latin typeface="Muli"/>
                <a:ea typeface="Muli"/>
                <a:cs typeface="Muli"/>
                <a:sym typeface="Muli"/>
              </a:rPr>
              <a:t>Dr.Rodaina</a:t>
            </a:r>
            <a:r>
              <a:rPr lang="en-US" sz="3600" b="1" dirty="0">
                <a:solidFill>
                  <a:schemeClr val="accent2"/>
                </a:solidFill>
                <a:effectLst>
                  <a:outerShdw blurRad="50800" dist="38100" dir="10800000" algn="r" rotWithShape="0">
                    <a:schemeClr val="accent2">
                      <a:alpha val="40000"/>
                    </a:schemeClr>
                  </a:outerShdw>
                </a:effectLst>
                <a:latin typeface="Muli"/>
                <a:ea typeface="Muli"/>
                <a:cs typeface="Muli"/>
                <a:sym typeface="Muli"/>
              </a:rPr>
              <a:t> Abdelsalam</a:t>
            </a:r>
            <a:endParaRPr lang="en-US" sz="2400" b="1" dirty="0">
              <a:solidFill>
                <a:schemeClr val="accent2"/>
              </a:solidFill>
              <a:effectLst>
                <a:outerShdw blurRad="50800" dist="38100" dir="10800000" algn="r" rotWithShape="0">
                  <a:schemeClr val="accent2">
                    <a:alpha val="40000"/>
                  </a:schemeClr>
                </a:outerShdw>
              </a:effectLst>
              <a:latin typeface="Muli"/>
              <a:ea typeface="Muli"/>
              <a:cs typeface="Muli"/>
              <a:sym typeface="Muli"/>
            </a:endParaRPr>
          </a:p>
          <a:p>
            <a:pPr algn="ctr">
              <a:buClr>
                <a:schemeClr val="dk1"/>
              </a:buClr>
              <a:buSzPts val="1100"/>
            </a:pPr>
            <a:endParaRPr lang="en-US" sz="2400" b="1" dirty="0">
              <a:solidFill>
                <a:schemeClr val="accent2"/>
              </a:solidFill>
              <a:effectLst>
                <a:outerShdw blurRad="50800" dist="38100" dir="10800000" algn="r" rotWithShape="0">
                  <a:schemeClr val="accent2">
                    <a:alpha val="40000"/>
                  </a:schemeClr>
                </a:outerShdw>
              </a:effectLst>
              <a:latin typeface="Muli"/>
              <a:ea typeface="Muli"/>
              <a:cs typeface="Muli"/>
              <a:sym typeface="Muli"/>
            </a:endParaRPr>
          </a:p>
          <a:p>
            <a:pPr algn="ctr">
              <a:buClr>
                <a:schemeClr val="dk1"/>
              </a:buClr>
              <a:buSzPts val="1100"/>
            </a:pPr>
            <a:r>
              <a:rPr lang="en-US" sz="2400" dirty="0">
                <a:solidFill>
                  <a:schemeClr val="accent1"/>
                </a:solidFill>
                <a:effectLst>
                  <a:outerShdw blurRad="50800" dist="50800" dir="5400000" algn="ctr" rotWithShape="0">
                    <a:schemeClr val="accent1"/>
                  </a:outerShdw>
                </a:effectLst>
                <a:latin typeface="Muli"/>
                <a:ea typeface="Muli"/>
                <a:cs typeface="Muli"/>
                <a:sym typeface="Muli"/>
              </a:rPr>
              <a:t>Eng. Aya Magdy    </a:t>
            </a:r>
            <a:endParaRPr lang="en-US" sz="2000" dirty="0">
              <a:solidFill>
                <a:schemeClr val="accent1"/>
              </a:solidFill>
              <a:effectLst>
                <a:outerShdw blurRad="50800" dist="50800" dir="5400000" algn="ctr" rotWithShape="0">
                  <a:schemeClr val="accent1"/>
                </a:outerShdw>
              </a:effectLst>
              <a:latin typeface="Muli"/>
              <a:ea typeface="Muli"/>
              <a:cs typeface="Muli"/>
              <a:sym typeface="Muli"/>
            </a:endParaRPr>
          </a:p>
          <a:p>
            <a:pPr algn="ctr">
              <a:buClr>
                <a:schemeClr val="dk1"/>
              </a:buClr>
              <a:buSzPts val="1100"/>
            </a:pPr>
            <a:r>
              <a:rPr lang="en-US" sz="1600" b="1" dirty="0">
                <a:solidFill>
                  <a:schemeClr val="dk2"/>
                </a:solidFill>
                <a:latin typeface="Muli"/>
                <a:ea typeface="Muli"/>
                <a:cs typeface="Muli"/>
                <a:sym typeface="Muli"/>
              </a:rPr>
              <a:t> </a:t>
            </a:r>
            <a:br>
              <a:rPr lang="en-US" sz="1600" b="1" dirty="0">
                <a:solidFill>
                  <a:schemeClr val="dk2"/>
                </a:solidFill>
                <a:latin typeface="Muli"/>
                <a:ea typeface="Muli"/>
                <a:cs typeface="Muli"/>
                <a:sym typeface="Muli"/>
              </a:rPr>
            </a:br>
            <a:endParaRPr sz="1600" b="1" dirty="0">
              <a:solidFill>
                <a:schemeClr val="dk2"/>
              </a:solidFill>
              <a:latin typeface="Muli"/>
              <a:ea typeface="Muli"/>
              <a:cs typeface="Muli"/>
              <a:sym typeface="Muli"/>
            </a:endParaRPr>
          </a:p>
        </p:txBody>
      </p:sp>
      <p:pic>
        <p:nvPicPr>
          <p:cNvPr id="7" name="Imagen 4">
            <a:extLst>
              <a:ext uri="{FF2B5EF4-FFF2-40B4-BE49-F238E27FC236}">
                <a16:creationId xmlns:a16="http://schemas.microsoft.com/office/drawing/2014/main" xmlns="" id="{8A4206D2-066C-94B1-2DBB-94053EB180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538" y="1314301"/>
            <a:ext cx="845820" cy="68328"/>
          </a:xfrm>
          <a:prstGeom prst="rect">
            <a:avLst/>
          </a:prstGeom>
        </p:spPr>
      </p:pic>
      <p:pic>
        <p:nvPicPr>
          <p:cNvPr id="8" name="Imagen 5" descr="Forma&#10;&#10;Descripción generada automáticamente">
            <a:extLst>
              <a:ext uri="{FF2B5EF4-FFF2-40B4-BE49-F238E27FC236}">
                <a16:creationId xmlns:a16="http://schemas.microsoft.com/office/drawing/2014/main" xmlns="" id="{84515276-23D7-A8AB-017A-E60F33EF0F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31802" y="4129807"/>
            <a:ext cx="3322320" cy="880771"/>
          </a:xfrm>
          <a:prstGeom prst="rect">
            <a:avLst/>
          </a:prstGeom>
        </p:spPr>
      </p:pic>
      <p:grpSp>
        <p:nvGrpSpPr>
          <p:cNvPr id="2" name="Google Shape;862;p41">
            <a:extLst>
              <a:ext uri="{FF2B5EF4-FFF2-40B4-BE49-F238E27FC236}">
                <a16:creationId xmlns:a16="http://schemas.microsoft.com/office/drawing/2014/main" xmlns="" id="{32DCE366-7587-7683-B284-78CF31789DE3}"/>
              </a:ext>
            </a:extLst>
          </p:cNvPr>
          <p:cNvGrpSpPr/>
          <p:nvPr/>
        </p:nvGrpSpPr>
        <p:grpSpPr>
          <a:xfrm>
            <a:off x="-560302" y="-367453"/>
            <a:ext cx="1717686" cy="1718100"/>
            <a:chOff x="1347125" y="349025"/>
            <a:chExt cx="4978800" cy="4980000"/>
          </a:xfrm>
        </p:grpSpPr>
        <p:sp>
          <p:nvSpPr>
            <p:cNvPr id="3" name="Google Shape;863;p41">
              <a:extLst>
                <a:ext uri="{FF2B5EF4-FFF2-40B4-BE49-F238E27FC236}">
                  <a16:creationId xmlns:a16="http://schemas.microsoft.com/office/drawing/2014/main" xmlns="" id="{AC6320FB-3DF6-5050-F306-17157D2FB40E}"/>
                </a:ext>
              </a:extLst>
            </p:cNvPr>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864;p41">
              <a:extLst>
                <a:ext uri="{FF2B5EF4-FFF2-40B4-BE49-F238E27FC236}">
                  <a16:creationId xmlns:a16="http://schemas.microsoft.com/office/drawing/2014/main" xmlns="" id="{EE2ADAFF-D0B0-C22D-4B40-2215D8C76FBF}"/>
                </a:ext>
              </a:extLst>
            </p:cNvPr>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65;p41">
              <a:extLst>
                <a:ext uri="{FF2B5EF4-FFF2-40B4-BE49-F238E27FC236}">
                  <a16:creationId xmlns:a16="http://schemas.microsoft.com/office/drawing/2014/main" xmlns="" id="{A2564A58-6A8B-80F6-B052-B47CE436A25C}"/>
                </a:ext>
              </a:extLst>
            </p:cNvPr>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66;p41">
              <a:extLst>
                <a:ext uri="{FF2B5EF4-FFF2-40B4-BE49-F238E27FC236}">
                  <a16:creationId xmlns:a16="http://schemas.microsoft.com/office/drawing/2014/main" xmlns="" id="{5BA88D7D-F968-2656-A532-981649667CB5}"/>
                </a:ext>
              </a:extLst>
            </p:cNvPr>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67;p41">
              <a:extLst>
                <a:ext uri="{FF2B5EF4-FFF2-40B4-BE49-F238E27FC236}">
                  <a16:creationId xmlns:a16="http://schemas.microsoft.com/office/drawing/2014/main" xmlns="" id="{40EE91F1-05B2-DE79-4086-BAE9E409EB91}"/>
                </a:ext>
              </a:extLst>
            </p:cNvPr>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68;p41">
              <a:extLst>
                <a:ext uri="{FF2B5EF4-FFF2-40B4-BE49-F238E27FC236}">
                  <a16:creationId xmlns:a16="http://schemas.microsoft.com/office/drawing/2014/main" xmlns="" id="{A963BD86-6EFE-0C28-009D-3DA00FB6854B}"/>
                </a:ext>
              </a:extLst>
            </p:cNvPr>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69;p41">
              <a:extLst>
                <a:ext uri="{FF2B5EF4-FFF2-40B4-BE49-F238E27FC236}">
                  <a16:creationId xmlns:a16="http://schemas.microsoft.com/office/drawing/2014/main" xmlns="" id="{59C68889-0C0A-017D-218A-DD5F1347F058}"/>
                </a:ext>
              </a:extLst>
            </p:cNvPr>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70;p41">
              <a:extLst>
                <a:ext uri="{FF2B5EF4-FFF2-40B4-BE49-F238E27FC236}">
                  <a16:creationId xmlns:a16="http://schemas.microsoft.com/office/drawing/2014/main" xmlns="" id="{6F5A4A39-5EB8-0F53-0375-813729DD22E7}"/>
                </a:ext>
              </a:extLst>
            </p:cNvPr>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71;p41">
              <a:extLst>
                <a:ext uri="{FF2B5EF4-FFF2-40B4-BE49-F238E27FC236}">
                  <a16:creationId xmlns:a16="http://schemas.microsoft.com/office/drawing/2014/main" xmlns="" id="{ACDA0AA7-E696-5CDE-B7A9-A0FEFD9EE37E}"/>
                </a:ext>
              </a:extLst>
            </p:cNvPr>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72;p41">
              <a:extLst>
                <a:ext uri="{FF2B5EF4-FFF2-40B4-BE49-F238E27FC236}">
                  <a16:creationId xmlns:a16="http://schemas.microsoft.com/office/drawing/2014/main" xmlns="" id="{7377FEDB-0CE9-CDCC-931F-93716BCFB7ED}"/>
                </a:ext>
              </a:extLst>
            </p:cNvPr>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73;p41">
              <a:extLst>
                <a:ext uri="{FF2B5EF4-FFF2-40B4-BE49-F238E27FC236}">
                  <a16:creationId xmlns:a16="http://schemas.microsoft.com/office/drawing/2014/main" xmlns="" id="{DF616BD3-BADA-CCB0-180B-62C3BA75BCF9}"/>
                </a:ext>
              </a:extLst>
            </p:cNvPr>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74;p41">
              <a:extLst>
                <a:ext uri="{FF2B5EF4-FFF2-40B4-BE49-F238E27FC236}">
                  <a16:creationId xmlns:a16="http://schemas.microsoft.com/office/drawing/2014/main" xmlns="" id="{0CE58990-DB15-D4D0-A309-7778744A1770}"/>
                </a:ext>
              </a:extLst>
            </p:cNvPr>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75;p41">
              <a:extLst>
                <a:ext uri="{FF2B5EF4-FFF2-40B4-BE49-F238E27FC236}">
                  <a16:creationId xmlns:a16="http://schemas.microsoft.com/office/drawing/2014/main" xmlns="" id="{A14B905C-FA77-1A4E-48A2-C43A780C94D7}"/>
                </a:ext>
              </a:extLst>
            </p:cNvPr>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76;p41">
              <a:extLst>
                <a:ext uri="{FF2B5EF4-FFF2-40B4-BE49-F238E27FC236}">
                  <a16:creationId xmlns:a16="http://schemas.microsoft.com/office/drawing/2014/main" xmlns="" id="{A35E3BD0-BCA6-84BA-B1EC-5123C9EF6090}"/>
                </a:ext>
              </a:extLst>
            </p:cNvPr>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77;p41">
              <a:extLst>
                <a:ext uri="{FF2B5EF4-FFF2-40B4-BE49-F238E27FC236}">
                  <a16:creationId xmlns:a16="http://schemas.microsoft.com/office/drawing/2014/main" xmlns="" id="{DF787EE6-8E42-09D5-BDF5-C10E7B4712AE}"/>
                </a:ext>
              </a:extLst>
            </p:cNvPr>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78;p41">
              <a:extLst>
                <a:ext uri="{FF2B5EF4-FFF2-40B4-BE49-F238E27FC236}">
                  <a16:creationId xmlns:a16="http://schemas.microsoft.com/office/drawing/2014/main" xmlns="" id="{9FE700D1-EBCC-8A6B-DDD3-A5B92C021163}"/>
                </a:ext>
              </a:extLst>
            </p:cNvPr>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79;p41">
              <a:extLst>
                <a:ext uri="{FF2B5EF4-FFF2-40B4-BE49-F238E27FC236}">
                  <a16:creationId xmlns:a16="http://schemas.microsoft.com/office/drawing/2014/main" xmlns="" id="{0E9CE248-A604-2565-3FB7-FE71E820C994}"/>
                </a:ext>
              </a:extLst>
            </p:cNvPr>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80;p41">
              <a:extLst>
                <a:ext uri="{FF2B5EF4-FFF2-40B4-BE49-F238E27FC236}">
                  <a16:creationId xmlns:a16="http://schemas.microsoft.com/office/drawing/2014/main" xmlns="" id="{C4F35CB2-E9AF-1DAF-D5E1-27BED6ED4DD2}"/>
                </a:ext>
              </a:extLst>
            </p:cNvPr>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81;p41">
              <a:extLst>
                <a:ext uri="{FF2B5EF4-FFF2-40B4-BE49-F238E27FC236}">
                  <a16:creationId xmlns:a16="http://schemas.microsoft.com/office/drawing/2014/main" xmlns="" id="{EE348CDE-FAC2-1007-1C66-4DA334EB70CF}"/>
                </a:ext>
              </a:extLst>
            </p:cNvPr>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82;p41">
              <a:extLst>
                <a:ext uri="{FF2B5EF4-FFF2-40B4-BE49-F238E27FC236}">
                  <a16:creationId xmlns:a16="http://schemas.microsoft.com/office/drawing/2014/main" xmlns="" id="{D24F0FA7-86EE-0168-EFF7-D6E6C2041456}"/>
                </a:ext>
              </a:extLst>
            </p:cNvPr>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83;p41">
              <a:extLst>
                <a:ext uri="{FF2B5EF4-FFF2-40B4-BE49-F238E27FC236}">
                  <a16:creationId xmlns:a16="http://schemas.microsoft.com/office/drawing/2014/main" xmlns="" id="{E8CC735E-E2A9-4EBA-6F95-7C2C58BB0F82}"/>
                </a:ext>
              </a:extLst>
            </p:cNvPr>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84;p41">
              <a:extLst>
                <a:ext uri="{FF2B5EF4-FFF2-40B4-BE49-F238E27FC236}">
                  <a16:creationId xmlns:a16="http://schemas.microsoft.com/office/drawing/2014/main" xmlns="" id="{4E48E930-89D9-BA06-C272-6FFA0175B20A}"/>
                </a:ext>
              </a:extLst>
            </p:cNvPr>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886;p41">
            <a:extLst>
              <a:ext uri="{FF2B5EF4-FFF2-40B4-BE49-F238E27FC236}">
                <a16:creationId xmlns:a16="http://schemas.microsoft.com/office/drawing/2014/main" xmlns="" id="{5227D670-55C3-8D67-0FA5-4B8D0CC38FDE}"/>
              </a:ext>
            </a:extLst>
          </p:cNvPr>
          <p:cNvSpPr/>
          <p:nvPr/>
        </p:nvSpPr>
        <p:spPr>
          <a:xfrm>
            <a:off x="298541" y="482471"/>
            <a:ext cx="334800" cy="334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062">
                                            <p:txEl>
                                              <p:pRg st="0" end="0"/>
                                            </p:txEl>
                                          </p:spTgt>
                                        </p:tgtEl>
                                        <p:attrNameLst>
                                          <p:attrName>style.visibility</p:attrName>
                                        </p:attrNameLst>
                                      </p:cBhvr>
                                      <p:to>
                                        <p:strVal val="visible"/>
                                      </p:to>
                                    </p:set>
                                    <p:animEffect transition="in" filter="randombar(horizontal)">
                                      <p:cBhvr>
                                        <p:cTn id="7" dur="500"/>
                                        <p:tgtEl>
                                          <p:spTgt spid="1062">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1062">
                                            <p:txEl>
                                              <p:pRg st="1" end="1"/>
                                            </p:txEl>
                                          </p:spTgt>
                                        </p:tgtEl>
                                        <p:attrNameLst>
                                          <p:attrName>style.visibility</p:attrName>
                                        </p:attrNameLst>
                                      </p:cBhvr>
                                      <p:to>
                                        <p:strVal val="visible"/>
                                      </p:to>
                                    </p:set>
                                    <p:animEffect transition="in" filter="randombar(horizontal)">
                                      <p:cBhvr>
                                        <p:cTn id="10" dur="500"/>
                                        <p:tgtEl>
                                          <p:spTgt spid="1062">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1062">
                                            <p:txEl>
                                              <p:pRg st="4" end="4"/>
                                            </p:txEl>
                                          </p:spTgt>
                                        </p:tgtEl>
                                        <p:attrNameLst>
                                          <p:attrName>style.visibility</p:attrName>
                                        </p:attrNameLst>
                                      </p:cBhvr>
                                      <p:to>
                                        <p:strVal val="visible"/>
                                      </p:to>
                                    </p:set>
                                    <p:animEffect transition="in" filter="randombar(horizontal)">
                                      <p:cBhvr>
                                        <p:cTn id="13" dur="500"/>
                                        <p:tgtEl>
                                          <p:spTgt spid="1062">
                                            <p:txEl>
                                              <p:pRg st="4" end="4"/>
                                            </p:txEl>
                                          </p:spTgt>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4" presetClass="entr" presetSubtype="10" fill="hold" nodeType="withEffect">
                                  <p:stCondLst>
                                    <p:cond delay="0"/>
                                  </p:stCondLst>
                                  <p:childTnLst>
                                    <p:set>
                                      <p:cBhvr>
                                        <p:cTn id="23" dur="1" fill="hold">
                                          <p:stCondLst>
                                            <p:cond delay="0"/>
                                          </p:stCondLst>
                                        </p:cTn>
                                        <p:tgtEl>
                                          <p:spTgt spid="1062">
                                            <p:txEl>
                                              <p:pRg st="3" end="3"/>
                                            </p:txEl>
                                          </p:spTgt>
                                        </p:tgtEl>
                                        <p:attrNameLst>
                                          <p:attrName>style.visibility</p:attrName>
                                        </p:attrNameLst>
                                      </p:cBhvr>
                                      <p:to>
                                        <p:strVal val="visible"/>
                                      </p:to>
                                    </p:set>
                                    <p:animEffect transition="in" filter="randombar(horizontal)">
                                      <p:cBhvr>
                                        <p:cTn id="24" dur="500"/>
                                        <p:tgtEl>
                                          <p:spTgt spid="106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sp>
        <p:nvSpPr>
          <p:cNvPr id="1168" name="Google Shape;1168;p50"/>
          <p:cNvSpPr/>
          <p:nvPr/>
        </p:nvSpPr>
        <p:spPr>
          <a:xfrm>
            <a:off x="137405" y="546683"/>
            <a:ext cx="972600" cy="972600"/>
          </a:xfrm>
          <a:prstGeom prst="donut">
            <a:avLst>
              <a:gd name="adj" fmla="val 17842"/>
            </a:avLst>
          </a:pr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0"/>
          <p:cNvSpPr/>
          <p:nvPr/>
        </p:nvSpPr>
        <p:spPr>
          <a:xfrm>
            <a:off x="610350" y="973680"/>
            <a:ext cx="3210300" cy="3210300"/>
          </a:xfrm>
          <a:prstGeom prst="roundRect">
            <a:avLst>
              <a:gd name="adj" fmla="val 16667"/>
            </a:avLst>
          </a:pr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descr="A comparison of a diagram&#10;&#10;Description automatically generated">
            <a:extLst>
              <a:ext uri="{FF2B5EF4-FFF2-40B4-BE49-F238E27FC236}">
                <a16:creationId xmlns:a16="http://schemas.microsoft.com/office/drawing/2014/main" xmlns="" id="{5BB3E20B-CBB8-07EC-B71B-54B8C2B9AC7E}"/>
              </a:ext>
            </a:extLst>
          </p:cNvPr>
          <p:cNvPicPr>
            <a:picLocks noChangeAspect="1"/>
          </p:cNvPicPr>
          <p:nvPr/>
        </p:nvPicPr>
        <p:blipFill rotWithShape="1">
          <a:blip r:embed="rId3"/>
          <a:srcRect r="598" b="10802"/>
          <a:stretch/>
        </p:blipFill>
        <p:spPr>
          <a:xfrm>
            <a:off x="472048" y="1114205"/>
            <a:ext cx="3249290" cy="3042472"/>
          </a:xfrm>
          <a:prstGeom prst="roundRect">
            <a:avLst>
              <a:gd name="adj" fmla="val 16667"/>
            </a:avLst>
          </a:prstGeom>
          <a:ln>
            <a:noFill/>
          </a:ln>
          <a:effectLst>
            <a:outerShdw blurRad="76200" dir="13500000" sy="23000" kx="1200000" algn="br" rotWithShape="0">
              <a:prstClr val="black">
                <a:alpha val="2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94" name="Google Shape;1194;p50"/>
          <p:cNvSpPr/>
          <p:nvPr/>
        </p:nvSpPr>
        <p:spPr>
          <a:xfrm>
            <a:off x="2796875" y="647480"/>
            <a:ext cx="142200" cy="142200"/>
          </a:xfrm>
          <a:prstGeom prst="ellipse">
            <a:avLst/>
          </a:pr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66;p50"/>
          <p:cNvSpPr txBox="1">
            <a:spLocks noGrp="1"/>
          </p:cNvSpPr>
          <p:nvPr>
            <p:ph type="title"/>
          </p:nvPr>
        </p:nvSpPr>
        <p:spPr>
          <a:xfrm>
            <a:off x="4572000" y="84279"/>
            <a:ext cx="3348300" cy="531524"/>
          </a:xfrm>
          <a:prstGeom prst="rect">
            <a:avLst/>
          </a:prstGeom>
        </p:spPr>
        <p:txBody>
          <a:bodyPr spcFirstLastPara="1" wrap="square" lIns="91425" tIns="91425" rIns="91425" bIns="91425" anchor="b" anchorCtr="0">
            <a:noAutofit/>
          </a:bodyPr>
          <a:lstStyle/>
          <a:p>
            <a:pPr lvl="0"/>
            <a:r>
              <a:rPr lang="en-US" sz="2800" dirty="0"/>
              <a:t>K-means</a:t>
            </a:r>
          </a:p>
        </p:txBody>
      </p:sp>
      <p:grpSp>
        <p:nvGrpSpPr>
          <p:cNvPr id="1171" name="Google Shape;1171;p50"/>
          <p:cNvGrpSpPr/>
          <p:nvPr/>
        </p:nvGrpSpPr>
        <p:grpSpPr>
          <a:xfrm>
            <a:off x="2441319" y="4030329"/>
            <a:ext cx="952658" cy="931382"/>
            <a:chOff x="191620" y="349025"/>
            <a:chExt cx="6134305" cy="5997309"/>
          </a:xfrm>
        </p:grpSpPr>
        <p:sp>
          <p:nvSpPr>
            <p:cNvPr id="1172" name="Google Shape;1172;p50"/>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0"/>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0"/>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0"/>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0"/>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0"/>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0"/>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0"/>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0"/>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0"/>
            <p:cNvSpPr/>
            <p:nvPr/>
          </p:nvSpPr>
          <p:spPr>
            <a:xfrm>
              <a:off x="2513989" y="1107274"/>
              <a:ext cx="3538228" cy="3538822"/>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0"/>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0"/>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0"/>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0"/>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6" name="Google Shape;1186;p50"/>
            <p:cNvSpPr/>
            <p:nvPr/>
          </p:nvSpPr>
          <p:spPr>
            <a:xfrm>
              <a:off x="191620" y="2959534"/>
              <a:ext cx="3386772"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0"/>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0"/>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0"/>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0"/>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0"/>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0"/>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0"/>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5" name="Google Shape;1195;p50"/>
          <p:cNvSpPr/>
          <p:nvPr/>
        </p:nvSpPr>
        <p:spPr>
          <a:xfrm>
            <a:off x="3000650" y="789680"/>
            <a:ext cx="486600" cy="486600"/>
          </a:xfrm>
          <a:prstGeom prst="ellipse">
            <a:avLst/>
          </a:pr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636;p60">
            <a:extLst>
              <a:ext uri="{FF2B5EF4-FFF2-40B4-BE49-F238E27FC236}">
                <a16:creationId xmlns:a16="http://schemas.microsoft.com/office/drawing/2014/main" xmlns="" id="{3C655B37-07C4-119D-BA17-DED5EEE3067C}"/>
              </a:ext>
            </a:extLst>
          </p:cNvPr>
          <p:cNvSpPr/>
          <p:nvPr/>
        </p:nvSpPr>
        <p:spPr>
          <a:xfrm>
            <a:off x="3958952" y="1655602"/>
            <a:ext cx="532800" cy="547500"/>
          </a:xfrm>
          <a:prstGeom prst="ellipse">
            <a:avLst/>
          </a:prstGeom>
          <a:noFill/>
          <a:ln w="19050" cap="flat" cmpd="sng">
            <a:solidFill>
              <a:srgbClr val="00BBC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3637;p60">
            <a:extLst>
              <a:ext uri="{FF2B5EF4-FFF2-40B4-BE49-F238E27FC236}">
                <a16:creationId xmlns:a16="http://schemas.microsoft.com/office/drawing/2014/main" xmlns="" id="{4DA33FBC-5FC6-4E9E-99E8-40016A44EE6C}"/>
              </a:ext>
            </a:extLst>
          </p:cNvPr>
          <p:cNvSpPr/>
          <p:nvPr/>
        </p:nvSpPr>
        <p:spPr>
          <a:xfrm>
            <a:off x="3944552" y="2602040"/>
            <a:ext cx="547200" cy="547500"/>
          </a:xfrm>
          <a:prstGeom prst="ellipse">
            <a:avLst/>
          </a:prstGeom>
          <a:noFill/>
          <a:ln w="19050" cap="flat" cmpd="sng">
            <a:solidFill>
              <a:srgbClr val="00BBC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1152;p49">
            <a:extLst>
              <a:ext uri="{FF2B5EF4-FFF2-40B4-BE49-F238E27FC236}">
                <a16:creationId xmlns:a16="http://schemas.microsoft.com/office/drawing/2014/main" xmlns="" id="{4F309409-1A1B-A67E-6ADE-170BEF34F64F}"/>
              </a:ext>
            </a:extLst>
          </p:cNvPr>
          <p:cNvGrpSpPr/>
          <p:nvPr/>
        </p:nvGrpSpPr>
        <p:grpSpPr>
          <a:xfrm>
            <a:off x="4094595" y="2697482"/>
            <a:ext cx="261513" cy="356615"/>
            <a:chOff x="-4178875" y="2405775"/>
            <a:chExt cx="222925" cy="293825"/>
          </a:xfrm>
        </p:grpSpPr>
        <p:sp>
          <p:nvSpPr>
            <p:cNvPr id="10" name="Google Shape;1153;p49">
              <a:extLst>
                <a:ext uri="{FF2B5EF4-FFF2-40B4-BE49-F238E27FC236}">
                  <a16:creationId xmlns:a16="http://schemas.microsoft.com/office/drawing/2014/main" xmlns="" id="{8055E5E5-72CA-17B8-ED7A-EC8BAFD6DD5C}"/>
                </a:ext>
              </a:extLst>
            </p:cNvPr>
            <p:cNvSpPr/>
            <p:nvPr/>
          </p:nvSpPr>
          <p:spPr>
            <a:xfrm>
              <a:off x="-4178875" y="2405775"/>
              <a:ext cx="222925" cy="293825"/>
            </a:xfrm>
            <a:custGeom>
              <a:avLst/>
              <a:gdLst/>
              <a:ahLst/>
              <a:cxnLst/>
              <a:rect l="l" t="t" r="r" b="b"/>
              <a:pathLst>
                <a:path w="8917" h="11753" extrusionOk="0">
                  <a:moveTo>
                    <a:pt x="4474" y="694"/>
                  </a:moveTo>
                  <a:cubicBezTo>
                    <a:pt x="6553" y="694"/>
                    <a:pt x="8254" y="2395"/>
                    <a:pt x="8254" y="4475"/>
                  </a:cubicBezTo>
                  <a:cubicBezTo>
                    <a:pt x="8191" y="5262"/>
                    <a:pt x="7971" y="6018"/>
                    <a:pt x="7530" y="6649"/>
                  </a:cubicBezTo>
                  <a:lnTo>
                    <a:pt x="4474" y="10776"/>
                  </a:lnTo>
                  <a:lnTo>
                    <a:pt x="1418" y="6712"/>
                  </a:lnTo>
                  <a:cubicBezTo>
                    <a:pt x="945" y="6050"/>
                    <a:pt x="693" y="5294"/>
                    <a:pt x="693" y="4475"/>
                  </a:cubicBezTo>
                  <a:cubicBezTo>
                    <a:pt x="693" y="2395"/>
                    <a:pt x="2363" y="694"/>
                    <a:pt x="4474" y="694"/>
                  </a:cubicBezTo>
                  <a:close/>
                  <a:moveTo>
                    <a:pt x="4474" y="1"/>
                  </a:moveTo>
                  <a:cubicBezTo>
                    <a:pt x="2017" y="1"/>
                    <a:pt x="0" y="2017"/>
                    <a:pt x="0" y="4475"/>
                  </a:cubicBezTo>
                  <a:cubicBezTo>
                    <a:pt x="0" y="5451"/>
                    <a:pt x="315" y="6365"/>
                    <a:pt x="882" y="7153"/>
                  </a:cubicBezTo>
                  <a:lnTo>
                    <a:pt x="4190" y="11595"/>
                  </a:lnTo>
                  <a:cubicBezTo>
                    <a:pt x="4253" y="11689"/>
                    <a:pt x="4348" y="11752"/>
                    <a:pt x="4474" y="11752"/>
                  </a:cubicBezTo>
                  <a:cubicBezTo>
                    <a:pt x="4568" y="11752"/>
                    <a:pt x="4663" y="11721"/>
                    <a:pt x="4726" y="11595"/>
                  </a:cubicBezTo>
                  <a:lnTo>
                    <a:pt x="8097" y="7058"/>
                  </a:lnTo>
                  <a:cubicBezTo>
                    <a:pt x="8633" y="6333"/>
                    <a:pt x="8916" y="5420"/>
                    <a:pt x="8916" y="4506"/>
                  </a:cubicBezTo>
                  <a:cubicBezTo>
                    <a:pt x="8916" y="1986"/>
                    <a:pt x="6900" y="1"/>
                    <a:pt x="4474" y="1"/>
                  </a:cubicBez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54;p49">
              <a:extLst>
                <a:ext uri="{FF2B5EF4-FFF2-40B4-BE49-F238E27FC236}">
                  <a16:creationId xmlns:a16="http://schemas.microsoft.com/office/drawing/2014/main" xmlns="" id="{96DF7D02-1AB6-2691-3167-FDE1C02DBFF7}"/>
                </a:ext>
              </a:extLst>
            </p:cNvPr>
            <p:cNvSpPr/>
            <p:nvPr/>
          </p:nvSpPr>
          <p:spPr>
            <a:xfrm>
              <a:off x="-4093025" y="2491650"/>
              <a:ext cx="51225" cy="51200"/>
            </a:xfrm>
            <a:custGeom>
              <a:avLst/>
              <a:gdLst/>
              <a:ahLst/>
              <a:cxnLst/>
              <a:rect l="l" t="t" r="r" b="b"/>
              <a:pathLst>
                <a:path w="2049" h="2048" extrusionOk="0">
                  <a:moveTo>
                    <a:pt x="1040" y="630"/>
                  </a:moveTo>
                  <a:cubicBezTo>
                    <a:pt x="1229" y="630"/>
                    <a:pt x="1386" y="788"/>
                    <a:pt x="1386" y="1008"/>
                  </a:cubicBezTo>
                  <a:cubicBezTo>
                    <a:pt x="1386" y="1197"/>
                    <a:pt x="1197" y="1355"/>
                    <a:pt x="1040" y="1355"/>
                  </a:cubicBezTo>
                  <a:cubicBezTo>
                    <a:pt x="819" y="1355"/>
                    <a:pt x="662" y="1197"/>
                    <a:pt x="662" y="1008"/>
                  </a:cubicBezTo>
                  <a:cubicBezTo>
                    <a:pt x="662" y="788"/>
                    <a:pt x="819" y="630"/>
                    <a:pt x="1040" y="630"/>
                  </a:cubicBezTo>
                  <a:close/>
                  <a:moveTo>
                    <a:pt x="1040" y="0"/>
                  </a:moveTo>
                  <a:cubicBezTo>
                    <a:pt x="473" y="0"/>
                    <a:pt x="0" y="473"/>
                    <a:pt x="0" y="1040"/>
                  </a:cubicBezTo>
                  <a:cubicBezTo>
                    <a:pt x="0" y="1575"/>
                    <a:pt x="473" y="2048"/>
                    <a:pt x="1040" y="2048"/>
                  </a:cubicBezTo>
                  <a:cubicBezTo>
                    <a:pt x="1575" y="2048"/>
                    <a:pt x="2048" y="1575"/>
                    <a:pt x="2048" y="1040"/>
                  </a:cubicBezTo>
                  <a:cubicBezTo>
                    <a:pt x="2048" y="441"/>
                    <a:pt x="1575" y="0"/>
                    <a:pt x="1040" y="0"/>
                  </a:cubicBez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5;p49">
              <a:extLst>
                <a:ext uri="{FF2B5EF4-FFF2-40B4-BE49-F238E27FC236}">
                  <a16:creationId xmlns:a16="http://schemas.microsoft.com/office/drawing/2014/main" xmlns="" id="{7AB7896F-F599-E83F-FA78-1FB214318717}"/>
                </a:ext>
              </a:extLst>
            </p:cNvPr>
            <p:cNvSpPr/>
            <p:nvPr/>
          </p:nvSpPr>
          <p:spPr>
            <a:xfrm>
              <a:off x="-4145800" y="2439650"/>
              <a:ext cx="155975" cy="155200"/>
            </a:xfrm>
            <a:custGeom>
              <a:avLst/>
              <a:gdLst/>
              <a:ahLst/>
              <a:cxnLst/>
              <a:rect l="l" t="t" r="r" b="b"/>
              <a:pathLst>
                <a:path w="6239" h="6208" extrusionOk="0">
                  <a:moveTo>
                    <a:pt x="3403" y="694"/>
                  </a:moveTo>
                  <a:lnTo>
                    <a:pt x="3403" y="1166"/>
                  </a:lnTo>
                  <a:cubicBezTo>
                    <a:pt x="3403" y="1324"/>
                    <a:pt x="3497" y="1450"/>
                    <a:pt x="3655" y="1481"/>
                  </a:cubicBezTo>
                  <a:cubicBezTo>
                    <a:pt x="3844" y="1576"/>
                    <a:pt x="4033" y="1670"/>
                    <a:pt x="4191" y="1828"/>
                  </a:cubicBezTo>
                  <a:cubicBezTo>
                    <a:pt x="4268" y="1867"/>
                    <a:pt x="4358" y="1894"/>
                    <a:pt x="4445" y="1894"/>
                  </a:cubicBezTo>
                  <a:cubicBezTo>
                    <a:pt x="4499" y="1894"/>
                    <a:pt x="4552" y="1884"/>
                    <a:pt x="4600" y="1859"/>
                  </a:cubicBezTo>
                  <a:lnTo>
                    <a:pt x="4978" y="1607"/>
                  </a:lnTo>
                  <a:lnTo>
                    <a:pt x="5356" y="2206"/>
                  </a:lnTo>
                  <a:lnTo>
                    <a:pt x="4947" y="2458"/>
                  </a:lnTo>
                  <a:cubicBezTo>
                    <a:pt x="4821" y="2521"/>
                    <a:pt x="4789" y="2647"/>
                    <a:pt x="4789" y="2805"/>
                  </a:cubicBezTo>
                  <a:cubicBezTo>
                    <a:pt x="4821" y="3025"/>
                    <a:pt x="4821" y="3183"/>
                    <a:pt x="4789" y="3435"/>
                  </a:cubicBezTo>
                  <a:cubicBezTo>
                    <a:pt x="4758" y="3592"/>
                    <a:pt x="4821" y="3687"/>
                    <a:pt x="4947" y="3781"/>
                  </a:cubicBezTo>
                  <a:lnTo>
                    <a:pt x="5356" y="4033"/>
                  </a:lnTo>
                  <a:lnTo>
                    <a:pt x="4978" y="4600"/>
                  </a:lnTo>
                  <a:lnTo>
                    <a:pt x="4600" y="4380"/>
                  </a:lnTo>
                  <a:cubicBezTo>
                    <a:pt x="4554" y="4345"/>
                    <a:pt x="4503" y="4332"/>
                    <a:pt x="4452" y="4332"/>
                  </a:cubicBezTo>
                  <a:cubicBezTo>
                    <a:pt x="4363" y="4332"/>
                    <a:pt x="4270" y="4372"/>
                    <a:pt x="4191" y="4411"/>
                  </a:cubicBezTo>
                  <a:cubicBezTo>
                    <a:pt x="4033" y="4537"/>
                    <a:pt x="3844" y="4632"/>
                    <a:pt x="3655" y="4726"/>
                  </a:cubicBezTo>
                  <a:cubicBezTo>
                    <a:pt x="3529" y="4758"/>
                    <a:pt x="3403" y="4915"/>
                    <a:pt x="3403" y="5041"/>
                  </a:cubicBezTo>
                  <a:lnTo>
                    <a:pt x="3403" y="5514"/>
                  </a:lnTo>
                  <a:lnTo>
                    <a:pt x="2741" y="5514"/>
                  </a:lnTo>
                  <a:lnTo>
                    <a:pt x="2741" y="5041"/>
                  </a:lnTo>
                  <a:cubicBezTo>
                    <a:pt x="2741" y="4884"/>
                    <a:pt x="2678" y="4758"/>
                    <a:pt x="2521" y="4726"/>
                  </a:cubicBezTo>
                  <a:cubicBezTo>
                    <a:pt x="2300" y="4663"/>
                    <a:pt x="2111" y="4569"/>
                    <a:pt x="1954" y="4411"/>
                  </a:cubicBezTo>
                  <a:cubicBezTo>
                    <a:pt x="1874" y="4372"/>
                    <a:pt x="1782" y="4332"/>
                    <a:pt x="1701" y="4332"/>
                  </a:cubicBezTo>
                  <a:cubicBezTo>
                    <a:pt x="1654" y="4332"/>
                    <a:pt x="1610" y="4345"/>
                    <a:pt x="1576" y="4380"/>
                  </a:cubicBezTo>
                  <a:lnTo>
                    <a:pt x="1166" y="4600"/>
                  </a:lnTo>
                  <a:lnTo>
                    <a:pt x="820" y="4033"/>
                  </a:lnTo>
                  <a:lnTo>
                    <a:pt x="1198" y="3781"/>
                  </a:lnTo>
                  <a:cubicBezTo>
                    <a:pt x="1324" y="3718"/>
                    <a:pt x="1418" y="3592"/>
                    <a:pt x="1355" y="3435"/>
                  </a:cubicBezTo>
                  <a:cubicBezTo>
                    <a:pt x="1324" y="3183"/>
                    <a:pt x="1324" y="3025"/>
                    <a:pt x="1355" y="2805"/>
                  </a:cubicBezTo>
                  <a:cubicBezTo>
                    <a:pt x="1418" y="2647"/>
                    <a:pt x="1324" y="2521"/>
                    <a:pt x="1198" y="2458"/>
                  </a:cubicBezTo>
                  <a:lnTo>
                    <a:pt x="820" y="2206"/>
                  </a:lnTo>
                  <a:lnTo>
                    <a:pt x="1166" y="1607"/>
                  </a:lnTo>
                  <a:lnTo>
                    <a:pt x="1576" y="1859"/>
                  </a:lnTo>
                  <a:cubicBezTo>
                    <a:pt x="1612" y="1884"/>
                    <a:pt x="1657" y="1894"/>
                    <a:pt x="1706" y="1894"/>
                  </a:cubicBezTo>
                  <a:cubicBezTo>
                    <a:pt x="1786" y="1894"/>
                    <a:pt x="1876" y="1867"/>
                    <a:pt x="1954" y="1828"/>
                  </a:cubicBezTo>
                  <a:cubicBezTo>
                    <a:pt x="2111" y="1702"/>
                    <a:pt x="2300" y="1576"/>
                    <a:pt x="2521" y="1481"/>
                  </a:cubicBezTo>
                  <a:cubicBezTo>
                    <a:pt x="2615" y="1450"/>
                    <a:pt x="2741" y="1292"/>
                    <a:pt x="2741" y="1166"/>
                  </a:cubicBezTo>
                  <a:lnTo>
                    <a:pt x="2741" y="694"/>
                  </a:lnTo>
                  <a:close/>
                  <a:moveTo>
                    <a:pt x="2426" y="1"/>
                  </a:moveTo>
                  <a:cubicBezTo>
                    <a:pt x="2237" y="1"/>
                    <a:pt x="2080" y="158"/>
                    <a:pt x="2080" y="347"/>
                  </a:cubicBezTo>
                  <a:lnTo>
                    <a:pt x="2080" y="946"/>
                  </a:lnTo>
                  <a:cubicBezTo>
                    <a:pt x="1954" y="977"/>
                    <a:pt x="1828" y="1072"/>
                    <a:pt x="1765" y="1135"/>
                  </a:cubicBezTo>
                  <a:lnTo>
                    <a:pt x="1261" y="851"/>
                  </a:lnTo>
                  <a:cubicBezTo>
                    <a:pt x="1211" y="831"/>
                    <a:pt x="1158" y="821"/>
                    <a:pt x="1104" y="821"/>
                  </a:cubicBezTo>
                  <a:cubicBezTo>
                    <a:pt x="990" y="821"/>
                    <a:pt x="874" y="870"/>
                    <a:pt x="788" y="977"/>
                  </a:cubicBezTo>
                  <a:lnTo>
                    <a:pt x="126" y="2175"/>
                  </a:lnTo>
                  <a:cubicBezTo>
                    <a:pt x="32" y="2332"/>
                    <a:pt x="63" y="2521"/>
                    <a:pt x="221" y="2647"/>
                  </a:cubicBezTo>
                  <a:lnTo>
                    <a:pt x="757" y="2899"/>
                  </a:lnTo>
                  <a:lnTo>
                    <a:pt x="757" y="3120"/>
                  </a:lnTo>
                  <a:lnTo>
                    <a:pt x="757" y="3309"/>
                  </a:lnTo>
                  <a:lnTo>
                    <a:pt x="221" y="3592"/>
                  </a:lnTo>
                  <a:cubicBezTo>
                    <a:pt x="63" y="3655"/>
                    <a:pt x="0" y="3907"/>
                    <a:pt x="126" y="4065"/>
                  </a:cubicBezTo>
                  <a:lnTo>
                    <a:pt x="788" y="5231"/>
                  </a:lnTo>
                  <a:cubicBezTo>
                    <a:pt x="831" y="5337"/>
                    <a:pt x="960" y="5415"/>
                    <a:pt x="1088" y="5415"/>
                  </a:cubicBezTo>
                  <a:cubicBezTo>
                    <a:pt x="1149" y="5415"/>
                    <a:pt x="1210" y="5397"/>
                    <a:pt x="1261" y="5357"/>
                  </a:cubicBezTo>
                  <a:lnTo>
                    <a:pt x="1765" y="5073"/>
                  </a:lnTo>
                  <a:cubicBezTo>
                    <a:pt x="1891" y="5167"/>
                    <a:pt x="1954" y="5199"/>
                    <a:pt x="2080" y="5262"/>
                  </a:cubicBezTo>
                  <a:lnTo>
                    <a:pt x="2080" y="5861"/>
                  </a:lnTo>
                  <a:cubicBezTo>
                    <a:pt x="2080" y="6050"/>
                    <a:pt x="2237" y="6207"/>
                    <a:pt x="2426" y="6207"/>
                  </a:cubicBezTo>
                  <a:lnTo>
                    <a:pt x="3812" y="6207"/>
                  </a:lnTo>
                  <a:cubicBezTo>
                    <a:pt x="4002" y="6207"/>
                    <a:pt x="4159" y="6050"/>
                    <a:pt x="4159" y="5861"/>
                  </a:cubicBezTo>
                  <a:lnTo>
                    <a:pt x="4159" y="5262"/>
                  </a:lnTo>
                  <a:cubicBezTo>
                    <a:pt x="4285" y="5231"/>
                    <a:pt x="4411" y="5167"/>
                    <a:pt x="4474" y="5073"/>
                  </a:cubicBezTo>
                  <a:lnTo>
                    <a:pt x="4978" y="5357"/>
                  </a:lnTo>
                  <a:cubicBezTo>
                    <a:pt x="5028" y="5376"/>
                    <a:pt x="5084" y="5387"/>
                    <a:pt x="5141" y="5387"/>
                  </a:cubicBezTo>
                  <a:cubicBezTo>
                    <a:pt x="5263" y="5387"/>
                    <a:pt x="5386" y="5338"/>
                    <a:pt x="5451" y="5231"/>
                  </a:cubicBezTo>
                  <a:lnTo>
                    <a:pt x="6144" y="4065"/>
                  </a:lnTo>
                  <a:cubicBezTo>
                    <a:pt x="6207" y="3907"/>
                    <a:pt x="6175" y="3687"/>
                    <a:pt x="6018" y="3592"/>
                  </a:cubicBezTo>
                  <a:lnTo>
                    <a:pt x="5514" y="3309"/>
                  </a:lnTo>
                  <a:lnTo>
                    <a:pt x="5514" y="3120"/>
                  </a:lnTo>
                  <a:lnTo>
                    <a:pt x="5514" y="2899"/>
                  </a:lnTo>
                  <a:lnTo>
                    <a:pt x="6018" y="2647"/>
                  </a:lnTo>
                  <a:cubicBezTo>
                    <a:pt x="6175" y="2521"/>
                    <a:pt x="6238" y="2332"/>
                    <a:pt x="6144" y="2175"/>
                  </a:cubicBezTo>
                  <a:lnTo>
                    <a:pt x="5451" y="977"/>
                  </a:lnTo>
                  <a:cubicBezTo>
                    <a:pt x="5408" y="870"/>
                    <a:pt x="5278" y="807"/>
                    <a:pt x="5149" y="807"/>
                  </a:cubicBezTo>
                  <a:cubicBezTo>
                    <a:pt x="5089" y="807"/>
                    <a:pt x="5029" y="821"/>
                    <a:pt x="4978" y="851"/>
                  </a:cubicBezTo>
                  <a:lnTo>
                    <a:pt x="4474" y="1135"/>
                  </a:lnTo>
                  <a:cubicBezTo>
                    <a:pt x="4348" y="1072"/>
                    <a:pt x="4285" y="1009"/>
                    <a:pt x="4159" y="946"/>
                  </a:cubicBezTo>
                  <a:lnTo>
                    <a:pt x="4159" y="347"/>
                  </a:lnTo>
                  <a:cubicBezTo>
                    <a:pt x="4159" y="158"/>
                    <a:pt x="4002" y="1"/>
                    <a:pt x="3812" y="1"/>
                  </a:cubicBez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129;p48">
            <a:extLst>
              <a:ext uri="{FF2B5EF4-FFF2-40B4-BE49-F238E27FC236}">
                <a16:creationId xmlns:a16="http://schemas.microsoft.com/office/drawing/2014/main" xmlns="" id="{A9856FFA-7A71-F4FE-86CF-692A5E6636FD}"/>
              </a:ext>
            </a:extLst>
          </p:cNvPr>
          <p:cNvSpPr/>
          <p:nvPr/>
        </p:nvSpPr>
        <p:spPr>
          <a:xfrm>
            <a:off x="4082815" y="1772955"/>
            <a:ext cx="309071" cy="356611"/>
          </a:xfrm>
          <a:custGeom>
            <a:avLst/>
            <a:gdLst/>
            <a:ahLst/>
            <a:cxnLst/>
            <a:rect l="l" t="t" r="r" b="b"/>
            <a:pathLst>
              <a:path w="11059" h="12666" extrusionOk="0">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40;p60">
            <a:extLst>
              <a:ext uri="{FF2B5EF4-FFF2-40B4-BE49-F238E27FC236}">
                <a16:creationId xmlns:a16="http://schemas.microsoft.com/office/drawing/2014/main" xmlns="" id="{9130DC21-1480-AAA0-502E-BF12CA9CB721}"/>
              </a:ext>
            </a:extLst>
          </p:cNvPr>
          <p:cNvSpPr txBox="1">
            <a:spLocks noGrp="1"/>
          </p:cNvSpPr>
          <p:nvPr>
            <p:ph type="subTitle" idx="1"/>
          </p:nvPr>
        </p:nvSpPr>
        <p:spPr>
          <a:xfrm>
            <a:off x="4569457" y="1655602"/>
            <a:ext cx="3743130" cy="563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K-means helps cluster products based on similarity</a:t>
            </a:r>
          </a:p>
        </p:txBody>
      </p:sp>
      <p:sp>
        <p:nvSpPr>
          <p:cNvPr id="19" name="Google Shape;3640;p60">
            <a:extLst>
              <a:ext uri="{FF2B5EF4-FFF2-40B4-BE49-F238E27FC236}">
                <a16:creationId xmlns:a16="http://schemas.microsoft.com/office/drawing/2014/main" xmlns="" id="{93631712-B7A9-17F4-6EF8-76E8B2ED266C}"/>
              </a:ext>
            </a:extLst>
          </p:cNvPr>
          <p:cNvSpPr txBox="1">
            <a:spLocks/>
          </p:cNvSpPr>
          <p:nvPr/>
        </p:nvSpPr>
        <p:spPr>
          <a:xfrm>
            <a:off x="4506152" y="2616349"/>
            <a:ext cx="3806435" cy="56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343434"/>
              </a:buClr>
              <a:buSzPts val="1200"/>
              <a:buFont typeface="Muli"/>
              <a:buNone/>
              <a:defRPr sz="1400" b="0" i="0" u="none" strike="noStrike" cap="none">
                <a:solidFill>
                  <a:schemeClr val="dk2"/>
                </a:solidFill>
                <a:latin typeface="Muli"/>
                <a:ea typeface="Muli"/>
                <a:cs typeface="Muli"/>
                <a:sym typeface="Muli"/>
              </a:defRPr>
            </a:lvl1pPr>
            <a:lvl2pPr marL="914400" marR="0" lvl="1" indent="-304800" algn="ctr" rtl="0">
              <a:lnSpc>
                <a:spcPct val="100000"/>
              </a:lnSpc>
              <a:spcBef>
                <a:spcPts val="0"/>
              </a:spcBef>
              <a:spcAft>
                <a:spcPts val="0"/>
              </a:spcAft>
              <a:buClr>
                <a:srgbClr val="343434"/>
              </a:buClr>
              <a:buSzPts val="1200"/>
              <a:buFont typeface="Muli"/>
              <a:buNone/>
              <a:defRPr sz="1200" b="0" i="0" u="none" strike="noStrike" cap="none">
                <a:solidFill>
                  <a:srgbClr val="343434"/>
                </a:solidFill>
                <a:latin typeface="Muli"/>
                <a:ea typeface="Muli"/>
                <a:cs typeface="Muli"/>
                <a:sym typeface="Muli"/>
              </a:defRPr>
            </a:lvl2pPr>
            <a:lvl3pPr marL="1371600" marR="0" lvl="2" indent="-304800" algn="ctr" rtl="0">
              <a:lnSpc>
                <a:spcPct val="100000"/>
              </a:lnSpc>
              <a:spcBef>
                <a:spcPts val="0"/>
              </a:spcBef>
              <a:spcAft>
                <a:spcPts val="0"/>
              </a:spcAft>
              <a:buClr>
                <a:srgbClr val="343434"/>
              </a:buClr>
              <a:buSzPts val="1200"/>
              <a:buFont typeface="Muli"/>
              <a:buNone/>
              <a:defRPr sz="1200" b="0" i="0" u="none" strike="noStrike" cap="none">
                <a:solidFill>
                  <a:srgbClr val="343434"/>
                </a:solidFill>
                <a:latin typeface="Muli"/>
                <a:ea typeface="Muli"/>
                <a:cs typeface="Muli"/>
                <a:sym typeface="Muli"/>
              </a:defRPr>
            </a:lvl3pPr>
            <a:lvl4pPr marL="1828800" marR="0" lvl="3" indent="-304800" algn="ctr" rtl="0">
              <a:lnSpc>
                <a:spcPct val="100000"/>
              </a:lnSpc>
              <a:spcBef>
                <a:spcPts val="0"/>
              </a:spcBef>
              <a:spcAft>
                <a:spcPts val="0"/>
              </a:spcAft>
              <a:buClr>
                <a:srgbClr val="343434"/>
              </a:buClr>
              <a:buSzPts val="1200"/>
              <a:buFont typeface="Muli"/>
              <a:buNone/>
              <a:defRPr sz="1200" b="0" i="0" u="none" strike="noStrike" cap="none">
                <a:solidFill>
                  <a:srgbClr val="343434"/>
                </a:solidFill>
                <a:latin typeface="Muli"/>
                <a:ea typeface="Muli"/>
                <a:cs typeface="Muli"/>
                <a:sym typeface="Muli"/>
              </a:defRPr>
            </a:lvl4pPr>
            <a:lvl5pPr marL="2286000" marR="0" lvl="4" indent="-304800" algn="ctr" rtl="0">
              <a:lnSpc>
                <a:spcPct val="100000"/>
              </a:lnSpc>
              <a:spcBef>
                <a:spcPts val="0"/>
              </a:spcBef>
              <a:spcAft>
                <a:spcPts val="0"/>
              </a:spcAft>
              <a:buClr>
                <a:srgbClr val="343434"/>
              </a:buClr>
              <a:buSzPts val="1200"/>
              <a:buFont typeface="Muli"/>
              <a:buNone/>
              <a:defRPr sz="1200" b="0" i="0" u="none" strike="noStrike" cap="none">
                <a:solidFill>
                  <a:srgbClr val="343434"/>
                </a:solidFill>
                <a:latin typeface="Muli"/>
                <a:ea typeface="Muli"/>
                <a:cs typeface="Muli"/>
                <a:sym typeface="Muli"/>
              </a:defRPr>
            </a:lvl5pPr>
            <a:lvl6pPr marL="2743200" marR="0" lvl="5" indent="-304800" algn="ctr" rtl="0">
              <a:lnSpc>
                <a:spcPct val="100000"/>
              </a:lnSpc>
              <a:spcBef>
                <a:spcPts val="0"/>
              </a:spcBef>
              <a:spcAft>
                <a:spcPts val="0"/>
              </a:spcAft>
              <a:buClr>
                <a:srgbClr val="343434"/>
              </a:buClr>
              <a:buSzPts val="1200"/>
              <a:buFont typeface="Muli"/>
              <a:buNone/>
              <a:defRPr sz="1200" b="0" i="0" u="none" strike="noStrike" cap="none">
                <a:solidFill>
                  <a:srgbClr val="343434"/>
                </a:solidFill>
                <a:latin typeface="Muli"/>
                <a:ea typeface="Muli"/>
                <a:cs typeface="Muli"/>
                <a:sym typeface="Muli"/>
              </a:defRPr>
            </a:lvl6pPr>
            <a:lvl7pPr marL="3200400" marR="0" lvl="6" indent="-304800" algn="ctr" rtl="0">
              <a:lnSpc>
                <a:spcPct val="100000"/>
              </a:lnSpc>
              <a:spcBef>
                <a:spcPts val="0"/>
              </a:spcBef>
              <a:spcAft>
                <a:spcPts val="0"/>
              </a:spcAft>
              <a:buClr>
                <a:srgbClr val="343434"/>
              </a:buClr>
              <a:buSzPts val="1200"/>
              <a:buFont typeface="Muli"/>
              <a:buNone/>
              <a:defRPr sz="1200" b="0" i="0" u="none" strike="noStrike" cap="none">
                <a:solidFill>
                  <a:srgbClr val="343434"/>
                </a:solidFill>
                <a:latin typeface="Muli"/>
                <a:ea typeface="Muli"/>
                <a:cs typeface="Muli"/>
                <a:sym typeface="Muli"/>
              </a:defRPr>
            </a:lvl7pPr>
            <a:lvl8pPr marL="3657600" marR="0" lvl="7" indent="-304800" algn="ctr" rtl="0">
              <a:lnSpc>
                <a:spcPct val="100000"/>
              </a:lnSpc>
              <a:spcBef>
                <a:spcPts val="0"/>
              </a:spcBef>
              <a:spcAft>
                <a:spcPts val="0"/>
              </a:spcAft>
              <a:buClr>
                <a:srgbClr val="343434"/>
              </a:buClr>
              <a:buSzPts val="1200"/>
              <a:buFont typeface="Muli"/>
              <a:buNone/>
              <a:defRPr sz="1200" b="0" i="0" u="none" strike="noStrike" cap="none">
                <a:solidFill>
                  <a:srgbClr val="343434"/>
                </a:solidFill>
                <a:latin typeface="Muli"/>
                <a:ea typeface="Muli"/>
                <a:cs typeface="Muli"/>
                <a:sym typeface="Muli"/>
              </a:defRPr>
            </a:lvl8pPr>
            <a:lvl9pPr marL="4114800" marR="0" lvl="8" indent="-304800" algn="ctr" rtl="0">
              <a:lnSpc>
                <a:spcPct val="100000"/>
              </a:lnSpc>
              <a:spcBef>
                <a:spcPts val="0"/>
              </a:spcBef>
              <a:spcAft>
                <a:spcPts val="0"/>
              </a:spcAft>
              <a:buClr>
                <a:srgbClr val="343434"/>
              </a:buClr>
              <a:buSzPts val="1200"/>
              <a:buFont typeface="Muli"/>
              <a:buNone/>
              <a:defRPr sz="1200" b="0" i="0" u="none" strike="noStrike" cap="none">
                <a:solidFill>
                  <a:srgbClr val="343434"/>
                </a:solidFill>
                <a:latin typeface="Muli"/>
                <a:ea typeface="Muli"/>
                <a:cs typeface="Muli"/>
                <a:sym typeface="Muli"/>
              </a:defRPr>
            </a:lvl9pPr>
          </a:lstStyle>
          <a:p>
            <a:pPr marL="0" indent="0" algn="just"/>
            <a:r>
              <a:rPr lang="en-US" dirty="0"/>
              <a:t> By grouping products with similar feature, ,     leading to faster recommendation generation and  enhancing overall system performance.</a:t>
            </a:r>
          </a:p>
        </p:txBody>
      </p:sp>
    </p:spTree>
    <p:extLst>
      <p:ext uri="{BB962C8B-B14F-4D97-AF65-F5344CB8AC3E}">
        <p14:creationId xmlns:p14="http://schemas.microsoft.com/office/powerpoint/2010/main" val="86810021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sp>
        <p:nvSpPr>
          <p:cNvPr id="1168" name="Google Shape;1168;p50"/>
          <p:cNvSpPr/>
          <p:nvPr/>
        </p:nvSpPr>
        <p:spPr>
          <a:xfrm>
            <a:off x="137405" y="546683"/>
            <a:ext cx="972600" cy="972600"/>
          </a:xfrm>
          <a:prstGeom prst="donut">
            <a:avLst>
              <a:gd name="adj" fmla="val 17842"/>
            </a:avLst>
          </a:pr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0"/>
          <p:cNvSpPr/>
          <p:nvPr/>
        </p:nvSpPr>
        <p:spPr>
          <a:xfrm>
            <a:off x="610350" y="973680"/>
            <a:ext cx="3210300" cy="3210300"/>
          </a:xfrm>
          <a:prstGeom prst="roundRect">
            <a:avLst>
              <a:gd name="adj" fmla="val 16667"/>
            </a:avLst>
          </a:pr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0"/>
          <p:cNvSpPr/>
          <p:nvPr/>
        </p:nvSpPr>
        <p:spPr>
          <a:xfrm>
            <a:off x="2796875" y="647480"/>
            <a:ext cx="142200" cy="142200"/>
          </a:xfrm>
          <a:prstGeom prst="ellipse">
            <a:avLst/>
          </a:pr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66;p50"/>
          <p:cNvSpPr txBox="1">
            <a:spLocks noGrp="1"/>
          </p:cNvSpPr>
          <p:nvPr>
            <p:ph type="title"/>
          </p:nvPr>
        </p:nvSpPr>
        <p:spPr>
          <a:xfrm>
            <a:off x="3718795" y="62297"/>
            <a:ext cx="3348300" cy="531524"/>
          </a:xfrm>
          <a:prstGeom prst="rect">
            <a:avLst/>
          </a:prstGeom>
        </p:spPr>
        <p:txBody>
          <a:bodyPr spcFirstLastPara="1" wrap="square" lIns="91425" tIns="91425" rIns="91425" bIns="91425" anchor="b" anchorCtr="0">
            <a:noAutofit/>
          </a:bodyPr>
          <a:lstStyle/>
          <a:p>
            <a:pPr lvl="0"/>
            <a:r>
              <a:rPr lang="en-US" sz="2800" dirty="0"/>
              <a:t>Accuracy</a:t>
            </a:r>
          </a:p>
        </p:txBody>
      </p:sp>
      <p:grpSp>
        <p:nvGrpSpPr>
          <p:cNvPr id="1171" name="Google Shape;1171;p50"/>
          <p:cNvGrpSpPr/>
          <p:nvPr/>
        </p:nvGrpSpPr>
        <p:grpSpPr>
          <a:xfrm>
            <a:off x="2441319" y="4030329"/>
            <a:ext cx="952658" cy="931382"/>
            <a:chOff x="191620" y="349025"/>
            <a:chExt cx="6134305" cy="5997309"/>
          </a:xfrm>
        </p:grpSpPr>
        <p:sp>
          <p:nvSpPr>
            <p:cNvPr id="1172" name="Google Shape;1172;p50"/>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0"/>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0"/>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0"/>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0"/>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0"/>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0"/>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0"/>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0"/>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0"/>
            <p:cNvSpPr/>
            <p:nvPr/>
          </p:nvSpPr>
          <p:spPr>
            <a:xfrm>
              <a:off x="2513989" y="1107274"/>
              <a:ext cx="3538228" cy="3538822"/>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0"/>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0"/>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0"/>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0"/>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6" name="Google Shape;1186;p50"/>
            <p:cNvSpPr/>
            <p:nvPr/>
          </p:nvSpPr>
          <p:spPr>
            <a:xfrm>
              <a:off x="191620" y="2959534"/>
              <a:ext cx="3386772"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0"/>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0"/>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0"/>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0"/>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0"/>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0"/>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0"/>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5" name="Google Shape;1195;p50"/>
          <p:cNvSpPr/>
          <p:nvPr/>
        </p:nvSpPr>
        <p:spPr>
          <a:xfrm>
            <a:off x="3000650" y="789680"/>
            <a:ext cx="486600" cy="486600"/>
          </a:xfrm>
          <a:prstGeom prst="ellipse">
            <a:avLst/>
          </a:pr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636;p60">
            <a:extLst>
              <a:ext uri="{FF2B5EF4-FFF2-40B4-BE49-F238E27FC236}">
                <a16:creationId xmlns:a16="http://schemas.microsoft.com/office/drawing/2014/main" xmlns="" id="{3C655B37-07C4-119D-BA17-DED5EEE3067C}"/>
              </a:ext>
            </a:extLst>
          </p:cNvPr>
          <p:cNvSpPr/>
          <p:nvPr/>
        </p:nvSpPr>
        <p:spPr>
          <a:xfrm>
            <a:off x="3958952" y="1655602"/>
            <a:ext cx="532800" cy="547500"/>
          </a:xfrm>
          <a:prstGeom prst="ellipse">
            <a:avLst/>
          </a:prstGeom>
          <a:noFill/>
          <a:ln w="19050" cap="flat" cmpd="sng">
            <a:solidFill>
              <a:srgbClr val="00BBC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3637;p60">
            <a:extLst>
              <a:ext uri="{FF2B5EF4-FFF2-40B4-BE49-F238E27FC236}">
                <a16:creationId xmlns:a16="http://schemas.microsoft.com/office/drawing/2014/main" xmlns="" id="{4DA33FBC-5FC6-4E9E-99E8-40016A44EE6C}"/>
              </a:ext>
            </a:extLst>
          </p:cNvPr>
          <p:cNvSpPr/>
          <p:nvPr/>
        </p:nvSpPr>
        <p:spPr>
          <a:xfrm>
            <a:off x="3944552" y="2784080"/>
            <a:ext cx="547200" cy="547500"/>
          </a:xfrm>
          <a:prstGeom prst="ellipse">
            <a:avLst/>
          </a:prstGeom>
          <a:noFill/>
          <a:ln w="19050" cap="flat" cmpd="sng">
            <a:solidFill>
              <a:srgbClr val="00BBC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40;p60">
            <a:extLst>
              <a:ext uri="{FF2B5EF4-FFF2-40B4-BE49-F238E27FC236}">
                <a16:creationId xmlns:a16="http://schemas.microsoft.com/office/drawing/2014/main" xmlns="" id="{9130DC21-1480-AAA0-502E-BF12CA9CB721}"/>
              </a:ext>
            </a:extLst>
          </p:cNvPr>
          <p:cNvSpPr txBox="1">
            <a:spLocks noGrp="1"/>
          </p:cNvSpPr>
          <p:nvPr>
            <p:ph type="subTitle" idx="1"/>
          </p:nvPr>
        </p:nvSpPr>
        <p:spPr>
          <a:xfrm>
            <a:off x="4569457" y="1619112"/>
            <a:ext cx="3743130" cy="563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After clustering the data, there was a notable improvement model to accuracy 97%, enabling more efficient analysis with reduced dataset size.</a:t>
            </a:r>
          </a:p>
          <a:p>
            <a:pPr marL="0" lvl="0" indent="0" algn="just" rtl="0">
              <a:spcBef>
                <a:spcPts val="0"/>
              </a:spcBef>
              <a:spcAft>
                <a:spcPts val="0"/>
              </a:spcAft>
              <a:buNone/>
            </a:pPr>
            <a:endParaRPr lang="en-US" dirty="0"/>
          </a:p>
          <a:p>
            <a:pPr marL="0" lvl="0" indent="0" algn="just" rtl="0">
              <a:spcBef>
                <a:spcPts val="0"/>
              </a:spcBef>
              <a:spcAft>
                <a:spcPts val="0"/>
              </a:spcAft>
              <a:buNone/>
            </a:pPr>
            <a:endParaRPr lang="en-US" dirty="0"/>
          </a:p>
          <a:p>
            <a:pPr marL="0" lvl="0" indent="0" algn="just" rtl="0">
              <a:spcBef>
                <a:spcPts val="0"/>
              </a:spcBef>
              <a:spcAft>
                <a:spcPts val="0"/>
              </a:spcAft>
              <a:buNone/>
            </a:pPr>
            <a:endParaRPr lang="en-US" dirty="0"/>
          </a:p>
          <a:p>
            <a:pPr marL="0" lvl="0" indent="0" algn="just" rtl="0">
              <a:spcBef>
                <a:spcPts val="0"/>
              </a:spcBef>
              <a:spcAft>
                <a:spcPts val="0"/>
              </a:spcAft>
              <a:buNone/>
            </a:pPr>
            <a:r>
              <a:rPr lang="en-US" dirty="0"/>
              <a:t> </a:t>
            </a:r>
          </a:p>
        </p:txBody>
      </p:sp>
      <p:sp>
        <p:nvSpPr>
          <p:cNvPr id="19" name="Google Shape;3640;p60">
            <a:extLst>
              <a:ext uri="{FF2B5EF4-FFF2-40B4-BE49-F238E27FC236}">
                <a16:creationId xmlns:a16="http://schemas.microsoft.com/office/drawing/2014/main" xmlns="" id="{93631712-B7A9-17F4-6EF8-76E8B2ED266C}"/>
              </a:ext>
            </a:extLst>
          </p:cNvPr>
          <p:cNvSpPr txBox="1">
            <a:spLocks/>
          </p:cNvSpPr>
          <p:nvPr/>
        </p:nvSpPr>
        <p:spPr>
          <a:xfrm>
            <a:off x="4512451" y="2960989"/>
            <a:ext cx="3806435" cy="56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343434"/>
              </a:buClr>
              <a:buSzPts val="1200"/>
              <a:buFont typeface="Muli"/>
              <a:buNone/>
              <a:defRPr sz="1400" b="0" i="0" u="none" strike="noStrike" cap="none">
                <a:solidFill>
                  <a:schemeClr val="dk2"/>
                </a:solidFill>
                <a:latin typeface="Muli"/>
                <a:ea typeface="Muli"/>
                <a:cs typeface="Muli"/>
                <a:sym typeface="Muli"/>
              </a:defRPr>
            </a:lvl1pPr>
            <a:lvl2pPr marL="914400" marR="0" lvl="1" indent="-304800" algn="ctr" rtl="0">
              <a:lnSpc>
                <a:spcPct val="100000"/>
              </a:lnSpc>
              <a:spcBef>
                <a:spcPts val="0"/>
              </a:spcBef>
              <a:spcAft>
                <a:spcPts val="0"/>
              </a:spcAft>
              <a:buClr>
                <a:srgbClr val="343434"/>
              </a:buClr>
              <a:buSzPts val="1200"/>
              <a:buFont typeface="Muli"/>
              <a:buNone/>
              <a:defRPr sz="1200" b="0" i="0" u="none" strike="noStrike" cap="none">
                <a:solidFill>
                  <a:srgbClr val="343434"/>
                </a:solidFill>
                <a:latin typeface="Muli"/>
                <a:ea typeface="Muli"/>
                <a:cs typeface="Muli"/>
                <a:sym typeface="Muli"/>
              </a:defRPr>
            </a:lvl2pPr>
            <a:lvl3pPr marL="1371600" marR="0" lvl="2" indent="-304800" algn="ctr" rtl="0">
              <a:lnSpc>
                <a:spcPct val="100000"/>
              </a:lnSpc>
              <a:spcBef>
                <a:spcPts val="0"/>
              </a:spcBef>
              <a:spcAft>
                <a:spcPts val="0"/>
              </a:spcAft>
              <a:buClr>
                <a:srgbClr val="343434"/>
              </a:buClr>
              <a:buSzPts val="1200"/>
              <a:buFont typeface="Muli"/>
              <a:buNone/>
              <a:defRPr sz="1200" b="0" i="0" u="none" strike="noStrike" cap="none">
                <a:solidFill>
                  <a:srgbClr val="343434"/>
                </a:solidFill>
                <a:latin typeface="Muli"/>
                <a:ea typeface="Muli"/>
                <a:cs typeface="Muli"/>
                <a:sym typeface="Muli"/>
              </a:defRPr>
            </a:lvl3pPr>
            <a:lvl4pPr marL="1828800" marR="0" lvl="3" indent="-304800" algn="ctr" rtl="0">
              <a:lnSpc>
                <a:spcPct val="100000"/>
              </a:lnSpc>
              <a:spcBef>
                <a:spcPts val="0"/>
              </a:spcBef>
              <a:spcAft>
                <a:spcPts val="0"/>
              </a:spcAft>
              <a:buClr>
                <a:srgbClr val="343434"/>
              </a:buClr>
              <a:buSzPts val="1200"/>
              <a:buFont typeface="Muli"/>
              <a:buNone/>
              <a:defRPr sz="1200" b="0" i="0" u="none" strike="noStrike" cap="none">
                <a:solidFill>
                  <a:srgbClr val="343434"/>
                </a:solidFill>
                <a:latin typeface="Muli"/>
                <a:ea typeface="Muli"/>
                <a:cs typeface="Muli"/>
                <a:sym typeface="Muli"/>
              </a:defRPr>
            </a:lvl4pPr>
            <a:lvl5pPr marL="2286000" marR="0" lvl="4" indent="-304800" algn="ctr" rtl="0">
              <a:lnSpc>
                <a:spcPct val="100000"/>
              </a:lnSpc>
              <a:spcBef>
                <a:spcPts val="0"/>
              </a:spcBef>
              <a:spcAft>
                <a:spcPts val="0"/>
              </a:spcAft>
              <a:buClr>
                <a:srgbClr val="343434"/>
              </a:buClr>
              <a:buSzPts val="1200"/>
              <a:buFont typeface="Muli"/>
              <a:buNone/>
              <a:defRPr sz="1200" b="0" i="0" u="none" strike="noStrike" cap="none">
                <a:solidFill>
                  <a:srgbClr val="343434"/>
                </a:solidFill>
                <a:latin typeface="Muli"/>
                <a:ea typeface="Muli"/>
                <a:cs typeface="Muli"/>
                <a:sym typeface="Muli"/>
              </a:defRPr>
            </a:lvl5pPr>
            <a:lvl6pPr marL="2743200" marR="0" lvl="5" indent="-304800" algn="ctr" rtl="0">
              <a:lnSpc>
                <a:spcPct val="100000"/>
              </a:lnSpc>
              <a:spcBef>
                <a:spcPts val="0"/>
              </a:spcBef>
              <a:spcAft>
                <a:spcPts val="0"/>
              </a:spcAft>
              <a:buClr>
                <a:srgbClr val="343434"/>
              </a:buClr>
              <a:buSzPts val="1200"/>
              <a:buFont typeface="Muli"/>
              <a:buNone/>
              <a:defRPr sz="1200" b="0" i="0" u="none" strike="noStrike" cap="none">
                <a:solidFill>
                  <a:srgbClr val="343434"/>
                </a:solidFill>
                <a:latin typeface="Muli"/>
                <a:ea typeface="Muli"/>
                <a:cs typeface="Muli"/>
                <a:sym typeface="Muli"/>
              </a:defRPr>
            </a:lvl6pPr>
            <a:lvl7pPr marL="3200400" marR="0" lvl="6" indent="-304800" algn="ctr" rtl="0">
              <a:lnSpc>
                <a:spcPct val="100000"/>
              </a:lnSpc>
              <a:spcBef>
                <a:spcPts val="0"/>
              </a:spcBef>
              <a:spcAft>
                <a:spcPts val="0"/>
              </a:spcAft>
              <a:buClr>
                <a:srgbClr val="343434"/>
              </a:buClr>
              <a:buSzPts val="1200"/>
              <a:buFont typeface="Muli"/>
              <a:buNone/>
              <a:defRPr sz="1200" b="0" i="0" u="none" strike="noStrike" cap="none">
                <a:solidFill>
                  <a:srgbClr val="343434"/>
                </a:solidFill>
                <a:latin typeface="Muli"/>
                <a:ea typeface="Muli"/>
                <a:cs typeface="Muli"/>
                <a:sym typeface="Muli"/>
              </a:defRPr>
            </a:lvl7pPr>
            <a:lvl8pPr marL="3657600" marR="0" lvl="7" indent="-304800" algn="ctr" rtl="0">
              <a:lnSpc>
                <a:spcPct val="100000"/>
              </a:lnSpc>
              <a:spcBef>
                <a:spcPts val="0"/>
              </a:spcBef>
              <a:spcAft>
                <a:spcPts val="0"/>
              </a:spcAft>
              <a:buClr>
                <a:srgbClr val="343434"/>
              </a:buClr>
              <a:buSzPts val="1200"/>
              <a:buFont typeface="Muli"/>
              <a:buNone/>
              <a:defRPr sz="1200" b="0" i="0" u="none" strike="noStrike" cap="none">
                <a:solidFill>
                  <a:srgbClr val="343434"/>
                </a:solidFill>
                <a:latin typeface="Muli"/>
                <a:ea typeface="Muli"/>
                <a:cs typeface="Muli"/>
                <a:sym typeface="Muli"/>
              </a:defRPr>
            </a:lvl8pPr>
            <a:lvl9pPr marL="4114800" marR="0" lvl="8" indent="-304800" algn="ctr" rtl="0">
              <a:lnSpc>
                <a:spcPct val="100000"/>
              </a:lnSpc>
              <a:spcBef>
                <a:spcPts val="0"/>
              </a:spcBef>
              <a:spcAft>
                <a:spcPts val="0"/>
              </a:spcAft>
              <a:buClr>
                <a:srgbClr val="343434"/>
              </a:buClr>
              <a:buSzPts val="1200"/>
              <a:buFont typeface="Muli"/>
              <a:buNone/>
              <a:defRPr sz="1200" b="0" i="0" u="none" strike="noStrike" cap="none">
                <a:solidFill>
                  <a:srgbClr val="343434"/>
                </a:solidFill>
                <a:latin typeface="Muli"/>
                <a:ea typeface="Muli"/>
                <a:cs typeface="Muli"/>
                <a:sym typeface="Muli"/>
              </a:defRPr>
            </a:lvl9pPr>
          </a:lstStyle>
          <a:p>
            <a:pPr marL="0" indent="0" algn="just"/>
            <a:r>
              <a:rPr lang="en-US" dirty="0"/>
              <a:t> enhancing both performance and prediction.</a:t>
            </a:r>
          </a:p>
        </p:txBody>
      </p:sp>
      <p:grpSp>
        <p:nvGrpSpPr>
          <p:cNvPr id="7" name="Group 6">
            <a:extLst>
              <a:ext uri="{FF2B5EF4-FFF2-40B4-BE49-F238E27FC236}">
                <a16:creationId xmlns:a16="http://schemas.microsoft.com/office/drawing/2014/main" xmlns="" id="{668E240C-D8E4-A4F1-4CCE-2842F6D1A518}"/>
              </a:ext>
            </a:extLst>
          </p:cNvPr>
          <p:cNvGrpSpPr/>
          <p:nvPr/>
        </p:nvGrpSpPr>
        <p:grpSpPr>
          <a:xfrm>
            <a:off x="5265335" y="2164846"/>
            <a:ext cx="360" cy="360"/>
            <a:chOff x="5265335" y="2164846"/>
            <a:chExt cx="360" cy="36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xmlns="" id="{E7942CF8-AFE0-EFCF-BB75-AD5916313367}"/>
                    </a:ext>
                  </a:extLst>
                </p14:cNvPr>
                <p14:cNvContentPartPr/>
                <p14:nvPr/>
              </p14:nvContentPartPr>
              <p14:xfrm>
                <a:off x="5265335" y="2164846"/>
                <a:ext cx="360" cy="360"/>
              </p14:xfrm>
            </p:contentPart>
          </mc:Choice>
          <mc:Fallback xmlns="">
            <p:pic>
              <p:nvPicPr>
                <p:cNvPr id="4" name="Ink 3">
                  <a:extLst>
                    <a:ext uri="{FF2B5EF4-FFF2-40B4-BE49-F238E27FC236}">
                      <a16:creationId xmlns:a16="http://schemas.microsoft.com/office/drawing/2014/main" id="{E7942CF8-AFE0-EFCF-BB75-AD5916313367}"/>
                    </a:ext>
                  </a:extLst>
                </p:cNvPr>
                <p:cNvPicPr/>
                <p:nvPr/>
              </p:nvPicPr>
              <p:blipFill>
                <a:blip r:embed="rId4"/>
                <a:stretch>
                  <a:fillRect/>
                </a:stretch>
              </p:blipFill>
              <p:spPr>
                <a:xfrm>
                  <a:off x="5259215" y="2158726"/>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xmlns="" id="{4902D9BD-2ED9-D6FA-12AF-73A181EF6819}"/>
                    </a:ext>
                  </a:extLst>
                </p14:cNvPr>
                <p14:cNvContentPartPr/>
                <p14:nvPr/>
              </p14:nvContentPartPr>
              <p14:xfrm>
                <a:off x="5265335" y="2164846"/>
                <a:ext cx="360" cy="360"/>
              </p14:xfrm>
            </p:contentPart>
          </mc:Choice>
          <mc:Fallback xmlns="">
            <p:pic>
              <p:nvPicPr>
                <p:cNvPr id="6" name="Ink 5">
                  <a:extLst>
                    <a:ext uri="{FF2B5EF4-FFF2-40B4-BE49-F238E27FC236}">
                      <a16:creationId xmlns:a16="http://schemas.microsoft.com/office/drawing/2014/main" id="{4902D9BD-2ED9-D6FA-12AF-73A181EF6819}"/>
                    </a:ext>
                  </a:extLst>
                </p:cNvPr>
                <p:cNvPicPr/>
                <p:nvPr/>
              </p:nvPicPr>
              <p:blipFill>
                <a:blip r:embed="rId4"/>
                <a:stretch>
                  <a:fillRect/>
                </a:stretch>
              </p:blipFill>
              <p:spPr>
                <a:xfrm>
                  <a:off x="5259215" y="2158726"/>
                  <a:ext cx="12600" cy="12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xmlns="" id="{77632A3B-8F29-8871-84F9-40D95C19EE6C}"/>
                  </a:ext>
                </a:extLst>
              </p14:cNvPr>
              <p14:cNvContentPartPr/>
              <p14:nvPr/>
            </p14:nvContentPartPr>
            <p14:xfrm>
              <a:off x="4246175" y="1460686"/>
              <a:ext cx="360" cy="360"/>
            </p14:xfrm>
          </p:contentPart>
        </mc:Choice>
        <mc:Fallback xmlns="">
          <p:pic>
            <p:nvPicPr>
              <p:cNvPr id="8" name="Ink 7">
                <a:extLst>
                  <a:ext uri="{FF2B5EF4-FFF2-40B4-BE49-F238E27FC236}">
                    <a16:creationId xmlns:a16="http://schemas.microsoft.com/office/drawing/2014/main" id="{77632A3B-8F29-8871-84F9-40D95C19EE6C}"/>
                  </a:ext>
                </a:extLst>
              </p:cNvPr>
              <p:cNvPicPr/>
              <p:nvPr/>
            </p:nvPicPr>
            <p:blipFill>
              <a:blip r:embed="rId4"/>
              <a:stretch>
                <a:fillRect/>
              </a:stretch>
            </p:blipFill>
            <p:spPr>
              <a:xfrm>
                <a:off x="4240055" y="1454566"/>
                <a:ext cx="12600" cy="12600"/>
              </a:xfrm>
              <a:prstGeom prst="rect">
                <a:avLst/>
              </a:prstGeom>
            </p:spPr>
          </p:pic>
        </mc:Fallback>
      </mc:AlternateContent>
      <p:pic>
        <p:nvPicPr>
          <p:cNvPr id="18" name="Picture 17" descr="A blue graph with yellow arrows around it&#10;&#10;Description automatically generated">
            <a:extLst>
              <a:ext uri="{FF2B5EF4-FFF2-40B4-BE49-F238E27FC236}">
                <a16:creationId xmlns:a16="http://schemas.microsoft.com/office/drawing/2014/main" xmlns="" id="{95819C76-FDF2-2B80-D8B5-EC5174728E3D}"/>
              </a:ext>
            </a:extLst>
          </p:cNvPr>
          <p:cNvPicPr>
            <a:picLocks noChangeAspect="1"/>
          </p:cNvPicPr>
          <p:nvPr/>
        </p:nvPicPr>
        <p:blipFill>
          <a:blip r:embed="rId7">
            <a:duotone>
              <a:schemeClr val="accent5">
                <a:shade val="45000"/>
                <a:satMod val="135000"/>
              </a:schemeClr>
              <a:prstClr val="white"/>
            </a:duotone>
          </a:blip>
          <a:stretch>
            <a:fillRect/>
          </a:stretch>
        </p:blipFill>
        <p:spPr>
          <a:xfrm>
            <a:off x="4009660" y="1726003"/>
            <a:ext cx="406697" cy="406697"/>
          </a:xfrm>
          <a:prstGeom prst="rect">
            <a:avLst/>
          </a:prstGeom>
          <a:effectLst>
            <a:outerShdw blurRad="50800" dist="50800" dir="5400000" algn="ctr" rotWithShape="0">
              <a:schemeClr val="bg1"/>
            </a:outerShdw>
          </a:effectLst>
        </p:spPr>
      </p:pic>
      <p:pic>
        <p:nvPicPr>
          <p:cNvPr id="25" name="Picture 24" descr="A black background with a black square&#10;&#10;Description automatically generated with medium confidence">
            <a:extLst>
              <a:ext uri="{FF2B5EF4-FFF2-40B4-BE49-F238E27FC236}">
                <a16:creationId xmlns:a16="http://schemas.microsoft.com/office/drawing/2014/main" xmlns="" id="{AB73571A-345E-1A63-DFFC-16AD78D2CED0}"/>
              </a:ext>
            </a:extLst>
          </p:cNvPr>
          <p:cNvPicPr>
            <a:picLocks noChangeAspect="1"/>
          </p:cNvPicPr>
          <p:nvPr/>
        </p:nvPicPr>
        <p:blipFill>
          <a:blip r:embed="rId8">
            <a:duotone>
              <a:schemeClr val="accent5">
                <a:shade val="45000"/>
                <a:satMod val="135000"/>
              </a:schemeClr>
              <a:prstClr val="white"/>
            </a:duotone>
          </a:blip>
          <a:stretch>
            <a:fillRect/>
          </a:stretch>
        </p:blipFill>
        <p:spPr>
          <a:xfrm>
            <a:off x="4014968" y="2879394"/>
            <a:ext cx="401389" cy="401389"/>
          </a:xfrm>
          <a:prstGeom prst="rect">
            <a:avLst/>
          </a:prstGeom>
        </p:spPr>
      </p:pic>
      <p:pic>
        <p:nvPicPr>
          <p:cNvPr id="11" name="Picture 10" descr="A graph with a line&#10;&#10;Description automatically generated">
            <a:extLst>
              <a:ext uri="{FF2B5EF4-FFF2-40B4-BE49-F238E27FC236}">
                <a16:creationId xmlns:a16="http://schemas.microsoft.com/office/drawing/2014/main" xmlns="" id="{AE7A9ADC-A83A-9DC8-08FC-D0695C938876}"/>
              </a:ext>
            </a:extLst>
          </p:cNvPr>
          <p:cNvPicPr>
            <a:picLocks noChangeAspect="1"/>
          </p:cNvPicPr>
          <p:nvPr/>
        </p:nvPicPr>
        <p:blipFill>
          <a:blip r:embed="rId9"/>
          <a:stretch>
            <a:fillRect/>
          </a:stretch>
        </p:blipFill>
        <p:spPr>
          <a:xfrm>
            <a:off x="965405" y="1482533"/>
            <a:ext cx="2915842" cy="20775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5643003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56"/>
        <p:cNvGrpSpPr/>
        <p:nvPr/>
      </p:nvGrpSpPr>
      <p:grpSpPr>
        <a:xfrm>
          <a:off x="0" y="0"/>
          <a:ext cx="0" cy="0"/>
          <a:chOff x="0" y="0"/>
          <a:chExt cx="0" cy="0"/>
        </a:xfrm>
      </p:grpSpPr>
      <p:sp>
        <p:nvSpPr>
          <p:cNvPr id="3957" name="Google Shape;3957;p72"/>
          <p:cNvSpPr txBox="1">
            <a:spLocks noGrp="1"/>
          </p:cNvSpPr>
          <p:nvPr>
            <p:ph type="title"/>
          </p:nvPr>
        </p:nvSpPr>
        <p:spPr>
          <a:xfrm>
            <a:off x="6172201" y="303795"/>
            <a:ext cx="7809300" cy="513900"/>
          </a:xfrm>
          <a:prstGeom prst="rect">
            <a:avLst/>
          </a:prstGeom>
        </p:spPr>
        <p:txBody>
          <a:bodyPr spcFirstLastPara="1" wrap="square" lIns="91425" tIns="91425" rIns="91425" bIns="91425" anchor="t" anchorCtr="0">
            <a:noAutofit/>
          </a:bodyPr>
          <a:lstStyle/>
          <a:p>
            <a:pPr lvl="0"/>
            <a:r>
              <a:rPr lang="en-US" dirty="0"/>
              <a:t>Dataset</a:t>
            </a:r>
            <a:endParaRPr dirty="0"/>
          </a:p>
        </p:txBody>
      </p:sp>
      <p:sp>
        <p:nvSpPr>
          <p:cNvPr id="3958" name="Google Shape;3958;p72"/>
          <p:cNvSpPr txBox="1">
            <a:spLocks noGrp="1"/>
          </p:cNvSpPr>
          <p:nvPr>
            <p:ph type="subTitle" idx="1"/>
          </p:nvPr>
        </p:nvSpPr>
        <p:spPr>
          <a:xfrm>
            <a:off x="6172201" y="1171431"/>
            <a:ext cx="2752414" cy="2800637"/>
          </a:xfrm>
          <a:prstGeom prst="rect">
            <a:avLst/>
          </a:prstGeom>
        </p:spPr>
        <p:txBody>
          <a:bodyPr spcFirstLastPara="1" wrap="square" lIns="91425" tIns="91425" rIns="91425" bIns="91425" anchor="t" anchorCtr="0">
            <a:noAutofit/>
          </a:bodyPr>
          <a:lstStyle/>
          <a:p>
            <a:pPr marL="0" indent="0"/>
            <a:r>
              <a:rPr lang="en-US" dirty="0"/>
              <a:t>The dataset is the laptop listings an ecommerce website in India corresponding laptop's CPU ranking and GPU  benchmarks. The dataset has 26 features (Ex: Laptop name, link to buy, price in Indian rupees, processor, GPU, processor ranking, GPU benchmark, etc.)</a:t>
            </a:r>
          </a:p>
          <a:p>
            <a:pPr marL="0" indent="0" algn="just"/>
            <a:endParaRPr dirty="0"/>
          </a:p>
        </p:txBody>
      </p:sp>
      <p:sp>
        <p:nvSpPr>
          <p:cNvPr id="3968" name="Google Shape;3968;p72"/>
          <p:cNvSpPr/>
          <p:nvPr/>
        </p:nvSpPr>
        <p:spPr>
          <a:xfrm>
            <a:off x="1549720" y="4768062"/>
            <a:ext cx="891600" cy="891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9" name="Google Shape;3969;p72"/>
          <p:cNvGrpSpPr/>
          <p:nvPr/>
        </p:nvGrpSpPr>
        <p:grpSpPr>
          <a:xfrm>
            <a:off x="-587829" y="4119433"/>
            <a:ext cx="1717686" cy="1718100"/>
            <a:chOff x="1347125" y="349025"/>
            <a:chExt cx="4978800" cy="4980000"/>
          </a:xfrm>
        </p:grpSpPr>
        <p:sp>
          <p:nvSpPr>
            <p:cNvPr id="3970" name="Google Shape;3970;p72"/>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72"/>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72"/>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3" name="Google Shape;3973;p72"/>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2"/>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2"/>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2"/>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2"/>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2"/>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2"/>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2"/>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72"/>
            <p:cNvSpPr/>
            <p:nvPr/>
          </p:nvSpPr>
          <p:spPr>
            <a:xfrm>
              <a:off x="1971777" y="1202274"/>
              <a:ext cx="3563249"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2"/>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2"/>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2"/>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2"/>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2"/>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2"/>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2"/>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2"/>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2"/>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2"/>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2" name="Google Shape;3992;p72"/>
          <p:cNvSpPr/>
          <p:nvPr/>
        </p:nvSpPr>
        <p:spPr>
          <a:xfrm>
            <a:off x="8824861" y="4742983"/>
            <a:ext cx="235500" cy="235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graph with different colored lines&#10;&#10;Description automatically generated with medium confidence">
            <a:extLst>
              <a:ext uri="{FF2B5EF4-FFF2-40B4-BE49-F238E27FC236}">
                <a16:creationId xmlns:a16="http://schemas.microsoft.com/office/drawing/2014/main" xmlns="" id="{41F3DF2A-2F35-986F-2314-2511DE61C384}"/>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62000"/>
                    </a14:imgEffect>
                  </a14:imgLayer>
                </a14:imgProps>
              </a:ext>
            </a:extLst>
          </a:blip>
          <a:srcRect l="2561" t="4280" r="9612" b="3420"/>
          <a:stretch/>
        </p:blipFill>
        <p:spPr>
          <a:xfrm>
            <a:off x="219385" y="428415"/>
            <a:ext cx="5779129" cy="3892403"/>
          </a:xfrm>
          <a:prstGeom prst="snip2DiagRect">
            <a:avLst>
              <a:gd name="adj1" fmla="val 0"/>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xmlns="" id="{4CADA019-034C-AF30-3F58-397B78ABE973}"/>
                  </a:ext>
                </a:extLst>
              </p14:cNvPr>
              <p14:cNvContentPartPr/>
              <p14:nvPr/>
            </p14:nvContentPartPr>
            <p14:xfrm>
              <a:off x="257220" y="476145"/>
              <a:ext cx="360" cy="84600"/>
            </p14:xfrm>
          </p:contentPart>
        </mc:Choice>
        <mc:Fallback xmlns="">
          <p:pic>
            <p:nvPicPr>
              <p:cNvPr id="6" name="Ink 5">
                <a:extLst>
                  <a:ext uri="{FF2B5EF4-FFF2-40B4-BE49-F238E27FC236}">
                    <a16:creationId xmlns:a16="http://schemas.microsoft.com/office/drawing/2014/main" id="{4CADA019-034C-AF30-3F58-397B78ABE973}"/>
                  </a:ext>
                </a:extLst>
              </p:cNvPr>
              <p:cNvPicPr/>
              <p:nvPr/>
            </p:nvPicPr>
            <p:blipFill>
              <a:blip r:embed="rId6"/>
              <a:stretch>
                <a:fillRect/>
              </a:stretch>
            </p:blipFill>
            <p:spPr>
              <a:xfrm>
                <a:off x="251100" y="470025"/>
                <a:ext cx="12600" cy="96840"/>
              </a:xfrm>
              <a:prstGeom prst="rect">
                <a:avLst/>
              </a:prstGeom>
            </p:spPr>
          </p:pic>
        </mc:Fallback>
      </mc:AlternateContent>
    </p:spTree>
    <p:extLst>
      <p:ext uri="{BB962C8B-B14F-4D97-AF65-F5344CB8AC3E}">
        <p14:creationId xmlns:p14="http://schemas.microsoft.com/office/powerpoint/2010/main" val="47376695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Google Shape;1200;p51"/>
          <p:cNvSpPr txBox="1">
            <a:spLocks noGrp="1"/>
          </p:cNvSpPr>
          <p:nvPr>
            <p:ph type="title"/>
          </p:nvPr>
        </p:nvSpPr>
        <p:spPr>
          <a:xfrm>
            <a:off x="1074150" y="384048"/>
            <a:ext cx="6995700" cy="51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2"/>
                </a:solidFill>
              </a:rPr>
              <a:t>Methodology Of Web</a:t>
            </a:r>
            <a:endParaRPr dirty="0">
              <a:solidFill>
                <a:schemeClr val="accent2"/>
              </a:solidFill>
            </a:endParaRPr>
          </a:p>
        </p:txBody>
      </p:sp>
      <p:grpSp>
        <p:nvGrpSpPr>
          <p:cNvPr id="1201" name="Google Shape;1201;p51"/>
          <p:cNvGrpSpPr/>
          <p:nvPr/>
        </p:nvGrpSpPr>
        <p:grpSpPr>
          <a:xfrm>
            <a:off x="7753967" y="1290158"/>
            <a:ext cx="446598" cy="446706"/>
            <a:chOff x="1347125" y="349025"/>
            <a:chExt cx="4978800" cy="4980000"/>
          </a:xfrm>
        </p:grpSpPr>
        <p:sp>
          <p:nvSpPr>
            <p:cNvPr id="1202" name="Google Shape;1202;p51"/>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1"/>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1"/>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1"/>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1"/>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1"/>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1"/>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1"/>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1"/>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1"/>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1"/>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1"/>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1"/>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1"/>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1"/>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1"/>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1"/>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1"/>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1"/>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1"/>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1"/>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1"/>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4" name="Google Shape;1224;p51"/>
          <p:cNvSpPr/>
          <p:nvPr/>
        </p:nvSpPr>
        <p:spPr>
          <a:xfrm>
            <a:off x="5819928" y="3456873"/>
            <a:ext cx="871800" cy="871800"/>
          </a:xfrm>
          <a:prstGeom prst="ellipse">
            <a:avLst/>
          </a:pr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5" name="Google Shape;1225;p51"/>
          <p:cNvGrpSpPr/>
          <p:nvPr/>
        </p:nvGrpSpPr>
        <p:grpSpPr>
          <a:xfrm>
            <a:off x="450006" y="665414"/>
            <a:ext cx="1695779" cy="1696188"/>
            <a:chOff x="1347125" y="349025"/>
            <a:chExt cx="4978800" cy="4980000"/>
          </a:xfrm>
        </p:grpSpPr>
        <p:sp>
          <p:nvSpPr>
            <p:cNvPr id="1226" name="Google Shape;1226;p51"/>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1"/>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1"/>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1"/>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1"/>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1"/>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1"/>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1"/>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1"/>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1"/>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1"/>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1"/>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1"/>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1"/>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1"/>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1"/>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1"/>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1"/>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1"/>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1"/>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1"/>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1"/>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8" name="Google Shape;1248;p51"/>
          <p:cNvSpPr/>
          <p:nvPr/>
        </p:nvSpPr>
        <p:spPr>
          <a:xfrm>
            <a:off x="6155175" y="1624073"/>
            <a:ext cx="2045400" cy="2415900"/>
          </a:xfrm>
          <a:prstGeom prst="roundRect">
            <a:avLst>
              <a:gd name="adj" fmla="val 16667"/>
            </a:avLst>
          </a:prstGeom>
          <a:solidFill>
            <a:srgbClr val="00899D"/>
          </a:solidFill>
          <a:ln w="19050" cap="flat" cmpd="sng">
            <a:solidFill>
              <a:srgbClr val="00899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1"/>
          <p:cNvSpPr/>
          <p:nvPr/>
        </p:nvSpPr>
        <p:spPr>
          <a:xfrm>
            <a:off x="1210825" y="1624073"/>
            <a:ext cx="2045400" cy="2415900"/>
          </a:xfrm>
          <a:prstGeom prst="roundRect">
            <a:avLst>
              <a:gd name="adj" fmla="val 16667"/>
            </a:avLst>
          </a:prstGeom>
          <a:solidFill>
            <a:srgbClr val="00899D"/>
          </a:solidFill>
          <a:ln w="19050" cap="flat" cmpd="sng">
            <a:solidFill>
              <a:srgbClr val="00899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1"/>
          <p:cNvSpPr/>
          <p:nvPr/>
        </p:nvSpPr>
        <p:spPr>
          <a:xfrm>
            <a:off x="6024438" y="1476873"/>
            <a:ext cx="2045400" cy="2415900"/>
          </a:xfrm>
          <a:prstGeom prst="roundRect">
            <a:avLst>
              <a:gd name="adj" fmla="val 16667"/>
            </a:avLst>
          </a:prstGeom>
          <a:solidFill>
            <a:srgbClr val="F0F7ED"/>
          </a:solidFill>
          <a:ln w="19050" cap="flat" cmpd="sng">
            <a:solidFill>
              <a:srgbClr val="00899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1"/>
          <p:cNvSpPr/>
          <p:nvPr/>
        </p:nvSpPr>
        <p:spPr>
          <a:xfrm>
            <a:off x="1054950" y="1476873"/>
            <a:ext cx="2045400" cy="2415900"/>
          </a:xfrm>
          <a:prstGeom prst="roundRect">
            <a:avLst>
              <a:gd name="adj" fmla="val 16667"/>
            </a:avLst>
          </a:prstGeom>
          <a:solidFill>
            <a:srgbClr val="F0F7ED"/>
          </a:solidFill>
          <a:ln w="19050" cap="flat" cmpd="sng">
            <a:solidFill>
              <a:srgbClr val="00899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2" name="Google Shape;1252;p51"/>
          <p:cNvCxnSpPr/>
          <p:nvPr/>
        </p:nvCxnSpPr>
        <p:spPr>
          <a:xfrm>
            <a:off x="3579938" y="2455323"/>
            <a:ext cx="2251500" cy="0"/>
          </a:xfrm>
          <a:prstGeom prst="straightConnector1">
            <a:avLst/>
          </a:prstGeom>
          <a:noFill/>
          <a:ln w="19050" cap="flat" cmpd="sng">
            <a:solidFill>
              <a:schemeClr val="accent2"/>
            </a:solidFill>
            <a:prstDash val="dot"/>
            <a:round/>
            <a:headEnd type="oval" w="med" len="med"/>
            <a:tailEnd type="oval" w="med" len="med"/>
          </a:ln>
        </p:spPr>
      </p:cxnSp>
      <p:sp>
        <p:nvSpPr>
          <p:cNvPr id="1253" name="Google Shape;1253;p51"/>
          <p:cNvSpPr txBox="1">
            <a:spLocks noGrp="1"/>
          </p:cNvSpPr>
          <p:nvPr>
            <p:ph type="subTitle" idx="1"/>
          </p:nvPr>
        </p:nvSpPr>
        <p:spPr>
          <a:xfrm>
            <a:off x="1063377" y="2385090"/>
            <a:ext cx="2045400" cy="124203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chemeClr val="accent2"/>
                </a:solidFill>
              </a:rPr>
              <a:t>Figma </a:t>
            </a:r>
          </a:p>
          <a:p>
            <a:pPr marL="0" lvl="0" indent="0" algn="ctr" rtl="0">
              <a:spcBef>
                <a:spcPts val="0"/>
              </a:spcBef>
              <a:spcAft>
                <a:spcPts val="0"/>
              </a:spcAft>
              <a:buNone/>
            </a:pPr>
            <a:r>
              <a:rPr lang="en-US" sz="1800" dirty="0">
                <a:solidFill>
                  <a:schemeClr val="accent2"/>
                </a:solidFill>
              </a:rPr>
              <a:t>Html</a:t>
            </a:r>
          </a:p>
          <a:p>
            <a:pPr marL="0" lvl="0" indent="0" algn="ctr" rtl="0">
              <a:spcBef>
                <a:spcPts val="0"/>
              </a:spcBef>
              <a:spcAft>
                <a:spcPts val="0"/>
              </a:spcAft>
              <a:buNone/>
            </a:pPr>
            <a:r>
              <a:rPr lang="en-US" sz="1800" dirty="0">
                <a:solidFill>
                  <a:schemeClr val="accent2"/>
                </a:solidFill>
              </a:rPr>
              <a:t>Css</a:t>
            </a:r>
          </a:p>
          <a:p>
            <a:pPr marL="0" lvl="0" indent="0" algn="ctr" rtl="0">
              <a:spcBef>
                <a:spcPts val="0"/>
              </a:spcBef>
              <a:spcAft>
                <a:spcPts val="0"/>
              </a:spcAft>
              <a:buNone/>
            </a:pPr>
            <a:r>
              <a:rPr lang="en-US" sz="1800" dirty="0">
                <a:solidFill>
                  <a:schemeClr val="accent2"/>
                </a:solidFill>
              </a:rPr>
              <a:t>Booststrap</a:t>
            </a:r>
          </a:p>
          <a:p>
            <a:pPr marL="0" lvl="0" indent="0" algn="ctr" rtl="0">
              <a:spcBef>
                <a:spcPts val="0"/>
              </a:spcBef>
              <a:spcAft>
                <a:spcPts val="0"/>
              </a:spcAft>
              <a:buNone/>
            </a:pPr>
            <a:r>
              <a:rPr lang="en-US" sz="1800" dirty="0">
                <a:solidFill>
                  <a:schemeClr val="accent2"/>
                </a:solidFill>
              </a:rPr>
              <a:t>JS</a:t>
            </a:r>
          </a:p>
          <a:p>
            <a:pPr marL="0" lvl="0" indent="0" algn="ctr" rtl="0">
              <a:spcBef>
                <a:spcPts val="0"/>
              </a:spcBef>
              <a:spcAft>
                <a:spcPts val="0"/>
              </a:spcAft>
              <a:buNone/>
            </a:pPr>
            <a:endParaRPr dirty="0"/>
          </a:p>
        </p:txBody>
      </p:sp>
      <p:sp>
        <p:nvSpPr>
          <p:cNvPr id="1254" name="Google Shape;1254;p51"/>
          <p:cNvSpPr txBox="1">
            <a:spLocks noGrp="1"/>
          </p:cNvSpPr>
          <p:nvPr>
            <p:ph type="subTitle" idx="2"/>
          </p:nvPr>
        </p:nvSpPr>
        <p:spPr>
          <a:xfrm>
            <a:off x="6024400" y="2474773"/>
            <a:ext cx="2045400" cy="1112100"/>
          </a:xfrm>
          <a:prstGeom prst="rect">
            <a:avLst/>
          </a:prstGeom>
        </p:spPr>
        <p:txBody>
          <a:bodyPr spcFirstLastPara="1" wrap="square" lIns="91425" tIns="91425" rIns="91425" bIns="91425" anchor="t" anchorCtr="0">
            <a:noAutofit/>
          </a:bodyPr>
          <a:lstStyle/>
          <a:p>
            <a:pPr marL="0" indent="0"/>
            <a:r>
              <a:rPr lang="en-US" sz="1800" dirty="0">
                <a:solidFill>
                  <a:schemeClr val="accent2"/>
                </a:solidFill>
              </a:rPr>
              <a:t>Php</a:t>
            </a:r>
          </a:p>
          <a:p>
            <a:pPr marL="0" indent="0"/>
            <a:r>
              <a:rPr lang="en-US" sz="1800" dirty="0">
                <a:solidFill>
                  <a:schemeClr val="accent2"/>
                </a:solidFill>
              </a:rPr>
              <a:t>My -</a:t>
            </a:r>
            <a:r>
              <a:rPr lang="en-US" sz="1800" dirty="0" err="1">
                <a:solidFill>
                  <a:schemeClr val="accent2"/>
                </a:solidFill>
              </a:rPr>
              <a:t>Sql</a:t>
            </a:r>
            <a:endParaRPr lang="en-US" sz="1800" dirty="0">
              <a:solidFill>
                <a:schemeClr val="accent2"/>
              </a:solidFill>
            </a:endParaRPr>
          </a:p>
          <a:p>
            <a:pPr marL="0" lvl="0" indent="0" algn="ctr" rtl="0">
              <a:spcBef>
                <a:spcPts val="0"/>
              </a:spcBef>
              <a:spcAft>
                <a:spcPts val="0"/>
              </a:spcAft>
              <a:buNone/>
            </a:pPr>
            <a:endParaRPr sz="1600" dirty="0"/>
          </a:p>
        </p:txBody>
      </p:sp>
      <p:sp>
        <p:nvSpPr>
          <p:cNvPr id="1255" name="Google Shape;1255;p51"/>
          <p:cNvSpPr txBox="1">
            <a:spLocks noGrp="1"/>
          </p:cNvSpPr>
          <p:nvPr>
            <p:ph type="subTitle" idx="3"/>
          </p:nvPr>
        </p:nvSpPr>
        <p:spPr>
          <a:xfrm>
            <a:off x="1055000" y="1999610"/>
            <a:ext cx="2045400" cy="3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chemeClr val="accent1"/>
                </a:solidFill>
              </a:rPr>
              <a:t>Front end</a:t>
            </a:r>
          </a:p>
          <a:p>
            <a:pPr marL="0" lvl="0" indent="0" algn="ctr" rtl="0">
              <a:spcBef>
                <a:spcPts val="0"/>
              </a:spcBef>
              <a:spcAft>
                <a:spcPts val="0"/>
              </a:spcAft>
              <a:buNone/>
            </a:pPr>
            <a:endParaRPr dirty="0"/>
          </a:p>
        </p:txBody>
      </p:sp>
      <p:sp>
        <p:nvSpPr>
          <p:cNvPr id="1256" name="Google Shape;1256;p51"/>
          <p:cNvSpPr txBox="1">
            <a:spLocks noGrp="1"/>
          </p:cNvSpPr>
          <p:nvPr>
            <p:ph type="subTitle" idx="4"/>
          </p:nvPr>
        </p:nvSpPr>
        <p:spPr>
          <a:xfrm>
            <a:off x="6024400" y="1999610"/>
            <a:ext cx="2045400" cy="3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chemeClr val="accent1"/>
                </a:solidFill>
              </a:rPr>
              <a:t>Back end</a:t>
            </a:r>
          </a:p>
          <a:p>
            <a:pPr marL="0" lvl="0" indent="0" algn="ctr" rtl="0">
              <a:spcBef>
                <a:spcPts val="0"/>
              </a:spcBef>
              <a:spcAft>
                <a:spcPts val="0"/>
              </a:spcAft>
              <a:buNone/>
            </a:pPr>
            <a:endParaRPr dirty="0"/>
          </a:p>
        </p:txBody>
      </p:sp>
      <p:sp>
        <p:nvSpPr>
          <p:cNvPr id="3" name="TextBox 2">
            <a:extLst>
              <a:ext uri="{FF2B5EF4-FFF2-40B4-BE49-F238E27FC236}">
                <a16:creationId xmlns:a16="http://schemas.microsoft.com/office/drawing/2014/main" xmlns="" id="{6CE8FCA8-089E-698F-10E6-83C198E89F09}"/>
              </a:ext>
            </a:extLst>
          </p:cNvPr>
          <p:cNvSpPr txBox="1"/>
          <p:nvPr/>
        </p:nvSpPr>
        <p:spPr>
          <a:xfrm>
            <a:off x="6366439" y="845397"/>
            <a:ext cx="234360" cy="307777"/>
          </a:xfrm>
          <a:prstGeom prst="rect">
            <a:avLst/>
          </a:prstGeom>
          <a:noFill/>
        </p:spPr>
        <p:txBody>
          <a:bodyPr wrap="none" rtlCol="0">
            <a:spAutoFit/>
          </a:bodyPr>
          <a:lstStyle/>
          <a:p>
            <a:r>
              <a:rPr lang="en-US" dirty="0">
                <a:solidFill>
                  <a:schemeClr val="bg2"/>
                </a:solidFill>
                <a:highlight>
                  <a:srgbClr val="1FD81A"/>
                </a:highlight>
              </a:rPr>
              <a:t> </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200"/>
                                        </p:tgtEl>
                                        <p:attrNameLst>
                                          <p:attrName>style.visibility</p:attrName>
                                        </p:attrNameLst>
                                      </p:cBhvr>
                                      <p:to>
                                        <p:strVal val="visible"/>
                                      </p:to>
                                    </p:set>
                                    <p:animEffect transition="in" filter="fade">
                                      <p:cBhvr>
                                        <p:cTn id="14" dur="500"/>
                                        <p:tgtEl>
                                          <p:spTgt spid="1200"/>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255">
                                            <p:txEl>
                                              <p:pRg st="0" end="0"/>
                                            </p:txEl>
                                          </p:spTgt>
                                        </p:tgtEl>
                                        <p:attrNameLst>
                                          <p:attrName>style.visibility</p:attrName>
                                        </p:attrNameLst>
                                      </p:cBhvr>
                                      <p:to>
                                        <p:strVal val="visible"/>
                                      </p:to>
                                    </p:set>
                                    <p:animEffect transition="in" filter="barn(inVertical)">
                                      <p:cBhvr>
                                        <p:cTn id="19" dur="500"/>
                                        <p:tgtEl>
                                          <p:spTgt spid="1255">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1253">
                                            <p:txEl>
                                              <p:pRg st="0" end="0"/>
                                            </p:txEl>
                                          </p:spTgt>
                                        </p:tgtEl>
                                        <p:attrNameLst>
                                          <p:attrName>style.visibility</p:attrName>
                                        </p:attrNameLst>
                                      </p:cBhvr>
                                      <p:to>
                                        <p:strVal val="visible"/>
                                      </p:to>
                                    </p:set>
                                    <p:animEffect transition="in" filter="barn(inVertical)">
                                      <p:cBhvr>
                                        <p:cTn id="24" dur="500"/>
                                        <p:tgtEl>
                                          <p:spTgt spid="1253">
                                            <p:txEl>
                                              <p:pRg st="0" end="0"/>
                                            </p:txEl>
                                          </p:spTgt>
                                        </p:tgtEl>
                                      </p:cBhvr>
                                    </p:animEffect>
                                  </p:childTnLst>
                                </p:cTn>
                              </p:par>
                              <p:par>
                                <p:cTn id="25" presetID="16" presetClass="entr" presetSubtype="21" fill="hold" nodeType="withEffect">
                                  <p:stCondLst>
                                    <p:cond delay="0"/>
                                  </p:stCondLst>
                                  <p:childTnLst>
                                    <p:set>
                                      <p:cBhvr>
                                        <p:cTn id="26" dur="1" fill="hold">
                                          <p:stCondLst>
                                            <p:cond delay="0"/>
                                          </p:stCondLst>
                                        </p:cTn>
                                        <p:tgtEl>
                                          <p:spTgt spid="1253">
                                            <p:txEl>
                                              <p:pRg st="1" end="1"/>
                                            </p:txEl>
                                          </p:spTgt>
                                        </p:tgtEl>
                                        <p:attrNameLst>
                                          <p:attrName>style.visibility</p:attrName>
                                        </p:attrNameLst>
                                      </p:cBhvr>
                                      <p:to>
                                        <p:strVal val="visible"/>
                                      </p:to>
                                    </p:set>
                                    <p:animEffect transition="in" filter="barn(inVertical)">
                                      <p:cBhvr>
                                        <p:cTn id="27" dur="500"/>
                                        <p:tgtEl>
                                          <p:spTgt spid="1253">
                                            <p:txEl>
                                              <p:pRg st="1" end="1"/>
                                            </p:txEl>
                                          </p:spTgt>
                                        </p:tgtEl>
                                      </p:cBhvr>
                                    </p:animEffect>
                                  </p:childTnLst>
                                </p:cTn>
                              </p:par>
                              <p:par>
                                <p:cTn id="28" presetID="16" presetClass="entr" presetSubtype="21" fill="hold" nodeType="withEffect">
                                  <p:stCondLst>
                                    <p:cond delay="0"/>
                                  </p:stCondLst>
                                  <p:childTnLst>
                                    <p:set>
                                      <p:cBhvr>
                                        <p:cTn id="29" dur="1" fill="hold">
                                          <p:stCondLst>
                                            <p:cond delay="0"/>
                                          </p:stCondLst>
                                        </p:cTn>
                                        <p:tgtEl>
                                          <p:spTgt spid="1253">
                                            <p:txEl>
                                              <p:pRg st="2" end="2"/>
                                            </p:txEl>
                                          </p:spTgt>
                                        </p:tgtEl>
                                        <p:attrNameLst>
                                          <p:attrName>style.visibility</p:attrName>
                                        </p:attrNameLst>
                                      </p:cBhvr>
                                      <p:to>
                                        <p:strVal val="visible"/>
                                      </p:to>
                                    </p:set>
                                    <p:animEffect transition="in" filter="barn(inVertical)">
                                      <p:cBhvr>
                                        <p:cTn id="30" dur="500"/>
                                        <p:tgtEl>
                                          <p:spTgt spid="1253">
                                            <p:txEl>
                                              <p:pRg st="2" end="2"/>
                                            </p:txEl>
                                          </p:spTgt>
                                        </p:tgtEl>
                                      </p:cBhvr>
                                    </p:animEffect>
                                  </p:childTnLst>
                                </p:cTn>
                              </p:par>
                              <p:par>
                                <p:cTn id="31" presetID="16" presetClass="entr" presetSubtype="21" fill="hold" nodeType="withEffect">
                                  <p:stCondLst>
                                    <p:cond delay="0"/>
                                  </p:stCondLst>
                                  <p:childTnLst>
                                    <p:set>
                                      <p:cBhvr>
                                        <p:cTn id="32" dur="1" fill="hold">
                                          <p:stCondLst>
                                            <p:cond delay="0"/>
                                          </p:stCondLst>
                                        </p:cTn>
                                        <p:tgtEl>
                                          <p:spTgt spid="1253">
                                            <p:txEl>
                                              <p:pRg st="3" end="3"/>
                                            </p:txEl>
                                          </p:spTgt>
                                        </p:tgtEl>
                                        <p:attrNameLst>
                                          <p:attrName>style.visibility</p:attrName>
                                        </p:attrNameLst>
                                      </p:cBhvr>
                                      <p:to>
                                        <p:strVal val="visible"/>
                                      </p:to>
                                    </p:set>
                                    <p:animEffect transition="in" filter="barn(inVertical)">
                                      <p:cBhvr>
                                        <p:cTn id="33" dur="500"/>
                                        <p:tgtEl>
                                          <p:spTgt spid="1253">
                                            <p:txEl>
                                              <p:pRg st="3" end="3"/>
                                            </p:txEl>
                                          </p:spTgt>
                                        </p:tgtEl>
                                      </p:cBhvr>
                                    </p:animEffect>
                                  </p:childTnLst>
                                </p:cTn>
                              </p:par>
                              <p:par>
                                <p:cTn id="34" presetID="16" presetClass="entr" presetSubtype="21" fill="hold" nodeType="withEffect">
                                  <p:stCondLst>
                                    <p:cond delay="0"/>
                                  </p:stCondLst>
                                  <p:childTnLst>
                                    <p:set>
                                      <p:cBhvr>
                                        <p:cTn id="35" dur="1" fill="hold">
                                          <p:stCondLst>
                                            <p:cond delay="0"/>
                                          </p:stCondLst>
                                        </p:cTn>
                                        <p:tgtEl>
                                          <p:spTgt spid="1253">
                                            <p:txEl>
                                              <p:pRg st="4" end="4"/>
                                            </p:txEl>
                                          </p:spTgt>
                                        </p:tgtEl>
                                        <p:attrNameLst>
                                          <p:attrName>style.visibility</p:attrName>
                                        </p:attrNameLst>
                                      </p:cBhvr>
                                      <p:to>
                                        <p:strVal val="visible"/>
                                      </p:to>
                                    </p:set>
                                    <p:animEffect transition="in" filter="barn(inVertical)">
                                      <p:cBhvr>
                                        <p:cTn id="36" dur="500"/>
                                        <p:tgtEl>
                                          <p:spTgt spid="1253">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1256">
                                            <p:txEl>
                                              <p:pRg st="0" end="0"/>
                                            </p:txEl>
                                          </p:spTgt>
                                        </p:tgtEl>
                                        <p:attrNameLst>
                                          <p:attrName>style.visibility</p:attrName>
                                        </p:attrNameLst>
                                      </p:cBhvr>
                                      <p:to>
                                        <p:strVal val="visible"/>
                                      </p:to>
                                    </p:set>
                                    <p:animEffect transition="in" filter="barn(inVertical)">
                                      <p:cBhvr>
                                        <p:cTn id="41" dur="500"/>
                                        <p:tgtEl>
                                          <p:spTgt spid="1256">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nodeType="clickEffect">
                                  <p:stCondLst>
                                    <p:cond delay="0"/>
                                  </p:stCondLst>
                                  <p:childTnLst>
                                    <p:set>
                                      <p:cBhvr>
                                        <p:cTn id="45" dur="1" fill="hold">
                                          <p:stCondLst>
                                            <p:cond delay="0"/>
                                          </p:stCondLst>
                                        </p:cTn>
                                        <p:tgtEl>
                                          <p:spTgt spid="1254">
                                            <p:txEl>
                                              <p:pRg st="0" end="0"/>
                                            </p:txEl>
                                          </p:spTgt>
                                        </p:tgtEl>
                                        <p:attrNameLst>
                                          <p:attrName>style.visibility</p:attrName>
                                        </p:attrNameLst>
                                      </p:cBhvr>
                                      <p:to>
                                        <p:strVal val="visible"/>
                                      </p:to>
                                    </p:set>
                                    <p:animEffect transition="in" filter="barn(inVertical)">
                                      <p:cBhvr>
                                        <p:cTn id="46" dur="500"/>
                                        <p:tgtEl>
                                          <p:spTgt spid="1254">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nodeType="clickEffect">
                                  <p:stCondLst>
                                    <p:cond delay="0"/>
                                  </p:stCondLst>
                                  <p:childTnLst>
                                    <p:set>
                                      <p:cBhvr>
                                        <p:cTn id="50" dur="1" fill="hold">
                                          <p:stCondLst>
                                            <p:cond delay="0"/>
                                          </p:stCondLst>
                                        </p:cTn>
                                        <p:tgtEl>
                                          <p:spTgt spid="1254">
                                            <p:txEl>
                                              <p:pRg st="1" end="1"/>
                                            </p:txEl>
                                          </p:spTgt>
                                        </p:tgtEl>
                                        <p:attrNameLst>
                                          <p:attrName>style.visibility</p:attrName>
                                        </p:attrNameLst>
                                      </p:cBhvr>
                                      <p:to>
                                        <p:strVal val="visible"/>
                                      </p:to>
                                    </p:set>
                                    <p:animEffect transition="in" filter="barn(inVertical)">
                                      <p:cBhvr>
                                        <p:cTn id="51" dur="500"/>
                                        <p:tgtEl>
                                          <p:spTgt spid="125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0"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20"/>
        <p:cNvGrpSpPr/>
        <p:nvPr/>
      </p:nvGrpSpPr>
      <p:grpSpPr>
        <a:xfrm>
          <a:off x="0" y="0"/>
          <a:ext cx="0" cy="0"/>
          <a:chOff x="0" y="0"/>
          <a:chExt cx="0" cy="0"/>
        </a:xfrm>
      </p:grpSpPr>
      <p:sp>
        <p:nvSpPr>
          <p:cNvPr id="3823" name="Google Shape;3823;p69"/>
          <p:cNvSpPr/>
          <p:nvPr/>
        </p:nvSpPr>
        <p:spPr>
          <a:xfrm>
            <a:off x="413500" y="1601500"/>
            <a:ext cx="210600" cy="210600"/>
          </a:xfrm>
          <a:prstGeom prst="ellipse">
            <a:avLst/>
          </a:pr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4" name="Google Shape;3824;p69"/>
          <p:cNvGrpSpPr/>
          <p:nvPr/>
        </p:nvGrpSpPr>
        <p:grpSpPr>
          <a:xfrm>
            <a:off x="48402" y="269520"/>
            <a:ext cx="1484678" cy="1485036"/>
            <a:chOff x="1347125" y="349025"/>
            <a:chExt cx="4978800" cy="4980000"/>
          </a:xfrm>
        </p:grpSpPr>
        <p:sp>
          <p:nvSpPr>
            <p:cNvPr id="3825" name="Google Shape;3825;p69"/>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9"/>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9"/>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9"/>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9"/>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9"/>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9"/>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9"/>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9"/>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9"/>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9"/>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9"/>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9"/>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9"/>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9"/>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9"/>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9"/>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9"/>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9"/>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9"/>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9"/>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9"/>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3847;p69">
            <a:extLst>
              <a:ext uri="{FF2B5EF4-FFF2-40B4-BE49-F238E27FC236}">
                <a16:creationId xmlns:a16="http://schemas.microsoft.com/office/drawing/2014/main" xmlns="" id="{3F76D6DD-69B9-7898-1D3C-0EC080CCD2D0}"/>
              </a:ext>
            </a:extLst>
          </p:cNvPr>
          <p:cNvGrpSpPr/>
          <p:nvPr/>
        </p:nvGrpSpPr>
        <p:grpSpPr>
          <a:xfrm>
            <a:off x="514078" y="346329"/>
            <a:ext cx="8361947" cy="4677090"/>
            <a:chOff x="719991" y="980900"/>
            <a:chExt cx="3873254" cy="3181704"/>
          </a:xfrm>
        </p:grpSpPr>
        <p:grpSp>
          <p:nvGrpSpPr>
            <p:cNvPr id="7" name="Google Shape;3848;p69">
              <a:extLst>
                <a:ext uri="{FF2B5EF4-FFF2-40B4-BE49-F238E27FC236}">
                  <a16:creationId xmlns:a16="http://schemas.microsoft.com/office/drawing/2014/main" xmlns="" id="{5BB7CADE-C2E4-BB83-368D-3FFCC0E94CF2}"/>
                </a:ext>
              </a:extLst>
            </p:cNvPr>
            <p:cNvGrpSpPr/>
            <p:nvPr/>
          </p:nvGrpSpPr>
          <p:grpSpPr>
            <a:xfrm>
              <a:off x="719991" y="980900"/>
              <a:ext cx="3873254" cy="3181704"/>
              <a:chOff x="1377550" y="921425"/>
              <a:chExt cx="4892325" cy="4018825"/>
            </a:xfrm>
          </p:grpSpPr>
          <p:sp>
            <p:nvSpPr>
              <p:cNvPr id="9" name="Google Shape;3849;p69">
                <a:extLst>
                  <a:ext uri="{FF2B5EF4-FFF2-40B4-BE49-F238E27FC236}">
                    <a16:creationId xmlns:a16="http://schemas.microsoft.com/office/drawing/2014/main" xmlns="" id="{386B11F0-724D-CAFE-1292-7C0D1722D6A0}"/>
                  </a:ext>
                </a:extLst>
              </p:cNvPr>
              <p:cNvSpPr/>
              <p:nvPr/>
            </p:nvSpPr>
            <p:spPr>
              <a:xfrm>
                <a:off x="3046475" y="4166875"/>
                <a:ext cx="1555050" cy="725075"/>
              </a:xfrm>
              <a:custGeom>
                <a:avLst/>
                <a:gdLst/>
                <a:ahLst/>
                <a:cxnLst/>
                <a:rect l="l" t="t" r="r" b="b"/>
                <a:pathLst>
                  <a:path w="62202" h="29003" extrusionOk="0">
                    <a:moveTo>
                      <a:pt x="58720" y="1"/>
                    </a:moveTo>
                    <a:lnTo>
                      <a:pt x="3291" y="120"/>
                    </a:lnTo>
                    <a:lnTo>
                      <a:pt x="0" y="29003"/>
                    </a:lnTo>
                    <a:lnTo>
                      <a:pt x="62202" y="28860"/>
                    </a:lnTo>
                    <a:lnTo>
                      <a:pt x="58720" y="1"/>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50;p69">
                <a:extLst>
                  <a:ext uri="{FF2B5EF4-FFF2-40B4-BE49-F238E27FC236}">
                    <a16:creationId xmlns:a16="http://schemas.microsoft.com/office/drawing/2014/main" xmlns="" id="{66F26A79-E8D2-CF0B-12AC-0B413DCC0A0D}"/>
                  </a:ext>
                </a:extLst>
              </p:cNvPr>
              <p:cNvSpPr/>
              <p:nvPr/>
            </p:nvSpPr>
            <p:spPr>
              <a:xfrm>
                <a:off x="3046475" y="4793550"/>
                <a:ext cx="1555050" cy="98400"/>
              </a:xfrm>
              <a:custGeom>
                <a:avLst/>
                <a:gdLst/>
                <a:ahLst/>
                <a:cxnLst/>
                <a:rect l="l" t="t" r="r" b="b"/>
                <a:pathLst>
                  <a:path w="62202" h="3936" extrusionOk="0">
                    <a:moveTo>
                      <a:pt x="61773" y="0"/>
                    </a:moveTo>
                    <a:lnTo>
                      <a:pt x="406" y="24"/>
                    </a:lnTo>
                    <a:lnTo>
                      <a:pt x="0" y="3936"/>
                    </a:lnTo>
                    <a:lnTo>
                      <a:pt x="0" y="3936"/>
                    </a:lnTo>
                    <a:lnTo>
                      <a:pt x="62202" y="3793"/>
                    </a:lnTo>
                    <a:lnTo>
                      <a:pt x="61773"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51;p69">
                <a:extLst>
                  <a:ext uri="{FF2B5EF4-FFF2-40B4-BE49-F238E27FC236}">
                    <a16:creationId xmlns:a16="http://schemas.microsoft.com/office/drawing/2014/main" xmlns="" id="{7C35BA12-AA66-BDD8-18AB-43D956EAA2C4}"/>
                  </a:ext>
                </a:extLst>
              </p:cNvPr>
              <p:cNvSpPr/>
              <p:nvPr/>
            </p:nvSpPr>
            <p:spPr>
              <a:xfrm>
                <a:off x="3097150" y="4166875"/>
                <a:ext cx="1451900" cy="285625"/>
              </a:xfrm>
              <a:custGeom>
                <a:avLst/>
                <a:gdLst/>
                <a:ahLst/>
                <a:cxnLst/>
                <a:rect l="l" t="t" r="r" b="b"/>
                <a:pathLst>
                  <a:path w="58076" h="11425" extrusionOk="0">
                    <a:moveTo>
                      <a:pt x="56693" y="1"/>
                    </a:moveTo>
                    <a:lnTo>
                      <a:pt x="1264" y="120"/>
                    </a:lnTo>
                    <a:lnTo>
                      <a:pt x="0" y="11425"/>
                    </a:lnTo>
                    <a:lnTo>
                      <a:pt x="58076" y="11258"/>
                    </a:lnTo>
                    <a:lnTo>
                      <a:pt x="56693" y="1"/>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852;p69">
                <a:extLst>
                  <a:ext uri="{FF2B5EF4-FFF2-40B4-BE49-F238E27FC236}">
                    <a16:creationId xmlns:a16="http://schemas.microsoft.com/office/drawing/2014/main" xmlns="" id="{00E17751-EEC5-254A-C5EB-2176F520CA52}"/>
                  </a:ext>
                </a:extLst>
              </p:cNvPr>
              <p:cNvSpPr/>
              <p:nvPr/>
            </p:nvSpPr>
            <p:spPr>
              <a:xfrm>
                <a:off x="2810350" y="4858550"/>
                <a:ext cx="2026100" cy="81700"/>
              </a:xfrm>
              <a:custGeom>
                <a:avLst/>
                <a:gdLst/>
                <a:ahLst/>
                <a:cxnLst/>
                <a:rect l="l" t="t" r="r" b="b"/>
                <a:pathLst>
                  <a:path w="81044" h="3268" extrusionOk="0">
                    <a:moveTo>
                      <a:pt x="81044" y="0"/>
                    </a:moveTo>
                    <a:lnTo>
                      <a:pt x="0" y="215"/>
                    </a:lnTo>
                    <a:lnTo>
                      <a:pt x="24" y="3268"/>
                    </a:lnTo>
                    <a:lnTo>
                      <a:pt x="81044" y="3053"/>
                    </a:lnTo>
                    <a:lnTo>
                      <a:pt x="81044"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53;p69">
                <a:extLst>
                  <a:ext uri="{FF2B5EF4-FFF2-40B4-BE49-F238E27FC236}">
                    <a16:creationId xmlns:a16="http://schemas.microsoft.com/office/drawing/2014/main" xmlns="" id="{BA5B747C-0718-1B0A-0EAA-4FBC2C57AC39}"/>
                  </a:ext>
                </a:extLst>
              </p:cNvPr>
              <p:cNvSpPr/>
              <p:nvPr/>
            </p:nvSpPr>
            <p:spPr>
              <a:xfrm>
                <a:off x="1377550" y="921425"/>
                <a:ext cx="4891725" cy="2879375"/>
              </a:xfrm>
              <a:custGeom>
                <a:avLst/>
                <a:gdLst/>
                <a:ahLst/>
                <a:cxnLst/>
                <a:rect l="l" t="t" r="r" b="b"/>
                <a:pathLst>
                  <a:path w="195669" h="115175" extrusionOk="0">
                    <a:moveTo>
                      <a:pt x="7918" y="1"/>
                    </a:moveTo>
                    <a:cubicBezTo>
                      <a:pt x="3554" y="1"/>
                      <a:pt x="0" y="3554"/>
                      <a:pt x="0" y="7943"/>
                    </a:cubicBezTo>
                    <a:lnTo>
                      <a:pt x="0" y="115174"/>
                    </a:lnTo>
                    <a:lnTo>
                      <a:pt x="195668" y="115174"/>
                    </a:lnTo>
                    <a:lnTo>
                      <a:pt x="195668" y="7943"/>
                    </a:lnTo>
                    <a:cubicBezTo>
                      <a:pt x="195668" y="3554"/>
                      <a:pt x="192115" y="1"/>
                      <a:pt x="187726" y="1"/>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54;p69">
                <a:extLst>
                  <a:ext uri="{FF2B5EF4-FFF2-40B4-BE49-F238E27FC236}">
                    <a16:creationId xmlns:a16="http://schemas.microsoft.com/office/drawing/2014/main" xmlns="" id="{37A333F1-FD61-F43D-33A1-83DC2E6973DA}"/>
                  </a:ext>
                </a:extLst>
              </p:cNvPr>
              <p:cNvSpPr/>
              <p:nvPr/>
            </p:nvSpPr>
            <p:spPr>
              <a:xfrm>
                <a:off x="1377550" y="3800775"/>
                <a:ext cx="4891725" cy="499700"/>
              </a:xfrm>
              <a:custGeom>
                <a:avLst/>
                <a:gdLst/>
                <a:ahLst/>
                <a:cxnLst/>
                <a:rect l="l" t="t" r="r" b="b"/>
                <a:pathLst>
                  <a:path w="195669" h="19988" extrusionOk="0">
                    <a:moveTo>
                      <a:pt x="0" y="0"/>
                    </a:moveTo>
                    <a:lnTo>
                      <a:pt x="0" y="12045"/>
                    </a:lnTo>
                    <a:cubicBezTo>
                      <a:pt x="0" y="16433"/>
                      <a:pt x="3554" y="19987"/>
                      <a:pt x="7918" y="19987"/>
                    </a:cubicBezTo>
                    <a:lnTo>
                      <a:pt x="187726" y="19987"/>
                    </a:lnTo>
                    <a:cubicBezTo>
                      <a:pt x="192115" y="19987"/>
                      <a:pt x="195668" y="16433"/>
                      <a:pt x="195668" y="12045"/>
                    </a:cubicBezTo>
                    <a:lnTo>
                      <a:pt x="195668"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55;p69">
                <a:extLst>
                  <a:ext uri="{FF2B5EF4-FFF2-40B4-BE49-F238E27FC236}">
                    <a16:creationId xmlns:a16="http://schemas.microsoft.com/office/drawing/2014/main" xmlns="" id="{35D0E515-3E6C-5A30-A2DB-A4628FC15429}"/>
                  </a:ext>
                </a:extLst>
              </p:cNvPr>
              <p:cNvSpPr/>
              <p:nvPr/>
            </p:nvSpPr>
            <p:spPr>
              <a:xfrm>
                <a:off x="1377550" y="3800775"/>
                <a:ext cx="4892325" cy="434700"/>
              </a:xfrm>
              <a:custGeom>
                <a:avLst/>
                <a:gdLst/>
                <a:ahLst/>
                <a:cxnLst/>
                <a:rect l="l" t="t" r="r" b="b"/>
                <a:pathLst>
                  <a:path w="195693" h="17388" extrusionOk="0">
                    <a:moveTo>
                      <a:pt x="0" y="0"/>
                    </a:moveTo>
                    <a:lnTo>
                      <a:pt x="0" y="12045"/>
                    </a:lnTo>
                    <a:cubicBezTo>
                      <a:pt x="0" y="12260"/>
                      <a:pt x="24" y="12426"/>
                      <a:pt x="24" y="12641"/>
                    </a:cubicBezTo>
                    <a:cubicBezTo>
                      <a:pt x="1288" y="15432"/>
                      <a:pt x="4055" y="17387"/>
                      <a:pt x="7322" y="17387"/>
                    </a:cubicBezTo>
                    <a:lnTo>
                      <a:pt x="188346" y="17387"/>
                    </a:lnTo>
                    <a:cubicBezTo>
                      <a:pt x="191614" y="17387"/>
                      <a:pt x="194404" y="15408"/>
                      <a:pt x="195668" y="12641"/>
                    </a:cubicBezTo>
                    <a:cubicBezTo>
                      <a:pt x="195668" y="12426"/>
                      <a:pt x="195692" y="12260"/>
                      <a:pt x="195692" y="12045"/>
                    </a:cubicBezTo>
                    <a:lnTo>
                      <a:pt x="195692"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56;p69">
                <a:extLst>
                  <a:ext uri="{FF2B5EF4-FFF2-40B4-BE49-F238E27FC236}">
                    <a16:creationId xmlns:a16="http://schemas.microsoft.com/office/drawing/2014/main" xmlns="" id="{8F8EB349-0F7B-2506-2989-A94011BEA900}"/>
                  </a:ext>
                </a:extLst>
              </p:cNvPr>
              <p:cNvSpPr/>
              <p:nvPr/>
            </p:nvSpPr>
            <p:spPr>
              <a:xfrm>
                <a:off x="1633925" y="1098525"/>
                <a:ext cx="4377750" cy="2526375"/>
              </a:xfrm>
              <a:custGeom>
                <a:avLst/>
                <a:gdLst/>
                <a:ahLst/>
                <a:cxnLst/>
                <a:rect l="l" t="t" r="r" b="b"/>
                <a:pathLst>
                  <a:path w="175110" h="101055" extrusionOk="0">
                    <a:moveTo>
                      <a:pt x="1" y="0"/>
                    </a:moveTo>
                    <a:lnTo>
                      <a:pt x="1" y="101055"/>
                    </a:lnTo>
                    <a:lnTo>
                      <a:pt x="175110" y="101055"/>
                    </a:lnTo>
                    <a:lnTo>
                      <a:pt x="175110"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3857;p69">
                <a:extLst>
                  <a:ext uri="{FF2B5EF4-FFF2-40B4-BE49-F238E27FC236}">
                    <a16:creationId xmlns:a16="http://schemas.microsoft.com/office/drawing/2014/main" xmlns="" id="{3B706BF7-433F-08DA-ECDD-4995A88E2082}"/>
                  </a:ext>
                </a:extLst>
              </p:cNvPr>
              <p:cNvSpPr/>
              <p:nvPr/>
            </p:nvSpPr>
            <p:spPr>
              <a:xfrm>
                <a:off x="3727400" y="3947450"/>
                <a:ext cx="190825" cy="190825"/>
              </a:xfrm>
              <a:custGeom>
                <a:avLst/>
                <a:gdLst/>
                <a:ahLst/>
                <a:cxnLst/>
                <a:rect l="l" t="t" r="r" b="b"/>
                <a:pathLst>
                  <a:path w="7633" h="7633" extrusionOk="0">
                    <a:moveTo>
                      <a:pt x="3816" y="1"/>
                    </a:moveTo>
                    <a:cubicBezTo>
                      <a:pt x="1694" y="1"/>
                      <a:pt x="0" y="1694"/>
                      <a:pt x="0" y="3817"/>
                    </a:cubicBezTo>
                    <a:cubicBezTo>
                      <a:pt x="0" y="5939"/>
                      <a:pt x="1694" y="7633"/>
                      <a:pt x="3816" y="7633"/>
                    </a:cubicBezTo>
                    <a:cubicBezTo>
                      <a:pt x="5939" y="7633"/>
                      <a:pt x="7632" y="5939"/>
                      <a:pt x="7632" y="3817"/>
                    </a:cubicBezTo>
                    <a:cubicBezTo>
                      <a:pt x="7632" y="1742"/>
                      <a:pt x="5939" y="1"/>
                      <a:pt x="3816" y="1"/>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858;p69">
                <a:extLst>
                  <a:ext uri="{FF2B5EF4-FFF2-40B4-BE49-F238E27FC236}">
                    <a16:creationId xmlns:a16="http://schemas.microsoft.com/office/drawing/2014/main" xmlns="" id="{A2EDFECA-3A51-4713-F53F-71845F6FD800}"/>
                  </a:ext>
                </a:extLst>
              </p:cNvPr>
              <p:cNvSpPr/>
              <p:nvPr/>
            </p:nvSpPr>
            <p:spPr>
              <a:xfrm>
                <a:off x="1633925" y="1098525"/>
                <a:ext cx="4377750" cy="47725"/>
              </a:xfrm>
              <a:custGeom>
                <a:avLst/>
                <a:gdLst/>
                <a:ahLst/>
                <a:cxnLst/>
                <a:rect l="l" t="t" r="r" b="b"/>
                <a:pathLst>
                  <a:path w="175110" h="1909" extrusionOk="0">
                    <a:moveTo>
                      <a:pt x="1" y="0"/>
                    </a:moveTo>
                    <a:lnTo>
                      <a:pt x="1" y="1908"/>
                    </a:lnTo>
                    <a:lnTo>
                      <a:pt x="175110" y="1908"/>
                    </a:lnTo>
                    <a:lnTo>
                      <a:pt x="175110"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3859;p69">
              <a:extLst>
                <a:ext uri="{FF2B5EF4-FFF2-40B4-BE49-F238E27FC236}">
                  <a16:creationId xmlns:a16="http://schemas.microsoft.com/office/drawing/2014/main" xmlns="" id="{91B13752-A543-774B-6163-697D230D55F4}"/>
                </a:ext>
              </a:extLst>
            </p:cNvPr>
            <p:cNvSpPr/>
            <p:nvPr/>
          </p:nvSpPr>
          <p:spPr>
            <a:xfrm>
              <a:off x="2574294" y="3371695"/>
              <a:ext cx="164700" cy="164700"/>
            </a:xfrm>
            <a:prstGeom prst="ellipse">
              <a:avLst/>
            </a:prstGeom>
            <a:solidFill>
              <a:schemeClr val="tx1">
                <a:lumMod val="60000"/>
                <a:lumOff val="40000"/>
              </a:schemeClr>
            </a:solidFill>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xmlns="" id="{86D3E7D1-68D3-BA3D-E4FB-D198E0722E0E}"/>
              </a:ext>
            </a:extLst>
          </p:cNvPr>
          <p:cNvPicPr>
            <a:picLocks noChangeAspect="1"/>
          </p:cNvPicPr>
          <p:nvPr/>
        </p:nvPicPr>
        <p:blipFill>
          <a:blip r:embed="rId3"/>
          <a:srcRect/>
          <a:stretch/>
        </p:blipFill>
        <p:spPr>
          <a:xfrm>
            <a:off x="960013" y="552437"/>
            <a:ext cx="7481099" cy="2980283"/>
          </a:xfrm>
          <a:prstGeom prst="rect">
            <a:avLst/>
          </a:prstGeom>
        </p:spPr>
      </p:pic>
    </p:spTree>
    <p:extLst>
      <p:ext uri="{BB962C8B-B14F-4D97-AF65-F5344CB8AC3E}">
        <p14:creationId xmlns:p14="http://schemas.microsoft.com/office/powerpoint/2010/main" val="113850465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20"/>
        <p:cNvGrpSpPr/>
        <p:nvPr/>
      </p:nvGrpSpPr>
      <p:grpSpPr>
        <a:xfrm>
          <a:off x="0" y="0"/>
          <a:ext cx="0" cy="0"/>
          <a:chOff x="0" y="0"/>
          <a:chExt cx="0" cy="0"/>
        </a:xfrm>
      </p:grpSpPr>
      <p:sp>
        <p:nvSpPr>
          <p:cNvPr id="3823" name="Google Shape;3823;p69"/>
          <p:cNvSpPr/>
          <p:nvPr/>
        </p:nvSpPr>
        <p:spPr>
          <a:xfrm>
            <a:off x="413500" y="1601500"/>
            <a:ext cx="210600" cy="210600"/>
          </a:xfrm>
          <a:prstGeom prst="ellipse">
            <a:avLst/>
          </a:pr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4" name="Google Shape;3824;p69"/>
          <p:cNvGrpSpPr/>
          <p:nvPr/>
        </p:nvGrpSpPr>
        <p:grpSpPr>
          <a:xfrm>
            <a:off x="48402" y="269520"/>
            <a:ext cx="1484678" cy="1485036"/>
            <a:chOff x="1347125" y="349025"/>
            <a:chExt cx="4978800" cy="4980000"/>
          </a:xfrm>
        </p:grpSpPr>
        <p:sp>
          <p:nvSpPr>
            <p:cNvPr id="3825" name="Google Shape;3825;p69"/>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9"/>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9"/>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9"/>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9"/>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9"/>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9"/>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9"/>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9"/>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9"/>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9"/>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9"/>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9"/>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9"/>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9"/>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9"/>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9"/>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9"/>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9"/>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9"/>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9"/>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9"/>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3847;p69">
            <a:extLst>
              <a:ext uri="{FF2B5EF4-FFF2-40B4-BE49-F238E27FC236}">
                <a16:creationId xmlns:a16="http://schemas.microsoft.com/office/drawing/2014/main" xmlns="" id="{3F76D6DD-69B9-7898-1D3C-0EC080CCD2D0}"/>
              </a:ext>
            </a:extLst>
          </p:cNvPr>
          <p:cNvGrpSpPr/>
          <p:nvPr/>
        </p:nvGrpSpPr>
        <p:grpSpPr>
          <a:xfrm>
            <a:off x="469232" y="373509"/>
            <a:ext cx="8361947" cy="4677090"/>
            <a:chOff x="719991" y="980900"/>
            <a:chExt cx="3873254" cy="3181704"/>
          </a:xfrm>
        </p:grpSpPr>
        <p:grpSp>
          <p:nvGrpSpPr>
            <p:cNvPr id="7" name="Google Shape;3848;p69">
              <a:extLst>
                <a:ext uri="{FF2B5EF4-FFF2-40B4-BE49-F238E27FC236}">
                  <a16:creationId xmlns:a16="http://schemas.microsoft.com/office/drawing/2014/main" xmlns="" id="{5BB7CADE-C2E4-BB83-368D-3FFCC0E94CF2}"/>
                </a:ext>
              </a:extLst>
            </p:cNvPr>
            <p:cNvGrpSpPr/>
            <p:nvPr/>
          </p:nvGrpSpPr>
          <p:grpSpPr>
            <a:xfrm>
              <a:off x="719991" y="980900"/>
              <a:ext cx="3873254" cy="3181704"/>
              <a:chOff x="1377550" y="921425"/>
              <a:chExt cx="4892325" cy="4018825"/>
            </a:xfrm>
          </p:grpSpPr>
          <p:sp>
            <p:nvSpPr>
              <p:cNvPr id="9" name="Google Shape;3849;p69">
                <a:extLst>
                  <a:ext uri="{FF2B5EF4-FFF2-40B4-BE49-F238E27FC236}">
                    <a16:creationId xmlns:a16="http://schemas.microsoft.com/office/drawing/2014/main" xmlns="" id="{386B11F0-724D-CAFE-1292-7C0D1722D6A0}"/>
                  </a:ext>
                </a:extLst>
              </p:cNvPr>
              <p:cNvSpPr/>
              <p:nvPr/>
            </p:nvSpPr>
            <p:spPr>
              <a:xfrm>
                <a:off x="3046475" y="4166875"/>
                <a:ext cx="1555050" cy="725075"/>
              </a:xfrm>
              <a:custGeom>
                <a:avLst/>
                <a:gdLst/>
                <a:ahLst/>
                <a:cxnLst/>
                <a:rect l="l" t="t" r="r" b="b"/>
                <a:pathLst>
                  <a:path w="62202" h="29003" extrusionOk="0">
                    <a:moveTo>
                      <a:pt x="58720" y="1"/>
                    </a:moveTo>
                    <a:lnTo>
                      <a:pt x="3291" y="120"/>
                    </a:lnTo>
                    <a:lnTo>
                      <a:pt x="0" y="29003"/>
                    </a:lnTo>
                    <a:lnTo>
                      <a:pt x="62202" y="28860"/>
                    </a:lnTo>
                    <a:lnTo>
                      <a:pt x="58720" y="1"/>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50;p69">
                <a:extLst>
                  <a:ext uri="{FF2B5EF4-FFF2-40B4-BE49-F238E27FC236}">
                    <a16:creationId xmlns:a16="http://schemas.microsoft.com/office/drawing/2014/main" xmlns="" id="{66F26A79-E8D2-CF0B-12AC-0B413DCC0A0D}"/>
                  </a:ext>
                </a:extLst>
              </p:cNvPr>
              <p:cNvSpPr/>
              <p:nvPr/>
            </p:nvSpPr>
            <p:spPr>
              <a:xfrm>
                <a:off x="3046475" y="4793550"/>
                <a:ext cx="1555050" cy="98400"/>
              </a:xfrm>
              <a:custGeom>
                <a:avLst/>
                <a:gdLst/>
                <a:ahLst/>
                <a:cxnLst/>
                <a:rect l="l" t="t" r="r" b="b"/>
                <a:pathLst>
                  <a:path w="62202" h="3936" extrusionOk="0">
                    <a:moveTo>
                      <a:pt x="61773" y="0"/>
                    </a:moveTo>
                    <a:lnTo>
                      <a:pt x="406" y="24"/>
                    </a:lnTo>
                    <a:lnTo>
                      <a:pt x="0" y="3936"/>
                    </a:lnTo>
                    <a:lnTo>
                      <a:pt x="0" y="3936"/>
                    </a:lnTo>
                    <a:lnTo>
                      <a:pt x="62202" y="3793"/>
                    </a:lnTo>
                    <a:lnTo>
                      <a:pt x="61773"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51;p69">
                <a:extLst>
                  <a:ext uri="{FF2B5EF4-FFF2-40B4-BE49-F238E27FC236}">
                    <a16:creationId xmlns:a16="http://schemas.microsoft.com/office/drawing/2014/main" xmlns="" id="{7C35BA12-AA66-BDD8-18AB-43D956EAA2C4}"/>
                  </a:ext>
                </a:extLst>
              </p:cNvPr>
              <p:cNvSpPr/>
              <p:nvPr/>
            </p:nvSpPr>
            <p:spPr>
              <a:xfrm>
                <a:off x="3097150" y="4166875"/>
                <a:ext cx="1451900" cy="285625"/>
              </a:xfrm>
              <a:custGeom>
                <a:avLst/>
                <a:gdLst/>
                <a:ahLst/>
                <a:cxnLst/>
                <a:rect l="l" t="t" r="r" b="b"/>
                <a:pathLst>
                  <a:path w="58076" h="11425" extrusionOk="0">
                    <a:moveTo>
                      <a:pt x="56693" y="1"/>
                    </a:moveTo>
                    <a:lnTo>
                      <a:pt x="1264" y="120"/>
                    </a:lnTo>
                    <a:lnTo>
                      <a:pt x="0" y="11425"/>
                    </a:lnTo>
                    <a:lnTo>
                      <a:pt x="58076" y="11258"/>
                    </a:lnTo>
                    <a:lnTo>
                      <a:pt x="56693" y="1"/>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852;p69">
                <a:extLst>
                  <a:ext uri="{FF2B5EF4-FFF2-40B4-BE49-F238E27FC236}">
                    <a16:creationId xmlns:a16="http://schemas.microsoft.com/office/drawing/2014/main" xmlns="" id="{00E17751-EEC5-254A-C5EB-2176F520CA52}"/>
                  </a:ext>
                </a:extLst>
              </p:cNvPr>
              <p:cNvSpPr/>
              <p:nvPr/>
            </p:nvSpPr>
            <p:spPr>
              <a:xfrm>
                <a:off x="2810350" y="4858550"/>
                <a:ext cx="2026100" cy="81700"/>
              </a:xfrm>
              <a:custGeom>
                <a:avLst/>
                <a:gdLst/>
                <a:ahLst/>
                <a:cxnLst/>
                <a:rect l="l" t="t" r="r" b="b"/>
                <a:pathLst>
                  <a:path w="81044" h="3268" extrusionOk="0">
                    <a:moveTo>
                      <a:pt x="81044" y="0"/>
                    </a:moveTo>
                    <a:lnTo>
                      <a:pt x="0" y="215"/>
                    </a:lnTo>
                    <a:lnTo>
                      <a:pt x="24" y="3268"/>
                    </a:lnTo>
                    <a:lnTo>
                      <a:pt x="81044" y="3053"/>
                    </a:lnTo>
                    <a:lnTo>
                      <a:pt x="81044"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53;p69">
                <a:extLst>
                  <a:ext uri="{FF2B5EF4-FFF2-40B4-BE49-F238E27FC236}">
                    <a16:creationId xmlns:a16="http://schemas.microsoft.com/office/drawing/2014/main" xmlns="" id="{BA5B747C-0718-1B0A-0EAA-4FBC2C57AC39}"/>
                  </a:ext>
                </a:extLst>
              </p:cNvPr>
              <p:cNvSpPr/>
              <p:nvPr/>
            </p:nvSpPr>
            <p:spPr>
              <a:xfrm>
                <a:off x="1377550" y="921425"/>
                <a:ext cx="4891725" cy="2879375"/>
              </a:xfrm>
              <a:custGeom>
                <a:avLst/>
                <a:gdLst/>
                <a:ahLst/>
                <a:cxnLst/>
                <a:rect l="l" t="t" r="r" b="b"/>
                <a:pathLst>
                  <a:path w="195669" h="115175" extrusionOk="0">
                    <a:moveTo>
                      <a:pt x="7918" y="1"/>
                    </a:moveTo>
                    <a:cubicBezTo>
                      <a:pt x="3554" y="1"/>
                      <a:pt x="0" y="3554"/>
                      <a:pt x="0" y="7943"/>
                    </a:cubicBezTo>
                    <a:lnTo>
                      <a:pt x="0" y="115174"/>
                    </a:lnTo>
                    <a:lnTo>
                      <a:pt x="195668" y="115174"/>
                    </a:lnTo>
                    <a:lnTo>
                      <a:pt x="195668" y="7943"/>
                    </a:lnTo>
                    <a:cubicBezTo>
                      <a:pt x="195668" y="3554"/>
                      <a:pt x="192115" y="1"/>
                      <a:pt x="187726" y="1"/>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54;p69">
                <a:extLst>
                  <a:ext uri="{FF2B5EF4-FFF2-40B4-BE49-F238E27FC236}">
                    <a16:creationId xmlns:a16="http://schemas.microsoft.com/office/drawing/2014/main" xmlns="" id="{37A333F1-FD61-F43D-33A1-83DC2E6973DA}"/>
                  </a:ext>
                </a:extLst>
              </p:cNvPr>
              <p:cNvSpPr/>
              <p:nvPr/>
            </p:nvSpPr>
            <p:spPr>
              <a:xfrm>
                <a:off x="1377550" y="3800775"/>
                <a:ext cx="4891725" cy="499700"/>
              </a:xfrm>
              <a:custGeom>
                <a:avLst/>
                <a:gdLst/>
                <a:ahLst/>
                <a:cxnLst/>
                <a:rect l="l" t="t" r="r" b="b"/>
                <a:pathLst>
                  <a:path w="195669" h="19988" extrusionOk="0">
                    <a:moveTo>
                      <a:pt x="0" y="0"/>
                    </a:moveTo>
                    <a:lnTo>
                      <a:pt x="0" y="12045"/>
                    </a:lnTo>
                    <a:cubicBezTo>
                      <a:pt x="0" y="16433"/>
                      <a:pt x="3554" y="19987"/>
                      <a:pt x="7918" y="19987"/>
                    </a:cubicBezTo>
                    <a:lnTo>
                      <a:pt x="187726" y="19987"/>
                    </a:lnTo>
                    <a:cubicBezTo>
                      <a:pt x="192115" y="19987"/>
                      <a:pt x="195668" y="16433"/>
                      <a:pt x="195668" y="12045"/>
                    </a:cubicBezTo>
                    <a:lnTo>
                      <a:pt x="195668"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55;p69">
                <a:extLst>
                  <a:ext uri="{FF2B5EF4-FFF2-40B4-BE49-F238E27FC236}">
                    <a16:creationId xmlns:a16="http://schemas.microsoft.com/office/drawing/2014/main" xmlns="" id="{35D0E515-3E6C-5A30-A2DB-A4628FC15429}"/>
                  </a:ext>
                </a:extLst>
              </p:cNvPr>
              <p:cNvSpPr/>
              <p:nvPr/>
            </p:nvSpPr>
            <p:spPr>
              <a:xfrm>
                <a:off x="1377550" y="3800775"/>
                <a:ext cx="4892325" cy="434700"/>
              </a:xfrm>
              <a:custGeom>
                <a:avLst/>
                <a:gdLst/>
                <a:ahLst/>
                <a:cxnLst/>
                <a:rect l="l" t="t" r="r" b="b"/>
                <a:pathLst>
                  <a:path w="195693" h="17388" extrusionOk="0">
                    <a:moveTo>
                      <a:pt x="0" y="0"/>
                    </a:moveTo>
                    <a:lnTo>
                      <a:pt x="0" y="12045"/>
                    </a:lnTo>
                    <a:cubicBezTo>
                      <a:pt x="0" y="12260"/>
                      <a:pt x="24" y="12426"/>
                      <a:pt x="24" y="12641"/>
                    </a:cubicBezTo>
                    <a:cubicBezTo>
                      <a:pt x="1288" y="15432"/>
                      <a:pt x="4055" y="17387"/>
                      <a:pt x="7322" y="17387"/>
                    </a:cubicBezTo>
                    <a:lnTo>
                      <a:pt x="188346" y="17387"/>
                    </a:lnTo>
                    <a:cubicBezTo>
                      <a:pt x="191614" y="17387"/>
                      <a:pt x="194404" y="15408"/>
                      <a:pt x="195668" y="12641"/>
                    </a:cubicBezTo>
                    <a:cubicBezTo>
                      <a:pt x="195668" y="12426"/>
                      <a:pt x="195692" y="12260"/>
                      <a:pt x="195692" y="12045"/>
                    </a:cubicBezTo>
                    <a:lnTo>
                      <a:pt x="195692"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56;p69">
                <a:extLst>
                  <a:ext uri="{FF2B5EF4-FFF2-40B4-BE49-F238E27FC236}">
                    <a16:creationId xmlns:a16="http://schemas.microsoft.com/office/drawing/2014/main" xmlns="" id="{8F8EB349-0F7B-2506-2989-A94011BEA900}"/>
                  </a:ext>
                </a:extLst>
              </p:cNvPr>
              <p:cNvSpPr/>
              <p:nvPr/>
            </p:nvSpPr>
            <p:spPr>
              <a:xfrm>
                <a:off x="1633925" y="1098525"/>
                <a:ext cx="4377750" cy="2526375"/>
              </a:xfrm>
              <a:custGeom>
                <a:avLst/>
                <a:gdLst/>
                <a:ahLst/>
                <a:cxnLst/>
                <a:rect l="l" t="t" r="r" b="b"/>
                <a:pathLst>
                  <a:path w="175110" h="101055" extrusionOk="0">
                    <a:moveTo>
                      <a:pt x="1" y="0"/>
                    </a:moveTo>
                    <a:lnTo>
                      <a:pt x="1" y="101055"/>
                    </a:lnTo>
                    <a:lnTo>
                      <a:pt x="175110" y="101055"/>
                    </a:lnTo>
                    <a:lnTo>
                      <a:pt x="175110"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3857;p69">
                <a:extLst>
                  <a:ext uri="{FF2B5EF4-FFF2-40B4-BE49-F238E27FC236}">
                    <a16:creationId xmlns:a16="http://schemas.microsoft.com/office/drawing/2014/main" xmlns="" id="{3B706BF7-433F-08DA-ECDD-4995A88E2082}"/>
                  </a:ext>
                </a:extLst>
              </p:cNvPr>
              <p:cNvSpPr/>
              <p:nvPr/>
            </p:nvSpPr>
            <p:spPr>
              <a:xfrm>
                <a:off x="3727400" y="3947450"/>
                <a:ext cx="190825" cy="190825"/>
              </a:xfrm>
              <a:custGeom>
                <a:avLst/>
                <a:gdLst/>
                <a:ahLst/>
                <a:cxnLst/>
                <a:rect l="l" t="t" r="r" b="b"/>
                <a:pathLst>
                  <a:path w="7633" h="7633" extrusionOk="0">
                    <a:moveTo>
                      <a:pt x="3816" y="1"/>
                    </a:moveTo>
                    <a:cubicBezTo>
                      <a:pt x="1694" y="1"/>
                      <a:pt x="0" y="1694"/>
                      <a:pt x="0" y="3817"/>
                    </a:cubicBezTo>
                    <a:cubicBezTo>
                      <a:pt x="0" y="5939"/>
                      <a:pt x="1694" y="7633"/>
                      <a:pt x="3816" y="7633"/>
                    </a:cubicBezTo>
                    <a:cubicBezTo>
                      <a:pt x="5939" y="7633"/>
                      <a:pt x="7632" y="5939"/>
                      <a:pt x="7632" y="3817"/>
                    </a:cubicBezTo>
                    <a:cubicBezTo>
                      <a:pt x="7632" y="1742"/>
                      <a:pt x="5939" y="1"/>
                      <a:pt x="3816" y="1"/>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858;p69">
                <a:extLst>
                  <a:ext uri="{FF2B5EF4-FFF2-40B4-BE49-F238E27FC236}">
                    <a16:creationId xmlns:a16="http://schemas.microsoft.com/office/drawing/2014/main" xmlns="" id="{A2EDFECA-3A51-4713-F53F-71845F6FD800}"/>
                  </a:ext>
                </a:extLst>
              </p:cNvPr>
              <p:cNvSpPr/>
              <p:nvPr/>
            </p:nvSpPr>
            <p:spPr>
              <a:xfrm>
                <a:off x="1633925" y="1098525"/>
                <a:ext cx="4377750" cy="47725"/>
              </a:xfrm>
              <a:custGeom>
                <a:avLst/>
                <a:gdLst/>
                <a:ahLst/>
                <a:cxnLst/>
                <a:rect l="l" t="t" r="r" b="b"/>
                <a:pathLst>
                  <a:path w="175110" h="1909" extrusionOk="0">
                    <a:moveTo>
                      <a:pt x="1" y="0"/>
                    </a:moveTo>
                    <a:lnTo>
                      <a:pt x="1" y="1908"/>
                    </a:lnTo>
                    <a:lnTo>
                      <a:pt x="175110" y="1908"/>
                    </a:lnTo>
                    <a:lnTo>
                      <a:pt x="175110"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3859;p69">
              <a:extLst>
                <a:ext uri="{FF2B5EF4-FFF2-40B4-BE49-F238E27FC236}">
                  <a16:creationId xmlns:a16="http://schemas.microsoft.com/office/drawing/2014/main" xmlns="" id="{91B13752-A543-774B-6163-697D230D55F4}"/>
                </a:ext>
              </a:extLst>
            </p:cNvPr>
            <p:cNvSpPr/>
            <p:nvPr/>
          </p:nvSpPr>
          <p:spPr>
            <a:xfrm>
              <a:off x="2574294" y="3371695"/>
              <a:ext cx="164700" cy="164700"/>
            </a:xfrm>
            <a:prstGeom prst="ellipse">
              <a:avLst/>
            </a:prstGeom>
            <a:solidFill>
              <a:schemeClr val="tx1">
                <a:lumMod val="60000"/>
                <a:lumOff val="40000"/>
              </a:schemeClr>
            </a:solidFill>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xmlns="" id="{179C8FEA-F36B-613B-2D01-F34F75B8A6DE}"/>
              </a:ext>
            </a:extLst>
          </p:cNvPr>
          <p:cNvPicPr>
            <a:picLocks noChangeAspect="1"/>
          </p:cNvPicPr>
          <p:nvPr/>
        </p:nvPicPr>
        <p:blipFill>
          <a:blip r:embed="rId3"/>
          <a:srcRect/>
          <a:stretch/>
        </p:blipFill>
        <p:spPr>
          <a:xfrm>
            <a:off x="914459" y="592963"/>
            <a:ext cx="7475405" cy="2940184"/>
          </a:xfrm>
          <a:prstGeom prst="rect">
            <a:avLst/>
          </a:prstGeom>
        </p:spPr>
      </p:pic>
    </p:spTree>
    <p:extLst>
      <p:ext uri="{BB962C8B-B14F-4D97-AF65-F5344CB8AC3E}">
        <p14:creationId xmlns:p14="http://schemas.microsoft.com/office/powerpoint/2010/main" val="57777084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20"/>
        <p:cNvGrpSpPr/>
        <p:nvPr/>
      </p:nvGrpSpPr>
      <p:grpSpPr>
        <a:xfrm>
          <a:off x="0" y="0"/>
          <a:ext cx="0" cy="0"/>
          <a:chOff x="0" y="0"/>
          <a:chExt cx="0" cy="0"/>
        </a:xfrm>
      </p:grpSpPr>
      <p:sp>
        <p:nvSpPr>
          <p:cNvPr id="3823" name="Google Shape;3823;p69"/>
          <p:cNvSpPr/>
          <p:nvPr/>
        </p:nvSpPr>
        <p:spPr>
          <a:xfrm>
            <a:off x="413500" y="1601500"/>
            <a:ext cx="210600" cy="210600"/>
          </a:xfrm>
          <a:prstGeom prst="ellipse">
            <a:avLst/>
          </a:pr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4" name="Google Shape;3824;p69"/>
          <p:cNvGrpSpPr/>
          <p:nvPr/>
        </p:nvGrpSpPr>
        <p:grpSpPr>
          <a:xfrm>
            <a:off x="48402" y="269520"/>
            <a:ext cx="1484678" cy="1485036"/>
            <a:chOff x="1347125" y="349025"/>
            <a:chExt cx="4978800" cy="4980000"/>
          </a:xfrm>
        </p:grpSpPr>
        <p:sp>
          <p:nvSpPr>
            <p:cNvPr id="3825" name="Google Shape;3825;p69"/>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9"/>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9"/>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9"/>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9"/>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9"/>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9"/>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9"/>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9"/>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9"/>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9"/>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9"/>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9"/>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9"/>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9"/>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9"/>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9"/>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9"/>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9"/>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9"/>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9"/>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9"/>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3847;p69">
            <a:extLst>
              <a:ext uri="{FF2B5EF4-FFF2-40B4-BE49-F238E27FC236}">
                <a16:creationId xmlns:a16="http://schemas.microsoft.com/office/drawing/2014/main" xmlns="" id="{3F76D6DD-69B9-7898-1D3C-0EC080CCD2D0}"/>
              </a:ext>
            </a:extLst>
          </p:cNvPr>
          <p:cNvGrpSpPr/>
          <p:nvPr/>
        </p:nvGrpSpPr>
        <p:grpSpPr>
          <a:xfrm>
            <a:off x="469232" y="373509"/>
            <a:ext cx="8361947" cy="4677090"/>
            <a:chOff x="719991" y="980900"/>
            <a:chExt cx="3873254" cy="3181704"/>
          </a:xfrm>
        </p:grpSpPr>
        <p:grpSp>
          <p:nvGrpSpPr>
            <p:cNvPr id="7" name="Google Shape;3848;p69">
              <a:extLst>
                <a:ext uri="{FF2B5EF4-FFF2-40B4-BE49-F238E27FC236}">
                  <a16:creationId xmlns:a16="http://schemas.microsoft.com/office/drawing/2014/main" xmlns="" id="{5BB7CADE-C2E4-BB83-368D-3FFCC0E94CF2}"/>
                </a:ext>
              </a:extLst>
            </p:cNvPr>
            <p:cNvGrpSpPr/>
            <p:nvPr/>
          </p:nvGrpSpPr>
          <p:grpSpPr>
            <a:xfrm>
              <a:off x="719991" y="980900"/>
              <a:ext cx="3873254" cy="3181704"/>
              <a:chOff x="1377550" y="921425"/>
              <a:chExt cx="4892325" cy="4018825"/>
            </a:xfrm>
          </p:grpSpPr>
          <p:sp>
            <p:nvSpPr>
              <p:cNvPr id="9" name="Google Shape;3849;p69">
                <a:extLst>
                  <a:ext uri="{FF2B5EF4-FFF2-40B4-BE49-F238E27FC236}">
                    <a16:creationId xmlns:a16="http://schemas.microsoft.com/office/drawing/2014/main" xmlns="" id="{386B11F0-724D-CAFE-1292-7C0D1722D6A0}"/>
                  </a:ext>
                </a:extLst>
              </p:cNvPr>
              <p:cNvSpPr/>
              <p:nvPr/>
            </p:nvSpPr>
            <p:spPr>
              <a:xfrm>
                <a:off x="3046475" y="4166875"/>
                <a:ext cx="1555050" cy="725075"/>
              </a:xfrm>
              <a:custGeom>
                <a:avLst/>
                <a:gdLst/>
                <a:ahLst/>
                <a:cxnLst/>
                <a:rect l="l" t="t" r="r" b="b"/>
                <a:pathLst>
                  <a:path w="62202" h="29003" extrusionOk="0">
                    <a:moveTo>
                      <a:pt x="58720" y="1"/>
                    </a:moveTo>
                    <a:lnTo>
                      <a:pt x="3291" y="120"/>
                    </a:lnTo>
                    <a:lnTo>
                      <a:pt x="0" y="29003"/>
                    </a:lnTo>
                    <a:lnTo>
                      <a:pt x="62202" y="28860"/>
                    </a:lnTo>
                    <a:lnTo>
                      <a:pt x="58720" y="1"/>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50;p69">
                <a:extLst>
                  <a:ext uri="{FF2B5EF4-FFF2-40B4-BE49-F238E27FC236}">
                    <a16:creationId xmlns:a16="http://schemas.microsoft.com/office/drawing/2014/main" xmlns="" id="{66F26A79-E8D2-CF0B-12AC-0B413DCC0A0D}"/>
                  </a:ext>
                </a:extLst>
              </p:cNvPr>
              <p:cNvSpPr/>
              <p:nvPr/>
            </p:nvSpPr>
            <p:spPr>
              <a:xfrm>
                <a:off x="3046475" y="4793550"/>
                <a:ext cx="1555050" cy="98400"/>
              </a:xfrm>
              <a:custGeom>
                <a:avLst/>
                <a:gdLst/>
                <a:ahLst/>
                <a:cxnLst/>
                <a:rect l="l" t="t" r="r" b="b"/>
                <a:pathLst>
                  <a:path w="62202" h="3936" extrusionOk="0">
                    <a:moveTo>
                      <a:pt x="61773" y="0"/>
                    </a:moveTo>
                    <a:lnTo>
                      <a:pt x="406" y="24"/>
                    </a:lnTo>
                    <a:lnTo>
                      <a:pt x="0" y="3936"/>
                    </a:lnTo>
                    <a:lnTo>
                      <a:pt x="0" y="3936"/>
                    </a:lnTo>
                    <a:lnTo>
                      <a:pt x="62202" y="3793"/>
                    </a:lnTo>
                    <a:lnTo>
                      <a:pt x="61773"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51;p69">
                <a:extLst>
                  <a:ext uri="{FF2B5EF4-FFF2-40B4-BE49-F238E27FC236}">
                    <a16:creationId xmlns:a16="http://schemas.microsoft.com/office/drawing/2014/main" xmlns="" id="{7C35BA12-AA66-BDD8-18AB-43D956EAA2C4}"/>
                  </a:ext>
                </a:extLst>
              </p:cNvPr>
              <p:cNvSpPr/>
              <p:nvPr/>
            </p:nvSpPr>
            <p:spPr>
              <a:xfrm>
                <a:off x="3097150" y="4166875"/>
                <a:ext cx="1451900" cy="285625"/>
              </a:xfrm>
              <a:custGeom>
                <a:avLst/>
                <a:gdLst/>
                <a:ahLst/>
                <a:cxnLst/>
                <a:rect l="l" t="t" r="r" b="b"/>
                <a:pathLst>
                  <a:path w="58076" h="11425" extrusionOk="0">
                    <a:moveTo>
                      <a:pt x="56693" y="1"/>
                    </a:moveTo>
                    <a:lnTo>
                      <a:pt x="1264" y="120"/>
                    </a:lnTo>
                    <a:lnTo>
                      <a:pt x="0" y="11425"/>
                    </a:lnTo>
                    <a:lnTo>
                      <a:pt x="58076" y="11258"/>
                    </a:lnTo>
                    <a:lnTo>
                      <a:pt x="56693" y="1"/>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852;p69">
                <a:extLst>
                  <a:ext uri="{FF2B5EF4-FFF2-40B4-BE49-F238E27FC236}">
                    <a16:creationId xmlns:a16="http://schemas.microsoft.com/office/drawing/2014/main" xmlns="" id="{00E17751-EEC5-254A-C5EB-2176F520CA52}"/>
                  </a:ext>
                </a:extLst>
              </p:cNvPr>
              <p:cNvSpPr/>
              <p:nvPr/>
            </p:nvSpPr>
            <p:spPr>
              <a:xfrm>
                <a:off x="2810350" y="4858550"/>
                <a:ext cx="2026100" cy="81700"/>
              </a:xfrm>
              <a:custGeom>
                <a:avLst/>
                <a:gdLst/>
                <a:ahLst/>
                <a:cxnLst/>
                <a:rect l="l" t="t" r="r" b="b"/>
                <a:pathLst>
                  <a:path w="81044" h="3268" extrusionOk="0">
                    <a:moveTo>
                      <a:pt x="81044" y="0"/>
                    </a:moveTo>
                    <a:lnTo>
                      <a:pt x="0" y="215"/>
                    </a:lnTo>
                    <a:lnTo>
                      <a:pt x="24" y="3268"/>
                    </a:lnTo>
                    <a:lnTo>
                      <a:pt x="81044" y="3053"/>
                    </a:lnTo>
                    <a:lnTo>
                      <a:pt x="81044"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53;p69">
                <a:extLst>
                  <a:ext uri="{FF2B5EF4-FFF2-40B4-BE49-F238E27FC236}">
                    <a16:creationId xmlns:a16="http://schemas.microsoft.com/office/drawing/2014/main" xmlns="" id="{BA5B747C-0718-1B0A-0EAA-4FBC2C57AC39}"/>
                  </a:ext>
                </a:extLst>
              </p:cNvPr>
              <p:cNvSpPr/>
              <p:nvPr/>
            </p:nvSpPr>
            <p:spPr>
              <a:xfrm>
                <a:off x="1377550" y="921425"/>
                <a:ext cx="4891725" cy="2879375"/>
              </a:xfrm>
              <a:custGeom>
                <a:avLst/>
                <a:gdLst/>
                <a:ahLst/>
                <a:cxnLst/>
                <a:rect l="l" t="t" r="r" b="b"/>
                <a:pathLst>
                  <a:path w="195669" h="115175" extrusionOk="0">
                    <a:moveTo>
                      <a:pt x="7918" y="1"/>
                    </a:moveTo>
                    <a:cubicBezTo>
                      <a:pt x="3554" y="1"/>
                      <a:pt x="0" y="3554"/>
                      <a:pt x="0" y="7943"/>
                    </a:cubicBezTo>
                    <a:lnTo>
                      <a:pt x="0" y="115174"/>
                    </a:lnTo>
                    <a:lnTo>
                      <a:pt x="195668" y="115174"/>
                    </a:lnTo>
                    <a:lnTo>
                      <a:pt x="195668" y="7943"/>
                    </a:lnTo>
                    <a:cubicBezTo>
                      <a:pt x="195668" y="3554"/>
                      <a:pt x="192115" y="1"/>
                      <a:pt x="187726" y="1"/>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54;p69">
                <a:extLst>
                  <a:ext uri="{FF2B5EF4-FFF2-40B4-BE49-F238E27FC236}">
                    <a16:creationId xmlns:a16="http://schemas.microsoft.com/office/drawing/2014/main" xmlns="" id="{37A333F1-FD61-F43D-33A1-83DC2E6973DA}"/>
                  </a:ext>
                </a:extLst>
              </p:cNvPr>
              <p:cNvSpPr/>
              <p:nvPr/>
            </p:nvSpPr>
            <p:spPr>
              <a:xfrm>
                <a:off x="1377550" y="3800775"/>
                <a:ext cx="4891725" cy="499700"/>
              </a:xfrm>
              <a:custGeom>
                <a:avLst/>
                <a:gdLst/>
                <a:ahLst/>
                <a:cxnLst/>
                <a:rect l="l" t="t" r="r" b="b"/>
                <a:pathLst>
                  <a:path w="195669" h="19988" extrusionOk="0">
                    <a:moveTo>
                      <a:pt x="0" y="0"/>
                    </a:moveTo>
                    <a:lnTo>
                      <a:pt x="0" y="12045"/>
                    </a:lnTo>
                    <a:cubicBezTo>
                      <a:pt x="0" y="16433"/>
                      <a:pt x="3554" y="19987"/>
                      <a:pt x="7918" y="19987"/>
                    </a:cubicBezTo>
                    <a:lnTo>
                      <a:pt x="187726" y="19987"/>
                    </a:lnTo>
                    <a:cubicBezTo>
                      <a:pt x="192115" y="19987"/>
                      <a:pt x="195668" y="16433"/>
                      <a:pt x="195668" y="12045"/>
                    </a:cubicBezTo>
                    <a:lnTo>
                      <a:pt x="195668"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55;p69">
                <a:extLst>
                  <a:ext uri="{FF2B5EF4-FFF2-40B4-BE49-F238E27FC236}">
                    <a16:creationId xmlns:a16="http://schemas.microsoft.com/office/drawing/2014/main" xmlns="" id="{35D0E515-3E6C-5A30-A2DB-A4628FC15429}"/>
                  </a:ext>
                </a:extLst>
              </p:cNvPr>
              <p:cNvSpPr/>
              <p:nvPr/>
            </p:nvSpPr>
            <p:spPr>
              <a:xfrm>
                <a:off x="1377550" y="3800775"/>
                <a:ext cx="4892325" cy="434700"/>
              </a:xfrm>
              <a:custGeom>
                <a:avLst/>
                <a:gdLst/>
                <a:ahLst/>
                <a:cxnLst/>
                <a:rect l="l" t="t" r="r" b="b"/>
                <a:pathLst>
                  <a:path w="195693" h="17388" extrusionOk="0">
                    <a:moveTo>
                      <a:pt x="0" y="0"/>
                    </a:moveTo>
                    <a:lnTo>
                      <a:pt x="0" y="12045"/>
                    </a:lnTo>
                    <a:cubicBezTo>
                      <a:pt x="0" y="12260"/>
                      <a:pt x="24" y="12426"/>
                      <a:pt x="24" y="12641"/>
                    </a:cubicBezTo>
                    <a:cubicBezTo>
                      <a:pt x="1288" y="15432"/>
                      <a:pt x="4055" y="17387"/>
                      <a:pt x="7322" y="17387"/>
                    </a:cubicBezTo>
                    <a:lnTo>
                      <a:pt x="188346" y="17387"/>
                    </a:lnTo>
                    <a:cubicBezTo>
                      <a:pt x="191614" y="17387"/>
                      <a:pt x="194404" y="15408"/>
                      <a:pt x="195668" y="12641"/>
                    </a:cubicBezTo>
                    <a:cubicBezTo>
                      <a:pt x="195668" y="12426"/>
                      <a:pt x="195692" y="12260"/>
                      <a:pt x="195692" y="12045"/>
                    </a:cubicBezTo>
                    <a:lnTo>
                      <a:pt x="195692"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56;p69">
                <a:extLst>
                  <a:ext uri="{FF2B5EF4-FFF2-40B4-BE49-F238E27FC236}">
                    <a16:creationId xmlns:a16="http://schemas.microsoft.com/office/drawing/2014/main" xmlns="" id="{8F8EB349-0F7B-2506-2989-A94011BEA900}"/>
                  </a:ext>
                </a:extLst>
              </p:cNvPr>
              <p:cNvSpPr/>
              <p:nvPr/>
            </p:nvSpPr>
            <p:spPr>
              <a:xfrm>
                <a:off x="1633925" y="1098525"/>
                <a:ext cx="4377750" cy="2526375"/>
              </a:xfrm>
              <a:custGeom>
                <a:avLst/>
                <a:gdLst/>
                <a:ahLst/>
                <a:cxnLst/>
                <a:rect l="l" t="t" r="r" b="b"/>
                <a:pathLst>
                  <a:path w="175110" h="101055" extrusionOk="0">
                    <a:moveTo>
                      <a:pt x="1" y="0"/>
                    </a:moveTo>
                    <a:lnTo>
                      <a:pt x="1" y="101055"/>
                    </a:lnTo>
                    <a:lnTo>
                      <a:pt x="175110" y="101055"/>
                    </a:lnTo>
                    <a:lnTo>
                      <a:pt x="175110"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3857;p69">
                <a:extLst>
                  <a:ext uri="{FF2B5EF4-FFF2-40B4-BE49-F238E27FC236}">
                    <a16:creationId xmlns:a16="http://schemas.microsoft.com/office/drawing/2014/main" xmlns="" id="{3B706BF7-433F-08DA-ECDD-4995A88E2082}"/>
                  </a:ext>
                </a:extLst>
              </p:cNvPr>
              <p:cNvSpPr/>
              <p:nvPr/>
            </p:nvSpPr>
            <p:spPr>
              <a:xfrm>
                <a:off x="3727400" y="3947450"/>
                <a:ext cx="190825" cy="190825"/>
              </a:xfrm>
              <a:custGeom>
                <a:avLst/>
                <a:gdLst/>
                <a:ahLst/>
                <a:cxnLst/>
                <a:rect l="l" t="t" r="r" b="b"/>
                <a:pathLst>
                  <a:path w="7633" h="7633" extrusionOk="0">
                    <a:moveTo>
                      <a:pt x="3816" y="1"/>
                    </a:moveTo>
                    <a:cubicBezTo>
                      <a:pt x="1694" y="1"/>
                      <a:pt x="0" y="1694"/>
                      <a:pt x="0" y="3817"/>
                    </a:cubicBezTo>
                    <a:cubicBezTo>
                      <a:pt x="0" y="5939"/>
                      <a:pt x="1694" y="7633"/>
                      <a:pt x="3816" y="7633"/>
                    </a:cubicBezTo>
                    <a:cubicBezTo>
                      <a:pt x="5939" y="7633"/>
                      <a:pt x="7632" y="5939"/>
                      <a:pt x="7632" y="3817"/>
                    </a:cubicBezTo>
                    <a:cubicBezTo>
                      <a:pt x="7632" y="1742"/>
                      <a:pt x="5939" y="1"/>
                      <a:pt x="3816" y="1"/>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858;p69">
                <a:extLst>
                  <a:ext uri="{FF2B5EF4-FFF2-40B4-BE49-F238E27FC236}">
                    <a16:creationId xmlns:a16="http://schemas.microsoft.com/office/drawing/2014/main" xmlns="" id="{A2EDFECA-3A51-4713-F53F-71845F6FD800}"/>
                  </a:ext>
                </a:extLst>
              </p:cNvPr>
              <p:cNvSpPr/>
              <p:nvPr/>
            </p:nvSpPr>
            <p:spPr>
              <a:xfrm>
                <a:off x="1633925" y="1098525"/>
                <a:ext cx="4377750" cy="47725"/>
              </a:xfrm>
              <a:custGeom>
                <a:avLst/>
                <a:gdLst/>
                <a:ahLst/>
                <a:cxnLst/>
                <a:rect l="l" t="t" r="r" b="b"/>
                <a:pathLst>
                  <a:path w="175110" h="1909" extrusionOk="0">
                    <a:moveTo>
                      <a:pt x="1" y="0"/>
                    </a:moveTo>
                    <a:lnTo>
                      <a:pt x="1" y="1908"/>
                    </a:lnTo>
                    <a:lnTo>
                      <a:pt x="175110" y="1908"/>
                    </a:lnTo>
                    <a:lnTo>
                      <a:pt x="175110"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3859;p69">
              <a:extLst>
                <a:ext uri="{FF2B5EF4-FFF2-40B4-BE49-F238E27FC236}">
                  <a16:creationId xmlns:a16="http://schemas.microsoft.com/office/drawing/2014/main" xmlns="" id="{91B13752-A543-774B-6163-697D230D55F4}"/>
                </a:ext>
              </a:extLst>
            </p:cNvPr>
            <p:cNvSpPr/>
            <p:nvPr/>
          </p:nvSpPr>
          <p:spPr>
            <a:xfrm>
              <a:off x="2574294" y="3371695"/>
              <a:ext cx="164700" cy="164700"/>
            </a:xfrm>
            <a:prstGeom prst="ellipse">
              <a:avLst/>
            </a:prstGeom>
            <a:solidFill>
              <a:schemeClr val="tx1">
                <a:lumMod val="60000"/>
                <a:lumOff val="40000"/>
              </a:schemeClr>
            </a:solidFill>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xmlns="" id="{3F00D7DD-3B38-347E-5FE3-B5D68B7B0F32}"/>
              </a:ext>
            </a:extLst>
          </p:cNvPr>
          <p:cNvPicPr>
            <a:picLocks noChangeAspect="1"/>
          </p:cNvPicPr>
          <p:nvPr/>
        </p:nvPicPr>
        <p:blipFill>
          <a:blip r:embed="rId3"/>
          <a:srcRect/>
          <a:stretch/>
        </p:blipFill>
        <p:spPr>
          <a:xfrm>
            <a:off x="907426" y="611257"/>
            <a:ext cx="7482437" cy="2908544"/>
          </a:xfrm>
          <a:prstGeom prst="rect">
            <a:avLst/>
          </a:prstGeom>
        </p:spPr>
      </p:pic>
    </p:spTree>
    <p:extLst>
      <p:ext uri="{BB962C8B-B14F-4D97-AF65-F5344CB8AC3E}">
        <p14:creationId xmlns:p14="http://schemas.microsoft.com/office/powerpoint/2010/main" val="35648977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20"/>
        <p:cNvGrpSpPr/>
        <p:nvPr/>
      </p:nvGrpSpPr>
      <p:grpSpPr>
        <a:xfrm>
          <a:off x="0" y="0"/>
          <a:ext cx="0" cy="0"/>
          <a:chOff x="0" y="0"/>
          <a:chExt cx="0" cy="0"/>
        </a:xfrm>
      </p:grpSpPr>
      <p:sp>
        <p:nvSpPr>
          <p:cNvPr id="3823" name="Google Shape;3823;p69"/>
          <p:cNvSpPr/>
          <p:nvPr/>
        </p:nvSpPr>
        <p:spPr>
          <a:xfrm>
            <a:off x="413500" y="1601500"/>
            <a:ext cx="210600" cy="210600"/>
          </a:xfrm>
          <a:prstGeom prst="ellipse">
            <a:avLst/>
          </a:pr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4" name="Google Shape;3824;p69"/>
          <p:cNvGrpSpPr/>
          <p:nvPr/>
        </p:nvGrpSpPr>
        <p:grpSpPr>
          <a:xfrm>
            <a:off x="48402" y="269520"/>
            <a:ext cx="1484678" cy="1485036"/>
            <a:chOff x="1347125" y="349025"/>
            <a:chExt cx="4978800" cy="4980000"/>
          </a:xfrm>
        </p:grpSpPr>
        <p:sp>
          <p:nvSpPr>
            <p:cNvPr id="3825" name="Google Shape;3825;p69"/>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9"/>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9"/>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9"/>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9"/>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9"/>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9"/>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9"/>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9"/>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9"/>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9"/>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9"/>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9"/>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9"/>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9"/>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9"/>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9"/>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9"/>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9"/>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9"/>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9"/>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9"/>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3847;p69">
            <a:extLst>
              <a:ext uri="{FF2B5EF4-FFF2-40B4-BE49-F238E27FC236}">
                <a16:creationId xmlns:a16="http://schemas.microsoft.com/office/drawing/2014/main" xmlns="" id="{3F76D6DD-69B9-7898-1D3C-0EC080CCD2D0}"/>
              </a:ext>
            </a:extLst>
          </p:cNvPr>
          <p:cNvGrpSpPr/>
          <p:nvPr/>
        </p:nvGrpSpPr>
        <p:grpSpPr>
          <a:xfrm>
            <a:off x="469232" y="373509"/>
            <a:ext cx="8361947" cy="4677090"/>
            <a:chOff x="719991" y="980900"/>
            <a:chExt cx="3873254" cy="3181704"/>
          </a:xfrm>
        </p:grpSpPr>
        <p:grpSp>
          <p:nvGrpSpPr>
            <p:cNvPr id="7" name="Google Shape;3848;p69">
              <a:extLst>
                <a:ext uri="{FF2B5EF4-FFF2-40B4-BE49-F238E27FC236}">
                  <a16:creationId xmlns:a16="http://schemas.microsoft.com/office/drawing/2014/main" xmlns="" id="{5BB7CADE-C2E4-BB83-368D-3FFCC0E94CF2}"/>
                </a:ext>
              </a:extLst>
            </p:cNvPr>
            <p:cNvGrpSpPr/>
            <p:nvPr/>
          </p:nvGrpSpPr>
          <p:grpSpPr>
            <a:xfrm>
              <a:off x="719991" y="980900"/>
              <a:ext cx="3873254" cy="3181704"/>
              <a:chOff x="1377550" y="921425"/>
              <a:chExt cx="4892325" cy="4018825"/>
            </a:xfrm>
          </p:grpSpPr>
          <p:sp>
            <p:nvSpPr>
              <p:cNvPr id="9" name="Google Shape;3849;p69">
                <a:extLst>
                  <a:ext uri="{FF2B5EF4-FFF2-40B4-BE49-F238E27FC236}">
                    <a16:creationId xmlns:a16="http://schemas.microsoft.com/office/drawing/2014/main" xmlns="" id="{386B11F0-724D-CAFE-1292-7C0D1722D6A0}"/>
                  </a:ext>
                </a:extLst>
              </p:cNvPr>
              <p:cNvSpPr/>
              <p:nvPr/>
            </p:nvSpPr>
            <p:spPr>
              <a:xfrm>
                <a:off x="3046475" y="4166875"/>
                <a:ext cx="1555050" cy="725075"/>
              </a:xfrm>
              <a:custGeom>
                <a:avLst/>
                <a:gdLst/>
                <a:ahLst/>
                <a:cxnLst/>
                <a:rect l="l" t="t" r="r" b="b"/>
                <a:pathLst>
                  <a:path w="62202" h="29003" extrusionOk="0">
                    <a:moveTo>
                      <a:pt x="58720" y="1"/>
                    </a:moveTo>
                    <a:lnTo>
                      <a:pt x="3291" y="120"/>
                    </a:lnTo>
                    <a:lnTo>
                      <a:pt x="0" y="29003"/>
                    </a:lnTo>
                    <a:lnTo>
                      <a:pt x="62202" y="28860"/>
                    </a:lnTo>
                    <a:lnTo>
                      <a:pt x="58720" y="1"/>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50;p69">
                <a:extLst>
                  <a:ext uri="{FF2B5EF4-FFF2-40B4-BE49-F238E27FC236}">
                    <a16:creationId xmlns:a16="http://schemas.microsoft.com/office/drawing/2014/main" xmlns="" id="{66F26A79-E8D2-CF0B-12AC-0B413DCC0A0D}"/>
                  </a:ext>
                </a:extLst>
              </p:cNvPr>
              <p:cNvSpPr/>
              <p:nvPr/>
            </p:nvSpPr>
            <p:spPr>
              <a:xfrm>
                <a:off x="3046475" y="4793550"/>
                <a:ext cx="1555050" cy="98400"/>
              </a:xfrm>
              <a:custGeom>
                <a:avLst/>
                <a:gdLst/>
                <a:ahLst/>
                <a:cxnLst/>
                <a:rect l="l" t="t" r="r" b="b"/>
                <a:pathLst>
                  <a:path w="62202" h="3936" extrusionOk="0">
                    <a:moveTo>
                      <a:pt x="61773" y="0"/>
                    </a:moveTo>
                    <a:lnTo>
                      <a:pt x="406" y="24"/>
                    </a:lnTo>
                    <a:lnTo>
                      <a:pt x="0" y="3936"/>
                    </a:lnTo>
                    <a:lnTo>
                      <a:pt x="0" y="3936"/>
                    </a:lnTo>
                    <a:lnTo>
                      <a:pt x="62202" y="3793"/>
                    </a:lnTo>
                    <a:lnTo>
                      <a:pt x="61773"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51;p69">
                <a:extLst>
                  <a:ext uri="{FF2B5EF4-FFF2-40B4-BE49-F238E27FC236}">
                    <a16:creationId xmlns:a16="http://schemas.microsoft.com/office/drawing/2014/main" xmlns="" id="{7C35BA12-AA66-BDD8-18AB-43D956EAA2C4}"/>
                  </a:ext>
                </a:extLst>
              </p:cNvPr>
              <p:cNvSpPr/>
              <p:nvPr/>
            </p:nvSpPr>
            <p:spPr>
              <a:xfrm>
                <a:off x="3097150" y="4166875"/>
                <a:ext cx="1451900" cy="285625"/>
              </a:xfrm>
              <a:custGeom>
                <a:avLst/>
                <a:gdLst/>
                <a:ahLst/>
                <a:cxnLst/>
                <a:rect l="l" t="t" r="r" b="b"/>
                <a:pathLst>
                  <a:path w="58076" h="11425" extrusionOk="0">
                    <a:moveTo>
                      <a:pt x="56693" y="1"/>
                    </a:moveTo>
                    <a:lnTo>
                      <a:pt x="1264" y="120"/>
                    </a:lnTo>
                    <a:lnTo>
                      <a:pt x="0" y="11425"/>
                    </a:lnTo>
                    <a:lnTo>
                      <a:pt x="58076" y="11258"/>
                    </a:lnTo>
                    <a:lnTo>
                      <a:pt x="56693" y="1"/>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852;p69">
                <a:extLst>
                  <a:ext uri="{FF2B5EF4-FFF2-40B4-BE49-F238E27FC236}">
                    <a16:creationId xmlns:a16="http://schemas.microsoft.com/office/drawing/2014/main" xmlns="" id="{00E17751-EEC5-254A-C5EB-2176F520CA52}"/>
                  </a:ext>
                </a:extLst>
              </p:cNvPr>
              <p:cNvSpPr/>
              <p:nvPr/>
            </p:nvSpPr>
            <p:spPr>
              <a:xfrm>
                <a:off x="2810350" y="4858550"/>
                <a:ext cx="2026100" cy="81700"/>
              </a:xfrm>
              <a:custGeom>
                <a:avLst/>
                <a:gdLst/>
                <a:ahLst/>
                <a:cxnLst/>
                <a:rect l="l" t="t" r="r" b="b"/>
                <a:pathLst>
                  <a:path w="81044" h="3268" extrusionOk="0">
                    <a:moveTo>
                      <a:pt x="81044" y="0"/>
                    </a:moveTo>
                    <a:lnTo>
                      <a:pt x="0" y="215"/>
                    </a:lnTo>
                    <a:lnTo>
                      <a:pt x="24" y="3268"/>
                    </a:lnTo>
                    <a:lnTo>
                      <a:pt x="81044" y="3053"/>
                    </a:lnTo>
                    <a:lnTo>
                      <a:pt x="81044"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53;p69">
                <a:extLst>
                  <a:ext uri="{FF2B5EF4-FFF2-40B4-BE49-F238E27FC236}">
                    <a16:creationId xmlns:a16="http://schemas.microsoft.com/office/drawing/2014/main" xmlns="" id="{BA5B747C-0718-1B0A-0EAA-4FBC2C57AC39}"/>
                  </a:ext>
                </a:extLst>
              </p:cNvPr>
              <p:cNvSpPr/>
              <p:nvPr/>
            </p:nvSpPr>
            <p:spPr>
              <a:xfrm>
                <a:off x="1377550" y="921425"/>
                <a:ext cx="4891725" cy="2879375"/>
              </a:xfrm>
              <a:custGeom>
                <a:avLst/>
                <a:gdLst/>
                <a:ahLst/>
                <a:cxnLst/>
                <a:rect l="l" t="t" r="r" b="b"/>
                <a:pathLst>
                  <a:path w="195669" h="115175" extrusionOk="0">
                    <a:moveTo>
                      <a:pt x="7918" y="1"/>
                    </a:moveTo>
                    <a:cubicBezTo>
                      <a:pt x="3554" y="1"/>
                      <a:pt x="0" y="3554"/>
                      <a:pt x="0" y="7943"/>
                    </a:cubicBezTo>
                    <a:lnTo>
                      <a:pt x="0" y="115174"/>
                    </a:lnTo>
                    <a:lnTo>
                      <a:pt x="195668" y="115174"/>
                    </a:lnTo>
                    <a:lnTo>
                      <a:pt x="195668" y="7943"/>
                    </a:lnTo>
                    <a:cubicBezTo>
                      <a:pt x="195668" y="3554"/>
                      <a:pt x="192115" y="1"/>
                      <a:pt x="187726" y="1"/>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54;p69">
                <a:extLst>
                  <a:ext uri="{FF2B5EF4-FFF2-40B4-BE49-F238E27FC236}">
                    <a16:creationId xmlns:a16="http://schemas.microsoft.com/office/drawing/2014/main" xmlns="" id="{37A333F1-FD61-F43D-33A1-83DC2E6973DA}"/>
                  </a:ext>
                </a:extLst>
              </p:cNvPr>
              <p:cNvSpPr/>
              <p:nvPr/>
            </p:nvSpPr>
            <p:spPr>
              <a:xfrm>
                <a:off x="1377550" y="3800775"/>
                <a:ext cx="4891725" cy="499700"/>
              </a:xfrm>
              <a:custGeom>
                <a:avLst/>
                <a:gdLst/>
                <a:ahLst/>
                <a:cxnLst/>
                <a:rect l="l" t="t" r="r" b="b"/>
                <a:pathLst>
                  <a:path w="195669" h="19988" extrusionOk="0">
                    <a:moveTo>
                      <a:pt x="0" y="0"/>
                    </a:moveTo>
                    <a:lnTo>
                      <a:pt x="0" y="12045"/>
                    </a:lnTo>
                    <a:cubicBezTo>
                      <a:pt x="0" y="16433"/>
                      <a:pt x="3554" y="19987"/>
                      <a:pt x="7918" y="19987"/>
                    </a:cubicBezTo>
                    <a:lnTo>
                      <a:pt x="187726" y="19987"/>
                    </a:lnTo>
                    <a:cubicBezTo>
                      <a:pt x="192115" y="19987"/>
                      <a:pt x="195668" y="16433"/>
                      <a:pt x="195668" y="12045"/>
                    </a:cubicBezTo>
                    <a:lnTo>
                      <a:pt x="195668"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55;p69">
                <a:extLst>
                  <a:ext uri="{FF2B5EF4-FFF2-40B4-BE49-F238E27FC236}">
                    <a16:creationId xmlns:a16="http://schemas.microsoft.com/office/drawing/2014/main" xmlns="" id="{35D0E515-3E6C-5A30-A2DB-A4628FC15429}"/>
                  </a:ext>
                </a:extLst>
              </p:cNvPr>
              <p:cNvSpPr/>
              <p:nvPr/>
            </p:nvSpPr>
            <p:spPr>
              <a:xfrm>
                <a:off x="1377550" y="3800775"/>
                <a:ext cx="4892325" cy="434700"/>
              </a:xfrm>
              <a:custGeom>
                <a:avLst/>
                <a:gdLst/>
                <a:ahLst/>
                <a:cxnLst/>
                <a:rect l="l" t="t" r="r" b="b"/>
                <a:pathLst>
                  <a:path w="195693" h="17388" extrusionOk="0">
                    <a:moveTo>
                      <a:pt x="0" y="0"/>
                    </a:moveTo>
                    <a:lnTo>
                      <a:pt x="0" y="12045"/>
                    </a:lnTo>
                    <a:cubicBezTo>
                      <a:pt x="0" y="12260"/>
                      <a:pt x="24" y="12426"/>
                      <a:pt x="24" y="12641"/>
                    </a:cubicBezTo>
                    <a:cubicBezTo>
                      <a:pt x="1288" y="15432"/>
                      <a:pt x="4055" y="17387"/>
                      <a:pt x="7322" y="17387"/>
                    </a:cubicBezTo>
                    <a:lnTo>
                      <a:pt x="188346" y="17387"/>
                    </a:lnTo>
                    <a:cubicBezTo>
                      <a:pt x="191614" y="17387"/>
                      <a:pt x="194404" y="15408"/>
                      <a:pt x="195668" y="12641"/>
                    </a:cubicBezTo>
                    <a:cubicBezTo>
                      <a:pt x="195668" y="12426"/>
                      <a:pt x="195692" y="12260"/>
                      <a:pt x="195692" y="12045"/>
                    </a:cubicBezTo>
                    <a:lnTo>
                      <a:pt x="195692"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56;p69">
                <a:extLst>
                  <a:ext uri="{FF2B5EF4-FFF2-40B4-BE49-F238E27FC236}">
                    <a16:creationId xmlns:a16="http://schemas.microsoft.com/office/drawing/2014/main" xmlns="" id="{8F8EB349-0F7B-2506-2989-A94011BEA900}"/>
                  </a:ext>
                </a:extLst>
              </p:cNvPr>
              <p:cNvSpPr/>
              <p:nvPr/>
            </p:nvSpPr>
            <p:spPr>
              <a:xfrm>
                <a:off x="1633925" y="1098525"/>
                <a:ext cx="4377750" cy="2526375"/>
              </a:xfrm>
              <a:custGeom>
                <a:avLst/>
                <a:gdLst/>
                <a:ahLst/>
                <a:cxnLst/>
                <a:rect l="l" t="t" r="r" b="b"/>
                <a:pathLst>
                  <a:path w="175110" h="101055" extrusionOk="0">
                    <a:moveTo>
                      <a:pt x="1" y="0"/>
                    </a:moveTo>
                    <a:lnTo>
                      <a:pt x="1" y="101055"/>
                    </a:lnTo>
                    <a:lnTo>
                      <a:pt x="175110" y="101055"/>
                    </a:lnTo>
                    <a:lnTo>
                      <a:pt x="175110"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3857;p69">
                <a:extLst>
                  <a:ext uri="{FF2B5EF4-FFF2-40B4-BE49-F238E27FC236}">
                    <a16:creationId xmlns:a16="http://schemas.microsoft.com/office/drawing/2014/main" xmlns="" id="{3B706BF7-433F-08DA-ECDD-4995A88E2082}"/>
                  </a:ext>
                </a:extLst>
              </p:cNvPr>
              <p:cNvSpPr/>
              <p:nvPr/>
            </p:nvSpPr>
            <p:spPr>
              <a:xfrm>
                <a:off x="3727400" y="3947450"/>
                <a:ext cx="190825" cy="190825"/>
              </a:xfrm>
              <a:custGeom>
                <a:avLst/>
                <a:gdLst/>
                <a:ahLst/>
                <a:cxnLst/>
                <a:rect l="l" t="t" r="r" b="b"/>
                <a:pathLst>
                  <a:path w="7633" h="7633" extrusionOk="0">
                    <a:moveTo>
                      <a:pt x="3816" y="1"/>
                    </a:moveTo>
                    <a:cubicBezTo>
                      <a:pt x="1694" y="1"/>
                      <a:pt x="0" y="1694"/>
                      <a:pt x="0" y="3817"/>
                    </a:cubicBezTo>
                    <a:cubicBezTo>
                      <a:pt x="0" y="5939"/>
                      <a:pt x="1694" y="7633"/>
                      <a:pt x="3816" y="7633"/>
                    </a:cubicBezTo>
                    <a:cubicBezTo>
                      <a:pt x="5939" y="7633"/>
                      <a:pt x="7632" y="5939"/>
                      <a:pt x="7632" y="3817"/>
                    </a:cubicBezTo>
                    <a:cubicBezTo>
                      <a:pt x="7632" y="1742"/>
                      <a:pt x="5939" y="1"/>
                      <a:pt x="3816" y="1"/>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858;p69">
                <a:extLst>
                  <a:ext uri="{FF2B5EF4-FFF2-40B4-BE49-F238E27FC236}">
                    <a16:creationId xmlns:a16="http://schemas.microsoft.com/office/drawing/2014/main" xmlns="" id="{A2EDFECA-3A51-4713-F53F-71845F6FD800}"/>
                  </a:ext>
                </a:extLst>
              </p:cNvPr>
              <p:cNvSpPr/>
              <p:nvPr/>
            </p:nvSpPr>
            <p:spPr>
              <a:xfrm>
                <a:off x="1633925" y="1098525"/>
                <a:ext cx="4377750" cy="47725"/>
              </a:xfrm>
              <a:custGeom>
                <a:avLst/>
                <a:gdLst/>
                <a:ahLst/>
                <a:cxnLst/>
                <a:rect l="l" t="t" r="r" b="b"/>
                <a:pathLst>
                  <a:path w="175110" h="1909" extrusionOk="0">
                    <a:moveTo>
                      <a:pt x="1" y="0"/>
                    </a:moveTo>
                    <a:lnTo>
                      <a:pt x="1" y="1908"/>
                    </a:lnTo>
                    <a:lnTo>
                      <a:pt x="175110" y="1908"/>
                    </a:lnTo>
                    <a:lnTo>
                      <a:pt x="175110"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3859;p69">
              <a:extLst>
                <a:ext uri="{FF2B5EF4-FFF2-40B4-BE49-F238E27FC236}">
                  <a16:creationId xmlns:a16="http://schemas.microsoft.com/office/drawing/2014/main" xmlns="" id="{91B13752-A543-774B-6163-697D230D55F4}"/>
                </a:ext>
              </a:extLst>
            </p:cNvPr>
            <p:cNvSpPr/>
            <p:nvPr/>
          </p:nvSpPr>
          <p:spPr>
            <a:xfrm>
              <a:off x="2574294" y="3371695"/>
              <a:ext cx="164700" cy="164700"/>
            </a:xfrm>
            <a:prstGeom prst="ellipse">
              <a:avLst/>
            </a:prstGeom>
            <a:solidFill>
              <a:schemeClr val="tx1">
                <a:lumMod val="60000"/>
                <a:lumOff val="40000"/>
              </a:schemeClr>
            </a:solidFill>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xmlns="" id="{2E91A3FF-F66B-2003-53BF-C9A1F4940336}"/>
              </a:ext>
            </a:extLst>
          </p:cNvPr>
          <p:cNvPicPr>
            <a:picLocks noChangeAspect="1"/>
          </p:cNvPicPr>
          <p:nvPr/>
        </p:nvPicPr>
        <p:blipFill>
          <a:blip r:embed="rId3"/>
          <a:stretch>
            <a:fillRect/>
          </a:stretch>
        </p:blipFill>
        <p:spPr>
          <a:xfrm>
            <a:off x="855776" y="566299"/>
            <a:ext cx="7554207" cy="2953502"/>
          </a:xfrm>
          <a:prstGeom prst="rect">
            <a:avLst/>
          </a:prstGeom>
        </p:spPr>
      </p:pic>
    </p:spTree>
    <p:extLst>
      <p:ext uri="{BB962C8B-B14F-4D97-AF65-F5344CB8AC3E}">
        <p14:creationId xmlns:p14="http://schemas.microsoft.com/office/powerpoint/2010/main" val="196339273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20"/>
        <p:cNvGrpSpPr/>
        <p:nvPr/>
      </p:nvGrpSpPr>
      <p:grpSpPr>
        <a:xfrm>
          <a:off x="0" y="0"/>
          <a:ext cx="0" cy="0"/>
          <a:chOff x="0" y="0"/>
          <a:chExt cx="0" cy="0"/>
        </a:xfrm>
      </p:grpSpPr>
      <p:sp>
        <p:nvSpPr>
          <p:cNvPr id="3823" name="Google Shape;3823;p69"/>
          <p:cNvSpPr/>
          <p:nvPr/>
        </p:nvSpPr>
        <p:spPr>
          <a:xfrm>
            <a:off x="413500" y="1601500"/>
            <a:ext cx="210600" cy="210600"/>
          </a:xfrm>
          <a:prstGeom prst="ellipse">
            <a:avLst/>
          </a:pr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4" name="Google Shape;3824;p69"/>
          <p:cNvGrpSpPr/>
          <p:nvPr/>
        </p:nvGrpSpPr>
        <p:grpSpPr>
          <a:xfrm>
            <a:off x="48402" y="269520"/>
            <a:ext cx="1484678" cy="1485036"/>
            <a:chOff x="1347125" y="349025"/>
            <a:chExt cx="4978800" cy="4980000"/>
          </a:xfrm>
        </p:grpSpPr>
        <p:sp>
          <p:nvSpPr>
            <p:cNvPr id="3825" name="Google Shape;3825;p69"/>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9"/>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9"/>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9"/>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9"/>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9"/>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9"/>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9"/>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9"/>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9"/>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9"/>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9"/>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9"/>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9"/>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9"/>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9"/>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9"/>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9"/>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9"/>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9"/>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9"/>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9"/>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3847;p69">
            <a:extLst>
              <a:ext uri="{FF2B5EF4-FFF2-40B4-BE49-F238E27FC236}">
                <a16:creationId xmlns:a16="http://schemas.microsoft.com/office/drawing/2014/main" xmlns="" id="{3F76D6DD-69B9-7898-1D3C-0EC080CCD2D0}"/>
              </a:ext>
            </a:extLst>
          </p:cNvPr>
          <p:cNvGrpSpPr/>
          <p:nvPr/>
        </p:nvGrpSpPr>
        <p:grpSpPr>
          <a:xfrm>
            <a:off x="469232" y="373509"/>
            <a:ext cx="8361947" cy="4677090"/>
            <a:chOff x="719991" y="980900"/>
            <a:chExt cx="3873254" cy="3181704"/>
          </a:xfrm>
        </p:grpSpPr>
        <p:grpSp>
          <p:nvGrpSpPr>
            <p:cNvPr id="7" name="Google Shape;3848;p69">
              <a:extLst>
                <a:ext uri="{FF2B5EF4-FFF2-40B4-BE49-F238E27FC236}">
                  <a16:creationId xmlns:a16="http://schemas.microsoft.com/office/drawing/2014/main" xmlns="" id="{5BB7CADE-C2E4-BB83-368D-3FFCC0E94CF2}"/>
                </a:ext>
              </a:extLst>
            </p:cNvPr>
            <p:cNvGrpSpPr/>
            <p:nvPr/>
          </p:nvGrpSpPr>
          <p:grpSpPr>
            <a:xfrm>
              <a:off x="719991" y="980900"/>
              <a:ext cx="3873254" cy="3181704"/>
              <a:chOff x="1377550" y="921425"/>
              <a:chExt cx="4892325" cy="4018825"/>
            </a:xfrm>
          </p:grpSpPr>
          <p:sp>
            <p:nvSpPr>
              <p:cNvPr id="9" name="Google Shape;3849;p69">
                <a:extLst>
                  <a:ext uri="{FF2B5EF4-FFF2-40B4-BE49-F238E27FC236}">
                    <a16:creationId xmlns:a16="http://schemas.microsoft.com/office/drawing/2014/main" xmlns="" id="{386B11F0-724D-CAFE-1292-7C0D1722D6A0}"/>
                  </a:ext>
                </a:extLst>
              </p:cNvPr>
              <p:cNvSpPr/>
              <p:nvPr/>
            </p:nvSpPr>
            <p:spPr>
              <a:xfrm>
                <a:off x="3046475" y="4166875"/>
                <a:ext cx="1555050" cy="725075"/>
              </a:xfrm>
              <a:custGeom>
                <a:avLst/>
                <a:gdLst/>
                <a:ahLst/>
                <a:cxnLst/>
                <a:rect l="l" t="t" r="r" b="b"/>
                <a:pathLst>
                  <a:path w="62202" h="29003" extrusionOk="0">
                    <a:moveTo>
                      <a:pt x="58720" y="1"/>
                    </a:moveTo>
                    <a:lnTo>
                      <a:pt x="3291" y="120"/>
                    </a:lnTo>
                    <a:lnTo>
                      <a:pt x="0" y="29003"/>
                    </a:lnTo>
                    <a:lnTo>
                      <a:pt x="62202" y="28860"/>
                    </a:lnTo>
                    <a:lnTo>
                      <a:pt x="58720" y="1"/>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50;p69">
                <a:extLst>
                  <a:ext uri="{FF2B5EF4-FFF2-40B4-BE49-F238E27FC236}">
                    <a16:creationId xmlns:a16="http://schemas.microsoft.com/office/drawing/2014/main" xmlns="" id="{66F26A79-E8D2-CF0B-12AC-0B413DCC0A0D}"/>
                  </a:ext>
                </a:extLst>
              </p:cNvPr>
              <p:cNvSpPr/>
              <p:nvPr/>
            </p:nvSpPr>
            <p:spPr>
              <a:xfrm>
                <a:off x="3046475" y="4793550"/>
                <a:ext cx="1555050" cy="98400"/>
              </a:xfrm>
              <a:custGeom>
                <a:avLst/>
                <a:gdLst/>
                <a:ahLst/>
                <a:cxnLst/>
                <a:rect l="l" t="t" r="r" b="b"/>
                <a:pathLst>
                  <a:path w="62202" h="3936" extrusionOk="0">
                    <a:moveTo>
                      <a:pt x="61773" y="0"/>
                    </a:moveTo>
                    <a:lnTo>
                      <a:pt x="406" y="24"/>
                    </a:lnTo>
                    <a:lnTo>
                      <a:pt x="0" y="3936"/>
                    </a:lnTo>
                    <a:lnTo>
                      <a:pt x="0" y="3936"/>
                    </a:lnTo>
                    <a:lnTo>
                      <a:pt x="62202" y="3793"/>
                    </a:lnTo>
                    <a:lnTo>
                      <a:pt x="61773"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51;p69">
                <a:extLst>
                  <a:ext uri="{FF2B5EF4-FFF2-40B4-BE49-F238E27FC236}">
                    <a16:creationId xmlns:a16="http://schemas.microsoft.com/office/drawing/2014/main" xmlns="" id="{7C35BA12-AA66-BDD8-18AB-43D956EAA2C4}"/>
                  </a:ext>
                </a:extLst>
              </p:cNvPr>
              <p:cNvSpPr/>
              <p:nvPr/>
            </p:nvSpPr>
            <p:spPr>
              <a:xfrm>
                <a:off x="3097150" y="4166875"/>
                <a:ext cx="1451900" cy="285625"/>
              </a:xfrm>
              <a:custGeom>
                <a:avLst/>
                <a:gdLst/>
                <a:ahLst/>
                <a:cxnLst/>
                <a:rect l="l" t="t" r="r" b="b"/>
                <a:pathLst>
                  <a:path w="58076" h="11425" extrusionOk="0">
                    <a:moveTo>
                      <a:pt x="56693" y="1"/>
                    </a:moveTo>
                    <a:lnTo>
                      <a:pt x="1264" y="120"/>
                    </a:lnTo>
                    <a:lnTo>
                      <a:pt x="0" y="11425"/>
                    </a:lnTo>
                    <a:lnTo>
                      <a:pt x="58076" y="11258"/>
                    </a:lnTo>
                    <a:lnTo>
                      <a:pt x="56693" y="1"/>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852;p69">
                <a:extLst>
                  <a:ext uri="{FF2B5EF4-FFF2-40B4-BE49-F238E27FC236}">
                    <a16:creationId xmlns:a16="http://schemas.microsoft.com/office/drawing/2014/main" xmlns="" id="{00E17751-EEC5-254A-C5EB-2176F520CA52}"/>
                  </a:ext>
                </a:extLst>
              </p:cNvPr>
              <p:cNvSpPr/>
              <p:nvPr/>
            </p:nvSpPr>
            <p:spPr>
              <a:xfrm>
                <a:off x="2810350" y="4858550"/>
                <a:ext cx="2026100" cy="81700"/>
              </a:xfrm>
              <a:custGeom>
                <a:avLst/>
                <a:gdLst/>
                <a:ahLst/>
                <a:cxnLst/>
                <a:rect l="l" t="t" r="r" b="b"/>
                <a:pathLst>
                  <a:path w="81044" h="3268" extrusionOk="0">
                    <a:moveTo>
                      <a:pt x="81044" y="0"/>
                    </a:moveTo>
                    <a:lnTo>
                      <a:pt x="0" y="215"/>
                    </a:lnTo>
                    <a:lnTo>
                      <a:pt x="24" y="3268"/>
                    </a:lnTo>
                    <a:lnTo>
                      <a:pt x="81044" y="3053"/>
                    </a:lnTo>
                    <a:lnTo>
                      <a:pt x="81044"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53;p69">
                <a:extLst>
                  <a:ext uri="{FF2B5EF4-FFF2-40B4-BE49-F238E27FC236}">
                    <a16:creationId xmlns:a16="http://schemas.microsoft.com/office/drawing/2014/main" xmlns="" id="{BA5B747C-0718-1B0A-0EAA-4FBC2C57AC39}"/>
                  </a:ext>
                </a:extLst>
              </p:cNvPr>
              <p:cNvSpPr/>
              <p:nvPr/>
            </p:nvSpPr>
            <p:spPr>
              <a:xfrm>
                <a:off x="1377550" y="921425"/>
                <a:ext cx="4891725" cy="2879375"/>
              </a:xfrm>
              <a:custGeom>
                <a:avLst/>
                <a:gdLst/>
                <a:ahLst/>
                <a:cxnLst/>
                <a:rect l="l" t="t" r="r" b="b"/>
                <a:pathLst>
                  <a:path w="195669" h="115175" extrusionOk="0">
                    <a:moveTo>
                      <a:pt x="7918" y="1"/>
                    </a:moveTo>
                    <a:cubicBezTo>
                      <a:pt x="3554" y="1"/>
                      <a:pt x="0" y="3554"/>
                      <a:pt x="0" y="7943"/>
                    </a:cubicBezTo>
                    <a:lnTo>
                      <a:pt x="0" y="115174"/>
                    </a:lnTo>
                    <a:lnTo>
                      <a:pt x="195668" y="115174"/>
                    </a:lnTo>
                    <a:lnTo>
                      <a:pt x="195668" y="7943"/>
                    </a:lnTo>
                    <a:cubicBezTo>
                      <a:pt x="195668" y="3554"/>
                      <a:pt x="192115" y="1"/>
                      <a:pt x="187726" y="1"/>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54;p69">
                <a:extLst>
                  <a:ext uri="{FF2B5EF4-FFF2-40B4-BE49-F238E27FC236}">
                    <a16:creationId xmlns:a16="http://schemas.microsoft.com/office/drawing/2014/main" xmlns="" id="{37A333F1-FD61-F43D-33A1-83DC2E6973DA}"/>
                  </a:ext>
                </a:extLst>
              </p:cNvPr>
              <p:cNvSpPr/>
              <p:nvPr/>
            </p:nvSpPr>
            <p:spPr>
              <a:xfrm>
                <a:off x="1377550" y="3800775"/>
                <a:ext cx="4891725" cy="499700"/>
              </a:xfrm>
              <a:custGeom>
                <a:avLst/>
                <a:gdLst/>
                <a:ahLst/>
                <a:cxnLst/>
                <a:rect l="l" t="t" r="r" b="b"/>
                <a:pathLst>
                  <a:path w="195669" h="19988" extrusionOk="0">
                    <a:moveTo>
                      <a:pt x="0" y="0"/>
                    </a:moveTo>
                    <a:lnTo>
                      <a:pt x="0" y="12045"/>
                    </a:lnTo>
                    <a:cubicBezTo>
                      <a:pt x="0" y="16433"/>
                      <a:pt x="3554" y="19987"/>
                      <a:pt x="7918" y="19987"/>
                    </a:cubicBezTo>
                    <a:lnTo>
                      <a:pt x="187726" y="19987"/>
                    </a:lnTo>
                    <a:cubicBezTo>
                      <a:pt x="192115" y="19987"/>
                      <a:pt x="195668" y="16433"/>
                      <a:pt x="195668" y="12045"/>
                    </a:cubicBezTo>
                    <a:lnTo>
                      <a:pt x="195668"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55;p69">
                <a:extLst>
                  <a:ext uri="{FF2B5EF4-FFF2-40B4-BE49-F238E27FC236}">
                    <a16:creationId xmlns:a16="http://schemas.microsoft.com/office/drawing/2014/main" xmlns="" id="{35D0E515-3E6C-5A30-A2DB-A4628FC15429}"/>
                  </a:ext>
                </a:extLst>
              </p:cNvPr>
              <p:cNvSpPr/>
              <p:nvPr/>
            </p:nvSpPr>
            <p:spPr>
              <a:xfrm>
                <a:off x="1377550" y="3800775"/>
                <a:ext cx="4892325" cy="434700"/>
              </a:xfrm>
              <a:custGeom>
                <a:avLst/>
                <a:gdLst/>
                <a:ahLst/>
                <a:cxnLst/>
                <a:rect l="l" t="t" r="r" b="b"/>
                <a:pathLst>
                  <a:path w="195693" h="17388" extrusionOk="0">
                    <a:moveTo>
                      <a:pt x="0" y="0"/>
                    </a:moveTo>
                    <a:lnTo>
                      <a:pt x="0" y="12045"/>
                    </a:lnTo>
                    <a:cubicBezTo>
                      <a:pt x="0" y="12260"/>
                      <a:pt x="24" y="12426"/>
                      <a:pt x="24" y="12641"/>
                    </a:cubicBezTo>
                    <a:cubicBezTo>
                      <a:pt x="1288" y="15432"/>
                      <a:pt x="4055" y="17387"/>
                      <a:pt x="7322" y="17387"/>
                    </a:cubicBezTo>
                    <a:lnTo>
                      <a:pt x="188346" y="17387"/>
                    </a:lnTo>
                    <a:cubicBezTo>
                      <a:pt x="191614" y="17387"/>
                      <a:pt x="194404" y="15408"/>
                      <a:pt x="195668" y="12641"/>
                    </a:cubicBezTo>
                    <a:cubicBezTo>
                      <a:pt x="195668" y="12426"/>
                      <a:pt x="195692" y="12260"/>
                      <a:pt x="195692" y="12045"/>
                    </a:cubicBezTo>
                    <a:lnTo>
                      <a:pt x="195692"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56;p69">
                <a:extLst>
                  <a:ext uri="{FF2B5EF4-FFF2-40B4-BE49-F238E27FC236}">
                    <a16:creationId xmlns:a16="http://schemas.microsoft.com/office/drawing/2014/main" xmlns="" id="{8F8EB349-0F7B-2506-2989-A94011BEA900}"/>
                  </a:ext>
                </a:extLst>
              </p:cNvPr>
              <p:cNvSpPr/>
              <p:nvPr/>
            </p:nvSpPr>
            <p:spPr>
              <a:xfrm>
                <a:off x="1633925" y="1098525"/>
                <a:ext cx="4377750" cy="2526375"/>
              </a:xfrm>
              <a:custGeom>
                <a:avLst/>
                <a:gdLst/>
                <a:ahLst/>
                <a:cxnLst/>
                <a:rect l="l" t="t" r="r" b="b"/>
                <a:pathLst>
                  <a:path w="175110" h="101055" extrusionOk="0">
                    <a:moveTo>
                      <a:pt x="1" y="0"/>
                    </a:moveTo>
                    <a:lnTo>
                      <a:pt x="1" y="101055"/>
                    </a:lnTo>
                    <a:lnTo>
                      <a:pt x="175110" y="101055"/>
                    </a:lnTo>
                    <a:lnTo>
                      <a:pt x="175110"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3857;p69">
                <a:extLst>
                  <a:ext uri="{FF2B5EF4-FFF2-40B4-BE49-F238E27FC236}">
                    <a16:creationId xmlns:a16="http://schemas.microsoft.com/office/drawing/2014/main" xmlns="" id="{3B706BF7-433F-08DA-ECDD-4995A88E2082}"/>
                  </a:ext>
                </a:extLst>
              </p:cNvPr>
              <p:cNvSpPr/>
              <p:nvPr/>
            </p:nvSpPr>
            <p:spPr>
              <a:xfrm>
                <a:off x="3727400" y="3947450"/>
                <a:ext cx="190825" cy="190825"/>
              </a:xfrm>
              <a:custGeom>
                <a:avLst/>
                <a:gdLst/>
                <a:ahLst/>
                <a:cxnLst/>
                <a:rect l="l" t="t" r="r" b="b"/>
                <a:pathLst>
                  <a:path w="7633" h="7633" extrusionOk="0">
                    <a:moveTo>
                      <a:pt x="3816" y="1"/>
                    </a:moveTo>
                    <a:cubicBezTo>
                      <a:pt x="1694" y="1"/>
                      <a:pt x="0" y="1694"/>
                      <a:pt x="0" y="3817"/>
                    </a:cubicBezTo>
                    <a:cubicBezTo>
                      <a:pt x="0" y="5939"/>
                      <a:pt x="1694" y="7633"/>
                      <a:pt x="3816" y="7633"/>
                    </a:cubicBezTo>
                    <a:cubicBezTo>
                      <a:pt x="5939" y="7633"/>
                      <a:pt x="7632" y="5939"/>
                      <a:pt x="7632" y="3817"/>
                    </a:cubicBezTo>
                    <a:cubicBezTo>
                      <a:pt x="7632" y="1742"/>
                      <a:pt x="5939" y="1"/>
                      <a:pt x="3816" y="1"/>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858;p69">
                <a:extLst>
                  <a:ext uri="{FF2B5EF4-FFF2-40B4-BE49-F238E27FC236}">
                    <a16:creationId xmlns:a16="http://schemas.microsoft.com/office/drawing/2014/main" xmlns="" id="{A2EDFECA-3A51-4713-F53F-71845F6FD800}"/>
                  </a:ext>
                </a:extLst>
              </p:cNvPr>
              <p:cNvSpPr/>
              <p:nvPr/>
            </p:nvSpPr>
            <p:spPr>
              <a:xfrm>
                <a:off x="1633925" y="1098525"/>
                <a:ext cx="4377750" cy="47725"/>
              </a:xfrm>
              <a:custGeom>
                <a:avLst/>
                <a:gdLst/>
                <a:ahLst/>
                <a:cxnLst/>
                <a:rect l="l" t="t" r="r" b="b"/>
                <a:pathLst>
                  <a:path w="175110" h="1909" extrusionOk="0">
                    <a:moveTo>
                      <a:pt x="1" y="0"/>
                    </a:moveTo>
                    <a:lnTo>
                      <a:pt x="1" y="1908"/>
                    </a:lnTo>
                    <a:lnTo>
                      <a:pt x="175110" y="1908"/>
                    </a:lnTo>
                    <a:lnTo>
                      <a:pt x="175110"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3859;p69">
              <a:extLst>
                <a:ext uri="{FF2B5EF4-FFF2-40B4-BE49-F238E27FC236}">
                  <a16:creationId xmlns:a16="http://schemas.microsoft.com/office/drawing/2014/main" xmlns="" id="{91B13752-A543-774B-6163-697D230D55F4}"/>
                </a:ext>
              </a:extLst>
            </p:cNvPr>
            <p:cNvSpPr/>
            <p:nvPr/>
          </p:nvSpPr>
          <p:spPr>
            <a:xfrm>
              <a:off x="2574294" y="3371695"/>
              <a:ext cx="164700" cy="164700"/>
            </a:xfrm>
            <a:prstGeom prst="ellipse">
              <a:avLst/>
            </a:prstGeom>
            <a:solidFill>
              <a:schemeClr val="tx1">
                <a:lumMod val="60000"/>
                <a:lumOff val="40000"/>
              </a:schemeClr>
            </a:solidFill>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xmlns="" id="{A0E3B818-D8FF-9A13-52A2-21513EADEDB9}"/>
              </a:ext>
            </a:extLst>
          </p:cNvPr>
          <p:cNvPicPr>
            <a:picLocks noChangeAspect="1"/>
          </p:cNvPicPr>
          <p:nvPr/>
        </p:nvPicPr>
        <p:blipFill>
          <a:blip r:embed="rId3"/>
          <a:stretch>
            <a:fillRect/>
          </a:stretch>
        </p:blipFill>
        <p:spPr>
          <a:xfrm>
            <a:off x="898666" y="556494"/>
            <a:ext cx="7511318" cy="2976654"/>
          </a:xfrm>
          <a:prstGeom prst="rect">
            <a:avLst/>
          </a:prstGeom>
        </p:spPr>
      </p:pic>
    </p:spTree>
    <p:extLst>
      <p:ext uri="{BB962C8B-B14F-4D97-AF65-F5344CB8AC3E}">
        <p14:creationId xmlns:p14="http://schemas.microsoft.com/office/powerpoint/2010/main" val="129191611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20"/>
        <p:cNvGrpSpPr/>
        <p:nvPr/>
      </p:nvGrpSpPr>
      <p:grpSpPr>
        <a:xfrm>
          <a:off x="0" y="0"/>
          <a:ext cx="0" cy="0"/>
          <a:chOff x="0" y="0"/>
          <a:chExt cx="0" cy="0"/>
        </a:xfrm>
      </p:grpSpPr>
      <p:sp>
        <p:nvSpPr>
          <p:cNvPr id="3823" name="Google Shape;3823;p69"/>
          <p:cNvSpPr/>
          <p:nvPr/>
        </p:nvSpPr>
        <p:spPr>
          <a:xfrm>
            <a:off x="413500" y="1601500"/>
            <a:ext cx="210600" cy="210600"/>
          </a:xfrm>
          <a:prstGeom prst="ellipse">
            <a:avLst/>
          </a:pr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4" name="Google Shape;3824;p69"/>
          <p:cNvGrpSpPr/>
          <p:nvPr/>
        </p:nvGrpSpPr>
        <p:grpSpPr>
          <a:xfrm>
            <a:off x="48402" y="269520"/>
            <a:ext cx="1484678" cy="1485036"/>
            <a:chOff x="1347125" y="349025"/>
            <a:chExt cx="4978800" cy="4980000"/>
          </a:xfrm>
        </p:grpSpPr>
        <p:sp>
          <p:nvSpPr>
            <p:cNvPr id="3825" name="Google Shape;3825;p69"/>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9"/>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9"/>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9"/>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9"/>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9"/>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9"/>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9"/>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9"/>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9"/>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9"/>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9"/>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9"/>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9"/>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9"/>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9"/>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9"/>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9"/>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9"/>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9"/>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9"/>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9"/>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3847;p69">
            <a:extLst>
              <a:ext uri="{FF2B5EF4-FFF2-40B4-BE49-F238E27FC236}">
                <a16:creationId xmlns:a16="http://schemas.microsoft.com/office/drawing/2014/main" xmlns="" id="{3F76D6DD-69B9-7898-1D3C-0EC080CCD2D0}"/>
              </a:ext>
            </a:extLst>
          </p:cNvPr>
          <p:cNvGrpSpPr/>
          <p:nvPr/>
        </p:nvGrpSpPr>
        <p:grpSpPr>
          <a:xfrm>
            <a:off x="469232" y="373509"/>
            <a:ext cx="8361947" cy="4677090"/>
            <a:chOff x="719991" y="980900"/>
            <a:chExt cx="3873254" cy="3181704"/>
          </a:xfrm>
        </p:grpSpPr>
        <p:grpSp>
          <p:nvGrpSpPr>
            <p:cNvPr id="7" name="Google Shape;3848;p69">
              <a:extLst>
                <a:ext uri="{FF2B5EF4-FFF2-40B4-BE49-F238E27FC236}">
                  <a16:creationId xmlns:a16="http://schemas.microsoft.com/office/drawing/2014/main" xmlns="" id="{5BB7CADE-C2E4-BB83-368D-3FFCC0E94CF2}"/>
                </a:ext>
              </a:extLst>
            </p:cNvPr>
            <p:cNvGrpSpPr/>
            <p:nvPr/>
          </p:nvGrpSpPr>
          <p:grpSpPr>
            <a:xfrm>
              <a:off x="719991" y="980900"/>
              <a:ext cx="3873254" cy="3181704"/>
              <a:chOff x="1377550" y="921425"/>
              <a:chExt cx="4892325" cy="4018825"/>
            </a:xfrm>
          </p:grpSpPr>
          <p:sp>
            <p:nvSpPr>
              <p:cNvPr id="9" name="Google Shape;3849;p69">
                <a:extLst>
                  <a:ext uri="{FF2B5EF4-FFF2-40B4-BE49-F238E27FC236}">
                    <a16:creationId xmlns:a16="http://schemas.microsoft.com/office/drawing/2014/main" xmlns="" id="{386B11F0-724D-CAFE-1292-7C0D1722D6A0}"/>
                  </a:ext>
                </a:extLst>
              </p:cNvPr>
              <p:cNvSpPr/>
              <p:nvPr/>
            </p:nvSpPr>
            <p:spPr>
              <a:xfrm>
                <a:off x="3046475" y="4166875"/>
                <a:ext cx="1555050" cy="725075"/>
              </a:xfrm>
              <a:custGeom>
                <a:avLst/>
                <a:gdLst/>
                <a:ahLst/>
                <a:cxnLst/>
                <a:rect l="l" t="t" r="r" b="b"/>
                <a:pathLst>
                  <a:path w="62202" h="29003" extrusionOk="0">
                    <a:moveTo>
                      <a:pt x="58720" y="1"/>
                    </a:moveTo>
                    <a:lnTo>
                      <a:pt x="3291" y="120"/>
                    </a:lnTo>
                    <a:lnTo>
                      <a:pt x="0" y="29003"/>
                    </a:lnTo>
                    <a:lnTo>
                      <a:pt x="62202" y="28860"/>
                    </a:lnTo>
                    <a:lnTo>
                      <a:pt x="58720" y="1"/>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50;p69">
                <a:extLst>
                  <a:ext uri="{FF2B5EF4-FFF2-40B4-BE49-F238E27FC236}">
                    <a16:creationId xmlns:a16="http://schemas.microsoft.com/office/drawing/2014/main" xmlns="" id="{66F26A79-E8D2-CF0B-12AC-0B413DCC0A0D}"/>
                  </a:ext>
                </a:extLst>
              </p:cNvPr>
              <p:cNvSpPr/>
              <p:nvPr/>
            </p:nvSpPr>
            <p:spPr>
              <a:xfrm>
                <a:off x="3046475" y="4793550"/>
                <a:ext cx="1555050" cy="98400"/>
              </a:xfrm>
              <a:custGeom>
                <a:avLst/>
                <a:gdLst/>
                <a:ahLst/>
                <a:cxnLst/>
                <a:rect l="l" t="t" r="r" b="b"/>
                <a:pathLst>
                  <a:path w="62202" h="3936" extrusionOk="0">
                    <a:moveTo>
                      <a:pt x="61773" y="0"/>
                    </a:moveTo>
                    <a:lnTo>
                      <a:pt x="406" y="24"/>
                    </a:lnTo>
                    <a:lnTo>
                      <a:pt x="0" y="3936"/>
                    </a:lnTo>
                    <a:lnTo>
                      <a:pt x="0" y="3936"/>
                    </a:lnTo>
                    <a:lnTo>
                      <a:pt x="62202" y="3793"/>
                    </a:lnTo>
                    <a:lnTo>
                      <a:pt x="61773"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51;p69">
                <a:extLst>
                  <a:ext uri="{FF2B5EF4-FFF2-40B4-BE49-F238E27FC236}">
                    <a16:creationId xmlns:a16="http://schemas.microsoft.com/office/drawing/2014/main" xmlns="" id="{7C35BA12-AA66-BDD8-18AB-43D956EAA2C4}"/>
                  </a:ext>
                </a:extLst>
              </p:cNvPr>
              <p:cNvSpPr/>
              <p:nvPr/>
            </p:nvSpPr>
            <p:spPr>
              <a:xfrm>
                <a:off x="3097150" y="4166875"/>
                <a:ext cx="1451900" cy="285625"/>
              </a:xfrm>
              <a:custGeom>
                <a:avLst/>
                <a:gdLst/>
                <a:ahLst/>
                <a:cxnLst/>
                <a:rect l="l" t="t" r="r" b="b"/>
                <a:pathLst>
                  <a:path w="58076" h="11425" extrusionOk="0">
                    <a:moveTo>
                      <a:pt x="56693" y="1"/>
                    </a:moveTo>
                    <a:lnTo>
                      <a:pt x="1264" y="120"/>
                    </a:lnTo>
                    <a:lnTo>
                      <a:pt x="0" y="11425"/>
                    </a:lnTo>
                    <a:lnTo>
                      <a:pt x="58076" y="11258"/>
                    </a:lnTo>
                    <a:lnTo>
                      <a:pt x="56693" y="1"/>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852;p69">
                <a:extLst>
                  <a:ext uri="{FF2B5EF4-FFF2-40B4-BE49-F238E27FC236}">
                    <a16:creationId xmlns:a16="http://schemas.microsoft.com/office/drawing/2014/main" xmlns="" id="{00E17751-EEC5-254A-C5EB-2176F520CA52}"/>
                  </a:ext>
                </a:extLst>
              </p:cNvPr>
              <p:cNvSpPr/>
              <p:nvPr/>
            </p:nvSpPr>
            <p:spPr>
              <a:xfrm>
                <a:off x="2810350" y="4858550"/>
                <a:ext cx="2026100" cy="81700"/>
              </a:xfrm>
              <a:custGeom>
                <a:avLst/>
                <a:gdLst/>
                <a:ahLst/>
                <a:cxnLst/>
                <a:rect l="l" t="t" r="r" b="b"/>
                <a:pathLst>
                  <a:path w="81044" h="3268" extrusionOk="0">
                    <a:moveTo>
                      <a:pt x="81044" y="0"/>
                    </a:moveTo>
                    <a:lnTo>
                      <a:pt x="0" y="215"/>
                    </a:lnTo>
                    <a:lnTo>
                      <a:pt x="24" y="3268"/>
                    </a:lnTo>
                    <a:lnTo>
                      <a:pt x="81044" y="3053"/>
                    </a:lnTo>
                    <a:lnTo>
                      <a:pt x="81044"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53;p69">
                <a:extLst>
                  <a:ext uri="{FF2B5EF4-FFF2-40B4-BE49-F238E27FC236}">
                    <a16:creationId xmlns:a16="http://schemas.microsoft.com/office/drawing/2014/main" xmlns="" id="{BA5B747C-0718-1B0A-0EAA-4FBC2C57AC39}"/>
                  </a:ext>
                </a:extLst>
              </p:cNvPr>
              <p:cNvSpPr/>
              <p:nvPr/>
            </p:nvSpPr>
            <p:spPr>
              <a:xfrm>
                <a:off x="1377550" y="921425"/>
                <a:ext cx="4891725" cy="2879375"/>
              </a:xfrm>
              <a:custGeom>
                <a:avLst/>
                <a:gdLst/>
                <a:ahLst/>
                <a:cxnLst/>
                <a:rect l="l" t="t" r="r" b="b"/>
                <a:pathLst>
                  <a:path w="195669" h="115175" extrusionOk="0">
                    <a:moveTo>
                      <a:pt x="7918" y="1"/>
                    </a:moveTo>
                    <a:cubicBezTo>
                      <a:pt x="3554" y="1"/>
                      <a:pt x="0" y="3554"/>
                      <a:pt x="0" y="7943"/>
                    </a:cubicBezTo>
                    <a:lnTo>
                      <a:pt x="0" y="115174"/>
                    </a:lnTo>
                    <a:lnTo>
                      <a:pt x="195668" y="115174"/>
                    </a:lnTo>
                    <a:lnTo>
                      <a:pt x="195668" y="7943"/>
                    </a:lnTo>
                    <a:cubicBezTo>
                      <a:pt x="195668" y="3554"/>
                      <a:pt x="192115" y="1"/>
                      <a:pt x="187726" y="1"/>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54;p69">
                <a:extLst>
                  <a:ext uri="{FF2B5EF4-FFF2-40B4-BE49-F238E27FC236}">
                    <a16:creationId xmlns:a16="http://schemas.microsoft.com/office/drawing/2014/main" xmlns="" id="{37A333F1-FD61-F43D-33A1-83DC2E6973DA}"/>
                  </a:ext>
                </a:extLst>
              </p:cNvPr>
              <p:cNvSpPr/>
              <p:nvPr/>
            </p:nvSpPr>
            <p:spPr>
              <a:xfrm>
                <a:off x="1377550" y="3800775"/>
                <a:ext cx="4891725" cy="499700"/>
              </a:xfrm>
              <a:custGeom>
                <a:avLst/>
                <a:gdLst/>
                <a:ahLst/>
                <a:cxnLst/>
                <a:rect l="l" t="t" r="r" b="b"/>
                <a:pathLst>
                  <a:path w="195669" h="19988" extrusionOk="0">
                    <a:moveTo>
                      <a:pt x="0" y="0"/>
                    </a:moveTo>
                    <a:lnTo>
                      <a:pt x="0" y="12045"/>
                    </a:lnTo>
                    <a:cubicBezTo>
                      <a:pt x="0" y="16433"/>
                      <a:pt x="3554" y="19987"/>
                      <a:pt x="7918" y="19987"/>
                    </a:cubicBezTo>
                    <a:lnTo>
                      <a:pt x="187726" y="19987"/>
                    </a:lnTo>
                    <a:cubicBezTo>
                      <a:pt x="192115" y="19987"/>
                      <a:pt x="195668" y="16433"/>
                      <a:pt x="195668" y="12045"/>
                    </a:cubicBezTo>
                    <a:lnTo>
                      <a:pt x="195668"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55;p69">
                <a:extLst>
                  <a:ext uri="{FF2B5EF4-FFF2-40B4-BE49-F238E27FC236}">
                    <a16:creationId xmlns:a16="http://schemas.microsoft.com/office/drawing/2014/main" xmlns="" id="{35D0E515-3E6C-5A30-A2DB-A4628FC15429}"/>
                  </a:ext>
                </a:extLst>
              </p:cNvPr>
              <p:cNvSpPr/>
              <p:nvPr/>
            </p:nvSpPr>
            <p:spPr>
              <a:xfrm>
                <a:off x="1377550" y="3800775"/>
                <a:ext cx="4892325" cy="434700"/>
              </a:xfrm>
              <a:custGeom>
                <a:avLst/>
                <a:gdLst/>
                <a:ahLst/>
                <a:cxnLst/>
                <a:rect l="l" t="t" r="r" b="b"/>
                <a:pathLst>
                  <a:path w="195693" h="17388" extrusionOk="0">
                    <a:moveTo>
                      <a:pt x="0" y="0"/>
                    </a:moveTo>
                    <a:lnTo>
                      <a:pt x="0" y="12045"/>
                    </a:lnTo>
                    <a:cubicBezTo>
                      <a:pt x="0" y="12260"/>
                      <a:pt x="24" y="12426"/>
                      <a:pt x="24" y="12641"/>
                    </a:cubicBezTo>
                    <a:cubicBezTo>
                      <a:pt x="1288" y="15432"/>
                      <a:pt x="4055" y="17387"/>
                      <a:pt x="7322" y="17387"/>
                    </a:cubicBezTo>
                    <a:lnTo>
                      <a:pt x="188346" y="17387"/>
                    </a:lnTo>
                    <a:cubicBezTo>
                      <a:pt x="191614" y="17387"/>
                      <a:pt x="194404" y="15408"/>
                      <a:pt x="195668" y="12641"/>
                    </a:cubicBezTo>
                    <a:cubicBezTo>
                      <a:pt x="195668" y="12426"/>
                      <a:pt x="195692" y="12260"/>
                      <a:pt x="195692" y="12045"/>
                    </a:cubicBezTo>
                    <a:lnTo>
                      <a:pt x="195692"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56;p69">
                <a:extLst>
                  <a:ext uri="{FF2B5EF4-FFF2-40B4-BE49-F238E27FC236}">
                    <a16:creationId xmlns:a16="http://schemas.microsoft.com/office/drawing/2014/main" xmlns="" id="{8F8EB349-0F7B-2506-2989-A94011BEA900}"/>
                  </a:ext>
                </a:extLst>
              </p:cNvPr>
              <p:cNvSpPr/>
              <p:nvPr/>
            </p:nvSpPr>
            <p:spPr>
              <a:xfrm>
                <a:off x="1633925" y="1098525"/>
                <a:ext cx="4377750" cy="2526375"/>
              </a:xfrm>
              <a:custGeom>
                <a:avLst/>
                <a:gdLst/>
                <a:ahLst/>
                <a:cxnLst/>
                <a:rect l="l" t="t" r="r" b="b"/>
                <a:pathLst>
                  <a:path w="175110" h="101055" extrusionOk="0">
                    <a:moveTo>
                      <a:pt x="1" y="0"/>
                    </a:moveTo>
                    <a:lnTo>
                      <a:pt x="1" y="101055"/>
                    </a:lnTo>
                    <a:lnTo>
                      <a:pt x="175110" y="101055"/>
                    </a:lnTo>
                    <a:lnTo>
                      <a:pt x="175110"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3857;p69">
                <a:extLst>
                  <a:ext uri="{FF2B5EF4-FFF2-40B4-BE49-F238E27FC236}">
                    <a16:creationId xmlns:a16="http://schemas.microsoft.com/office/drawing/2014/main" xmlns="" id="{3B706BF7-433F-08DA-ECDD-4995A88E2082}"/>
                  </a:ext>
                </a:extLst>
              </p:cNvPr>
              <p:cNvSpPr/>
              <p:nvPr/>
            </p:nvSpPr>
            <p:spPr>
              <a:xfrm>
                <a:off x="3727400" y="3947450"/>
                <a:ext cx="190825" cy="190825"/>
              </a:xfrm>
              <a:custGeom>
                <a:avLst/>
                <a:gdLst/>
                <a:ahLst/>
                <a:cxnLst/>
                <a:rect l="l" t="t" r="r" b="b"/>
                <a:pathLst>
                  <a:path w="7633" h="7633" extrusionOk="0">
                    <a:moveTo>
                      <a:pt x="3816" y="1"/>
                    </a:moveTo>
                    <a:cubicBezTo>
                      <a:pt x="1694" y="1"/>
                      <a:pt x="0" y="1694"/>
                      <a:pt x="0" y="3817"/>
                    </a:cubicBezTo>
                    <a:cubicBezTo>
                      <a:pt x="0" y="5939"/>
                      <a:pt x="1694" y="7633"/>
                      <a:pt x="3816" y="7633"/>
                    </a:cubicBezTo>
                    <a:cubicBezTo>
                      <a:pt x="5939" y="7633"/>
                      <a:pt x="7632" y="5939"/>
                      <a:pt x="7632" y="3817"/>
                    </a:cubicBezTo>
                    <a:cubicBezTo>
                      <a:pt x="7632" y="1742"/>
                      <a:pt x="5939" y="1"/>
                      <a:pt x="3816" y="1"/>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858;p69">
                <a:extLst>
                  <a:ext uri="{FF2B5EF4-FFF2-40B4-BE49-F238E27FC236}">
                    <a16:creationId xmlns:a16="http://schemas.microsoft.com/office/drawing/2014/main" xmlns="" id="{A2EDFECA-3A51-4713-F53F-71845F6FD800}"/>
                  </a:ext>
                </a:extLst>
              </p:cNvPr>
              <p:cNvSpPr/>
              <p:nvPr/>
            </p:nvSpPr>
            <p:spPr>
              <a:xfrm>
                <a:off x="1633925" y="1098525"/>
                <a:ext cx="4377750" cy="47725"/>
              </a:xfrm>
              <a:custGeom>
                <a:avLst/>
                <a:gdLst/>
                <a:ahLst/>
                <a:cxnLst/>
                <a:rect l="l" t="t" r="r" b="b"/>
                <a:pathLst>
                  <a:path w="175110" h="1909" extrusionOk="0">
                    <a:moveTo>
                      <a:pt x="1" y="0"/>
                    </a:moveTo>
                    <a:lnTo>
                      <a:pt x="1" y="1908"/>
                    </a:lnTo>
                    <a:lnTo>
                      <a:pt x="175110" y="1908"/>
                    </a:lnTo>
                    <a:lnTo>
                      <a:pt x="175110"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3859;p69">
              <a:extLst>
                <a:ext uri="{FF2B5EF4-FFF2-40B4-BE49-F238E27FC236}">
                  <a16:creationId xmlns:a16="http://schemas.microsoft.com/office/drawing/2014/main" xmlns="" id="{91B13752-A543-774B-6163-697D230D55F4}"/>
                </a:ext>
              </a:extLst>
            </p:cNvPr>
            <p:cNvSpPr/>
            <p:nvPr/>
          </p:nvSpPr>
          <p:spPr>
            <a:xfrm>
              <a:off x="2574294" y="3371695"/>
              <a:ext cx="164700" cy="164700"/>
            </a:xfrm>
            <a:prstGeom prst="ellipse">
              <a:avLst/>
            </a:prstGeom>
            <a:solidFill>
              <a:schemeClr val="tx1">
                <a:lumMod val="60000"/>
                <a:lumOff val="40000"/>
              </a:schemeClr>
            </a:solidFill>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666" y="584332"/>
            <a:ext cx="7491198" cy="2942686"/>
          </a:xfrm>
          <a:prstGeom prst="rect">
            <a:avLst/>
          </a:prstGeom>
        </p:spPr>
      </p:pic>
    </p:spTree>
    <p:extLst>
      <p:ext uri="{BB962C8B-B14F-4D97-AF65-F5344CB8AC3E}">
        <p14:creationId xmlns:p14="http://schemas.microsoft.com/office/powerpoint/2010/main" val="42598495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63"/>
        <p:cNvGrpSpPr/>
        <p:nvPr/>
      </p:nvGrpSpPr>
      <p:grpSpPr>
        <a:xfrm>
          <a:off x="0" y="0"/>
          <a:ext cx="0" cy="0"/>
          <a:chOff x="0" y="0"/>
          <a:chExt cx="0" cy="0"/>
        </a:xfrm>
      </p:grpSpPr>
      <p:sp>
        <p:nvSpPr>
          <p:cNvPr id="3564" name="Google Shape;3564;p58"/>
          <p:cNvSpPr txBox="1">
            <a:spLocks noGrp="1"/>
          </p:cNvSpPr>
          <p:nvPr>
            <p:ph type="title"/>
          </p:nvPr>
        </p:nvSpPr>
        <p:spPr>
          <a:xfrm>
            <a:off x="905913" y="255540"/>
            <a:ext cx="6995700" cy="85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Team Member</a:t>
            </a:r>
            <a:endParaRPr dirty="0"/>
          </a:p>
        </p:txBody>
      </p:sp>
      <p:sp>
        <p:nvSpPr>
          <p:cNvPr id="3571" name="Google Shape;3571;p58"/>
          <p:cNvSpPr/>
          <p:nvPr/>
        </p:nvSpPr>
        <p:spPr>
          <a:xfrm>
            <a:off x="1686075" y="3128963"/>
            <a:ext cx="547200" cy="547500"/>
          </a:xfrm>
          <a:prstGeom prst="ellipse">
            <a:avLst/>
          </a:prstGeom>
          <a:noFill/>
          <a:ln w="19050" cap="flat" cmpd="sng">
            <a:solidFill>
              <a:srgbClr val="FF721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8"/>
          <p:cNvSpPr/>
          <p:nvPr/>
        </p:nvSpPr>
        <p:spPr>
          <a:xfrm>
            <a:off x="4298400" y="3059529"/>
            <a:ext cx="547200" cy="547500"/>
          </a:xfrm>
          <a:prstGeom prst="ellipse">
            <a:avLst/>
          </a:prstGeom>
          <a:noFill/>
          <a:ln w="19050" cap="flat" cmpd="sng">
            <a:solidFill>
              <a:srgbClr val="FF721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8"/>
          <p:cNvSpPr/>
          <p:nvPr/>
        </p:nvSpPr>
        <p:spPr>
          <a:xfrm>
            <a:off x="6921675" y="3128963"/>
            <a:ext cx="547200" cy="547500"/>
          </a:xfrm>
          <a:prstGeom prst="ellipse">
            <a:avLst/>
          </a:prstGeom>
          <a:noFill/>
          <a:ln w="19050" cap="flat" cmpd="sng">
            <a:solidFill>
              <a:srgbClr val="FF721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8"/>
          <p:cNvSpPr/>
          <p:nvPr/>
        </p:nvSpPr>
        <p:spPr>
          <a:xfrm>
            <a:off x="819620" y="1461375"/>
            <a:ext cx="547200" cy="547500"/>
          </a:xfrm>
          <a:prstGeom prst="ellipse">
            <a:avLst/>
          </a:prstGeom>
          <a:noFill/>
          <a:ln w="19050" cap="flat" cmpd="sng">
            <a:solidFill>
              <a:srgbClr val="FF721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8"/>
          <p:cNvSpPr/>
          <p:nvPr/>
        </p:nvSpPr>
        <p:spPr>
          <a:xfrm>
            <a:off x="3048449" y="1485343"/>
            <a:ext cx="547200" cy="547500"/>
          </a:xfrm>
          <a:prstGeom prst="ellipse">
            <a:avLst/>
          </a:prstGeom>
          <a:noFill/>
          <a:ln w="19050" cap="flat" cmpd="sng">
            <a:solidFill>
              <a:srgbClr val="FF721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8"/>
          <p:cNvSpPr/>
          <p:nvPr/>
        </p:nvSpPr>
        <p:spPr>
          <a:xfrm>
            <a:off x="5277278" y="1461425"/>
            <a:ext cx="547200" cy="547500"/>
          </a:xfrm>
          <a:prstGeom prst="ellipse">
            <a:avLst/>
          </a:prstGeom>
          <a:noFill/>
          <a:ln w="19050" cap="flat" cmpd="sng">
            <a:solidFill>
              <a:srgbClr val="FF721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576;p58">
            <a:extLst>
              <a:ext uri="{FF2B5EF4-FFF2-40B4-BE49-F238E27FC236}">
                <a16:creationId xmlns:a16="http://schemas.microsoft.com/office/drawing/2014/main" xmlns="" id="{F75861CA-C74D-15E1-057C-F730F9A49456}"/>
              </a:ext>
            </a:extLst>
          </p:cNvPr>
          <p:cNvSpPr/>
          <p:nvPr/>
        </p:nvSpPr>
        <p:spPr>
          <a:xfrm>
            <a:off x="7506108" y="1482463"/>
            <a:ext cx="547200" cy="547500"/>
          </a:xfrm>
          <a:prstGeom prst="ellipse">
            <a:avLst/>
          </a:prstGeom>
          <a:noFill/>
          <a:ln w="19050" cap="flat" cmpd="sng">
            <a:solidFill>
              <a:srgbClr val="FF721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 name="Straight Connector 6">
            <a:extLst>
              <a:ext uri="{FF2B5EF4-FFF2-40B4-BE49-F238E27FC236}">
                <a16:creationId xmlns:a16="http://schemas.microsoft.com/office/drawing/2014/main" xmlns="" id="{D9BE7399-11BF-CE22-636F-31D997E1CF57}"/>
              </a:ext>
            </a:extLst>
          </p:cNvPr>
          <p:cNvCxnSpPr>
            <a:cxnSpLocks/>
          </p:cNvCxnSpPr>
          <p:nvPr/>
        </p:nvCxnSpPr>
        <p:spPr>
          <a:xfrm flipH="1">
            <a:off x="0" y="842211"/>
            <a:ext cx="9285535" cy="0"/>
          </a:xfrm>
          <a:prstGeom prst="line">
            <a:avLst/>
          </a:prstGeom>
        </p:spPr>
        <p:style>
          <a:lnRef idx="1">
            <a:schemeClr val="accent2"/>
          </a:lnRef>
          <a:fillRef idx="0">
            <a:schemeClr val="accent2"/>
          </a:fillRef>
          <a:effectRef idx="0">
            <a:schemeClr val="accent2"/>
          </a:effectRef>
          <a:fontRef idx="minor">
            <a:schemeClr val="tx1"/>
          </a:fontRef>
        </p:style>
      </p:cxnSp>
      <p:sp>
        <p:nvSpPr>
          <p:cNvPr id="25" name="Google Shape;1020;p43"/>
          <p:cNvSpPr txBox="1">
            <a:spLocks/>
          </p:cNvSpPr>
          <p:nvPr/>
        </p:nvSpPr>
        <p:spPr>
          <a:xfrm>
            <a:off x="863033" y="1440419"/>
            <a:ext cx="503786" cy="57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2"/>
              </a:buClr>
              <a:buSzPts val="1200"/>
              <a:buFont typeface="Muli"/>
              <a:buNone/>
              <a:defRPr sz="1700" b="1" i="0" u="none" strike="noStrike" cap="none">
                <a:solidFill>
                  <a:schemeClr val="dk2"/>
                </a:solidFill>
                <a:latin typeface="Roboto"/>
                <a:ea typeface="Roboto"/>
                <a:cs typeface="Roboto"/>
                <a:sym typeface="Roboto"/>
              </a:defRPr>
            </a:lvl1pPr>
            <a:lvl2pPr marL="914400" marR="0" lvl="1" indent="-304800" algn="l" rtl="0">
              <a:lnSpc>
                <a:spcPct val="100000"/>
              </a:lnSpc>
              <a:spcBef>
                <a:spcPts val="0"/>
              </a:spcBef>
              <a:spcAft>
                <a:spcPts val="0"/>
              </a:spcAft>
              <a:buClr>
                <a:schemeClr val="dk2"/>
              </a:buClr>
              <a:buSzPts val="1200"/>
              <a:buFont typeface="Muli"/>
              <a:buNone/>
              <a:defRPr sz="1700" b="1" i="0" u="none" strike="noStrike" cap="none">
                <a:solidFill>
                  <a:schemeClr val="dk2"/>
                </a:solidFill>
                <a:latin typeface="Roboto"/>
                <a:ea typeface="Roboto"/>
                <a:cs typeface="Roboto"/>
                <a:sym typeface="Roboto"/>
              </a:defRPr>
            </a:lvl2pPr>
            <a:lvl3pPr marL="1371600" marR="0" lvl="2" indent="-304800" algn="l" rtl="0">
              <a:lnSpc>
                <a:spcPct val="100000"/>
              </a:lnSpc>
              <a:spcBef>
                <a:spcPts val="0"/>
              </a:spcBef>
              <a:spcAft>
                <a:spcPts val="0"/>
              </a:spcAft>
              <a:buClr>
                <a:schemeClr val="dk2"/>
              </a:buClr>
              <a:buSzPts val="1200"/>
              <a:buFont typeface="Muli"/>
              <a:buNone/>
              <a:defRPr sz="1700" b="1" i="0" u="none" strike="noStrike" cap="none">
                <a:solidFill>
                  <a:schemeClr val="dk2"/>
                </a:solidFill>
                <a:latin typeface="Roboto"/>
                <a:ea typeface="Roboto"/>
                <a:cs typeface="Roboto"/>
                <a:sym typeface="Roboto"/>
              </a:defRPr>
            </a:lvl3pPr>
            <a:lvl4pPr marL="1828800" marR="0" lvl="3" indent="-304800" algn="l" rtl="0">
              <a:lnSpc>
                <a:spcPct val="100000"/>
              </a:lnSpc>
              <a:spcBef>
                <a:spcPts val="0"/>
              </a:spcBef>
              <a:spcAft>
                <a:spcPts val="0"/>
              </a:spcAft>
              <a:buClr>
                <a:schemeClr val="dk2"/>
              </a:buClr>
              <a:buSzPts val="1200"/>
              <a:buFont typeface="Muli"/>
              <a:buNone/>
              <a:defRPr sz="1700" b="1" i="0" u="none" strike="noStrike" cap="none">
                <a:solidFill>
                  <a:schemeClr val="dk2"/>
                </a:solidFill>
                <a:latin typeface="Roboto"/>
                <a:ea typeface="Roboto"/>
                <a:cs typeface="Roboto"/>
                <a:sym typeface="Roboto"/>
              </a:defRPr>
            </a:lvl4pPr>
            <a:lvl5pPr marL="2286000" marR="0" lvl="4" indent="-304800" algn="l" rtl="0">
              <a:lnSpc>
                <a:spcPct val="100000"/>
              </a:lnSpc>
              <a:spcBef>
                <a:spcPts val="0"/>
              </a:spcBef>
              <a:spcAft>
                <a:spcPts val="0"/>
              </a:spcAft>
              <a:buClr>
                <a:schemeClr val="dk2"/>
              </a:buClr>
              <a:buSzPts val="1200"/>
              <a:buFont typeface="Muli"/>
              <a:buNone/>
              <a:defRPr sz="1700" b="1" i="0" u="none" strike="noStrike" cap="none">
                <a:solidFill>
                  <a:schemeClr val="dk2"/>
                </a:solidFill>
                <a:latin typeface="Roboto"/>
                <a:ea typeface="Roboto"/>
                <a:cs typeface="Roboto"/>
                <a:sym typeface="Roboto"/>
              </a:defRPr>
            </a:lvl5pPr>
            <a:lvl6pPr marL="2743200" marR="0" lvl="5" indent="-304800" algn="l" rtl="0">
              <a:lnSpc>
                <a:spcPct val="100000"/>
              </a:lnSpc>
              <a:spcBef>
                <a:spcPts val="0"/>
              </a:spcBef>
              <a:spcAft>
                <a:spcPts val="0"/>
              </a:spcAft>
              <a:buClr>
                <a:schemeClr val="dk2"/>
              </a:buClr>
              <a:buSzPts val="1200"/>
              <a:buFont typeface="Muli"/>
              <a:buNone/>
              <a:defRPr sz="1700" b="1" i="0" u="none" strike="noStrike" cap="none">
                <a:solidFill>
                  <a:schemeClr val="dk2"/>
                </a:solidFill>
                <a:latin typeface="Roboto"/>
                <a:ea typeface="Roboto"/>
                <a:cs typeface="Roboto"/>
                <a:sym typeface="Roboto"/>
              </a:defRPr>
            </a:lvl6pPr>
            <a:lvl7pPr marL="3200400" marR="0" lvl="6" indent="-304800" algn="l" rtl="0">
              <a:lnSpc>
                <a:spcPct val="100000"/>
              </a:lnSpc>
              <a:spcBef>
                <a:spcPts val="0"/>
              </a:spcBef>
              <a:spcAft>
                <a:spcPts val="0"/>
              </a:spcAft>
              <a:buClr>
                <a:schemeClr val="dk2"/>
              </a:buClr>
              <a:buSzPts val="1200"/>
              <a:buFont typeface="Muli"/>
              <a:buNone/>
              <a:defRPr sz="1700" b="1" i="0" u="none" strike="noStrike" cap="none">
                <a:solidFill>
                  <a:schemeClr val="dk2"/>
                </a:solidFill>
                <a:latin typeface="Roboto"/>
                <a:ea typeface="Roboto"/>
                <a:cs typeface="Roboto"/>
                <a:sym typeface="Roboto"/>
              </a:defRPr>
            </a:lvl7pPr>
            <a:lvl8pPr marL="3657600" marR="0" lvl="7" indent="-304800" algn="l" rtl="0">
              <a:lnSpc>
                <a:spcPct val="100000"/>
              </a:lnSpc>
              <a:spcBef>
                <a:spcPts val="0"/>
              </a:spcBef>
              <a:spcAft>
                <a:spcPts val="0"/>
              </a:spcAft>
              <a:buClr>
                <a:schemeClr val="dk2"/>
              </a:buClr>
              <a:buSzPts val="1200"/>
              <a:buFont typeface="Muli"/>
              <a:buNone/>
              <a:defRPr sz="1700" b="1" i="0" u="none" strike="noStrike" cap="none">
                <a:solidFill>
                  <a:schemeClr val="dk2"/>
                </a:solidFill>
                <a:latin typeface="Roboto"/>
                <a:ea typeface="Roboto"/>
                <a:cs typeface="Roboto"/>
                <a:sym typeface="Roboto"/>
              </a:defRPr>
            </a:lvl8pPr>
            <a:lvl9pPr marL="4114800" marR="0" lvl="8" indent="-304800" algn="l" rtl="0">
              <a:lnSpc>
                <a:spcPct val="100000"/>
              </a:lnSpc>
              <a:spcBef>
                <a:spcPts val="0"/>
              </a:spcBef>
              <a:spcAft>
                <a:spcPts val="0"/>
              </a:spcAft>
              <a:buClr>
                <a:schemeClr val="dk2"/>
              </a:buClr>
              <a:buSzPts val="1200"/>
              <a:buFont typeface="Muli"/>
              <a:buNone/>
              <a:defRPr sz="1700" b="1" i="0" u="none" strike="noStrike" cap="none">
                <a:solidFill>
                  <a:schemeClr val="dk2"/>
                </a:solidFill>
                <a:latin typeface="Roboto"/>
                <a:ea typeface="Roboto"/>
                <a:cs typeface="Roboto"/>
                <a:sym typeface="Roboto"/>
              </a:defRPr>
            </a:lvl9pPr>
          </a:lstStyle>
          <a:p>
            <a:pPr marL="0" indent="0" algn="l"/>
            <a:r>
              <a:rPr lang="en" dirty="0"/>
              <a:t>01</a:t>
            </a:r>
          </a:p>
        </p:txBody>
      </p:sp>
      <p:sp>
        <p:nvSpPr>
          <p:cNvPr id="26" name="Google Shape;1020;p43"/>
          <p:cNvSpPr txBox="1">
            <a:spLocks/>
          </p:cNvSpPr>
          <p:nvPr/>
        </p:nvSpPr>
        <p:spPr>
          <a:xfrm>
            <a:off x="3091863" y="1440419"/>
            <a:ext cx="503786" cy="57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2"/>
              </a:buClr>
              <a:buSzPts val="1200"/>
              <a:buFont typeface="Muli"/>
              <a:buNone/>
              <a:defRPr sz="1700" b="1" i="0" u="none" strike="noStrike" cap="none">
                <a:solidFill>
                  <a:schemeClr val="dk2"/>
                </a:solidFill>
                <a:latin typeface="Roboto"/>
                <a:ea typeface="Roboto"/>
                <a:cs typeface="Roboto"/>
                <a:sym typeface="Roboto"/>
              </a:defRPr>
            </a:lvl1pPr>
            <a:lvl2pPr marL="914400" marR="0" lvl="1" indent="-304800" algn="l" rtl="0">
              <a:lnSpc>
                <a:spcPct val="100000"/>
              </a:lnSpc>
              <a:spcBef>
                <a:spcPts val="0"/>
              </a:spcBef>
              <a:spcAft>
                <a:spcPts val="0"/>
              </a:spcAft>
              <a:buClr>
                <a:schemeClr val="dk2"/>
              </a:buClr>
              <a:buSzPts val="1200"/>
              <a:buFont typeface="Muli"/>
              <a:buNone/>
              <a:defRPr sz="1700" b="1" i="0" u="none" strike="noStrike" cap="none">
                <a:solidFill>
                  <a:schemeClr val="dk2"/>
                </a:solidFill>
                <a:latin typeface="Roboto"/>
                <a:ea typeface="Roboto"/>
                <a:cs typeface="Roboto"/>
                <a:sym typeface="Roboto"/>
              </a:defRPr>
            </a:lvl2pPr>
            <a:lvl3pPr marL="1371600" marR="0" lvl="2" indent="-304800" algn="l" rtl="0">
              <a:lnSpc>
                <a:spcPct val="100000"/>
              </a:lnSpc>
              <a:spcBef>
                <a:spcPts val="0"/>
              </a:spcBef>
              <a:spcAft>
                <a:spcPts val="0"/>
              </a:spcAft>
              <a:buClr>
                <a:schemeClr val="dk2"/>
              </a:buClr>
              <a:buSzPts val="1200"/>
              <a:buFont typeface="Muli"/>
              <a:buNone/>
              <a:defRPr sz="1700" b="1" i="0" u="none" strike="noStrike" cap="none">
                <a:solidFill>
                  <a:schemeClr val="dk2"/>
                </a:solidFill>
                <a:latin typeface="Roboto"/>
                <a:ea typeface="Roboto"/>
                <a:cs typeface="Roboto"/>
                <a:sym typeface="Roboto"/>
              </a:defRPr>
            </a:lvl3pPr>
            <a:lvl4pPr marL="1828800" marR="0" lvl="3" indent="-304800" algn="l" rtl="0">
              <a:lnSpc>
                <a:spcPct val="100000"/>
              </a:lnSpc>
              <a:spcBef>
                <a:spcPts val="0"/>
              </a:spcBef>
              <a:spcAft>
                <a:spcPts val="0"/>
              </a:spcAft>
              <a:buClr>
                <a:schemeClr val="dk2"/>
              </a:buClr>
              <a:buSzPts val="1200"/>
              <a:buFont typeface="Muli"/>
              <a:buNone/>
              <a:defRPr sz="1700" b="1" i="0" u="none" strike="noStrike" cap="none">
                <a:solidFill>
                  <a:schemeClr val="dk2"/>
                </a:solidFill>
                <a:latin typeface="Roboto"/>
                <a:ea typeface="Roboto"/>
                <a:cs typeface="Roboto"/>
                <a:sym typeface="Roboto"/>
              </a:defRPr>
            </a:lvl4pPr>
            <a:lvl5pPr marL="2286000" marR="0" lvl="4" indent="-304800" algn="l" rtl="0">
              <a:lnSpc>
                <a:spcPct val="100000"/>
              </a:lnSpc>
              <a:spcBef>
                <a:spcPts val="0"/>
              </a:spcBef>
              <a:spcAft>
                <a:spcPts val="0"/>
              </a:spcAft>
              <a:buClr>
                <a:schemeClr val="dk2"/>
              </a:buClr>
              <a:buSzPts val="1200"/>
              <a:buFont typeface="Muli"/>
              <a:buNone/>
              <a:defRPr sz="1700" b="1" i="0" u="none" strike="noStrike" cap="none">
                <a:solidFill>
                  <a:schemeClr val="dk2"/>
                </a:solidFill>
                <a:latin typeface="Roboto"/>
                <a:ea typeface="Roboto"/>
                <a:cs typeface="Roboto"/>
                <a:sym typeface="Roboto"/>
              </a:defRPr>
            </a:lvl5pPr>
            <a:lvl6pPr marL="2743200" marR="0" lvl="5" indent="-304800" algn="l" rtl="0">
              <a:lnSpc>
                <a:spcPct val="100000"/>
              </a:lnSpc>
              <a:spcBef>
                <a:spcPts val="0"/>
              </a:spcBef>
              <a:spcAft>
                <a:spcPts val="0"/>
              </a:spcAft>
              <a:buClr>
                <a:schemeClr val="dk2"/>
              </a:buClr>
              <a:buSzPts val="1200"/>
              <a:buFont typeface="Muli"/>
              <a:buNone/>
              <a:defRPr sz="1700" b="1" i="0" u="none" strike="noStrike" cap="none">
                <a:solidFill>
                  <a:schemeClr val="dk2"/>
                </a:solidFill>
                <a:latin typeface="Roboto"/>
                <a:ea typeface="Roboto"/>
                <a:cs typeface="Roboto"/>
                <a:sym typeface="Roboto"/>
              </a:defRPr>
            </a:lvl6pPr>
            <a:lvl7pPr marL="3200400" marR="0" lvl="6" indent="-304800" algn="l" rtl="0">
              <a:lnSpc>
                <a:spcPct val="100000"/>
              </a:lnSpc>
              <a:spcBef>
                <a:spcPts val="0"/>
              </a:spcBef>
              <a:spcAft>
                <a:spcPts val="0"/>
              </a:spcAft>
              <a:buClr>
                <a:schemeClr val="dk2"/>
              </a:buClr>
              <a:buSzPts val="1200"/>
              <a:buFont typeface="Muli"/>
              <a:buNone/>
              <a:defRPr sz="1700" b="1" i="0" u="none" strike="noStrike" cap="none">
                <a:solidFill>
                  <a:schemeClr val="dk2"/>
                </a:solidFill>
                <a:latin typeface="Roboto"/>
                <a:ea typeface="Roboto"/>
                <a:cs typeface="Roboto"/>
                <a:sym typeface="Roboto"/>
              </a:defRPr>
            </a:lvl7pPr>
            <a:lvl8pPr marL="3657600" marR="0" lvl="7" indent="-304800" algn="l" rtl="0">
              <a:lnSpc>
                <a:spcPct val="100000"/>
              </a:lnSpc>
              <a:spcBef>
                <a:spcPts val="0"/>
              </a:spcBef>
              <a:spcAft>
                <a:spcPts val="0"/>
              </a:spcAft>
              <a:buClr>
                <a:schemeClr val="dk2"/>
              </a:buClr>
              <a:buSzPts val="1200"/>
              <a:buFont typeface="Muli"/>
              <a:buNone/>
              <a:defRPr sz="1700" b="1" i="0" u="none" strike="noStrike" cap="none">
                <a:solidFill>
                  <a:schemeClr val="dk2"/>
                </a:solidFill>
                <a:latin typeface="Roboto"/>
                <a:ea typeface="Roboto"/>
                <a:cs typeface="Roboto"/>
                <a:sym typeface="Roboto"/>
              </a:defRPr>
            </a:lvl8pPr>
            <a:lvl9pPr marL="4114800" marR="0" lvl="8" indent="-304800" algn="l" rtl="0">
              <a:lnSpc>
                <a:spcPct val="100000"/>
              </a:lnSpc>
              <a:spcBef>
                <a:spcPts val="0"/>
              </a:spcBef>
              <a:spcAft>
                <a:spcPts val="0"/>
              </a:spcAft>
              <a:buClr>
                <a:schemeClr val="dk2"/>
              </a:buClr>
              <a:buSzPts val="1200"/>
              <a:buFont typeface="Muli"/>
              <a:buNone/>
              <a:defRPr sz="1700" b="1" i="0" u="none" strike="noStrike" cap="none">
                <a:solidFill>
                  <a:schemeClr val="dk2"/>
                </a:solidFill>
                <a:latin typeface="Roboto"/>
                <a:ea typeface="Roboto"/>
                <a:cs typeface="Roboto"/>
                <a:sym typeface="Roboto"/>
              </a:defRPr>
            </a:lvl9pPr>
          </a:lstStyle>
          <a:p>
            <a:pPr marL="0" indent="0" algn="l"/>
            <a:r>
              <a:rPr lang="en" dirty="0"/>
              <a:t>02</a:t>
            </a:r>
          </a:p>
        </p:txBody>
      </p:sp>
      <p:sp>
        <p:nvSpPr>
          <p:cNvPr id="27" name="Google Shape;1020;p43"/>
          <p:cNvSpPr txBox="1">
            <a:spLocks/>
          </p:cNvSpPr>
          <p:nvPr/>
        </p:nvSpPr>
        <p:spPr>
          <a:xfrm>
            <a:off x="5320693" y="1440419"/>
            <a:ext cx="503786" cy="57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2"/>
              </a:buClr>
              <a:buSzPts val="1200"/>
              <a:buFont typeface="Muli"/>
              <a:buNone/>
              <a:defRPr sz="1700" b="1" i="0" u="none" strike="noStrike" cap="none">
                <a:solidFill>
                  <a:schemeClr val="dk2"/>
                </a:solidFill>
                <a:latin typeface="Roboto"/>
                <a:ea typeface="Roboto"/>
                <a:cs typeface="Roboto"/>
                <a:sym typeface="Roboto"/>
              </a:defRPr>
            </a:lvl1pPr>
            <a:lvl2pPr marL="914400" marR="0" lvl="1" indent="-304800" algn="l" rtl="0">
              <a:lnSpc>
                <a:spcPct val="100000"/>
              </a:lnSpc>
              <a:spcBef>
                <a:spcPts val="0"/>
              </a:spcBef>
              <a:spcAft>
                <a:spcPts val="0"/>
              </a:spcAft>
              <a:buClr>
                <a:schemeClr val="dk2"/>
              </a:buClr>
              <a:buSzPts val="1200"/>
              <a:buFont typeface="Muli"/>
              <a:buNone/>
              <a:defRPr sz="1700" b="1" i="0" u="none" strike="noStrike" cap="none">
                <a:solidFill>
                  <a:schemeClr val="dk2"/>
                </a:solidFill>
                <a:latin typeface="Roboto"/>
                <a:ea typeface="Roboto"/>
                <a:cs typeface="Roboto"/>
                <a:sym typeface="Roboto"/>
              </a:defRPr>
            </a:lvl2pPr>
            <a:lvl3pPr marL="1371600" marR="0" lvl="2" indent="-304800" algn="l" rtl="0">
              <a:lnSpc>
                <a:spcPct val="100000"/>
              </a:lnSpc>
              <a:spcBef>
                <a:spcPts val="0"/>
              </a:spcBef>
              <a:spcAft>
                <a:spcPts val="0"/>
              </a:spcAft>
              <a:buClr>
                <a:schemeClr val="dk2"/>
              </a:buClr>
              <a:buSzPts val="1200"/>
              <a:buFont typeface="Muli"/>
              <a:buNone/>
              <a:defRPr sz="1700" b="1" i="0" u="none" strike="noStrike" cap="none">
                <a:solidFill>
                  <a:schemeClr val="dk2"/>
                </a:solidFill>
                <a:latin typeface="Roboto"/>
                <a:ea typeface="Roboto"/>
                <a:cs typeface="Roboto"/>
                <a:sym typeface="Roboto"/>
              </a:defRPr>
            </a:lvl3pPr>
            <a:lvl4pPr marL="1828800" marR="0" lvl="3" indent="-304800" algn="l" rtl="0">
              <a:lnSpc>
                <a:spcPct val="100000"/>
              </a:lnSpc>
              <a:spcBef>
                <a:spcPts val="0"/>
              </a:spcBef>
              <a:spcAft>
                <a:spcPts val="0"/>
              </a:spcAft>
              <a:buClr>
                <a:schemeClr val="dk2"/>
              </a:buClr>
              <a:buSzPts val="1200"/>
              <a:buFont typeface="Muli"/>
              <a:buNone/>
              <a:defRPr sz="1700" b="1" i="0" u="none" strike="noStrike" cap="none">
                <a:solidFill>
                  <a:schemeClr val="dk2"/>
                </a:solidFill>
                <a:latin typeface="Roboto"/>
                <a:ea typeface="Roboto"/>
                <a:cs typeface="Roboto"/>
                <a:sym typeface="Roboto"/>
              </a:defRPr>
            </a:lvl4pPr>
            <a:lvl5pPr marL="2286000" marR="0" lvl="4" indent="-304800" algn="l" rtl="0">
              <a:lnSpc>
                <a:spcPct val="100000"/>
              </a:lnSpc>
              <a:spcBef>
                <a:spcPts val="0"/>
              </a:spcBef>
              <a:spcAft>
                <a:spcPts val="0"/>
              </a:spcAft>
              <a:buClr>
                <a:schemeClr val="dk2"/>
              </a:buClr>
              <a:buSzPts val="1200"/>
              <a:buFont typeface="Muli"/>
              <a:buNone/>
              <a:defRPr sz="1700" b="1" i="0" u="none" strike="noStrike" cap="none">
                <a:solidFill>
                  <a:schemeClr val="dk2"/>
                </a:solidFill>
                <a:latin typeface="Roboto"/>
                <a:ea typeface="Roboto"/>
                <a:cs typeface="Roboto"/>
                <a:sym typeface="Roboto"/>
              </a:defRPr>
            </a:lvl5pPr>
            <a:lvl6pPr marL="2743200" marR="0" lvl="5" indent="-304800" algn="l" rtl="0">
              <a:lnSpc>
                <a:spcPct val="100000"/>
              </a:lnSpc>
              <a:spcBef>
                <a:spcPts val="0"/>
              </a:spcBef>
              <a:spcAft>
                <a:spcPts val="0"/>
              </a:spcAft>
              <a:buClr>
                <a:schemeClr val="dk2"/>
              </a:buClr>
              <a:buSzPts val="1200"/>
              <a:buFont typeface="Muli"/>
              <a:buNone/>
              <a:defRPr sz="1700" b="1" i="0" u="none" strike="noStrike" cap="none">
                <a:solidFill>
                  <a:schemeClr val="dk2"/>
                </a:solidFill>
                <a:latin typeface="Roboto"/>
                <a:ea typeface="Roboto"/>
                <a:cs typeface="Roboto"/>
                <a:sym typeface="Roboto"/>
              </a:defRPr>
            </a:lvl6pPr>
            <a:lvl7pPr marL="3200400" marR="0" lvl="6" indent="-304800" algn="l" rtl="0">
              <a:lnSpc>
                <a:spcPct val="100000"/>
              </a:lnSpc>
              <a:spcBef>
                <a:spcPts val="0"/>
              </a:spcBef>
              <a:spcAft>
                <a:spcPts val="0"/>
              </a:spcAft>
              <a:buClr>
                <a:schemeClr val="dk2"/>
              </a:buClr>
              <a:buSzPts val="1200"/>
              <a:buFont typeface="Muli"/>
              <a:buNone/>
              <a:defRPr sz="1700" b="1" i="0" u="none" strike="noStrike" cap="none">
                <a:solidFill>
                  <a:schemeClr val="dk2"/>
                </a:solidFill>
                <a:latin typeface="Roboto"/>
                <a:ea typeface="Roboto"/>
                <a:cs typeface="Roboto"/>
                <a:sym typeface="Roboto"/>
              </a:defRPr>
            </a:lvl7pPr>
            <a:lvl8pPr marL="3657600" marR="0" lvl="7" indent="-304800" algn="l" rtl="0">
              <a:lnSpc>
                <a:spcPct val="100000"/>
              </a:lnSpc>
              <a:spcBef>
                <a:spcPts val="0"/>
              </a:spcBef>
              <a:spcAft>
                <a:spcPts val="0"/>
              </a:spcAft>
              <a:buClr>
                <a:schemeClr val="dk2"/>
              </a:buClr>
              <a:buSzPts val="1200"/>
              <a:buFont typeface="Muli"/>
              <a:buNone/>
              <a:defRPr sz="1700" b="1" i="0" u="none" strike="noStrike" cap="none">
                <a:solidFill>
                  <a:schemeClr val="dk2"/>
                </a:solidFill>
                <a:latin typeface="Roboto"/>
                <a:ea typeface="Roboto"/>
                <a:cs typeface="Roboto"/>
                <a:sym typeface="Roboto"/>
              </a:defRPr>
            </a:lvl8pPr>
            <a:lvl9pPr marL="4114800" marR="0" lvl="8" indent="-304800" algn="l" rtl="0">
              <a:lnSpc>
                <a:spcPct val="100000"/>
              </a:lnSpc>
              <a:spcBef>
                <a:spcPts val="0"/>
              </a:spcBef>
              <a:spcAft>
                <a:spcPts val="0"/>
              </a:spcAft>
              <a:buClr>
                <a:schemeClr val="dk2"/>
              </a:buClr>
              <a:buSzPts val="1200"/>
              <a:buFont typeface="Muli"/>
              <a:buNone/>
              <a:defRPr sz="1700" b="1" i="0" u="none" strike="noStrike" cap="none">
                <a:solidFill>
                  <a:schemeClr val="dk2"/>
                </a:solidFill>
                <a:latin typeface="Roboto"/>
                <a:ea typeface="Roboto"/>
                <a:cs typeface="Roboto"/>
                <a:sym typeface="Roboto"/>
              </a:defRPr>
            </a:lvl9pPr>
          </a:lstStyle>
          <a:p>
            <a:pPr marL="0" indent="0" algn="l"/>
            <a:r>
              <a:rPr lang="en" dirty="0"/>
              <a:t>03</a:t>
            </a:r>
          </a:p>
        </p:txBody>
      </p:sp>
      <p:sp>
        <p:nvSpPr>
          <p:cNvPr id="28" name="Google Shape;1020;p43"/>
          <p:cNvSpPr txBox="1">
            <a:spLocks/>
          </p:cNvSpPr>
          <p:nvPr/>
        </p:nvSpPr>
        <p:spPr>
          <a:xfrm>
            <a:off x="7549522" y="1440419"/>
            <a:ext cx="503786" cy="57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2"/>
              </a:buClr>
              <a:buSzPts val="1200"/>
              <a:buFont typeface="Muli"/>
              <a:buNone/>
              <a:defRPr sz="1700" b="1" i="0" u="none" strike="noStrike" cap="none">
                <a:solidFill>
                  <a:schemeClr val="dk2"/>
                </a:solidFill>
                <a:latin typeface="Roboto"/>
                <a:ea typeface="Roboto"/>
                <a:cs typeface="Roboto"/>
                <a:sym typeface="Roboto"/>
              </a:defRPr>
            </a:lvl1pPr>
            <a:lvl2pPr marL="914400" marR="0" lvl="1" indent="-304800" algn="l" rtl="0">
              <a:lnSpc>
                <a:spcPct val="100000"/>
              </a:lnSpc>
              <a:spcBef>
                <a:spcPts val="0"/>
              </a:spcBef>
              <a:spcAft>
                <a:spcPts val="0"/>
              </a:spcAft>
              <a:buClr>
                <a:schemeClr val="dk2"/>
              </a:buClr>
              <a:buSzPts val="1200"/>
              <a:buFont typeface="Muli"/>
              <a:buNone/>
              <a:defRPr sz="1700" b="1" i="0" u="none" strike="noStrike" cap="none">
                <a:solidFill>
                  <a:schemeClr val="dk2"/>
                </a:solidFill>
                <a:latin typeface="Roboto"/>
                <a:ea typeface="Roboto"/>
                <a:cs typeface="Roboto"/>
                <a:sym typeface="Roboto"/>
              </a:defRPr>
            </a:lvl2pPr>
            <a:lvl3pPr marL="1371600" marR="0" lvl="2" indent="-304800" algn="l" rtl="0">
              <a:lnSpc>
                <a:spcPct val="100000"/>
              </a:lnSpc>
              <a:spcBef>
                <a:spcPts val="0"/>
              </a:spcBef>
              <a:spcAft>
                <a:spcPts val="0"/>
              </a:spcAft>
              <a:buClr>
                <a:schemeClr val="dk2"/>
              </a:buClr>
              <a:buSzPts val="1200"/>
              <a:buFont typeface="Muli"/>
              <a:buNone/>
              <a:defRPr sz="1700" b="1" i="0" u="none" strike="noStrike" cap="none">
                <a:solidFill>
                  <a:schemeClr val="dk2"/>
                </a:solidFill>
                <a:latin typeface="Roboto"/>
                <a:ea typeface="Roboto"/>
                <a:cs typeface="Roboto"/>
                <a:sym typeface="Roboto"/>
              </a:defRPr>
            </a:lvl3pPr>
            <a:lvl4pPr marL="1828800" marR="0" lvl="3" indent="-304800" algn="l" rtl="0">
              <a:lnSpc>
                <a:spcPct val="100000"/>
              </a:lnSpc>
              <a:spcBef>
                <a:spcPts val="0"/>
              </a:spcBef>
              <a:spcAft>
                <a:spcPts val="0"/>
              </a:spcAft>
              <a:buClr>
                <a:schemeClr val="dk2"/>
              </a:buClr>
              <a:buSzPts val="1200"/>
              <a:buFont typeface="Muli"/>
              <a:buNone/>
              <a:defRPr sz="1700" b="1" i="0" u="none" strike="noStrike" cap="none">
                <a:solidFill>
                  <a:schemeClr val="dk2"/>
                </a:solidFill>
                <a:latin typeface="Roboto"/>
                <a:ea typeface="Roboto"/>
                <a:cs typeface="Roboto"/>
                <a:sym typeface="Roboto"/>
              </a:defRPr>
            </a:lvl4pPr>
            <a:lvl5pPr marL="2286000" marR="0" lvl="4" indent="-304800" algn="l" rtl="0">
              <a:lnSpc>
                <a:spcPct val="100000"/>
              </a:lnSpc>
              <a:spcBef>
                <a:spcPts val="0"/>
              </a:spcBef>
              <a:spcAft>
                <a:spcPts val="0"/>
              </a:spcAft>
              <a:buClr>
                <a:schemeClr val="dk2"/>
              </a:buClr>
              <a:buSzPts val="1200"/>
              <a:buFont typeface="Muli"/>
              <a:buNone/>
              <a:defRPr sz="1700" b="1" i="0" u="none" strike="noStrike" cap="none">
                <a:solidFill>
                  <a:schemeClr val="dk2"/>
                </a:solidFill>
                <a:latin typeface="Roboto"/>
                <a:ea typeface="Roboto"/>
                <a:cs typeface="Roboto"/>
                <a:sym typeface="Roboto"/>
              </a:defRPr>
            </a:lvl5pPr>
            <a:lvl6pPr marL="2743200" marR="0" lvl="5" indent="-304800" algn="l" rtl="0">
              <a:lnSpc>
                <a:spcPct val="100000"/>
              </a:lnSpc>
              <a:spcBef>
                <a:spcPts val="0"/>
              </a:spcBef>
              <a:spcAft>
                <a:spcPts val="0"/>
              </a:spcAft>
              <a:buClr>
                <a:schemeClr val="dk2"/>
              </a:buClr>
              <a:buSzPts val="1200"/>
              <a:buFont typeface="Muli"/>
              <a:buNone/>
              <a:defRPr sz="1700" b="1" i="0" u="none" strike="noStrike" cap="none">
                <a:solidFill>
                  <a:schemeClr val="dk2"/>
                </a:solidFill>
                <a:latin typeface="Roboto"/>
                <a:ea typeface="Roboto"/>
                <a:cs typeface="Roboto"/>
                <a:sym typeface="Roboto"/>
              </a:defRPr>
            </a:lvl6pPr>
            <a:lvl7pPr marL="3200400" marR="0" lvl="6" indent="-304800" algn="l" rtl="0">
              <a:lnSpc>
                <a:spcPct val="100000"/>
              </a:lnSpc>
              <a:spcBef>
                <a:spcPts val="0"/>
              </a:spcBef>
              <a:spcAft>
                <a:spcPts val="0"/>
              </a:spcAft>
              <a:buClr>
                <a:schemeClr val="dk2"/>
              </a:buClr>
              <a:buSzPts val="1200"/>
              <a:buFont typeface="Muli"/>
              <a:buNone/>
              <a:defRPr sz="1700" b="1" i="0" u="none" strike="noStrike" cap="none">
                <a:solidFill>
                  <a:schemeClr val="dk2"/>
                </a:solidFill>
                <a:latin typeface="Roboto"/>
                <a:ea typeface="Roboto"/>
                <a:cs typeface="Roboto"/>
                <a:sym typeface="Roboto"/>
              </a:defRPr>
            </a:lvl7pPr>
            <a:lvl8pPr marL="3657600" marR="0" lvl="7" indent="-304800" algn="l" rtl="0">
              <a:lnSpc>
                <a:spcPct val="100000"/>
              </a:lnSpc>
              <a:spcBef>
                <a:spcPts val="0"/>
              </a:spcBef>
              <a:spcAft>
                <a:spcPts val="0"/>
              </a:spcAft>
              <a:buClr>
                <a:schemeClr val="dk2"/>
              </a:buClr>
              <a:buSzPts val="1200"/>
              <a:buFont typeface="Muli"/>
              <a:buNone/>
              <a:defRPr sz="1700" b="1" i="0" u="none" strike="noStrike" cap="none">
                <a:solidFill>
                  <a:schemeClr val="dk2"/>
                </a:solidFill>
                <a:latin typeface="Roboto"/>
                <a:ea typeface="Roboto"/>
                <a:cs typeface="Roboto"/>
                <a:sym typeface="Roboto"/>
              </a:defRPr>
            </a:lvl8pPr>
            <a:lvl9pPr marL="4114800" marR="0" lvl="8" indent="-304800" algn="l" rtl="0">
              <a:lnSpc>
                <a:spcPct val="100000"/>
              </a:lnSpc>
              <a:spcBef>
                <a:spcPts val="0"/>
              </a:spcBef>
              <a:spcAft>
                <a:spcPts val="0"/>
              </a:spcAft>
              <a:buClr>
                <a:schemeClr val="dk2"/>
              </a:buClr>
              <a:buSzPts val="1200"/>
              <a:buFont typeface="Muli"/>
              <a:buNone/>
              <a:defRPr sz="1700" b="1" i="0" u="none" strike="noStrike" cap="none">
                <a:solidFill>
                  <a:schemeClr val="dk2"/>
                </a:solidFill>
                <a:latin typeface="Roboto"/>
                <a:ea typeface="Roboto"/>
                <a:cs typeface="Roboto"/>
                <a:sym typeface="Roboto"/>
              </a:defRPr>
            </a:lvl9pPr>
          </a:lstStyle>
          <a:p>
            <a:pPr marL="0" indent="0" algn="l"/>
            <a:r>
              <a:rPr lang="en" dirty="0"/>
              <a:t>04</a:t>
            </a:r>
          </a:p>
        </p:txBody>
      </p:sp>
      <p:sp>
        <p:nvSpPr>
          <p:cNvPr id="29" name="Google Shape;1020;p43"/>
          <p:cNvSpPr txBox="1">
            <a:spLocks/>
          </p:cNvSpPr>
          <p:nvPr/>
        </p:nvSpPr>
        <p:spPr>
          <a:xfrm>
            <a:off x="1710313" y="3107233"/>
            <a:ext cx="503786" cy="57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2"/>
              </a:buClr>
              <a:buSzPts val="1200"/>
              <a:buFont typeface="Muli"/>
              <a:buNone/>
              <a:defRPr sz="1700" b="1" i="0" u="none" strike="noStrike" cap="none">
                <a:solidFill>
                  <a:schemeClr val="dk2"/>
                </a:solidFill>
                <a:latin typeface="Roboto"/>
                <a:ea typeface="Roboto"/>
                <a:cs typeface="Roboto"/>
                <a:sym typeface="Roboto"/>
              </a:defRPr>
            </a:lvl1pPr>
            <a:lvl2pPr marL="914400" marR="0" lvl="1" indent="-304800" algn="l" rtl="0">
              <a:lnSpc>
                <a:spcPct val="100000"/>
              </a:lnSpc>
              <a:spcBef>
                <a:spcPts val="0"/>
              </a:spcBef>
              <a:spcAft>
                <a:spcPts val="0"/>
              </a:spcAft>
              <a:buClr>
                <a:schemeClr val="dk2"/>
              </a:buClr>
              <a:buSzPts val="1200"/>
              <a:buFont typeface="Muli"/>
              <a:buNone/>
              <a:defRPr sz="1700" b="1" i="0" u="none" strike="noStrike" cap="none">
                <a:solidFill>
                  <a:schemeClr val="dk2"/>
                </a:solidFill>
                <a:latin typeface="Roboto"/>
                <a:ea typeface="Roboto"/>
                <a:cs typeface="Roboto"/>
                <a:sym typeface="Roboto"/>
              </a:defRPr>
            </a:lvl2pPr>
            <a:lvl3pPr marL="1371600" marR="0" lvl="2" indent="-304800" algn="l" rtl="0">
              <a:lnSpc>
                <a:spcPct val="100000"/>
              </a:lnSpc>
              <a:spcBef>
                <a:spcPts val="0"/>
              </a:spcBef>
              <a:spcAft>
                <a:spcPts val="0"/>
              </a:spcAft>
              <a:buClr>
                <a:schemeClr val="dk2"/>
              </a:buClr>
              <a:buSzPts val="1200"/>
              <a:buFont typeface="Muli"/>
              <a:buNone/>
              <a:defRPr sz="1700" b="1" i="0" u="none" strike="noStrike" cap="none">
                <a:solidFill>
                  <a:schemeClr val="dk2"/>
                </a:solidFill>
                <a:latin typeface="Roboto"/>
                <a:ea typeface="Roboto"/>
                <a:cs typeface="Roboto"/>
                <a:sym typeface="Roboto"/>
              </a:defRPr>
            </a:lvl3pPr>
            <a:lvl4pPr marL="1828800" marR="0" lvl="3" indent="-304800" algn="l" rtl="0">
              <a:lnSpc>
                <a:spcPct val="100000"/>
              </a:lnSpc>
              <a:spcBef>
                <a:spcPts val="0"/>
              </a:spcBef>
              <a:spcAft>
                <a:spcPts val="0"/>
              </a:spcAft>
              <a:buClr>
                <a:schemeClr val="dk2"/>
              </a:buClr>
              <a:buSzPts val="1200"/>
              <a:buFont typeface="Muli"/>
              <a:buNone/>
              <a:defRPr sz="1700" b="1" i="0" u="none" strike="noStrike" cap="none">
                <a:solidFill>
                  <a:schemeClr val="dk2"/>
                </a:solidFill>
                <a:latin typeface="Roboto"/>
                <a:ea typeface="Roboto"/>
                <a:cs typeface="Roboto"/>
                <a:sym typeface="Roboto"/>
              </a:defRPr>
            </a:lvl4pPr>
            <a:lvl5pPr marL="2286000" marR="0" lvl="4" indent="-304800" algn="l" rtl="0">
              <a:lnSpc>
                <a:spcPct val="100000"/>
              </a:lnSpc>
              <a:spcBef>
                <a:spcPts val="0"/>
              </a:spcBef>
              <a:spcAft>
                <a:spcPts val="0"/>
              </a:spcAft>
              <a:buClr>
                <a:schemeClr val="dk2"/>
              </a:buClr>
              <a:buSzPts val="1200"/>
              <a:buFont typeface="Muli"/>
              <a:buNone/>
              <a:defRPr sz="1700" b="1" i="0" u="none" strike="noStrike" cap="none">
                <a:solidFill>
                  <a:schemeClr val="dk2"/>
                </a:solidFill>
                <a:latin typeface="Roboto"/>
                <a:ea typeface="Roboto"/>
                <a:cs typeface="Roboto"/>
                <a:sym typeface="Roboto"/>
              </a:defRPr>
            </a:lvl5pPr>
            <a:lvl6pPr marL="2743200" marR="0" lvl="5" indent="-304800" algn="l" rtl="0">
              <a:lnSpc>
                <a:spcPct val="100000"/>
              </a:lnSpc>
              <a:spcBef>
                <a:spcPts val="0"/>
              </a:spcBef>
              <a:spcAft>
                <a:spcPts val="0"/>
              </a:spcAft>
              <a:buClr>
                <a:schemeClr val="dk2"/>
              </a:buClr>
              <a:buSzPts val="1200"/>
              <a:buFont typeface="Muli"/>
              <a:buNone/>
              <a:defRPr sz="1700" b="1" i="0" u="none" strike="noStrike" cap="none">
                <a:solidFill>
                  <a:schemeClr val="dk2"/>
                </a:solidFill>
                <a:latin typeface="Roboto"/>
                <a:ea typeface="Roboto"/>
                <a:cs typeface="Roboto"/>
                <a:sym typeface="Roboto"/>
              </a:defRPr>
            </a:lvl6pPr>
            <a:lvl7pPr marL="3200400" marR="0" lvl="6" indent="-304800" algn="l" rtl="0">
              <a:lnSpc>
                <a:spcPct val="100000"/>
              </a:lnSpc>
              <a:spcBef>
                <a:spcPts val="0"/>
              </a:spcBef>
              <a:spcAft>
                <a:spcPts val="0"/>
              </a:spcAft>
              <a:buClr>
                <a:schemeClr val="dk2"/>
              </a:buClr>
              <a:buSzPts val="1200"/>
              <a:buFont typeface="Muli"/>
              <a:buNone/>
              <a:defRPr sz="1700" b="1" i="0" u="none" strike="noStrike" cap="none">
                <a:solidFill>
                  <a:schemeClr val="dk2"/>
                </a:solidFill>
                <a:latin typeface="Roboto"/>
                <a:ea typeface="Roboto"/>
                <a:cs typeface="Roboto"/>
                <a:sym typeface="Roboto"/>
              </a:defRPr>
            </a:lvl7pPr>
            <a:lvl8pPr marL="3657600" marR="0" lvl="7" indent="-304800" algn="l" rtl="0">
              <a:lnSpc>
                <a:spcPct val="100000"/>
              </a:lnSpc>
              <a:spcBef>
                <a:spcPts val="0"/>
              </a:spcBef>
              <a:spcAft>
                <a:spcPts val="0"/>
              </a:spcAft>
              <a:buClr>
                <a:schemeClr val="dk2"/>
              </a:buClr>
              <a:buSzPts val="1200"/>
              <a:buFont typeface="Muli"/>
              <a:buNone/>
              <a:defRPr sz="1700" b="1" i="0" u="none" strike="noStrike" cap="none">
                <a:solidFill>
                  <a:schemeClr val="dk2"/>
                </a:solidFill>
                <a:latin typeface="Roboto"/>
                <a:ea typeface="Roboto"/>
                <a:cs typeface="Roboto"/>
                <a:sym typeface="Roboto"/>
              </a:defRPr>
            </a:lvl8pPr>
            <a:lvl9pPr marL="4114800" marR="0" lvl="8" indent="-304800" algn="l" rtl="0">
              <a:lnSpc>
                <a:spcPct val="100000"/>
              </a:lnSpc>
              <a:spcBef>
                <a:spcPts val="0"/>
              </a:spcBef>
              <a:spcAft>
                <a:spcPts val="0"/>
              </a:spcAft>
              <a:buClr>
                <a:schemeClr val="dk2"/>
              </a:buClr>
              <a:buSzPts val="1200"/>
              <a:buFont typeface="Muli"/>
              <a:buNone/>
              <a:defRPr sz="1700" b="1" i="0" u="none" strike="noStrike" cap="none">
                <a:solidFill>
                  <a:schemeClr val="dk2"/>
                </a:solidFill>
                <a:latin typeface="Roboto"/>
                <a:ea typeface="Roboto"/>
                <a:cs typeface="Roboto"/>
                <a:sym typeface="Roboto"/>
              </a:defRPr>
            </a:lvl9pPr>
          </a:lstStyle>
          <a:p>
            <a:pPr marL="0" indent="0" algn="l"/>
            <a:r>
              <a:rPr lang="en" dirty="0"/>
              <a:t>05</a:t>
            </a:r>
          </a:p>
        </p:txBody>
      </p:sp>
      <p:sp>
        <p:nvSpPr>
          <p:cNvPr id="30" name="Google Shape;1020;p43"/>
          <p:cNvSpPr txBox="1">
            <a:spLocks/>
          </p:cNvSpPr>
          <p:nvPr/>
        </p:nvSpPr>
        <p:spPr>
          <a:xfrm>
            <a:off x="4320107" y="3043779"/>
            <a:ext cx="503786" cy="57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2"/>
              </a:buClr>
              <a:buSzPts val="1200"/>
              <a:buFont typeface="Muli"/>
              <a:buNone/>
              <a:defRPr sz="1700" b="1" i="0" u="none" strike="noStrike" cap="none">
                <a:solidFill>
                  <a:schemeClr val="dk2"/>
                </a:solidFill>
                <a:latin typeface="Roboto"/>
                <a:ea typeface="Roboto"/>
                <a:cs typeface="Roboto"/>
                <a:sym typeface="Roboto"/>
              </a:defRPr>
            </a:lvl1pPr>
            <a:lvl2pPr marL="914400" marR="0" lvl="1" indent="-304800" algn="l" rtl="0">
              <a:lnSpc>
                <a:spcPct val="100000"/>
              </a:lnSpc>
              <a:spcBef>
                <a:spcPts val="0"/>
              </a:spcBef>
              <a:spcAft>
                <a:spcPts val="0"/>
              </a:spcAft>
              <a:buClr>
                <a:schemeClr val="dk2"/>
              </a:buClr>
              <a:buSzPts val="1200"/>
              <a:buFont typeface="Muli"/>
              <a:buNone/>
              <a:defRPr sz="1700" b="1" i="0" u="none" strike="noStrike" cap="none">
                <a:solidFill>
                  <a:schemeClr val="dk2"/>
                </a:solidFill>
                <a:latin typeface="Roboto"/>
                <a:ea typeface="Roboto"/>
                <a:cs typeface="Roboto"/>
                <a:sym typeface="Roboto"/>
              </a:defRPr>
            </a:lvl2pPr>
            <a:lvl3pPr marL="1371600" marR="0" lvl="2" indent="-304800" algn="l" rtl="0">
              <a:lnSpc>
                <a:spcPct val="100000"/>
              </a:lnSpc>
              <a:spcBef>
                <a:spcPts val="0"/>
              </a:spcBef>
              <a:spcAft>
                <a:spcPts val="0"/>
              </a:spcAft>
              <a:buClr>
                <a:schemeClr val="dk2"/>
              </a:buClr>
              <a:buSzPts val="1200"/>
              <a:buFont typeface="Muli"/>
              <a:buNone/>
              <a:defRPr sz="1700" b="1" i="0" u="none" strike="noStrike" cap="none">
                <a:solidFill>
                  <a:schemeClr val="dk2"/>
                </a:solidFill>
                <a:latin typeface="Roboto"/>
                <a:ea typeface="Roboto"/>
                <a:cs typeface="Roboto"/>
                <a:sym typeface="Roboto"/>
              </a:defRPr>
            </a:lvl3pPr>
            <a:lvl4pPr marL="1828800" marR="0" lvl="3" indent="-304800" algn="l" rtl="0">
              <a:lnSpc>
                <a:spcPct val="100000"/>
              </a:lnSpc>
              <a:spcBef>
                <a:spcPts val="0"/>
              </a:spcBef>
              <a:spcAft>
                <a:spcPts val="0"/>
              </a:spcAft>
              <a:buClr>
                <a:schemeClr val="dk2"/>
              </a:buClr>
              <a:buSzPts val="1200"/>
              <a:buFont typeface="Muli"/>
              <a:buNone/>
              <a:defRPr sz="1700" b="1" i="0" u="none" strike="noStrike" cap="none">
                <a:solidFill>
                  <a:schemeClr val="dk2"/>
                </a:solidFill>
                <a:latin typeface="Roboto"/>
                <a:ea typeface="Roboto"/>
                <a:cs typeface="Roboto"/>
                <a:sym typeface="Roboto"/>
              </a:defRPr>
            </a:lvl4pPr>
            <a:lvl5pPr marL="2286000" marR="0" lvl="4" indent="-304800" algn="l" rtl="0">
              <a:lnSpc>
                <a:spcPct val="100000"/>
              </a:lnSpc>
              <a:spcBef>
                <a:spcPts val="0"/>
              </a:spcBef>
              <a:spcAft>
                <a:spcPts val="0"/>
              </a:spcAft>
              <a:buClr>
                <a:schemeClr val="dk2"/>
              </a:buClr>
              <a:buSzPts val="1200"/>
              <a:buFont typeface="Muli"/>
              <a:buNone/>
              <a:defRPr sz="1700" b="1" i="0" u="none" strike="noStrike" cap="none">
                <a:solidFill>
                  <a:schemeClr val="dk2"/>
                </a:solidFill>
                <a:latin typeface="Roboto"/>
                <a:ea typeface="Roboto"/>
                <a:cs typeface="Roboto"/>
                <a:sym typeface="Roboto"/>
              </a:defRPr>
            </a:lvl5pPr>
            <a:lvl6pPr marL="2743200" marR="0" lvl="5" indent="-304800" algn="l" rtl="0">
              <a:lnSpc>
                <a:spcPct val="100000"/>
              </a:lnSpc>
              <a:spcBef>
                <a:spcPts val="0"/>
              </a:spcBef>
              <a:spcAft>
                <a:spcPts val="0"/>
              </a:spcAft>
              <a:buClr>
                <a:schemeClr val="dk2"/>
              </a:buClr>
              <a:buSzPts val="1200"/>
              <a:buFont typeface="Muli"/>
              <a:buNone/>
              <a:defRPr sz="1700" b="1" i="0" u="none" strike="noStrike" cap="none">
                <a:solidFill>
                  <a:schemeClr val="dk2"/>
                </a:solidFill>
                <a:latin typeface="Roboto"/>
                <a:ea typeface="Roboto"/>
                <a:cs typeface="Roboto"/>
                <a:sym typeface="Roboto"/>
              </a:defRPr>
            </a:lvl6pPr>
            <a:lvl7pPr marL="3200400" marR="0" lvl="6" indent="-304800" algn="l" rtl="0">
              <a:lnSpc>
                <a:spcPct val="100000"/>
              </a:lnSpc>
              <a:spcBef>
                <a:spcPts val="0"/>
              </a:spcBef>
              <a:spcAft>
                <a:spcPts val="0"/>
              </a:spcAft>
              <a:buClr>
                <a:schemeClr val="dk2"/>
              </a:buClr>
              <a:buSzPts val="1200"/>
              <a:buFont typeface="Muli"/>
              <a:buNone/>
              <a:defRPr sz="1700" b="1" i="0" u="none" strike="noStrike" cap="none">
                <a:solidFill>
                  <a:schemeClr val="dk2"/>
                </a:solidFill>
                <a:latin typeface="Roboto"/>
                <a:ea typeface="Roboto"/>
                <a:cs typeface="Roboto"/>
                <a:sym typeface="Roboto"/>
              </a:defRPr>
            </a:lvl7pPr>
            <a:lvl8pPr marL="3657600" marR="0" lvl="7" indent="-304800" algn="l" rtl="0">
              <a:lnSpc>
                <a:spcPct val="100000"/>
              </a:lnSpc>
              <a:spcBef>
                <a:spcPts val="0"/>
              </a:spcBef>
              <a:spcAft>
                <a:spcPts val="0"/>
              </a:spcAft>
              <a:buClr>
                <a:schemeClr val="dk2"/>
              </a:buClr>
              <a:buSzPts val="1200"/>
              <a:buFont typeface="Muli"/>
              <a:buNone/>
              <a:defRPr sz="1700" b="1" i="0" u="none" strike="noStrike" cap="none">
                <a:solidFill>
                  <a:schemeClr val="dk2"/>
                </a:solidFill>
                <a:latin typeface="Roboto"/>
                <a:ea typeface="Roboto"/>
                <a:cs typeface="Roboto"/>
                <a:sym typeface="Roboto"/>
              </a:defRPr>
            </a:lvl8pPr>
            <a:lvl9pPr marL="4114800" marR="0" lvl="8" indent="-304800" algn="l" rtl="0">
              <a:lnSpc>
                <a:spcPct val="100000"/>
              </a:lnSpc>
              <a:spcBef>
                <a:spcPts val="0"/>
              </a:spcBef>
              <a:spcAft>
                <a:spcPts val="0"/>
              </a:spcAft>
              <a:buClr>
                <a:schemeClr val="dk2"/>
              </a:buClr>
              <a:buSzPts val="1200"/>
              <a:buFont typeface="Muli"/>
              <a:buNone/>
              <a:defRPr sz="1700" b="1" i="0" u="none" strike="noStrike" cap="none">
                <a:solidFill>
                  <a:schemeClr val="dk2"/>
                </a:solidFill>
                <a:latin typeface="Roboto"/>
                <a:ea typeface="Roboto"/>
                <a:cs typeface="Roboto"/>
                <a:sym typeface="Roboto"/>
              </a:defRPr>
            </a:lvl9pPr>
          </a:lstStyle>
          <a:p>
            <a:pPr marL="0" indent="0" algn="l"/>
            <a:r>
              <a:rPr lang="en" dirty="0"/>
              <a:t>06</a:t>
            </a:r>
          </a:p>
        </p:txBody>
      </p:sp>
      <p:sp>
        <p:nvSpPr>
          <p:cNvPr id="31" name="Google Shape;1020;p43"/>
          <p:cNvSpPr txBox="1">
            <a:spLocks/>
          </p:cNvSpPr>
          <p:nvPr/>
        </p:nvSpPr>
        <p:spPr>
          <a:xfrm>
            <a:off x="6949077" y="3114496"/>
            <a:ext cx="503786" cy="57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2"/>
              </a:buClr>
              <a:buSzPts val="1200"/>
              <a:buFont typeface="Muli"/>
              <a:buNone/>
              <a:defRPr sz="1700" b="1" i="0" u="none" strike="noStrike" cap="none">
                <a:solidFill>
                  <a:schemeClr val="dk2"/>
                </a:solidFill>
                <a:latin typeface="Roboto"/>
                <a:ea typeface="Roboto"/>
                <a:cs typeface="Roboto"/>
                <a:sym typeface="Roboto"/>
              </a:defRPr>
            </a:lvl1pPr>
            <a:lvl2pPr marL="914400" marR="0" lvl="1" indent="-304800" algn="l" rtl="0">
              <a:lnSpc>
                <a:spcPct val="100000"/>
              </a:lnSpc>
              <a:spcBef>
                <a:spcPts val="0"/>
              </a:spcBef>
              <a:spcAft>
                <a:spcPts val="0"/>
              </a:spcAft>
              <a:buClr>
                <a:schemeClr val="dk2"/>
              </a:buClr>
              <a:buSzPts val="1200"/>
              <a:buFont typeface="Muli"/>
              <a:buNone/>
              <a:defRPr sz="1700" b="1" i="0" u="none" strike="noStrike" cap="none">
                <a:solidFill>
                  <a:schemeClr val="dk2"/>
                </a:solidFill>
                <a:latin typeface="Roboto"/>
                <a:ea typeface="Roboto"/>
                <a:cs typeface="Roboto"/>
                <a:sym typeface="Roboto"/>
              </a:defRPr>
            </a:lvl2pPr>
            <a:lvl3pPr marL="1371600" marR="0" lvl="2" indent="-304800" algn="l" rtl="0">
              <a:lnSpc>
                <a:spcPct val="100000"/>
              </a:lnSpc>
              <a:spcBef>
                <a:spcPts val="0"/>
              </a:spcBef>
              <a:spcAft>
                <a:spcPts val="0"/>
              </a:spcAft>
              <a:buClr>
                <a:schemeClr val="dk2"/>
              </a:buClr>
              <a:buSzPts val="1200"/>
              <a:buFont typeface="Muli"/>
              <a:buNone/>
              <a:defRPr sz="1700" b="1" i="0" u="none" strike="noStrike" cap="none">
                <a:solidFill>
                  <a:schemeClr val="dk2"/>
                </a:solidFill>
                <a:latin typeface="Roboto"/>
                <a:ea typeface="Roboto"/>
                <a:cs typeface="Roboto"/>
                <a:sym typeface="Roboto"/>
              </a:defRPr>
            </a:lvl3pPr>
            <a:lvl4pPr marL="1828800" marR="0" lvl="3" indent="-304800" algn="l" rtl="0">
              <a:lnSpc>
                <a:spcPct val="100000"/>
              </a:lnSpc>
              <a:spcBef>
                <a:spcPts val="0"/>
              </a:spcBef>
              <a:spcAft>
                <a:spcPts val="0"/>
              </a:spcAft>
              <a:buClr>
                <a:schemeClr val="dk2"/>
              </a:buClr>
              <a:buSzPts val="1200"/>
              <a:buFont typeface="Muli"/>
              <a:buNone/>
              <a:defRPr sz="1700" b="1" i="0" u="none" strike="noStrike" cap="none">
                <a:solidFill>
                  <a:schemeClr val="dk2"/>
                </a:solidFill>
                <a:latin typeface="Roboto"/>
                <a:ea typeface="Roboto"/>
                <a:cs typeface="Roboto"/>
                <a:sym typeface="Roboto"/>
              </a:defRPr>
            </a:lvl4pPr>
            <a:lvl5pPr marL="2286000" marR="0" lvl="4" indent="-304800" algn="l" rtl="0">
              <a:lnSpc>
                <a:spcPct val="100000"/>
              </a:lnSpc>
              <a:spcBef>
                <a:spcPts val="0"/>
              </a:spcBef>
              <a:spcAft>
                <a:spcPts val="0"/>
              </a:spcAft>
              <a:buClr>
                <a:schemeClr val="dk2"/>
              </a:buClr>
              <a:buSzPts val="1200"/>
              <a:buFont typeface="Muli"/>
              <a:buNone/>
              <a:defRPr sz="1700" b="1" i="0" u="none" strike="noStrike" cap="none">
                <a:solidFill>
                  <a:schemeClr val="dk2"/>
                </a:solidFill>
                <a:latin typeface="Roboto"/>
                <a:ea typeface="Roboto"/>
                <a:cs typeface="Roboto"/>
                <a:sym typeface="Roboto"/>
              </a:defRPr>
            </a:lvl5pPr>
            <a:lvl6pPr marL="2743200" marR="0" lvl="5" indent="-304800" algn="l" rtl="0">
              <a:lnSpc>
                <a:spcPct val="100000"/>
              </a:lnSpc>
              <a:spcBef>
                <a:spcPts val="0"/>
              </a:spcBef>
              <a:spcAft>
                <a:spcPts val="0"/>
              </a:spcAft>
              <a:buClr>
                <a:schemeClr val="dk2"/>
              </a:buClr>
              <a:buSzPts val="1200"/>
              <a:buFont typeface="Muli"/>
              <a:buNone/>
              <a:defRPr sz="1700" b="1" i="0" u="none" strike="noStrike" cap="none">
                <a:solidFill>
                  <a:schemeClr val="dk2"/>
                </a:solidFill>
                <a:latin typeface="Roboto"/>
                <a:ea typeface="Roboto"/>
                <a:cs typeface="Roboto"/>
                <a:sym typeface="Roboto"/>
              </a:defRPr>
            </a:lvl6pPr>
            <a:lvl7pPr marL="3200400" marR="0" lvl="6" indent="-304800" algn="l" rtl="0">
              <a:lnSpc>
                <a:spcPct val="100000"/>
              </a:lnSpc>
              <a:spcBef>
                <a:spcPts val="0"/>
              </a:spcBef>
              <a:spcAft>
                <a:spcPts val="0"/>
              </a:spcAft>
              <a:buClr>
                <a:schemeClr val="dk2"/>
              </a:buClr>
              <a:buSzPts val="1200"/>
              <a:buFont typeface="Muli"/>
              <a:buNone/>
              <a:defRPr sz="1700" b="1" i="0" u="none" strike="noStrike" cap="none">
                <a:solidFill>
                  <a:schemeClr val="dk2"/>
                </a:solidFill>
                <a:latin typeface="Roboto"/>
                <a:ea typeface="Roboto"/>
                <a:cs typeface="Roboto"/>
                <a:sym typeface="Roboto"/>
              </a:defRPr>
            </a:lvl7pPr>
            <a:lvl8pPr marL="3657600" marR="0" lvl="7" indent="-304800" algn="l" rtl="0">
              <a:lnSpc>
                <a:spcPct val="100000"/>
              </a:lnSpc>
              <a:spcBef>
                <a:spcPts val="0"/>
              </a:spcBef>
              <a:spcAft>
                <a:spcPts val="0"/>
              </a:spcAft>
              <a:buClr>
                <a:schemeClr val="dk2"/>
              </a:buClr>
              <a:buSzPts val="1200"/>
              <a:buFont typeface="Muli"/>
              <a:buNone/>
              <a:defRPr sz="1700" b="1" i="0" u="none" strike="noStrike" cap="none">
                <a:solidFill>
                  <a:schemeClr val="dk2"/>
                </a:solidFill>
                <a:latin typeface="Roboto"/>
                <a:ea typeface="Roboto"/>
                <a:cs typeface="Roboto"/>
                <a:sym typeface="Roboto"/>
              </a:defRPr>
            </a:lvl8pPr>
            <a:lvl9pPr marL="4114800" marR="0" lvl="8" indent="-304800" algn="l" rtl="0">
              <a:lnSpc>
                <a:spcPct val="100000"/>
              </a:lnSpc>
              <a:spcBef>
                <a:spcPts val="0"/>
              </a:spcBef>
              <a:spcAft>
                <a:spcPts val="0"/>
              </a:spcAft>
              <a:buClr>
                <a:schemeClr val="dk2"/>
              </a:buClr>
              <a:buSzPts val="1200"/>
              <a:buFont typeface="Muli"/>
              <a:buNone/>
              <a:defRPr sz="1700" b="1" i="0" u="none" strike="noStrike" cap="none">
                <a:solidFill>
                  <a:schemeClr val="dk2"/>
                </a:solidFill>
                <a:latin typeface="Roboto"/>
                <a:ea typeface="Roboto"/>
                <a:cs typeface="Roboto"/>
                <a:sym typeface="Roboto"/>
              </a:defRPr>
            </a:lvl9pPr>
          </a:lstStyle>
          <a:p>
            <a:pPr marL="0" indent="0" algn="l"/>
            <a:r>
              <a:rPr lang="en" dirty="0"/>
              <a:t>07</a:t>
            </a:r>
          </a:p>
        </p:txBody>
      </p:sp>
      <p:sp>
        <p:nvSpPr>
          <p:cNvPr id="18" name="TextBox 17">
            <a:extLst>
              <a:ext uri="{FF2B5EF4-FFF2-40B4-BE49-F238E27FC236}">
                <a16:creationId xmlns:a16="http://schemas.microsoft.com/office/drawing/2014/main" xmlns="" id="{7CC53A49-4D97-1EBD-B320-586EDF025E97}"/>
              </a:ext>
            </a:extLst>
          </p:cNvPr>
          <p:cNvSpPr txBox="1"/>
          <p:nvPr/>
        </p:nvSpPr>
        <p:spPr>
          <a:xfrm>
            <a:off x="207133" y="2170291"/>
            <a:ext cx="1999785" cy="523220"/>
          </a:xfrm>
          <a:prstGeom prst="rect">
            <a:avLst/>
          </a:prstGeom>
          <a:noFill/>
        </p:spPr>
        <p:txBody>
          <a:bodyPr wrap="square" rtlCol="0">
            <a:spAutoFit/>
          </a:bodyPr>
          <a:lstStyle/>
          <a:p>
            <a:pPr marL="0" lvl="0" indent="0" rtl="0">
              <a:spcBef>
                <a:spcPts val="0"/>
              </a:spcBef>
              <a:spcAft>
                <a:spcPts val="0"/>
              </a:spcAft>
              <a:buNone/>
            </a:pPr>
            <a:r>
              <a:rPr lang="en-US" dirty="0">
                <a:latin typeface="Roboto" panose="02000000000000000000" pitchFamily="2" charset="0"/>
                <a:ea typeface="Roboto" panose="02000000000000000000" pitchFamily="2" charset="0"/>
                <a:cs typeface="Roboto" panose="02000000000000000000" pitchFamily="2" charset="0"/>
              </a:rPr>
              <a:t>Philopater</a:t>
            </a:r>
            <a:r>
              <a:rPr lang="ar-EG"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Shenouda</a:t>
            </a:r>
            <a:endParaRPr lang="en-US" dirty="0">
              <a:latin typeface="Roboto" panose="02000000000000000000" pitchFamily="2" charset="0"/>
              <a:ea typeface="Roboto" panose="02000000000000000000" pitchFamily="2" charset="0"/>
              <a:cs typeface="Roboto" panose="02000000000000000000" pitchFamily="2" charset="0"/>
            </a:endParaRPr>
          </a:p>
          <a:p>
            <a:pPr marL="0" lvl="0" indent="0" rtl="0">
              <a:spcBef>
                <a:spcPts val="0"/>
              </a:spcBef>
              <a:spcAft>
                <a:spcPts val="0"/>
              </a:spcAft>
              <a:buNone/>
            </a:pPr>
            <a:r>
              <a:rPr lang="en-US" dirty="0">
                <a:latin typeface="Roboto" panose="02000000000000000000" pitchFamily="2" charset="0"/>
                <a:ea typeface="Roboto" panose="02000000000000000000" pitchFamily="2" charset="0"/>
                <a:cs typeface="Roboto" panose="02000000000000000000" pitchFamily="2" charset="0"/>
              </a:rPr>
              <a:t>20-00578</a:t>
            </a:r>
          </a:p>
        </p:txBody>
      </p:sp>
      <p:sp>
        <p:nvSpPr>
          <p:cNvPr id="19" name="TextBox 18">
            <a:extLst>
              <a:ext uri="{FF2B5EF4-FFF2-40B4-BE49-F238E27FC236}">
                <a16:creationId xmlns:a16="http://schemas.microsoft.com/office/drawing/2014/main" xmlns="" id="{DF18695F-BC65-71A9-B922-910FDB61A390}"/>
              </a:ext>
            </a:extLst>
          </p:cNvPr>
          <p:cNvSpPr txBox="1"/>
          <p:nvPr/>
        </p:nvSpPr>
        <p:spPr>
          <a:xfrm>
            <a:off x="2620066" y="2262484"/>
            <a:ext cx="1683834" cy="307777"/>
          </a:xfrm>
          <a:prstGeom prst="rect">
            <a:avLst/>
          </a:prstGeom>
          <a:noFill/>
        </p:spPr>
        <p:txBody>
          <a:bodyPr wrap="square" rtlCol="0">
            <a:spAutoFit/>
          </a:bodyPr>
          <a:lstStyle/>
          <a:p>
            <a:endParaRPr lang="en-US" dirty="0"/>
          </a:p>
        </p:txBody>
      </p:sp>
      <p:sp>
        <p:nvSpPr>
          <p:cNvPr id="20" name="TextBox 19">
            <a:extLst>
              <a:ext uri="{FF2B5EF4-FFF2-40B4-BE49-F238E27FC236}">
                <a16:creationId xmlns:a16="http://schemas.microsoft.com/office/drawing/2014/main" xmlns="" id="{2FCBC9F9-DCB8-544F-D34B-C0A466210797}"/>
              </a:ext>
            </a:extLst>
          </p:cNvPr>
          <p:cNvSpPr txBox="1"/>
          <p:nvPr/>
        </p:nvSpPr>
        <p:spPr>
          <a:xfrm>
            <a:off x="2572215" y="2170291"/>
            <a:ext cx="1999785" cy="523220"/>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Mohamed Ahmed</a:t>
            </a:r>
          </a:p>
          <a:p>
            <a:r>
              <a:rPr lang="en-US" dirty="0">
                <a:latin typeface="Roboto" panose="02000000000000000000" pitchFamily="2" charset="0"/>
                <a:ea typeface="Roboto" panose="02000000000000000000" pitchFamily="2" charset="0"/>
                <a:cs typeface="Roboto" panose="02000000000000000000" pitchFamily="2" charset="0"/>
              </a:rPr>
              <a:t>20-00145 </a:t>
            </a:r>
          </a:p>
        </p:txBody>
      </p:sp>
      <p:sp>
        <p:nvSpPr>
          <p:cNvPr id="21" name="TextBox 20">
            <a:extLst>
              <a:ext uri="{FF2B5EF4-FFF2-40B4-BE49-F238E27FC236}">
                <a16:creationId xmlns:a16="http://schemas.microsoft.com/office/drawing/2014/main" xmlns="" id="{96D91D2D-BE0B-B458-8198-1A224266118B}"/>
              </a:ext>
            </a:extLst>
          </p:cNvPr>
          <p:cNvSpPr txBox="1"/>
          <p:nvPr/>
        </p:nvSpPr>
        <p:spPr>
          <a:xfrm>
            <a:off x="4921890" y="2170291"/>
            <a:ext cx="1999785" cy="523220"/>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Shaker Emad</a:t>
            </a:r>
          </a:p>
          <a:p>
            <a:r>
              <a:rPr lang="en-US" dirty="0">
                <a:latin typeface="Roboto" panose="02000000000000000000" pitchFamily="2" charset="0"/>
                <a:ea typeface="Roboto" panose="02000000000000000000" pitchFamily="2" charset="0"/>
                <a:cs typeface="Roboto" panose="02000000000000000000" pitchFamily="2" charset="0"/>
              </a:rPr>
              <a:t>20-00336</a:t>
            </a:r>
          </a:p>
        </p:txBody>
      </p:sp>
      <p:sp>
        <p:nvSpPr>
          <p:cNvPr id="22" name="TextBox 21">
            <a:extLst>
              <a:ext uri="{FF2B5EF4-FFF2-40B4-BE49-F238E27FC236}">
                <a16:creationId xmlns:a16="http://schemas.microsoft.com/office/drawing/2014/main" xmlns="" id="{6F8BF422-ED8C-9BB5-85D6-C4E5DCA5CE17}"/>
              </a:ext>
            </a:extLst>
          </p:cNvPr>
          <p:cNvSpPr txBox="1"/>
          <p:nvPr/>
        </p:nvSpPr>
        <p:spPr>
          <a:xfrm>
            <a:off x="6833362" y="2170291"/>
            <a:ext cx="2136501" cy="523220"/>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Mohamed</a:t>
            </a:r>
            <a:r>
              <a:rPr lang="ar-EG"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AlFaramawy</a:t>
            </a:r>
            <a:endParaRPr lang="en-US" dirty="0">
              <a:latin typeface="Roboto" panose="02000000000000000000" pitchFamily="2" charset="0"/>
              <a:ea typeface="Roboto" panose="02000000000000000000" pitchFamily="2" charset="0"/>
              <a:cs typeface="Roboto" panose="02000000000000000000" pitchFamily="2" charset="0"/>
            </a:endParaRPr>
          </a:p>
          <a:p>
            <a:r>
              <a:rPr lang="en-US" dirty="0">
                <a:latin typeface="Roboto" panose="02000000000000000000" pitchFamily="2" charset="0"/>
                <a:ea typeface="Roboto" panose="02000000000000000000" pitchFamily="2" charset="0"/>
                <a:cs typeface="Roboto" panose="02000000000000000000" pitchFamily="2" charset="0"/>
              </a:rPr>
              <a:t>20-00660</a:t>
            </a:r>
          </a:p>
        </p:txBody>
      </p:sp>
      <p:sp>
        <p:nvSpPr>
          <p:cNvPr id="23" name="TextBox 22">
            <a:extLst>
              <a:ext uri="{FF2B5EF4-FFF2-40B4-BE49-F238E27FC236}">
                <a16:creationId xmlns:a16="http://schemas.microsoft.com/office/drawing/2014/main" xmlns="" id="{2DF3C119-0CD3-3C99-8BEF-CE744BD8F522}"/>
              </a:ext>
            </a:extLst>
          </p:cNvPr>
          <p:cNvSpPr txBox="1"/>
          <p:nvPr/>
        </p:nvSpPr>
        <p:spPr>
          <a:xfrm>
            <a:off x="981489" y="3775314"/>
            <a:ext cx="1999785" cy="523220"/>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Abdulrahman Zakaria</a:t>
            </a:r>
          </a:p>
          <a:p>
            <a:r>
              <a:rPr lang="en-US" dirty="0">
                <a:latin typeface="Roboto" panose="02000000000000000000" pitchFamily="2" charset="0"/>
                <a:ea typeface="Roboto" panose="02000000000000000000" pitchFamily="2" charset="0"/>
                <a:cs typeface="Roboto" panose="02000000000000000000" pitchFamily="2" charset="0"/>
              </a:rPr>
              <a:t>20-01613</a:t>
            </a:r>
          </a:p>
        </p:txBody>
      </p:sp>
      <p:sp>
        <p:nvSpPr>
          <p:cNvPr id="24" name="TextBox 23">
            <a:extLst>
              <a:ext uri="{FF2B5EF4-FFF2-40B4-BE49-F238E27FC236}">
                <a16:creationId xmlns:a16="http://schemas.microsoft.com/office/drawing/2014/main" xmlns="" id="{D3B8B37D-7F5D-A30B-581E-AC32D8B13680}"/>
              </a:ext>
            </a:extLst>
          </p:cNvPr>
          <p:cNvSpPr txBox="1"/>
          <p:nvPr/>
        </p:nvSpPr>
        <p:spPr>
          <a:xfrm>
            <a:off x="3765559" y="3775314"/>
            <a:ext cx="1999785" cy="523220"/>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Ibrahim </a:t>
            </a:r>
            <a:r>
              <a:rPr lang="en-US" dirty="0" err="1">
                <a:latin typeface="Roboto" panose="02000000000000000000" pitchFamily="2" charset="0"/>
                <a:ea typeface="Roboto" panose="02000000000000000000" pitchFamily="2" charset="0"/>
                <a:cs typeface="Roboto" panose="02000000000000000000" pitchFamily="2" charset="0"/>
              </a:rPr>
              <a:t>Abdeltawab</a:t>
            </a:r>
            <a:endParaRPr lang="en-US" dirty="0">
              <a:latin typeface="Roboto" panose="02000000000000000000" pitchFamily="2" charset="0"/>
              <a:ea typeface="Roboto" panose="02000000000000000000" pitchFamily="2" charset="0"/>
              <a:cs typeface="Roboto" panose="02000000000000000000" pitchFamily="2" charset="0"/>
            </a:endParaRPr>
          </a:p>
          <a:p>
            <a:r>
              <a:rPr lang="en-US" dirty="0">
                <a:latin typeface="Roboto" panose="02000000000000000000" pitchFamily="2" charset="0"/>
                <a:ea typeface="Roboto" panose="02000000000000000000" pitchFamily="2" charset="0"/>
                <a:cs typeface="Roboto" panose="02000000000000000000" pitchFamily="2" charset="0"/>
              </a:rPr>
              <a:t>20-01508</a:t>
            </a:r>
          </a:p>
        </p:txBody>
      </p:sp>
      <p:sp>
        <p:nvSpPr>
          <p:cNvPr id="32" name="TextBox 31">
            <a:extLst>
              <a:ext uri="{FF2B5EF4-FFF2-40B4-BE49-F238E27FC236}">
                <a16:creationId xmlns:a16="http://schemas.microsoft.com/office/drawing/2014/main" xmlns="" id="{EE932E86-2763-3C65-0359-F3D0969E6BB2}"/>
              </a:ext>
            </a:extLst>
          </p:cNvPr>
          <p:cNvSpPr txBox="1"/>
          <p:nvPr/>
        </p:nvSpPr>
        <p:spPr>
          <a:xfrm>
            <a:off x="6549629" y="3775314"/>
            <a:ext cx="1999785" cy="523220"/>
          </a:xfrm>
          <a:prstGeom prst="rect">
            <a:avLst/>
          </a:prstGeom>
          <a:noFill/>
        </p:spPr>
        <p:txBody>
          <a:bodyPr wrap="square" rtlCol="0">
            <a:spAutoFit/>
          </a:bodyPr>
          <a:lstStyle/>
          <a:p>
            <a:r>
              <a:rPr lang="en-US" dirty="0" err="1">
                <a:latin typeface="Roboto" panose="02000000000000000000" pitchFamily="2" charset="0"/>
                <a:ea typeface="Roboto" panose="02000000000000000000" pitchFamily="2" charset="0"/>
                <a:cs typeface="Roboto" panose="02000000000000000000" pitchFamily="2" charset="0"/>
              </a:rPr>
              <a:t>Khald</a:t>
            </a:r>
            <a:r>
              <a:rPr lang="en-US" dirty="0">
                <a:latin typeface="Roboto" panose="02000000000000000000" pitchFamily="2" charset="0"/>
                <a:ea typeface="Roboto" panose="02000000000000000000" pitchFamily="2" charset="0"/>
                <a:cs typeface="Roboto" panose="02000000000000000000" pitchFamily="2" charset="0"/>
              </a:rPr>
              <a:t> Ashraf</a:t>
            </a:r>
          </a:p>
          <a:p>
            <a:r>
              <a:rPr lang="en-US" dirty="0">
                <a:latin typeface="Roboto" panose="02000000000000000000" pitchFamily="2" charset="0"/>
                <a:ea typeface="Roboto" panose="02000000000000000000" pitchFamily="2" charset="0"/>
                <a:cs typeface="Roboto" panose="02000000000000000000" pitchFamily="2" charset="0"/>
              </a:rPr>
              <a:t>20-01975</a:t>
            </a:r>
          </a:p>
        </p:txBody>
      </p:sp>
    </p:spTree>
    <p:extLst>
      <p:ext uri="{BB962C8B-B14F-4D97-AF65-F5344CB8AC3E}">
        <p14:creationId xmlns:p14="http://schemas.microsoft.com/office/powerpoint/2010/main" val="378955739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20"/>
        <p:cNvGrpSpPr/>
        <p:nvPr/>
      </p:nvGrpSpPr>
      <p:grpSpPr>
        <a:xfrm>
          <a:off x="0" y="0"/>
          <a:ext cx="0" cy="0"/>
          <a:chOff x="0" y="0"/>
          <a:chExt cx="0" cy="0"/>
        </a:xfrm>
      </p:grpSpPr>
      <p:sp>
        <p:nvSpPr>
          <p:cNvPr id="3823" name="Google Shape;3823;p69"/>
          <p:cNvSpPr/>
          <p:nvPr/>
        </p:nvSpPr>
        <p:spPr>
          <a:xfrm>
            <a:off x="413500" y="1601500"/>
            <a:ext cx="210600" cy="210600"/>
          </a:xfrm>
          <a:prstGeom prst="ellipse">
            <a:avLst/>
          </a:pr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4" name="Google Shape;3824;p69"/>
          <p:cNvGrpSpPr/>
          <p:nvPr/>
        </p:nvGrpSpPr>
        <p:grpSpPr>
          <a:xfrm>
            <a:off x="48402" y="269520"/>
            <a:ext cx="1484678" cy="1485036"/>
            <a:chOff x="1347125" y="349025"/>
            <a:chExt cx="4978800" cy="4980000"/>
          </a:xfrm>
        </p:grpSpPr>
        <p:sp>
          <p:nvSpPr>
            <p:cNvPr id="3825" name="Google Shape;3825;p69"/>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9"/>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9"/>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9"/>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9"/>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9"/>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9"/>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9"/>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9"/>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9"/>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9"/>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9"/>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9"/>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9"/>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9"/>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9"/>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9"/>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9"/>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9"/>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9"/>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9"/>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9"/>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3847;p69">
            <a:extLst>
              <a:ext uri="{FF2B5EF4-FFF2-40B4-BE49-F238E27FC236}">
                <a16:creationId xmlns:a16="http://schemas.microsoft.com/office/drawing/2014/main" xmlns="" id="{3F76D6DD-69B9-7898-1D3C-0EC080CCD2D0}"/>
              </a:ext>
            </a:extLst>
          </p:cNvPr>
          <p:cNvGrpSpPr/>
          <p:nvPr/>
        </p:nvGrpSpPr>
        <p:grpSpPr>
          <a:xfrm>
            <a:off x="469232" y="373509"/>
            <a:ext cx="8361947" cy="4677090"/>
            <a:chOff x="719991" y="980900"/>
            <a:chExt cx="3873254" cy="3181704"/>
          </a:xfrm>
        </p:grpSpPr>
        <p:grpSp>
          <p:nvGrpSpPr>
            <p:cNvPr id="7" name="Google Shape;3848;p69">
              <a:extLst>
                <a:ext uri="{FF2B5EF4-FFF2-40B4-BE49-F238E27FC236}">
                  <a16:creationId xmlns:a16="http://schemas.microsoft.com/office/drawing/2014/main" xmlns="" id="{5BB7CADE-C2E4-BB83-368D-3FFCC0E94CF2}"/>
                </a:ext>
              </a:extLst>
            </p:cNvPr>
            <p:cNvGrpSpPr/>
            <p:nvPr/>
          </p:nvGrpSpPr>
          <p:grpSpPr>
            <a:xfrm>
              <a:off x="719991" y="980900"/>
              <a:ext cx="3873254" cy="3181704"/>
              <a:chOff x="1377550" y="921425"/>
              <a:chExt cx="4892325" cy="4018825"/>
            </a:xfrm>
          </p:grpSpPr>
          <p:sp>
            <p:nvSpPr>
              <p:cNvPr id="9" name="Google Shape;3849;p69">
                <a:extLst>
                  <a:ext uri="{FF2B5EF4-FFF2-40B4-BE49-F238E27FC236}">
                    <a16:creationId xmlns:a16="http://schemas.microsoft.com/office/drawing/2014/main" xmlns="" id="{386B11F0-724D-CAFE-1292-7C0D1722D6A0}"/>
                  </a:ext>
                </a:extLst>
              </p:cNvPr>
              <p:cNvSpPr/>
              <p:nvPr/>
            </p:nvSpPr>
            <p:spPr>
              <a:xfrm>
                <a:off x="3046475" y="4166875"/>
                <a:ext cx="1555050" cy="725075"/>
              </a:xfrm>
              <a:custGeom>
                <a:avLst/>
                <a:gdLst/>
                <a:ahLst/>
                <a:cxnLst/>
                <a:rect l="l" t="t" r="r" b="b"/>
                <a:pathLst>
                  <a:path w="62202" h="29003" extrusionOk="0">
                    <a:moveTo>
                      <a:pt x="58720" y="1"/>
                    </a:moveTo>
                    <a:lnTo>
                      <a:pt x="3291" y="120"/>
                    </a:lnTo>
                    <a:lnTo>
                      <a:pt x="0" y="29003"/>
                    </a:lnTo>
                    <a:lnTo>
                      <a:pt x="62202" y="28860"/>
                    </a:lnTo>
                    <a:lnTo>
                      <a:pt x="58720" y="1"/>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50;p69">
                <a:extLst>
                  <a:ext uri="{FF2B5EF4-FFF2-40B4-BE49-F238E27FC236}">
                    <a16:creationId xmlns:a16="http://schemas.microsoft.com/office/drawing/2014/main" xmlns="" id="{66F26A79-E8D2-CF0B-12AC-0B413DCC0A0D}"/>
                  </a:ext>
                </a:extLst>
              </p:cNvPr>
              <p:cNvSpPr/>
              <p:nvPr/>
            </p:nvSpPr>
            <p:spPr>
              <a:xfrm>
                <a:off x="3046475" y="4793550"/>
                <a:ext cx="1555050" cy="98400"/>
              </a:xfrm>
              <a:custGeom>
                <a:avLst/>
                <a:gdLst/>
                <a:ahLst/>
                <a:cxnLst/>
                <a:rect l="l" t="t" r="r" b="b"/>
                <a:pathLst>
                  <a:path w="62202" h="3936" extrusionOk="0">
                    <a:moveTo>
                      <a:pt x="61773" y="0"/>
                    </a:moveTo>
                    <a:lnTo>
                      <a:pt x="406" y="24"/>
                    </a:lnTo>
                    <a:lnTo>
                      <a:pt x="0" y="3936"/>
                    </a:lnTo>
                    <a:lnTo>
                      <a:pt x="0" y="3936"/>
                    </a:lnTo>
                    <a:lnTo>
                      <a:pt x="62202" y="3793"/>
                    </a:lnTo>
                    <a:lnTo>
                      <a:pt x="61773"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51;p69">
                <a:extLst>
                  <a:ext uri="{FF2B5EF4-FFF2-40B4-BE49-F238E27FC236}">
                    <a16:creationId xmlns:a16="http://schemas.microsoft.com/office/drawing/2014/main" xmlns="" id="{7C35BA12-AA66-BDD8-18AB-43D956EAA2C4}"/>
                  </a:ext>
                </a:extLst>
              </p:cNvPr>
              <p:cNvSpPr/>
              <p:nvPr/>
            </p:nvSpPr>
            <p:spPr>
              <a:xfrm>
                <a:off x="3097150" y="4166875"/>
                <a:ext cx="1451900" cy="285625"/>
              </a:xfrm>
              <a:custGeom>
                <a:avLst/>
                <a:gdLst/>
                <a:ahLst/>
                <a:cxnLst/>
                <a:rect l="l" t="t" r="r" b="b"/>
                <a:pathLst>
                  <a:path w="58076" h="11425" extrusionOk="0">
                    <a:moveTo>
                      <a:pt x="56693" y="1"/>
                    </a:moveTo>
                    <a:lnTo>
                      <a:pt x="1264" y="120"/>
                    </a:lnTo>
                    <a:lnTo>
                      <a:pt x="0" y="11425"/>
                    </a:lnTo>
                    <a:lnTo>
                      <a:pt x="58076" y="11258"/>
                    </a:lnTo>
                    <a:lnTo>
                      <a:pt x="56693" y="1"/>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852;p69">
                <a:extLst>
                  <a:ext uri="{FF2B5EF4-FFF2-40B4-BE49-F238E27FC236}">
                    <a16:creationId xmlns:a16="http://schemas.microsoft.com/office/drawing/2014/main" xmlns="" id="{00E17751-EEC5-254A-C5EB-2176F520CA52}"/>
                  </a:ext>
                </a:extLst>
              </p:cNvPr>
              <p:cNvSpPr/>
              <p:nvPr/>
            </p:nvSpPr>
            <p:spPr>
              <a:xfrm>
                <a:off x="2810350" y="4858550"/>
                <a:ext cx="2026100" cy="81700"/>
              </a:xfrm>
              <a:custGeom>
                <a:avLst/>
                <a:gdLst/>
                <a:ahLst/>
                <a:cxnLst/>
                <a:rect l="l" t="t" r="r" b="b"/>
                <a:pathLst>
                  <a:path w="81044" h="3268" extrusionOk="0">
                    <a:moveTo>
                      <a:pt x="81044" y="0"/>
                    </a:moveTo>
                    <a:lnTo>
                      <a:pt x="0" y="215"/>
                    </a:lnTo>
                    <a:lnTo>
                      <a:pt x="24" y="3268"/>
                    </a:lnTo>
                    <a:lnTo>
                      <a:pt x="81044" y="3053"/>
                    </a:lnTo>
                    <a:lnTo>
                      <a:pt x="81044"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53;p69">
                <a:extLst>
                  <a:ext uri="{FF2B5EF4-FFF2-40B4-BE49-F238E27FC236}">
                    <a16:creationId xmlns:a16="http://schemas.microsoft.com/office/drawing/2014/main" xmlns="" id="{BA5B747C-0718-1B0A-0EAA-4FBC2C57AC39}"/>
                  </a:ext>
                </a:extLst>
              </p:cNvPr>
              <p:cNvSpPr/>
              <p:nvPr/>
            </p:nvSpPr>
            <p:spPr>
              <a:xfrm>
                <a:off x="1377550" y="921425"/>
                <a:ext cx="4891725" cy="2879375"/>
              </a:xfrm>
              <a:custGeom>
                <a:avLst/>
                <a:gdLst/>
                <a:ahLst/>
                <a:cxnLst/>
                <a:rect l="l" t="t" r="r" b="b"/>
                <a:pathLst>
                  <a:path w="195669" h="115175" extrusionOk="0">
                    <a:moveTo>
                      <a:pt x="7918" y="1"/>
                    </a:moveTo>
                    <a:cubicBezTo>
                      <a:pt x="3554" y="1"/>
                      <a:pt x="0" y="3554"/>
                      <a:pt x="0" y="7943"/>
                    </a:cubicBezTo>
                    <a:lnTo>
                      <a:pt x="0" y="115174"/>
                    </a:lnTo>
                    <a:lnTo>
                      <a:pt x="195668" y="115174"/>
                    </a:lnTo>
                    <a:lnTo>
                      <a:pt x="195668" y="7943"/>
                    </a:lnTo>
                    <a:cubicBezTo>
                      <a:pt x="195668" y="3554"/>
                      <a:pt x="192115" y="1"/>
                      <a:pt x="187726" y="1"/>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54;p69">
                <a:extLst>
                  <a:ext uri="{FF2B5EF4-FFF2-40B4-BE49-F238E27FC236}">
                    <a16:creationId xmlns:a16="http://schemas.microsoft.com/office/drawing/2014/main" xmlns="" id="{37A333F1-FD61-F43D-33A1-83DC2E6973DA}"/>
                  </a:ext>
                </a:extLst>
              </p:cNvPr>
              <p:cNvSpPr/>
              <p:nvPr/>
            </p:nvSpPr>
            <p:spPr>
              <a:xfrm>
                <a:off x="1377550" y="3800775"/>
                <a:ext cx="4891725" cy="499700"/>
              </a:xfrm>
              <a:custGeom>
                <a:avLst/>
                <a:gdLst/>
                <a:ahLst/>
                <a:cxnLst/>
                <a:rect l="l" t="t" r="r" b="b"/>
                <a:pathLst>
                  <a:path w="195669" h="19988" extrusionOk="0">
                    <a:moveTo>
                      <a:pt x="0" y="0"/>
                    </a:moveTo>
                    <a:lnTo>
                      <a:pt x="0" y="12045"/>
                    </a:lnTo>
                    <a:cubicBezTo>
                      <a:pt x="0" y="16433"/>
                      <a:pt x="3554" y="19987"/>
                      <a:pt x="7918" y="19987"/>
                    </a:cubicBezTo>
                    <a:lnTo>
                      <a:pt x="187726" y="19987"/>
                    </a:lnTo>
                    <a:cubicBezTo>
                      <a:pt x="192115" y="19987"/>
                      <a:pt x="195668" y="16433"/>
                      <a:pt x="195668" y="12045"/>
                    </a:cubicBezTo>
                    <a:lnTo>
                      <a:pt x="195668"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55;p69">
                <a:extLst>
                  <a:ext uri="{FF2B5EF4-FFF2-40B4-BE49-F238E27FC236}">
                    <a16:creationId xmlns:a16="http://schemas.microsoft.com/office/drawing/2014/main" xmlns="" id="{35D0E515-3E6C-5A30-A2DB-A4628FC15429}"/>
                  </a:ext>
                </a:extLst>
              </p:cNvPr>
              <p:cNvSpPr/>
              <p:nvPr/>
            </p:nvSpPr>
            <p:spPr>
              <a:xfrm>
                <a:off x="1377550" y="3800775"/>
                <a:ext cx="4892325" cy="434700"/>
              </a:xfrm>
              <a:custGeom>
                <a:avLst/>
                <a:gdLst/>
                <a:ahLst/>
                <a:cxnLst/>
                <a:rect l="l" t="t" r="r" b="b"/>
                <a:pathLst>
                  <a:path w="195693" h="17388" extrusionOk="0">
                    <a:moveTo>
                      <a:pt x="0" y="0"/>
                    </a:moveTo>
                    <a:lnTo>
                      <a:pt x="0" y="12045"/>
                    </a:lnTo>
                    <a:cubicBezTo>
                      <a:pt x="0" y="12260"/>
                      <a:pt x="24" y="12426"/>
                      <a:pt x="24" y="12641"/>
                    </a:cubicBezTo>
                    <a:cubicBezTo>
                      <a:pt x="1288" y="15432"/>
                      <a:pt x="4055" y="17387"/>
                      <a:pt x="7322" y="17387"/>
                    </a:cubicBezTo>
                    <a:lnTo>
                      <a:pt x="188346" y="17387"/>
                    </a:lnTo>
                    <a:cubicBezTo>
                      <a:pt x="191614" y="17387"/>
                      <a:pt x="194404" y="15408"/>
                      <a:pt x="195668" y="12641"/>
                    </a:cubicBezTo>
                    <a:cubicBezTo>
                      <a:pt x="195668" y="12426"/>
                      <a:pt x="195692" y="12260"/>
                      <a:pt x="195692" y="12045"/>
                    </a:cubicBezTo>
                    <a:lnTo>
                      <a:pt x="195692"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56;p69">
                <a:extLst>
                  <a:ext uri="{FF2B5EF4-FFF2-40B4-BE49-F238E27FC236}">
                    <a16:creationId xmlns:a16="http://schemas.microsoft.com/office/drawing/2014/main" xmlns="" id="{8F8EB349-0F7B-2506-2989-A94011BEA900}"/>
                  </a:ext>
                </a:extLst>
              </p:cNvPr>
              <p:cNvSpPr/>
              <p:nvPr/>
            </p:nvSpPr>
            <p:spPr>
              <a:xfrm>
                <a:off x="1633925" y="1098525"/>
                <a:ext cx="4377750" cy="2526375"/>
              </a:xfrm>
              <a:custGeom>
                <a:avLst/>
                <a:gdLst/>
                <a:ahLst/>
                <a:cxnLst/>
                <a:rect l="l" t="t" r="r" b="b"/>
                <a:pathLst>
                  <a:path w="175110" h="101055" extrusionOk="0">
                    <a:moveTo>
                      <a:pt x="1" y="0"/>
                    </a:moveTo>
                    <a:lnTo>
                      <a:pt x="1" y="101055"/>
                    </a:lnTo>
                    <a:lnTo>
                      <a:pt x="175110" y="101055"/>
                    </a:lnTo>
                    <a:lnTo>
                      <a:pt x="175110"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3857;p69">
                <a:extLst>
                  <a:ext uri="{FF2B5EF4-FFF2-40B4-BE49-F238E27FC236}">
                    <a16:creationId xmlns:a16="http://schemas.microsoft.com/office/drawing/2014/main" xmlns="" id="{3B706BF7-433F-08DA-ECDD-4995A88E2082}"/>
                  </a:ext>
                </a:extLst>
              </p:cNvPr>
              <p:cNvSpPr/>
              <p:nvPr/>
            </p:nvSpPr>
            <p:spPr>
              <a:xfrm>
                <a:off x="3727400" y="3947450"/>
                <a:ext cx="190825" cy="190825"/>
              </a:xfrm>
              <a:custGeom>
                <a:avLst/>
                <a:gdLst/>
                <a:ahLst/>
                <a:cxnLst/>
                <a:rect l="l" t="t" r="r" b="b"/>
                <a:pathLst>
                  <a:path w="7633" h="7633" extrusionOk="0">
                    <a:moveTo>
                      <a:pt x="3816" y="1"/>
                    </a:moveTo>
                    <a:cubicBezTo>
                      <a:pt x="1694" y="1"/>
                      <a:pt x="0" y="1694"/>
                      <a:pt x="0" y="3817"/>
                    </a:cubicBezTo>
                    <a:cubicBezTo>
                      <a:pt x="0" y="5939"/>
                      <a:pt x="1694" y="7633"/>
                      <a:pt x="3816" y="7633"/>
                    </a:cubicBezTo>
                    <a:cubicBezTo>
                      <a:pt x="5939" y="7633"/>
                      <a:pt x="7632" y="5939"/>
                      <a:pt x="7632" y="3817"/>
                    </a:cubicBezTo>
                    <a:cubicBezTo>
                      <a:pt x="7632" y="1742"/>
                      <a:pt x="5939" y="1"/>
                      <a:pt x="3816" y="1"/>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858;p69">
                <a:extLst>
                  <a:ext uri="{FF2B5EF4-FFF2-40B4-BE49-F238E27FC236}">
                    <a16:creationId xmlns:a16="http://schemas.microsoft.com/office/drawing/2014/main" xmlns="" id="{A2EDFECA-3A51-4713-F53F-71845F6FD800}"/>
                  </a:ext>
                </a:extLst>
              </p:cNvPr>
              <p:cNvSpPr/>
              <p:nvPr/>
            </p:nvSpPr>
            <p:spPr>
              <a:xfrm>
                <a:off x="1633925" y="1098525"/>
                <a:ext cx="4377750" cy="47725"/>
              </a:xfrm>
              <a:custGeom>
                <a:avLst/>
                <a:gdLst/>
                <a:ahLst/>
                <a:cxnLst/>
                <a:rect l="l" t="t" r="r" b="b"/>
                <a:pathLst>
                  <a:path w="175110" h="1909" extrusionOk="0">
                    <a:moveTo>
                      <a:pt x="1" y="0"/>
                    </a:moveTo>
                    <a:lnTo>
                      <a:pt x="1" y="1908"/>
                    </a:lnTo>
                    <a:lnTo>
                      <a:pt x="175110" y="1908"/>
                    </a:lnTo>
                    <a:lnTo>
                      <a:pt x="175110"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3859;p69">
              <a:extLst>
                <a:ext uri="{FF2B5EF4-FFF2-40B4-BE49-F238E27FC236}">
                  <a16:creationId xmlns:a16="http://schemas.microsoft.com/office/drawing/2014/main" xmlns="" id="{91B13752-A543-774B-6163-697D230D55F4}"/>
                </a:ext>
              </a:extLst>
            </p:cNvPr>
            <p:cNvSpPr/>
            <p:nvPr/>
          </p:nvSpPr>
          <p:spPr>
            <a:xfrm>
              <a:off x="2574294" y="3371695"/>
              <a:ext cx="164700" cy="164700"/>
            </a:xfrm>
            <a:prstGeom prst="ellipse">
              <a:avLst/>
            </a:prstGeom>
            <a:solidFill>
              <a:schemeClr val="tx1">
                <a:lumMod val="60000"/>
                <a:lumOff val="40000"/>
              </a:schemeClr>
            </a:solidFill>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602" y="566807"/>
            <a:ext cx="7508262" cy="2952994"/>
          </a:xfrm>
          <a:prstGeom prst="rect">
            <a:avLst/>
          </a:prstGeom>
        </p:spPr>
      </p:pic>
    </p:spTree>
    <p:extLst>
      <p:ext uri="{BB962C8B-B14F-4D97-AF65-F5344CB8AC3E}">
        <p14:creationId xmlns:p14="http://schemas.microsoft.com/office/powerpoint/2010/main" val="21004796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20"/>
        <p:cNvGrpSpPr/>
        <p:nvPr/>
      </p:nvGrpSpPr>
      <p:grpSpPr>
        <a:xfrm>
          <a:off x="0" y="0"/>
          <a:ext cx="0" cy="0"/>
          <a:chOff x="0" y="0"/>
          <a:chExt cx="0" cy="0"/>
        </a:xfrm>
      </p:grpSpPr>
      <p:sp>
        <p:nvSpPr>
          <p:cNvPr id="3823" name="Google Shape;3823;p69"/>
          <p:cNvSpPr/>
          <p:nvPr/>
        </p:nvSpPr>
        <p:spPr>
          <a:xfrm>
            <a:off x="413500" y="1601500"/>
            <a:ext cx="210600" cy="210600"/>
          </a:xfrm>
          <a:prstGeom prst="ellipse">
            <a:avLst/>
          </a:pr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4" name="Google Shape;3824;p69"/>
          <p:cNvGrpSpPr/>
          <p:nvPr/>
        </p:nvGrpSpPr>
        <p:grpSpPr>
          <a:xfrm>
            <a:off x="48402" y="269520"/>
            <a:ext cx="1484678" cy="1485036"/>
            <a:chOff x="1347125" y="349025"/>
            <a:chExt cx="4978800" cy="4980000"/>
          </a:xfrm>
        </p:grpSpPr>
        <p:sp>
          <p:nvSpPr>
            <p:cNvPr id="3825" name="Google Shape;3825;p69"/>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9"/>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9"/>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9"/>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9"/>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9"/>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9"/>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9"/>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9"/>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9"/>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9"/>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9"/>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9"/>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9"/>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9"/>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9"/>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9"/>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9"/>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9"/>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9"/>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9"/>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9"/>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3847;p69">
            <a:extLst>
              <a:ext uri="{FF2B5EF4-FFF2-40B4-BE49-F238E27FC236}">
                <a16:creationId xmlns:a16="http://schemas.microsoft.com/office/drawing/2014/main" xmlns="" id="{3F76D6DD-69B9-7898-1D3C-0EC080CCD2D0}"/>
              </a:ext>
            </a:extLst>
          </p:cNvPr>
          <p:cNvGrpSpPr/>
          <p:nvPr/>
        </p:nvGrpSpPr>
        <p:grpSpPr>
          <a:xfrm>
            <a:off x="469232" y="373509"/>
            <a:ext cx="8361947" cy="4677090"/>
            <a:chOff x="719991" y="980900"/>
            <a:chExt cx="3873254" cy="3181704"/>
          </a:xfrm>
        </p:grpSpPr>
        <p:grpSp>
          <p:nvGrpSpPr>
            <p:cNvPr id="7" name="Google Shape;3848;p69">
              <a:extLst>
                <a:ext uri="{FF2B5EF4-FFF2-40B4-BE49-F238E27FC236}">
                  <a16:creationId xmlns:a16="http://schemas.microsoft.com/office/drawing/2014/main" xmlns="" id="{5BB7CADE-C2E4-BB83-368D-3FFCC0E94CF2}"/>
                </a:ext>
              </a:extLst>
            </p:cNvPr>
            <p:cNvGrpSpPr/>
            <p:nvPr/>
          </p:nvGrpSpPr>
          <p:grpSpPr>
            <a:xfrm>
              <a:off x="719991" y="980900"/>
              <a:ext cx="3873254" cy="3181704"/>
              <a:chOff x="1377550" y="921425"/>
              <a:chExt cx="4892325" cy="4018825"/>
            </a:xfrm>
          </p:grpSpPr>
          <p:sp>
            <p:nvSpPr>
              <p:cNvPr id="9" name="Google Shape;3849;p69">
                <a:extLst>
                  <a:ext uri="{FF2B5EF4-FFF2-40B4-BE49-F238E27FC236}">
                    <a16:creationId xmlns:a16="http://schemas.microsoft.com/office/drawing/2014/main" xmlns="" id="{386B11F0-724D-CAFE-1292-7C0D1722D6A0}"/>
                  </a:ext>
                </a:extLst>
              </p:cNvPr>
              <p:cNvSpPr/>
              <p:nvPr/>
            </p:nvSpPr>
            <p:spPr>
              <a:xfrm>
                <a:off x="3046475" y="4166875"/>
                <a:ext cx="1555050" cy="725075"/>
              </a:xfrm>
              <a:custGeom>
                <a:avLst/>
                <a:gdLst/>
                <a:ahLst/>
                <a:cxnLst/>
                <a:rect l="l" t="t" r="r" b="b"/>
                <a:pathLst>
                  <a:path w="62202" h="29003" extrusionOk="0">
                    <a:moveTo>
                      <a:pt x="58720" y="1"/>
                    </a:moveTo>
                    <a:lnTo>
                      <a:pt x="3291" y="120"/>
                    </a:lnTo>
                    <a:lnTo>
                      <a:pt x="0" y="29003"/>
                    </a:lnTo>
                    <a:lnTo>
                      <a:pt x="62202" y="28860"/>
                    </a:lnTo>
                    <a:lnTo>
                      <a:pt x="58720" y="1"/>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50;p69">
                <a:extLst>
                  <a:ext uri="{FF2B5EF4-FFF2-40B4-BE49-F238E27FC236}">
                    <a16:creationId xmlns:a16="http://schemas.microsoft.com/office/drawing/2014/main" xmlns="" id="{66F26A79-E8D2-CF0B-12AC-0B413DCC0A0D}"/>
                  </a:ext>
                </a:extLst>
              </p:cNvPr>
              <p:cNvSpPr/>
              <p:nvPr/>
            </p:nvSpPr>
            <p:spPr>
              <a:xfrm>
                <a:off x="3046475" y="4793550"/>
                <a:ext cx="1555050" cy="98400"/>
              </a:xfrm>
              <a:custGeom>
                <a:avLst/>
                <a:gdLst/>
                <a:ahLst/>
                <a:cxnLst/>
                <a:rect l="l" t="t" r="r" b="b"/>
                <a:pathLst>
                  <a:path w="62202" h="3936" extrusionOk="0">
                    <a:moveTo>
                      <a:pt x="61773" y="0"/>
                    </a:moveTo>
                    <a:lnTo>
                      <a:pt x="406" y="24"/>
                    </a:lnTo>
                    <a:lnTo>
                      <a:pt x="0" y="3936"/>
                    </a:lnTo>
                    <a:lnTo>
                      <a:pt x="0" y="3936"/>
                    </a:lnTo>
                    <a:lnTo>
                      <a:pt x="62202" y="3793"/>
                    </a:lnTo>
                    <a:lnTo>
                      <a:pt x="61773"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51;p69">
                <a:extLst>
                  <a:ext uri="{FF2B5EF4-FFF2-40B4-BE49-F238E27FC236}">
                    <a16:creationId xmlns:a16="http://schemas.microsoft.com/office/drawing/2014/main" xmlns="" id="{7C35BA12-AA66-BDD8-18AB-43D956EAA2C4}"/>
                  </a:ext>
                </a:extLst>
              </p:cNvPr>
              <p:cNvSpPr/>
              <p:nvPr/>
            </p:nvSpPr>
            <p:spPr>
              <a:xfrm>
                <a:off x="3097150" y="4166875"/>
                <a:ext cx="1451900" cy="285625"/>
              </a:xfrm>
              <a:custGeom>
                <a:avLst/>
                <a:gdLst/>
                <a:ahLst/>
                <a:cxnLst/>
                <a:rect l="l" t="t" r="r" b="b"/>
                <a:pathLst>
                  <a:path w="58076" h="11425" extrusionOk="0">
                    <a:moveTo>
                      <a:pt x="56693" y="1"/>
                    </a:moveTo>
                    <a:lnTo>
                      <a:pt x="1264" y="120"/>
                    </a:lnTo>
                    <a:lnTo>
                      <a:pt x="0" y="11425"/>
                    </a:lnTo>
                    <a:lnTo>
                      <a:pt x="58076" y="11258"/>
                    </a:lnTo>
                    <a:lnTo>
                      <a:pt x="56693" y="1"/>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852;p69">
                <a:extLst>
                  <a:ext uri="{FF2B5EF4-FFF2-40B4-BE49-F238E27FC236}">
                    <a16:creationId xmlns:a16="http://schemas.microsoft.com/office/drawing/2014/main" xmlns="" id="{00E17751-EEC5-254A-C5EB-2176F520CA52}"/>
                  </a:ext>
                </a:extLst>
              </p:cNvPr>
              <p:cNvSpPr/>
              <p:nvPr/>
            </p:nvSpPr>
            <p:spPr>
              <a:xfrm>
                <a:off x="2810350" y="4858550"/>
                <a:ext cx="2026100" cy="81700"/>
              </a:xfrm>
              <a:custGeom>
                <a:avLst/>
                <a:gdLst/>
                <a:ahLst/>
                <a:cxnLst/>
                <a:rect l="l" t="t" r="r" b="b"/>
                <a:pathLst>
                  <a:path w="81044" h="3268" extrusionOk="0">
                    <a:moveTo>
                      <a:pt x="81044" y="0"/>
                    </a:moveTo>
                    <a:lnTo>
                      <a:pt x="0" y="215"/>
                    </a:lnTo>
                    <a:lnTo>
                      <a:pt x="24" y="3268"/>
                    </a:lnTo>
                    <a:lnTo>
                      <a:pt x="81044" y="3053"/>
                    </a:lnTo>
                    <a:lnTo>
                      <a:pt x="81044"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53;p69">
                <a:extLst>
                  <a:ext uri="{FF2B5EF4-FFF2-40B4-BE49-F238E27FC236}">
                    <a16:creationId xmlns:a16="http://schemas.microsoft.com/office/drawing/2014/main" xmlns="" id="{BA5B747C-0718-1B0A-0EAA-4FBC2C57AC39}"/>
                  </a:ext>
                </a:extLst>
              </p:cNvPr>
              <p:cNvSpPr/>
              <p:nvPr/>
            </p:nvSpPr>
            <p:spPr>
              <a:xfrm>
                <a:off x="1377550" y="921425"/>
                <a:ext cx="4891725" cy="2879375"/>
              </a:xfrm>
              <a:custGeom>
                <a:avLst/>
                <a:gdLst/>
                <a:ahLst/>
                <a:cxnLst/>
                <a:rect l="l" t="t" r="r" b="b"/>
                <a:pathLst>
                  <a:path w="195669" h="115175" extrusionOk="0">
                    <a:moveTo>
                      <a:pt x="7918" y="1"/>
                    </a:moveTo>
                    <a:cubicBezTo>
                      <a:pt x="3554" y="1"/>
                      <a:pt x="0" y="3554"/>
                      <a:pt x="0" y="7943"/>
                    </a:cubicBezTo>
                    <a:lnTo>
                      <a:pt x="0" y="115174"/>
                    </a:lnTo>
                    <a:lnTo>
                      <a:pt x="195668" y="115174"/>
                    </a:lnTo>
                    <a:lnTo>
                      <a:pt x="195668" y="7943"/>
                    </a:lnTo>
                    <a:cubicBezTo>
                      <a:pt x="195668" y="3554"/>
                      <a:pt x="192115" y="1"/>
                      <a:pt x="187726" y="1"/>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54;p69">
                <a:extLst>
                  <a:ext uri="{FF2B5EF4-FFF2-40B4-BE49-F238E27FC236}">
                    <a16:creationId xmlns:a16="http://schemas.microsoft.com/office/drawing/2014/main" xmlns="" id="{37A333F1-FD61-F43D-33A1-83DC2E6973DA}"/>
                  </a:ext>
                </a:extLst>
              </p:cNvPr>
              <p:cNvSpPr/>
              <p:nvPr/>
            </p:nvSpPr>
            <p:spPr>
              <a:xfrm>
                <a:off x="1377550" y="3800775"/>
                <a:ext cx="4891725" cy="499700"/>
              </a:xfrm>
              <a:custGeom>
                <a:avLst/>
                <a:gdLst/>
                <a:ahLst/>
                <a:cxnLst/>
                <a:rect l="l" t="t" r="r" b="b"/>
                <a:pathLst>
                  <a:path w="195669" h="19988" extrusionOk="0">
                    <a:moveTo>
                      <a:pt x="0" y="0"/>
                    </a:moveTo>
                    <a:lnTo>
                      <a:pt x="0" y="12045"/>
                    </a:lnTo>
                    <a:cubicBezTo>
                      <a:pt x="0" y="16433"/>
                      <a:pt x="3554" y="19987"/>
                      <a:pt x="7918" y="19987"/>
                    </a:cubicBezTo>
                    <a:lnTo>
                      <a:pt x="187726" y="19987"/>
                    </a:lnTo>
                    <a:cubicBezTo>
                      <a:pt x="192115" y="19987"/>
                      <a:pt x="195668" y="16433"/>
                      <a:pt x="195668" y="12045"/>
                    </a:cubicBezTo>
                    <a:lnTo>
                      <a:pt x="195668"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55;p69">
                <a:extLst>
                  <a:ext uri="{FF2B5EF4-FFF2-40B4-BE49-F238E27FC236}">
                    <a16:creationId xmlns:a16="http://schemas.microsoft.com/office/drawing/2014/main" xmlns="" id="{35D0E515-3E6C-5A30-A2DB-A4628FC15429}"/>
                  </a:ext>
                </a:extLst>
              </p:cNvPr>
              <p:cNvSpPr/>
              <p:nvPr/>
            </p:nvSpPr>
            <p:spPr>
              <a:xfrm>
                <a:off x="1377550" y="3800775"/>
                <a:ext cx="4892325" cy="434700"/>
              </a:xfrm>
              <a:custGeom>
                <a:avLst/>
                <a:gdLst/>
                <a:ahLst/>
                <a:cxnLst/>
                <a:rect l="l" t="t" r="r" b="b"/>
                <a:pathLst>
                  <a:path w="195693" h="17388" extrusionOk="0">
                    <a:moveTo>
                      <a:pt x="0" y="0"/>
                    </a:moveTo>
                    <a:lnTo>
                      <a:pt x="0" y="12045"/>
                    </a:lnTo>
                    <a:cubicBezTo>
                      <a:pt x="0" y="12260"/>
                      <a:pt x="24" y="12426"/>
                      <a:pt x="24" y="12641"/>
                    </a:cubicBezTo>
                    <a:cubicBezTo>
                      <a:pt x="1288" y="15432"/>
                      <a:pt x="4055" y="17387"/>
                      <a:pt x="7322" y="17387"/>
                    </a:cubicBezTo>
                    <a:lnTo>
                      <a:pt x="188346" y="17387"/>
                    </a:lnTo>
                    <a:cubicBezTo>
                      <a:pt x="191614" y="17387"/>
                      <a:pt x="194404" y="15408"/>
                      <a:pt x="195668" y="12641"/>
                    </a:cubicBezTo>
                    <a:cubicBezTo>
                      <a:pt x="195668" y="12426"/>
                      <a:pt x="195692" y="12260"/>
                      <a:pt x="195692" y="12045"/>
                    </a:cubicBezTo>
                    <a:lnTo>
                      <a:pt x="195692"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56;p69">
                <a:extLst>
                  <a:ext uri="{FF2B5EF4-FFF2-40B4-BE49-F238E27FC236}">
                    <a16:creationId xmlns:a16="http://schemas.microsoft.com/office/drawing/2014/main" xmlns="" id="{8F8EB349-0F7B-2506-2989-A94011BEA900}"/>
                  </a:ext>
                </a:extLst>
              </p:cNvPr>
              <p:cNvSpPr/>
              <p:nvPr/>
            </p:nvSpPr>
            <p:spPr>
              <a:xfrm>
                <a:off x="1633925" y="1098525"/>
                <a:ext cx="4377750" cy="2526375"/>
              </a:xfrm>
              <a:custGeom>
                <a:avLst/>
                <a:gdLst/>
                <a:ahLst/>
                <a:cxnLst/>
                <a:rect l="l" t="t" r="r" b="b"/>
                <a:pathLst>
                  <a:path w="175110" h="101055" extrusionOk="0">
                    <a:moveTo>
                      <a:pt x="1" y="0"/>
                    </a:moveTo>
                    <a:lnTo>
                      <a:pt x="1" y="101055"/>
                    </a:lnTo>
                    <a:lnTo>
                      <a:pt x="175110" y="101055"/>
                    </a:lnTo>
                    <a:lnTo>
                      <a:pt x="175110"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3857;p69">
                <a:extLst>
                  <a:ext uri="{FF2B5EF4-FFF2-40B4-BE49-F238E27FC236}">
                    <a16:creationId xmlns:a16="http://schemas.microsoft.com/office/drawing/2014/main" xmlns="" id="{3B706BF7-433F-08DA-ECDD-4995A88E2082}"/>
                  </a:ext>
                </a:extLst>
              </p:cNvPr>
              <p:cNvSpPr/>
              <p:nvPr/>
            </p:nvSpPr>
            <p:spPr>
              <a:xfrm>
                <a:off x="3727400" y="3947450"/>
                <a:ext cx="190825" cy="190825"/>
              </a:xfrm>
              <a:custGeom>
                <a:avLst/>
                <a:gdLst/>
                <a:ahLst/>
                <a:cxnLst/>
                <a:rect l="l" t="t" r="r" b="b"/>
                <a:pathLst>
                  <a:path w="7633" h="7633" extrusionOk="0">
                    <a:moveTo>
                      <a:pt x="3816" y="1"/>
                    </a:moveTo>
                    <a:cubicBezTo>
                      <a:pt x="1694" y="1"/>
                      <a:pt x="0" y="1694"/>
                      <a:pt x="0" y="3817"/>
                    </a:cubicBezTo>
                    <a:cubicBezTo>
                      <a:pt x="0" y="5939"/>
                      <a:pt x="1694" y="7633"/>
                      <a:pt x="3816" y="7633"/>
                    </a:cubicBezTo>
                    <a:cubicBezTo>
                      <a:pt x="5939" y="7633"/>
                      <a:pt x="7632" y="5939"/>
                      <a:pt x="7632" y="3817"/>
                    </a:cubicBezTo>
                    <a:cubicBezTo>
                      <a:pt x="7632" y="1742"/>
                      <a:pt x="5939" y="1"/>
                      <a:pt x="3816" y="1"/>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858;p69">
                <a:extLst>
                  <a:ext uri="{FF2B5EF4-FFF2-40B4-BE49-F238E27FC236}">
                    <a16:creationId xmlns:a16="http://schemas.microsoft.com/office/drawing/2014/main" xmlns="" id="{A2EDFECA-3A51-4713-F53F-71845F6FD800}"/>
                  </a:ext>
                </a:extLst>
              </p:cNvPr>
              <p:cNvSpPr/>
              <p:nvPr/>
            </p:nvSpPr>
            <p:spPr>
              <a:xfrm>
                <a:off x="1633925" y="1098525"/>
                <a:ext cx="4377750" cy="47725"/>
              </a:xfrm>
              <a:custGeom>
                <a:avLst/>
                <a:gdLst/>
                <a:ahLst/>
                <a:cxnLst/>
                <a:rect l="l" t="t" r="r" b="b"/>
                <a:pathLst>
                  <a:path w="175110" h="1909" extrusionOk="0">
                    <a:moveTo>
                      <a:pt x="1" y="0"/>
                    </a:moveTo>
                    <a:lnTo>
                      <a:pt x="1" y="1908"/>
                    </a:lnTo>
                    <a:lnTo>
                      <a:pt x="175110" y="1908"/>
                    </a:lnTo>
                    <a:lnTo>
                      <a:pt x="175110"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3859;p69">
              <a:extLst>
                <a:ext uri="{FF2B5EF4-FFF2-40B4-BE49-F238E27FC236}">
                  <a16:creationId xmlns:a16="http://schemas.microsoft.com/office/drawing/2014/main" xmlns="" id="{91B13752-A543-774B-6163-697D230D55F4}"/>
                </a:ext>
              </a:extLst>
            </p:cNvPr>
            <p:cNvSpPr/>
            <p:nvPr/>
          </p:nvSpPr>
          <p:spPr>
            <a:xfrm>
              <a:off x="2574294" y="3371695"/>
              <a:ext cx="164700" cy="164700"/>
            </a:xfrm>
            <a:prstGeom prst="ellipse">
              <a:avLst/>
            </a:prstGeom>
            <a:solidFill>
              <a:schemeClr val="tx1">
                <a:lumMod val="60000"/>
                <a:lumOff val="40000"/>
              </a:schemeClr>
            </a:solidFill>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959" y="579615"/>
            <a:ext cx="7499906" cy="2940185"/>
          </a:xfrm>
          <a:prstGeom prst="rect">
            <a:avLst/>
          </a:prstGeom>
        </p:spPr>
      </p:pic>
    </p:spTree>
    <p:extLst>
      <p:ext uri="{BB962C8B-B14F-4D97-AF65-F5344CB8AC3E}">
        <p14:creationId xmlns:p14="http://schemas.microsoft.com/office/powerpoint/2010/main" val="401789027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20"/>
        <p:cNvGrpSpPr/>
        <p:nvPr/>
      </p:nvGrpSpPr>
      <p:grpSpPr>
        <a:xfrm>
          <a:off x="0" y="0"/>
          <a:ext cx="0" cy="0"/>
          <a:chOff x="0" y="0"/>
          <a:chExt cx="0" cy="0"/>
        </a:xfrm>
      </p:grpSpPr>
      <p:sp>
        <p:nvSpPr>
          <p:cNvPr id="3823" name="Google Shape;3823;p69"/>
          <p:cNvSpPr/>
          <p:nvPr/>
        </p:nvSpPr>
        <p:spPr>
          <a:xfrm>
            <a:off x="413500" y="1601500"/>
            <a:ext cx="210600" cy="210600"/>
          </a:xfrm>
          <a:prstGeom prst="ellipse">
            <a:avLst/>
          </a:pr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4" name="Google Shape;3824;p69"/>
          <p:cNvGrpSpPr/>
          <p:nvPr/>
        </p:nvGrpSpPr>
        <p:grpSpPr>
          <a:xfrm>
            <a:off x="48402" y="269520"/>
            <a:ext cx="1484678" cy="1485036"/>
            <a:chOff x="1347125" y="349025"/>
            <a:chExt cx="4978800" cy="4980000"/>
          </a:xfrm>
        </p:grpSpPr>
        <p:sp>
          <p:nvSpPr>
            <p:cNvPr id="3825" name="Google Shape;3825;p69"/>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9"/>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9"/>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9"/>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9"/>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9"/>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9"/>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9"/>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9"/>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9"/>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9"/>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9"/>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9"/>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9"/>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9"/>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9"/>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9"/>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9"/>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9"/>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9"/>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9"/>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9"/>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3847;p69">
            <a:extLst>
              <a:ext uri="{FF2B5EF4-FFF2-40B4-BE49-F238E27FC236}">
                <a16:creationId xmlns:a16="http://schemas.microsoft.com/office/drawing/2014/main" xmlns="" id="{3F76D6DD-69B9-7898-1D3C-0EC080CCD2D0}"/>
              </a:ext>
            </a:extLst>
          </p:cNvPr>
          <p:cNvGrpSpPr/>
          <p:nvPr/>
        </p:nvGrpSpPr>
        <p:grpSpPr>
          <a:xfrm>
            <a:off x="469232" y="373509"/>
            <a:ext cx="8361947" cy="4677090"/>
            <a:chOff x="719991" y="980900"/>
            <a:chExt cx="3873254" cy="3181704"/>
          </a:xfrm>
        </p:grpSpPr>
        <p:grpSp>
          <p:nvGrpSpPr>
            <p:cNvPr id="7" name="Google Shape;3848;p69">
              <a:extLst>
                <a:ext uri="{FF2B5EF4-FFF2-40B4-BE49-F238E27FC236}">
                  <a16:creationId xmlns:a16="http://schemas.microsoft.com/office/drawing/2014/main" xmlns="" id="{5BB7CADE-C2E4-BB83-368D-3FFCC0E94CF2}"/>
                </a:ext>
              </a:extLst>
            </p:cNvPr>
            <p:cNvGrpSpPr/>
            <p:nvPr/>
          </p:nvGrpSpPr>
          <p:grpSpPr>
            <a:xfrm>
              <a:off x="719991" y="980900"/>
              <a:ext cx="3873254" cy="3181704"/>
              <a:chOff x="1377550" y="921425"/>
              <a:chExt cx="4892325" cy="4018825"/>
            </a:xfrm>
          </p:grpSpPr>
          <p:sp>
            <p:nvSpPr>
              <p:cNvPr id="9" name="Google Shape;3849;p69">
                <a:extLst>
                  <a:ext uri="{FF2B5EF4-FFF2-40B4-BE49-F238E27FC236}">
                    <a16:creationId xmlns:a16="http://schemas.microsoft.com/office/drawing/2014/main" xmlns="" id="{386B11F0-724D-CAFE-1292-7C0D1722D6A0}"/>
                  </a:ext>
                </a:extLst>
              </p:cNvPr>
              <p:cNvSpPr/>
              <p:nvPr/>
            </p:nvSpPr>
            <p:spPr>
              <a:xfrm>
                <a:off x="3046475" y="4166875"/>
                <a:ext cx="1555050" cy="725075"/>
              </a:xfrm>
              <a:custGeom>
                <a:avLst/>
                <a:gdLst/>
                <a:ahLst/>
                <a:cxnLst/>
                <a:rect l="l" t="t" r="r" b="b"/>
                <a:pathLst>
                  <a:path w="62202" h="29003" extrusionOk="0">
                    <a:moveTo>
                      <a:pt x="58720" y="1"/>
                    </a:moveTo>
                    <a:lnTo>
                      <a:pt x="3291" y="120"/>
                    </a:lnTo>
                    <a:lnTo>
                      <a:pt x="0" y="29003"/>
                    </a:lnTo>
                    <a:lnTo>
                      <a:pt x="62202" y="28860"/>
                    </a:lnTo>
                    <a:lnTo>
                      <a:pt x="58720" y="1"/>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50;p69">
                <a:extLst>
                  <a:ext uri="{FF2B5EF4-FFF2-40B4-BE49-F238E27FC236}">
                    <a16:creationId xmlns:a16="http://schemas.microsoft.com/office/drawing/2014/main" xmlns="" id="{66F26A79-E8D2-CF0B-12AC-0B413DCC0A0D}"/>
                  </a:ext>
                </a:extLst>
              </p:cNvPr>
              <p:cNvSpPr/>
              <p:nvPr/>
            </p:nvSpPr>
            <p:spPr>
              <a:xfrm>
                <a:off x="3046475" y="4793550"/>
                <a:ext cx="1555050" cy="98400"/>
              </a:xfrm>
              <a:custGeom>
                <a:avLst/>
                <a:gdLst/>
                <a:ahLst/>
                <a:cxnLst/>
                <a:rect l="l" t="t" r="r" b="b"/>
                <a:pathLst>
                  <a:path w="62202" h="3936" extrusionOk="0">
                    <a:moveTo>
                      <a:pt x="61773" y="0"/>
                    </a:moveTo>
                    <a:lnTo>
                      <a:pt x="406" y="24"/>
                    </a:lnTo>
                    <a:lnTo>
                      <a:pt x="0" y="3936"/>
                    </a:lnTo>
                    <a:lnTo>
                      <a:pt x="0" y="3936"/>
                    </a:lnTo>
                    <a:lnTo>
                      <a:pt x="62202" y="3793"/>
                    </a:lnTo>
                    <a:lnTo>
                      <a:pt x="61773"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51;p69">
                <a:extLst>
                  <a:ext uri="{FF2B5EF4-FFF2-40B4-BE49-F238E27FC236}">
                    <a16:creationId xmlns:a16="http://schemas.microsoft.com/office/drawing/2014/main" xmlns="" id="{7C35BA12-AA66-BDD8-18AB-43D956EAA2C4}"/>
                  </a:ext>
                </a:extLst>
              </p:cNvPr>
              <p:cNvSpPr/>
              <p:nvPr/>
            </p:nvSpPr>
            <p:spPr>
              <a:xfrm>
                <a:off x="3097150" y="4166875"/>
                <a:ext cx="1451900" cy="285625"/>
              </a:xfrm>
              <a:custGeom>
                <a:avLst/>
                <a:gdLst/>
                <a:ahLst/>
                <a:cxnLst/>
                <a:rect l="l" t="t" r="r" b="b"/>
                <a:pathLst>
                  <a:path w="58076" h="11425" extrusionOk="0">
                    <a:moveTo>
                      <a:pt x="56693" y="1"/>
                    </a:moveTo>
                    <a:lnTo>
                      <a:pt x="1264" y="120"/>
                    </a:lnTo>
                    <a:lnTo>
                      <a:pt x="0" y="11425"/>
                    </a:lnTo>
                    <a:lnTo>
                      <a:pt x="58076" y="11258"/>
                    </a:lnTo>
                    <a:lnTo>
                      <a:pt x="56693" y="1"/>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852;p69">
                <a:extLst>
                  <a:ext uri="{FF2B5EF4-FFF2-40B4-BE49-F238E27FC236}">
                    <a16:creationId xmlns:a16="http://schemas.microsoft.com/office/drawing/2014/main" xmlns="" id="{00E17751-EEC5-254A-C5EB-2176F520CA52}"/>
                  </a:ext>
                </a:extLst>
              </p:cNvPr>
              <p:cNvSpPr/>
              <p:nvPr/>
            </p:nvSpPr>
            <p:spPr>
              <a:xfrm>
                <a:off x="2810350" y="4858550"/>
                <a:ext cx="2026100" cy="81700"/>
              </a:xfrm>
              <a:custGeom>
                <a:avLst/>
                <a:gdLst/>
                <a:ahLst/>
                <a:cxnLst/>
                <a:rect l="l" t="t" r="r" b="b"/>
                <a:pathLst>
                  <a:path w="81044" h="3268" extrusionOk="0">
                    <a:moveTo>
                      <a:pt x="81044" y="0"/>
                    </a:moveTo>
                    <a:lnTo>
                      <a:pt x="0" y="215"/>
                    </a:lnTo>
                    <a:lnTo>
                      <a:pt x="24" y="3268"/>
                    </a:lnTo>
                    <a:lnTo>
                      <a:pt x="81044" y="3053"/>
                    </a:lnTo>
                    <a:lnTo>
                      <a:pt x="81044"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53;p69">
                <a:extLst>
                  <a:ext uri="{FF2B5EF4-FFF2-40B4-BE49-F238E27FC236}">
                    <a16:creationId xmlns:a16="http://schemas.microsoft.com/office/drawing/2014/main" xmlns="" id="{BA5B747C-0718-1B0A-0EAA-4FBC2C57AC39}"/>
                  </a:ext>
                </a:extLst>
              </p:cNvPr>
              <p:cNvSpPr/>
              <p:nvPr/>
            </p:nvSpPr>
            <p:spPr>
              <a:xfrm>
                <a:off x="1377550" y="921425"/>
                <a:ext cx="4891725" cy="2879375"/>
              </a:xfrm>
              <a:custGeom>
                <a:avLst/>
                <a:gdLst/>
                <a:ahLst/>
                <a:cxnLst/>
                <a:rect l="l" t="t" r="r" b="b"/>
                <a:pathLst>
                  <a:path w="195669" h="115175" extrusionOk="0">
                    <a:moveTo>
                      <a:pt x="7918" y="1"/>
                    </a:moveTo>
                    <a:cubicBezTo>
                      <a:pt x="3554" y="1"/>
                      <a:pt x="0" y="3554"/>
                      <a:pt x="0" y="7943"/>
                    </a:cubicBezTo>
                    <a:lnTo>
                      <a:pt x="0" y="115174"/>
                    </a:lnTo>
                    <a:lnTo>
                      <a:pt x="195668" y="115174"/>
                    </a:lnTo>
                    <a:lnTo>
                      <a:pt x="195668" y="7943"/>
                    </a:lnTo>
                    <a:cubicBezTo>
                      <a:pt x="195668" y="3554"/>
                      <a:pt x="192115" y="1"/>
                      <a:pt x="187726" y="1"/>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54;p69">
                <a:extLst>
                  <a:ext uri="{FF2B5EF4-FFF2-40B4-BE49-F238E27FC236}">
                    <a16:creationId xmlns:a16="http://schemas.microsoft.com/office/drawing/2014/main" xmlns="" id="{37A333F1-FD61-F43D-33A1-83DC2E6973DA}"/>
                  </a:ext>
                </a:extLst>
              </p:cNvPr>
              <p:cNvSpPr/>
              <p:nvPr/>
            </p:nvSpPr>
            <p:spPr>
              <a:xfrm>
                <a:off x="1377550" y="3800775"/>
                <a:ext cx="4891725" cy="499700"/>
              </a:xfrm>
              <a:custGeom>
                <a:avLst/>
                <a:gdLst/>
                <a:ahLst/>
                <a:cxnLst/>
                <a:rect l="l" t="t" r="r" b="b"/>
                <a:pathLst>
                  <a:path w="195669" h="19988" extrusionOk="0">
                    <a:moveTo>
                      <a:pt x="0" y="0"/>
                    </a:moveTo>
                    <a:lnTo>
                      <a:pt x="0" y="12045"/>
                    </a:lnTo>
                    <a:cubicBezTo>
                      <a:pt x="0" y="16433"/>
                      <a:pt x="3554" y="19987"/>
                      <a:pt x="7918" y="19987"/>
                    </a:cubicBezTo>
                    <a:lnTo>
                      <a:pt x="187726" y="19987"/>
                    </a:lnTo>
                    <a:cubicBezTo>
                      <a:pt x="192115" y="19987"/>
                      <a:pt x="195668" y="16433"/>
                      <a:pt x="195668" y="12045"/>
                    </a:cubicBezTo>
                    <a:lnTo>
                      <a:pt x="195668"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55;p69">
                <a:extLst>
                  <a:ext uri="{FF2B5EF4-FFF2-40B4-BE49-F238E27FC236}">
                    <a16:creationId xmlns:a16="http://schemas.microsoft.com/office/drawing/2014/main" xmlns="" id="{35D0E515-3E6C-5A30-A2DB-A4628FC15429}"/>
                  </a:ext>
                </a:extLst>
              </p:cNvPr>
              <p:cNvSpPr/>
              <p:nvPr/>
            </p:nvSpPr>
            <p:spPr>
              <a:xfrm>
                <a:off x="1377550" y="3800775"/>
                <a:ext cx="4892325" cy="434700"/>
              </a:xfrm>
              <a:custGeom>
                <a:avLst/>
                <a:gdLst/>
                <a:ahLst/>
                <a:cxnLst/>
                <a:rect l="l" t="t" r="r" b="b"/>
                <a:pathLst>
                  <a:path w="195693" h="17388" extrusionOk="0">
                    <a:moveTo>
                      <a:pt x="0" y="0"/>
                    </a:moveTo>
                    <a:lnTo>
                      <a:pt x="0" y="12045"/>
                    </a:lnTo>
                    <a:cubicBezTo>
                      <a:pt x="0" y="12260"/>
                      <a:pt x="24" y="12426"/>
                      <a:pt x="24" y="12641"/>
                    </a:cubicBezTo>
                    <a:cubicBezTo>
                      <a:pt x="1288" y="15432"/>
                      <a:pt x="4055" y="17387"/>
                      <a:pt x="7322" y="17387"/>
                    </a:cubicBezTo>
                    <a:lnTo>
                      <a:pt x="188346" y="17387"/>
                    </a:lnTo>
                    <a:cubicBezTo>
                      <a:pt x="191614" y="17387"/>
                      <a:pt x="194404" y="15408"/>
                      <a:pt x="195668" y="12641"/>
                    </a:cubicBezTo>
                    <a:cubicBezTo>
                      <a:pt x="195668" y="12426"/>
                      <a:pt x="195692" y="12260"/>
                      <a:pt x="195692" y="12045"/>
                    </a:cubicBezTo>
                    <a:lnTo>
                      <a:pt x="195692"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56;p69">
                <a:extLst>
                  <a:ext uri="{FF2B5EF4-FFF2-40B4-BE49-F238E27FC236}">
                    <a16:creationId xmlns:a16="http://schemas.microsoft.com/office/drawing/2014/main" xmlns="" id="{8F8EB349-0F7B-2506-2989-A94011BEA900}"/>
                  </a:ext>
                </a:extLst>
              </p:cNvPr>
              <p:cNvSpPr/>
              <p:nvPr/>
            </p:nvSpPr>
            <p:spPr>
              <a:xfrm>
                <a:off x="1633925" y="1098525"/>
                <a:ext cx="4377750" cy="2526375"/>
              </a:xfrm>
              <a:custGeom>
                <a:avLst/>
                <a:gdLst/>
                <a:ahLst/>
                <a:cxnLst/>
                <a:rect l="l" t="t" r="r" b="b"/>
                <a:pathLst>
                  <a:path w="175110" h="101055" extrusionOk="0">
                    <a:moveTo>
                      <a:pt x="1" y="0"/>
                    </a:moveTo>
                    <a:lnTo>
                      <a:pt x="1" y="101055"/>
                    </a:lnTo>
                    <a:lnTo>
                      <a:pt x="175110" y="101055"/>
                    </a:lnTo>
                    <a:lnTo>
                      <a:pt x="175110"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3857;p69">
                <a:extLst>
                  <a:ext uri="{FF2B5EF4-FFF2-40B4-BE49-F238E27FC236}">
                    <a16:creationId xmlns:a16="http://schemas.microsoft.com/office/drawing/2014/main" xmlns="" id="{3B706BF7-433F-08DA-ECDD-4995A88E2082}"/>
                  </a:ext>
                </a:extLst>
              </p:cNvPr>
              <p:cNvSpPr/>
              <p:nvPr/>
            </p:nvSpPr>
            <p:spPr>
              <a:xfrm>
                <a:off x="3727400" y="3947450"/>
                <a:ext cx="190825" cy="190825"/>
              </a:xfrm>
              <a:custGeom>
                <a:avLst/>
                <a:gdLst/>
                <a:ahLst/>
                <a:cxnLst/>
                <a:rect l="l" t="t" r="r" b="b"/>
                <a:pathLst>
                  <a:path w="7633" h="7633" extrusionOk="0">
                    <a:moveTo>
                      <a:pt x="3816" y="1"/>
                    </a:moveTo>
                    <a:cubicBezTo>
                      <a:pt x="1694" y="1"/>
                      <a:pt x="0" y="1694"/>
                      <a:pt x="0" y="3817"/>
                    </a:cubicBezTo>
                    <a:cubicBezTo>
                      <a:pt x="0" y="5939"/>
                      <a:pt x="1694" y="7633"/>
                      <a:pt x="3816" y="7633"/>
                    </a:cubicBezTo>
                    <a:cubicBezTo>
                      <a:pt x="5939" y="7633"/>
                      <a:pt x="7632" y="5939"/>
                      <a:pt x="7632" y="3817"/>
                    </a:cubicBezTo>
                    <a:cubicBezTo>
                      <a:pt x="7632" y="1742"/>
                      <a:pt x="5939" y="1"/>
                      <a:pt x="3816" y="1"/>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858;p69">
                <a:extLst>
                  <a:ext uri="{FF2B5EF4-FFF2-40B4-BE49-F238E27FC236}">
                    <a16:creationId xmlns:a16="http://schemas.microsoft.com/office/drawing/2014/main" xmlns="" id="{A2EDFECA-3A51-4713-F53F-71845F6FD800}"/>
                  </a:ext>
                </a:extLst>
              </p:cNvPr>
              <p:cNvSpPr/>
              <p:nvPr/>
            </p:nvSpPr>
            <p:spPr>
              <a:xfrm>
                <a:off x="1633925" y="1098525"/>
                <a:ext cx="4377750" cy="47725"/>
              </a:xfrm>
              <a:custGeom>
                <a:avLst/>
                <a:gdLst/>
                <a:ahLst/>
                <a:cxnLst/>
                <a:rect l="l" t="t" r="r" b="b"/>
                <a:pathLst>
                  <a:path w="175110" h="1909" extrusionOk="0">
                    <a:moveTo>
                      <a:pt x="1" y="0"/>
                    </a:moveTo>
                    <a:lnTo>
                      <a:pt x="1" y="1908"/>
                    </a:lnTo>
                    <a:lnTo>
                      <a:pt x="175110" y="1908"/>
                    </a:lnTo>
                    <a:lnTo>
                      <a:pt x="175110"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3859;p69">
              <a:extLst>
                <a:ext uri="{FF2B5EF4-FFF2-40B4-BE49-F238E27FC236}">
                  <a16:creationId xmlns:a16="http://schemas.microsoft.com/office/drawing/2014/main" xmlns="" id="{91B13752-A543-774B-6163-697D230D55F4}"/>
                </a:ext>
              </a:extLst>
            </p:cNvPr>
            <p:cNvSpPr/>
            <p:nvPr/>
          </p:nvSpPr>
          <p:spPr>
            <a:xfrm>
              <a:off x="2574294" y="3371695"/>
              <a:ext cx="164700" cy="164700"/>
            </a:xfrm>
            <a:prstGeom prst="ellipse">
              <a:avLst/>
            </a:prstGeom>
            <a:solidFill>
              <a:schemeClr val="tx1">
                <a:lumMod val="60000"/>
                <a:lumOff val="40000"/>
              </a:schemeClr>
            </a:solidFill>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427" y="579616"/>
            <a:ext cx="7482437" cy="2940186"/>
          </a:xfrm>
          <a:prstGeom prst="rect">
            <a:avLst/>
          </a:prstGeom>
        </p:spPr>
      </p:pic>
    </p:spTree>
    <p:extLst>
      <p:ext uri="{BB962C8B-B14F-4D97-AF65-F5344CB8AC3E}">
        <p14:creationId xmlns:p14="http://schemas.microsoft.com/office/powerpoint/2010/main" val="188723939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20"/>
        <p:cNvGrpSpPr/>
        <p:nvPr/>
      </p:nvGrpSpPr>
      <p:grpSpPr>
        <a:xfrm>
          <a:off x="0" y="0"/>
          <a:ext cx="0" cy="0"/>
          <a:chOff x="0" y="0"/>
          <a:chExt cx="0" cy="0"/>
        </a:xfrm>
      </p:grpSpPr>
      <p:sp>
        <p:nvSpPr>
          <p:cNvPr id="3823" name="Google Shape;3823;p69"/>
          <p:cNvSpPr/>
          <p:nvPr/>
        </p:nvSpPr>
        <p:spPr>
          <a:xfrm>
            <a:off x="413500" y="1601500"/>
            <a:ext cx="210600" cy="210600"/>
          </a:xfrm>
          <a:prstGeom prst="ellipse">
            <a:avLst/>
          </a:pr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4" name="Google Shape;3824;p69"/>
          <p:cNvGrpSpPr/>
          <p:nvPr/>
        </p:nvGrpSpPr>
        <p:grpSpPr>
          <a:xfrm>
            <a:off x="48402" y="269520"/>
            <a:ext cx="1484678" cy="1485036"/>
            <a:chOff x="1347125" y="349025"/>
            <a:chExt cx="4978800" cy="4980000"/>
          </a:xfrm>
        </p:grpSpPr>
        <p:sp>
          <p:nvSpPr>
            <p:cNvPr id="3825" name="Google Shape;3825;p69"/>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9"/>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9"/>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9"/>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9"/>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9"/>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9"/>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9"/>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9"/>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9"/>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9"/>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9"/>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9"/>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9"/>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9"/>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9"/>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9"/>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9"/>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9"/>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9"/>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9"/>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9"/>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3847;p69">
            <a:extLst>
              <a:ext uri="{FF2B5EF4-FFF2-40B4-BE49-F238E27FC236}">
                <a16:creationId xmlns:a16="http://schemas.microsoft.com/office/drawing/2014/main" xmlns="" id="{3F76D6DD-69B9-7898-1D3C-0EC080CCD2D0}"/>
              </a:ext>
            </a:extLst>
          </p:cNvPr>
          <p:cNvGrpSpPr/>
          <p:nvPr/>
        </p:nvGrpSpPr>
        <p:grpSpPr>
          <a:xfrm>
            <a:off x="469232" y="373509"/>
            <a:ext cx="8361947" cy="4677090"/>
            <a:chOff x="719991" y="980900"/>
            <a:chExt cx="3873254" cy="3181704"/>
          </a:xfrm>
        </p:grpSpPr>
        <p:grpSp>
          <p:nvGrpSpPr>
            <p:cNvPr id="7" name="Google Shape;3848;p69">
              <a:extLst>
                <a:ext uri="{FF2B5EF4-FFF2-40B4-BE49-F238E27FC236}">
                  <a16:creationId xmlns:a16="http://schemas.microsoft.com/office/drawing/2014/main" xmlns="" id="{5BB7CADE-C2E4-BB83-368D-3FFCC0E94CF2}"/>
                </a:ext>
              </a:extLst>
            </p:cNvPr>
            <p:cNvGrpSpPr/>
            <p:nvPr/>
          </p:nvGrpSpPr>
          <p:grpSpPr>
            <a:xfrm>
              <a:off x="719991" y="980900"/>
              <a:ext cx="3873254" cy="3181704"/>
              <a:chOff x="1377550" y="921425"/>
              <a:chExt cx="4892325" cy="4018825"/>
            </a:xfrm>
          </p:grpSpPr>
          <p:sp>
            <p:nvSpPr>
              <p:cNvPr id="9" name="Google Shape;3849;p69">
                <a:extLst>
                  <a:ext uri="{FF2B5EF4-FFF2-40B4-BE49-F238E27FC236}">
                    <a16:creationId xmlns:a16="http://schemas.microsoft.com/office/drawing/2014/main" xmlns="" id="{386B11F0-724D-CAFE-1292-7C0D1722D6A0}"/>
                  </a:ext>
                </a:extLst>
              </p:cNvPr>
              <p:cNvSpPr/>
              <p:nvPr/>
            </p:nvSpPr>
            <p:spPr>
              <a:xfrm>
                <a:off x="3046475" y="4166875"/>
                <a:ext cx="1555050" cy="725075"/>
              </a:xfrm>
              <a:custGeom>
                <a:avLst/>
                <a:gdLst/>
                <a:ahLst/>
                <a:cxnLst/>
                <a:rect l="l" t="t" r="r" b="b"/>
                <a:pathLst>
                  <a:path w="62202" h="29003" extrusionOk="0">
                    <a:moveTo>
                      <a:pt x="58720" y="1"/>
                    </a:moveTo>
                    <a:lnTo>
                      <a:pt x="3291" y="120"/>
                    </a:lnTo>
                    <a:lnTo>
                      <a:pt x="0" y="29003"/>
                    </a:lnTo>
                    <a:lnTo>
                      <a:pt x="62202" y="28860"/>
                    </a:lnTo>
                    <a:lnTo>
                      <a:pt x="58720" y="1"/>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50;p69">
                <a:extLst>
                  <a:ext uri="{FF2B5EF4-FFF2-40B4-BE49-F238E27FC236}">
                    <a16:creationId xmlns:a16="http://schemas.microsoft.com/office/drawing/2014/main" xmlns="" id="{66F26A79-E8D2-CF0B-12AC-0B413DCC0A0D}"/>
                  </a:ext>
                </a:extLst>
              </p:cNvPr>
              <p:cNvSpPr/>
              <p:nvPr/>
            </p:nvSpPr>
            <p:spPr>
              <a:xfrm>
                <a:off x="3046475" y="4793550"/>
                <a:ext cx="1555050" cy="98400"/>
              </a:xfrm>
              <a:custGeom>
                <a:avLst/>
                <a:gdLst/>
                <a:ahLst/>
                <a:cxnLst/>
                <a:rect l="l" t="t" r="r" b="b"/>
                <a:pathLst>
                  <a:path w="62202" h="3936" extrusionOk="0">
                    <a:moveTo>
                      <a:pt x="61773" y="0"/>
                    </a:moveTo>
                    <a:lnTo>
                      <a:pt x="406" y="24"/>
                    </a:lnTo>
                    <a:lnTo>
                      <a:pt x="0" y="3936"/>
                    </a:lnTo>
                    <a:lnTo>
                      <a:pt x="0" y="3936"/>
                    </a:lnTo>
                    <a:lnTo>
                      <a:pt x="62202" y="3793"/>
                    </a:lnTo>
                    <a:lnTo>
                      <a:pt x="61773"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51;p69">
                <a:extLst>
                  <a:ext uri="{FF2B5EF4-FFF2-40B4-BE49-F238E27FC236}">
                    <a16:creationId xmlns:a16="http://schemas.microsoft.com/office/drawing/2014/main" xmlns="" id="{7C35BA12-AA66-BDD8-18AB-43D956EAA2C4}"/>
                  </a:ext>
                </a:extLst>
              </p:cNvPr>
              <p:cNvSpPr/>
              <p:nvPr/>
            </p:nvSpPr>
            <p:spPr>
              <a:xfrm>
                <a:off x="3097150" y="4166875"/>
                <a:ext cx="1451900" cy="285625"/>
              </a:xfrm>
              <a:custGeom>
                <a:avLst/>
                <a:gdLst/>
                <a:ahLst/>
                <a:cxnLst/>
                <a:rect l="l" t="t" r="r" b="b"/>
                <a:pathLst>
                  <a:path w="58076" h="11425" extrusionOk="0">
                    <a:moveTo>
                      <a:pt x="56693" y="1"/>
                    </a:moveTo>
                    <a:lnTo>
                      <a:pt x="1264" y="120"/>
                    </a:lnTo>
                    <a:lnTo>
                      <a:pt x="0" y="11425"/>
                    </a:lnTo>
                    <a:lnTo>
                      <a:pt x="58076" y="11258"/>
                    </a:lnTo>
                    <a:lnTo>
                      <a:pt x="56693" y="1"/>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852;p69">
                <a:extLst>
                  <a:ext uri="{FF2B5EF4-FFF2-40B4-BE49-F238E27FC236}">
                    <a16:creationId xmlns:a16="http://schemas.microsoft.com/office/drawing/2014/main" xmlns="" id="{00E17751-EEC5-254A-C5EB-2176F520CA52}"/>
                  </a:ext>
                </a:extLst>
              </p:cNvPr>
              <p:cNvSpPr/>
              <p:nvPr/>
            </p:nvSpPr>
            <p:spPr>
              <a:xfrm>
                <a:off x="2810350" y="4858550"/>
                <a:ext cx="2026100" cy="81700"/>
              </a:xfrm>
              <a:custGeom>
                <a:avLst/>
                <a:gdLst/>
                <a:ahLst/>
                <a:cxnLst/>
                <a:rect l="l" t="t" r="r" b="b"/>
                <a:pathLst>
                  <a:path w="81044" h="3268" extrusionOk="0">
                    <a:moveTo>
                      <a:pt x="81044" y="0"/>
                    </a:moveTo>
                    <a:lnTo>
                      <a:pt x="0" y="215"/>
                    </a:lnTo>
                    <a:lnTo>
                      <a:pt x="24" y="3268"/>
                    </a:lnTo>
                    <a:lnTo>
                      <a:pt x="81044" y="3053"/>
                    </a:lnTo>
                    <a:lnTo>
                      <a:pt x="81044"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53;p69">
                <a:extLst>
                  <a:ext uri="{FF2B5EF4-FFF2-40B4-BE49-F238E27FC236}">
                    <a16:creationId xmlns:a16="http://schemas.microsoft.com/office/drawing/2014/main" xmlns="" id="{BA5B747C-0718-1B0A-0EAA-4FBC2C57AC39}"/>
                  </a:ext>
                </a:extLst>
              </p:cNvPr>
              <p:cNvSpPr/>
              <p:nvPr/>
            </p:nvSpPr>
            <p:spPr>
              <a:xfrm>
                <a:off x="1377550" y="921425"/>
                <a:ext cx="4891725" cy="2879375"/>
              </a:xfrm>
              <a:custGeom>
                <a:avLst/>
                <a:gdLst/>
                <a:ahLst/>
                <a:cxnLst/>
                <a:rect l="l" t="t" r="r" b="b"/>
                <a:pathLst>
                  <a:path w="195669" h="115175" extrusionOk="0">
                    <a:moveTo>
                      <a:pt x="7918" y="1"/>
                    </a:moveTo>
                    <a:cubicBezTo>
                      <a:pt x="3554" y="1"/>
                      <a:pt x="0" y="3554"/>
                      <a:pt x="0" y="7943"/>
                    </a:cubicBezTo>
                    <a:lnTo>
                      <a:pt x="0" y="115174"/>
                    </a:lnTo>
                    <a:lnTo>
                      <a:pt x="195668" y="115174"/>
                    </a:lnTo>
                    <a:lnTo>
                      <a:pt x="195668" y="7943"/>
                    </a:lnTo>
                    <a:cubicBezTo>
                      <a:pt x="195668" y="3554"/>
                      <a:pt x="192115" y="1"/>
                      <a:pt x="187726" y="1"/>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54;p69">
                <a:extLst>
                  <a:ext uri="{FF2B5EF4-FFF2-40B4-BE49-F238E27FC236}">
                    <a16:creationId xmlns:a16="http://schemas.microsoft.com/office/drawing/2014/main" xmlns="" id="{37A333F1-FD61-F43D-33A1-83DC2E6973DA}"/>
                  </a:ext>
                </a:extLst>
              </p:cNvPr>
              <p:cNvSpPr/>
              <p:nvPr/>
            </p:nvSpPr>
            <p:spPr>
              <a:xfrm>
                <a:off x="1377550" y="3800775"/>
                <a:ext cx="4891725" cy="499700"/>
              </a:xfrm>
              <a:custGeom>
                <a:avLst/>
                <a:gdLst/>
                <a:ahLst/>
                <a:cxnLst/>
                <a:rect l="l" t="t" r="r" b="b"/>
                <a:pathLst>
                  <a:path w="195669" h="19988" extrusionOk="0">
                    <a:moveTo>
                      <a:pt x="0" y="0"/>
                    </a:moveTo>
                    <a:lnTo>
                      <a:pt x="0" y="12045"/>
                    </a:lnTo>
                    <a:cubicBezTo>
                      <a:pt x="0" y="16433"/>
                      <a:pt x="3554" y="19987"/>
                      <a:pt x="7918" y="19987"/>
                    </a:cubicBezTo>
                    <a:lnTo>
                      <a:pt x="187726" y="19987"/>
                    </a:lnTo>
                    <a:cubicBezTo>
                      <a:pt x="192115" y="19987"/>
                      <a:pt x="195668" y="16433"/>
                      <a:pt x="195668" y="12045"/>
                    </a:cubicBezTo>
                    <a:lnTo>
                      <a:pt x="195668"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55;p69">
                <a:extLst>
                  <a:ext uri="{FF2B5EF4-FFF2-40B4-BE49-F238E27FC236}">
                    <a16:creationId xmlns:a16="http://schemas.microsoft.com/office/drawing/2014/main" xmlns="" id="{35D0E515-3E6C-5A30-A2DB-A4628FC15429}"/>
                  </a:ext>
                </a:extLst>
              </p:cNvPr>
              <p:cNvSpPr/>
              <p:nvPr/>
            </p:nvSpPr>
            <p:spPr>
              <a:xfrm>
                <a:off x="1377550" y="3800775"/>
                <a:ext cx="4892325" cy="434700"/>
              </a:xfrm>
              <a:custGeom>
                <a:avLst/>
                <a:gdLst/>
                <a:ahLst/>
                <a:cxnLst/>
                <a:rect l="l" t="t" r="r" b="b"/>
                <a:pathLst>
                  <a:path w="195693" h="17388" extrusionOk="0">
                    <a:moveTo>
                      <a:pt x="0" y="0"/>
                    </a:moveTo>
                    <a:lnTo>
                      <a:pt x="0" y="12045"/>
                    </a:lnTo>
                    <a:cubicBezTo>
                      <a:pt x="0" y="12260"/>
                      <a:pt x="24" y="12426"/>
                      <a:pt x="24" y="12641"/>
                    </a:cubicBezTo>
                    <a:cubicBezTo>
                      <a:pt x="1288" y="15432"/>
                      <a:pt x="4055" y="17387"/>
                      <a:pt x="7322" y="17387"/>
                    </a:cubicBezTo>
                    <a:lnTo>
                      <a:pt x="188346" y="17387"/>
                    </a:lnTo>
                    <a:cubicBezTo>
                      <a:pt x="191614" y="17387"/>
                      <a:pt x="194404" y="15408"/>
                      <a:pt x="195668" y="12641"/>
                    </a:cubicBezTo>
                    <a:cubicBezTo>
                      <a:pt x="195668" y="12426"/>
                      <a:pt x="195692" y="12260"/>
                      <a:pt x="195692" y="12045"/>
                    </a:cubicBezTo>
                    <a:lnTo>
                      <a:pt x="195692"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56;p69">
                <a:extLst>
                  <a:ext uri="{FF2B5EF4-FFF2-40B4-BE49-F238E27FC236}">
                    <a16:creationId xmlns:a16="http://schemas.microsoft.com/office/drawing/2014/main" xmlns="" id="{8F8EB349-0F7B-2506-2989-A94011BEA900}"/>
                  </a:ext>
                </a:extLst>
              </p:cNvPr>
              <p:cNvSpPr/>
              <p:nvPr/>
            </p:nvSpPr>
            <p:spPr>
              <a:xfrm>
                <a:off x="1633925" y="1098525"/>
                <a:ext cx="4377750" cy="2526375"/>
              </a:xfrm>
              <a:custGeom>
                <a:avLst/>
                <a:gdLst/>
                <a:ahLst/>
                <a:cxnLst/>
                <a:rect l="l" t="t" r="r" b="b"/>
                <a:pathLst>
                  <a:path w="175110" h="101055" extrusionOk="0">
                    <a:moveTo>
                      <a:pt x="1" y="0"/>
                    </a:moveTo>
                    <a:lnTo>
                      <a:pt x="1" y="101055"/>
                    </a:lnTo>
                    <a:lnTo>
                      <a:pt x="175110" y="101055"/>
                    </a:lnTo>
                    <a:lnTo>
                      <a:pt x="175110"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3857;p69">
                <a:extLst>
                  <a:ext uri="{FF2B5EF4-FFF2-40B4-BE49-F238E27FC236}">
                    <a16:creationId xmlns:a16="http://schemas.microsoft.com/office/drawing/2014/main" xmlns="" id="{3B706BF7-433F-08DA-ECDD-4995A88E2082}"/>
                  </a:ext>
                </a:extLst>
              </p:cNvPr>
              <p:cNvSpPr/>
              <p:nvPr/>
            </p:nvSpPr>
            <p:spPr>
              <a:xfrm>
                <a:off x="3727400" y="3947450"/>
                <a:ext cx="190825" cy="190825"/>
              </a:xfrm>
              <a:custGeom>
                <a:avLst/>
                <a:gdLst/>
                <a:ahLst/>
                <a:cxnLst/>
                <a:rect l="l" t="t" r="r" b="b"/>
                <a:pathLst>
                  <a:path w="7633" h="7633" extrusionOk="0">
                    <a:moveTo>
                      <a:pt x="3816" y="1"/>
                    </a:moveTo>
                    <a:cubicBezTo>
                      <a:pt x="1694" y="1"/>
                      <a:pt x="0" y="1694"/>
                      <a:pt x="0" y="3817"/>
                    </a:cubicBezTo>
                    <a:cubicBezTo>
                      <a:pt x="0" y="5939"/>
                      <a:pt x="1694" y="7633"/>
                      <a:pt x="3816" y="7633"/>
                    </a:cubicBezTo>
                    <a:cubicBezTo>
                      <a:pt x="5939" y="7633"/>
                      <a:pt x="7632" y="5939"/>
                      <a:pt x="7632" y="3817"/>
                    </a:cubicBezTo>
                    <a:cubicBezTo>
                      <a:pt x="7632" y="1742"/>
                      <a:pt x="5939" y="1"/>
                      <a:pt x="3816" y="1"/>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858;p69">
                <a:extLst>
                  <a:ext uri="{FF2B5EF4-FFF2-40B4-BE49-F238E27FC236}">
                    <a16:creationId xmlns:a16="http://schemas.microsoft.com/office/drawing/2014/main" xmlns="" id="{A2EDFECA-3A51-4713-F53F-71845F6FD800}"/>
                  </a:ext>
                </a:extLst>
              </p:cNvPr>
              <p:cNvSpPr/>
              <p:nvPr/>
            </p:nvSpPr>
            <p:spPr>
              <a:xfrm>
                <a:off x="1633925" y="1098525"/>
                <a:ext cx="4377750" cy="47725"/>
              </a:xfrm>
              <a:custGeom>
                <a:avLst/>
                <a:gdLst/>
                <a:ahLst/>
                <a:cxnLst/>
                <a:rect l="l" t="t" r="r" b="b"/>
                <a:pathLst>
                  <a:path w="175110" h="1909" extrusionOk="0">
                    <a:moveTo>
                      <a:pt x="1" y="0"/>
                    </a:moveTo>
                    <a:lnTo>
                      <a:pt x="1" y="1908"/>
                    </a:lnTo>
                    <a:lnTo>
                      <a:pt x="175110" y="1908"/>
                    </a:lnTo>
                    <a:lnTo>
                      <a:pt x="175110"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3859;p69">
              <a:extLst>
                <a:ext uri="{FF2B5EF4-FFF2-40B4-BE49-F238E27FC236}">
                  <a16:creationId xmlns:a16="http://schemas.microsoft.com/office/drawing/2014/main" xmlns="" id="{91B13752-A543-774B-6163-697D230D55F4}"/>
                </a:ext>
              </a:extLst>
            </p:cNvPr>
            <p:cNvSpPr/>
            <p:nvPr/>
          </p:nvSpPr>
          <p:spPr>
            <a:xfrm>
              <a:off x="2574294" y="3371695"/>
              <a:ext cx="164700" cy="164700"/>
            </a:xfrm>
            <a:prstGeom prst="ellipse">
              <a:avLst/>
            </a:prstGeom>
            <a:solidFill>
              <a:schemeClr val="tx1">
                <a:lumMod val="60000"/>
                <a:lumOff val="40000"/>
              </a:schemeClr>
            </a:solidFill>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58" y="579616"/>
            <a:ext cx="7475405" cy="2940185"/>
          </a:xfrm>
          <a:prstGeom prst="rect">
            <a:avLst/>
          </a:prstGeom>
        </p:spPr>
      </p:pic>
    </p:spTree>
    <p:extLst>
      <p:ext uri="{BB962C8B-B14F-4D97-AF65-F5344CB8AC3E}">
        <p14:creationId xmlns:p14="http://schemas.microsoft.com/office/powerpoint/2010/main" val="206755001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20"/>
        <p:cNvGrpSpPr/>
        <p:nvPr/>
      </p:nvGrpSpPr>
      <p:grpSpPr>
        <a:xfrm>
          <a:off x="0" y="0"/>
          <a:ext cx="0" cy="0"/>
          <a:chOff x="0" y="0"/>
          <a:chExt cx="0" cy="0"/>
        </a:xfrm>
      </p:grpSpPr>
      <p:sp>
        <p:nvSpPr>
          <p:cNvPr id="3823" name="Google Shape;3823;p69"/>
          <p:cNvSpPr/>
          <p:nvPr/>
        </p:nvSpPr>
        <p:spPr>
          <a:xfrm>
            <a:off x="413500" y="1601500"/>
            <a:ext cx="210600" cy="210600"/>
          </a:xfrm>
          <a:prstGeom prst="ellipse">
            <a:avLst/>
          </a:pr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4" name="Google Shape;3824;p69"/>
          <p:cNvGrpSpPr/>
          <p:nvPr/>
        </p:nvGrpSpPr>
        <p:grpSpPr>
          <a:xfrm>
            <a:off x="48402" y="269520"/>
            <a:ext cx="1484678" cy="1485036"/>
            <a:chOff x="1347125" y="349025"/>
            <a:chExt cx="4978800" cy="4980000"/>
          </a:xfrm>
        </p:grpSpPr>
        <p:sp>
          <p:nvSpPr>
            <p:cNvPr id="3825" name="Google Shape;3825;p69"/>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9"/>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9"/>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9"/>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9"/>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9"/>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9"/>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9"/>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9"/>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9"/>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9"/>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9"/>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9"/>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9"/>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9"/>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9"/>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9"/>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9"/>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9"/>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9"/>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9"/>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9"/>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3847;p69">
            <a:extLst>
              <a:ext uri="{FF2B5EF4-FFF2-40B4-BE49-F238E27FC236}">
                <a16:creationId xmlns:a16="http://schemas.microsoft.com/office/drawing/2014/main" xmlns="" id="{3F76D6DD-69B9-7898-1D3C-0EC080CCD2D0}"/>
              </a:ext>
            </a:extLst>
          </p:cNvPr>
          <p:cNvGrpSpPr/>
          <p:nvPr/>
        </p:nvGrpSpPr>
        <p:grpSpPr>
          <a:xfrm>
            <a:off x="469232" y="373509"/>
            <a:ext cx="8361947" cy="4677090"/>
            <a:chOff x="719991" y="980900"/>
            <a:chExt cx="3873254" cy="3181704"/>
          </a:xfrm>
        </p:grpSpPr>
        <p:grpSp>
          <p:nvGrpSpPr>
            <p:cNvPr id="7" name="Google Shape;3848;p69">
              <a:extLst>
                <a:ext uri="{FF2B5EF4-FFF2-40B4-BE49-F238E27FC236}">
                  <a16:creationId xmlns:a16="http://schemas.microsoft.com/office/drawing/2014/main" xmlns="" id="{5BB7CADE-C2E4-BB83-368D-3FFCC0E94CF2}"/>
                </a:ext>
              </a:extLst>
            </p:cNvPr>
            <p:cNvGrpSpPr/>
            <p:nvPr/>
          </p:nvGrpSpPr>
          <p:grpSpPr>
            <a:xfrm>
              <a:off x="719991" y="980900"/>
              <a:ext cx="3873254" cy="3181704"/>
              <a:chOff x="1377550" y="921425"/>
              <a:chExt cx="4892325" cy="4018825"/>
            </a:xfrm>
          </p:grpSpPr>
          <p:sp>
            <p:nvSpPr>
              <p:cNvPr id="9" name="Google Shape;3849;p69">
                <a:extLst>
                  <a:ext uri="{FF2B5EF4-FFF2-40B4-BE49-F238E27FC236}">
                    <a16:creationId xmlns:a16="http://schemas.microsoft.com/office/drawing/2014/main" xmlns="" id="{386B11F0-724D-CAFE-1292-7C0D1722D6A0}"/>
                  </a:ext>
                </a:extLst>
              </p:cNvPr>
              <p:cNvSpPr/>
              <p:nvPr/>
            </p:nvSpPr>
            <p:spPr>
              <a:xfrm>
                <a:off x="3046475" y="4166875"/>
                <a:ext cx="1555050" cy="725075"/>
              </a:xfrm>
              <a:custGeom>
                <a:avLst/>
                <a:gdLst/>
                <a:ahLst/>
                <a:cxnLst/>
                <a:rect l="l" t="t" r="r" b="b"/>
                <a:pathLst>
                  <a:path w="62202" h="29003" extrusionOk="0">
                    <a:moveTo>
                      <a:pt x="58720" y="1"/>
                    </a:moveTo>
                    <a:lnTo>
                      <a:pt x="3291" y="120"/>
                    </a:lnTo>
                    <a:lnTo>
                      <a:pt x="0" y="29003"/>
                    </a:lnTo>
                    <a:lnTo>
                      <a:pt x="62202" y="28860"/>
                    </a:lnTo>
                    <a:lnTo>
                      <a:pt x="58720" y="1"/>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50;p69">
                <a:extLst>
                  <a:ext uri="{FF2B5EF4-FFF2-40B4-BE49-F238E27FC236}">
                    <a16:creationId xmlns:a16="http://schemas.microsoft.com/office/drawing/2014/main" xmlns="" id="{66F26A79-E8D2-CF0B-12AC-0B413DCC0A0D}"/>
                  </a:ext>
                </a:extLst>
              </p:cNvPr>
              <p:cNvSpPr/>
              <p:nvPr/>
            </p:nvSpPr>
            <p:spPr>
              <a:xfrm>
                <a:off x="3046475" y="4793550"/>
                <a:ext cx="1555050" cy="98400"/>
              </a:xfrm>
              <a:custGeom>
                <a:avLst/>
                <a:gdLst/>
                <a:ahLst/>
                <a:cxnLst/>
                <a:rect l="l" t="t" r="r" b="b"/>
                <a:pathLst>
                  <a:path w="62202" h="3936" extrusionOk="0">
                    <a:moveTo>
                      <a:pt x="61773" y="0"/>
                    </a:moveTo>
                    <a:lnTo>
                      <a:pt x="406" y="24"/>
                    </a:lnTo>
                    <a:lnTo>
                      <a:pt x="0" y="3936"/>
                    </a:lnTo>
                    <a:lnTo>
                      <a:pt x="0" y="3936"/>
                    </a:lnTo>
                    <a:lnTo>
                      <a:pt x="62202" y="3793"/>
                    </a:lnTo>
                    <a:lnTo>
                      <a:pt x="61773"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51;p69">
                <a:extLst>
                  <a:ext uri="{FF2B5EF4-FFF2-40B4-BE49-F238E27FC236}">
                    <a16:creationId xmlns:a16="http://schemas.microsoft.com/office/drawing/2014/main" xmlns="" id="{7C35BA12-AA66-BDD8-18AB-43D956EAA2C4}"/>
                  </a:ext>
                </a:extLst>
              </p:cNvPr>
              <p:cNvSpPr/>
              <p:nvPr/>
            </p:nvSpPr>
            <p:spPr>
              <a:xfrm>
                <a:off x="3097150" y="4166875"/>
                <a:ext cx="1451900" cy="285625"/>
              </a:xfrm>
              <a:custGeom>
                <a:avLst/>
                <a:gdLst/>
                <a:ahLst/>
                <a:cxnLst/>
                <a:rect l="l" t="t" r="r" b="b"/>
                <a:pathLst>
                  <a:path w="58076" h="11425" extrusionOk="0">
                    <a:moveTo>
                      <a:pt x="56693" y="1"/>
                    </a:moveTo>
                    <a:lnTo>
                      <a:pt x="1264" y="120"/>
                    </a:lnTo>
                    <a:lnTo>
                      <a:pt x="0" y="11425"/>
                    </a:lnTo>
                    <a:lnTo>
                      <a:pt x="58076" y="11258"/>
                    </a:lnTo>
                    <a:lnTo>
                      <a:pt x="56693" y="1"/>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852;p69">
                <a:extLst>
                  <a:ext uri="{FF2B5EF4-FFF2-40B4-BE49-F238E27FC236}">
                    <a16:creationId xmlns:a16="http://schemas.microsoft.com/office/drawing/2014/main" xmlns="" id="{00E17751-EEC5-254A-C5EB-2176F520CA52}"/>
                  </a:ext>
                </a:extLst>
              </p:cNvPr>
              <p:cNvSpPr/>
              <p:nvPr/>
            </p:nvSpPr>
            <p:spPr>
              <a:xfrm>
                <a:off x="2810350" y="4858550"/>
                <a:ext cx="2026100" cy="81700"/>
              </a:xfrm>
              <a:custGeom>
                <a:avLst/>
                <a:gdLst/>
                <a:ahLst/>
                <a:cxnLst/>
                <a:rect l="l" t="t" r="r" b="b"/>
                <a:pathLst>
                  <a:path w="81044" h="3268" extrusionOk="0">
                    <a:moveTo>
                      <a:pt x="81044" y="0"/>
                    </a:moveTo>
                    <a:lnTo>
                      <a:pt x="0" y="215"/>
                    </a:lnTo>
                    <a:lnTo>
                      <a:pt x="24" y="3268"/>
                    </a:lnTo>
                    <a:lnTo>
                      <a:pt x="81044" y="3053"/>
                    </a:lnTo>
                    <a:lnTo>
                      <a:pt x="81044"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53;p69">
                <a:extLst>
                  <a:ext uri="{FF2B5EF4-FFF2-40B4-BE49-F238E27FC236}">
                    <a16:creationId xmlns:a16="http://schemas.microsoft.com/office/drawing/2014/main" xmlns="" id="{BA5B747C-0718-1B0A-0EAA-4FBC2C57AC39}"/>
                  </a:ext>
                </a:extLst>
              </p:cNvPr>
              <p:cNvSpPr/>
              <p:nvPr/>
            </p:nvSpPr>
            <p:spPr>
              <a:xfrm>
                <a:off x="1377550" y="921425"/>
                <a:ext cx="4891725" cy="2879375"/>
              </a:xfrm>
              <a:custGeom>
                <a:avLst/>
                <a:gdLst/>
                <a:ahLst/>
                <a:cxnLst/>
                <a:rect l="l" t="t" r="r" b="b"/>
                <a:pathLst>
                  <a:path w="195669" h="115175" extrusionOk="0">
                    <a:moveTo>
                      <a:pt x="7918" y="1"/>
                    </a:moveTo>
                    <a:cubicBezTo>
                      <a:pt x="3554" y="1"/>
                      <a:pt x="0" y="3554"/>
                      <a:pt x="0" y="7943"/>
                    </a:cubicBezTo>
                    <a:lnTo>
                      <a:pt x="0" y="115174"/>
                    </a:lnTo>
                    <a:lnTo>
                      <a:pt x="195668" y="115174"/>
                    </a:lnTo>
                    <a:lnTo>
                      <a:pt x="195668" y="7943"/>
                    </a:lnTo>
                    <a:cubicBezTo>
                      <a:pt x="195668" y="3554"/>
                      <a:pt x="192115" y="1"/>
                      <a:pt x="187726" y="1"/>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54;p69">
                <a:extLst>
                  <a:ext uri="{FF2B5EF4-FFF2-40B4-BE49-F238E27FC236}">
                    <a16:creationId xmlns:a16="http://schemas.microsoft.com/office/drawing/2014/main" xmlns="" id="{37A333F1-FD61-F43D-33A1-83DC2E6973DA}"/>
                  </a:ext>
                </a:extLst>
              </p:cNvPr>
              <p:cNvSpPr/>
              <p:nvPr/>
            </p:nvSpPr>
            <p:spPr>
              <a:xfrm>
                <a:off x="1377550" y="3800775"/>
                <a:ext cx="4891725" cy="499700"/>
              </a:xfrm>
              <a:custGeom>
                <a:avLst/>
                <a:gdLst/>
                <a:ahLst/>
                <a:cxnLst/>
                <a:rect l="l" t="t" r="r" b="b"/>
                <a:pathLst>
                  <a:path w="195669" h="19988" extrusionOk="0">
                    <a:moveTo>
                      <a:pt x="0" y="0"/>
                    </a:moveTo>
                    <a:lnTo>
                      <a:pt x="0" y="12045"/>
                    </a:lnTo>
                    <a:cubicBezTo>
                      <a:pt x="0" y="16433"/>
                      <a:pt x="3554" y="19987"/>
                      <a:pt x="7918" y="19987"/>
                    </a:cubicBezTo>
                    <a:lnTo>
                      <a:pt x="187726" y="19987"/>
                    </a:lnTo>
                    <a:cubicBezTo>
                      <a:pt x="192115" y="19987"/>
                      <a:pt x="195668" y="16433"/>
                      <a:pt x="195668" y="12045"/>
                    </a:cubicBezTo>
                    <a:lnTo>
                      <a:pt x="195668"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55;p69">
                <a:extLst>
                  <a:ext uri="{FF2B5EF4-FFF2-40B4-BE49-F238E27FC236}">
                    <a16:creationId xmlns:a16="http://schemas.microsoft.com/office/drawing/2014/main" xmlns="" id="{35D0E515-3E6C-5A30-A2DB-A4628FC15429}"/>
                  </a:ext>
                </a:extLst>
              </p:cNvPr>
              <p:cNvSpPr/>
              <p:nvPr/>
            </p:nvSpPr>
            <p:spPr>
              <a:xfrm>
                <a:off x="1377550" y="3800775"/>
                <a:ext cx="4892325" cy="434700"/>
              </a:xfrm>
              <a:custGeom>
                <a:avLst/>
                <a:gdLst/>
                <a:ahLst/>
                <a:cxnLst/>
                <a:rect l="l" t="t" r="r" b="b"/>
                <a:pathLst>
                  <a:path w="195693" h="17388" extrusionOk="0">
                    <a:moveTo>
                      <a:pt x="0" y="0"/>
                    </a:moveTo>
                    <a:lnTo>
                      <a:pt x="0" y="12045"/>
                    </a:lnTo>
                    <a:cubicBezTo>
                      <a:pt x="0" y="12260"/>
                      <a:pt x="24" y="12426"/>
                      <a:pt x="24" y="12641"/>
                    </a:cubicBezTo>
                    <a:cubicBezTo>
                      <a:pt x="1288" y="15432"/>
                      <a:pt x="4055" y="17387"/>
                      <a:pt x="7322" y="17387"/>
                    </a:cubicBezTo>
                    <a:lnTo>
                      <a:pt x="188346" y="17387"/>
                    </a:lnTo>
                    <a:cubicBezTo>
                      <a:pt x="191614" y="17387"/>
                      <a:pt x="194404" y="15408"/>
                      <a:pt x="195668" y="12641"/>
                    </a:cubicBezTo>
                    <a:cubicBezTo>
                      <a:pt x="195668" y="12426"/>
                      <a:pt x="195692" y="12260"/>
                      <a:pt x="195692" y="12045"/>
                    </a:cubicBezTo>
                    <a:lnTo>
                      <a:pt x="195692"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56;p69">
                <a:extLst>
                  <a:ext uri="{FF2B5EF4-FFF2-40B4-BE49-F238E27FC236}">
                    <a16:creationId xmlns:a16="http://schemas.microsoft.com/office/drawing/2014/main" xmlns="" id="{8F8EB349-0F7B-2506-2989-A94011BEA900}"/>
                  </a:ext>
                </a:extLst>
              </p:cNvPr>
              <p:cNvSpPr/>
              <p:nvPr/>
            </p:nvSpPr>
            <p:spPr>
              <a:xfrm>
                <a:off x="1633925" y="1098525"/>
                <a:ext cx="4377750" cy="2526375"/>
              </a:xfrm>
              <a:custGeom>
                <a:avLst/>
                <a:gdLst/>
                <a:ahLst/>
                <a:cxnLst/>
                <a:rect l="l" t="t" r="r" b="b"/>
                <a:pathLst>
                  <a:path w="175110" h="101055" extrusionOk="0">
                    <a:moveTo>
                      <a:pt x="1" y="0"/>
                    </a:moveTo>
                    <a:lnTo>
                      <a:pt x="1" y="101055"/>
                    </a:lnTo>
                    <a:lnTo>
                      <a:pt x="175110" y="101055"/>
                    </a:lnTo>
                    <a:lnTo>
                      <a:pt x="175110"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3857;p69">
                <a:extLst>
                  <a:ext uri="{FF2B5EF4-FFF2-40B4-BE49-F238E27FC236}">
                    <a16:creationId xmlns:a16="http://schemas.microsoft.com/office/drawing/2014/main" xmlns="" id="{3B706BF7-433F-08DA-ECDD-4995A88E2082}"/>
                  </a:ext>
                </a:extLst>
              </p:cNvPr>
              <p:cNvSpPr/>
              <p:nvPr/>
            </p:nvSpPr>
            <p:spPr>
              <a:xfrm>
                <a:off x="3727400" y="3947450"/>
                <a:ext cx="190825" cy="190825"/>
              </a:xfrm>
              <a:custGeom>
                <a:avLst/>
                <a:gdLst/>
                <a:ahLst/>
                <a:cxnLst/>
                <a:rect l="l" t="t" r="r" b="b"/>
                <a:pathLst>
                  <a:path w="7633" h="7633" extrusionOk="0">
                    <a:moveTo>
                      <a:pt x="3816" y="1"/>
                    </a:moveTo>
                    <a:cubicBezTo>
                      <a:pt x="1694" y="1"/>
                      <a:pt x="0" y="1694"/>
                      <a:pt x="0" y="3817"/>
                    </a:cubicBezTo>
                    <a:cubicBezTo>
                      <a:pt x="0" y="5939"/>
                      <a:pt x="1694" y="7633"/>
                      <a:pt x="3816" y="7633"/>
                    </a:cubicBezTo>
                    <a:cubicBezTo>
                      <a:pt x="5939" y="7633"/>
                      <a:pt x="7632" y="5939"/>
                      <a:pt x="7632" y="3817"/>
                    </a:cubicBezTo>
                    <a:cubicBezTo>
                      <a:pt x="7632" y="1742"/>
                      <a:pt x="5939" y="1"/>
                      <a:pt x="3816" y="1"/>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858;p69">
                <a:extLst>
                  <a:ext uri="{FF2B5EF4-FFF2-40B4-BE49-F238E27FC236}">
                    <a16:creationId xmlns:a16="http://schemas.microsoft.com/office/drawing/2014/main" xmlns="" id="{A2EDFECA-3A51-4713-F53F-71845F6FD800}"/>
                  </a:ext>
                </a:extLst>
              </p:cNvPr>
              <p:cNvSpPr/>
              <p:nvPr/>
            </p:nvSpPr>
            <p:spPr>
              <a:xfrm>
                <a:off x="1633925" y="1098525"/>
                <a:ext cx="4377750" cy="47725"/>
              </a:xfrm>
              <a:custGeom>
                <a:avLst/>
                <a:gdLst/>
                <a:ahLst/>
                <a:cxnLst/>
                <a:rect l="l" t="t" r="r" b="b"/>
                <a:pathLst>
                  <a:path w="175110" h="1909" extrusionOk="0">
                    <a:moveTo>
                      <a:pt x="1" y="0"/>
                    </a:moveTo>
                    <a:lnTo>
                      <a:pt x="1" y="1908"/>
                    </a:lnTo>
                    <a:lnTo>
                      <a:pt x="175110" y="1908"/>
                    </a:lnTo>
                    <a:lnTo>
                      <a:pt x="175110"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3859;p69">
              <a:extLst>
                <a:ext uri="{FF2B5EF4-FFF2-40B4-BE49-F238E27FC236}">
                  <a16:creationId xmlns:a16="http://schemas.microsoft.com/office/drawing/2014/main" xmlns="" id="{91B13752-A543-774B-6163-697D230D55F4}"/>
                </a:ext>
              </a:extLst>
            </p:cNvPr>
            <p:cNvSpPr/>
            <p:nvPr/>
          </p:nvSpPr>
          <p:spPr>
            <a:xfrm>
              <a:off x="2574294" y="3371695"/>
              <a:ext cx="164700" cy="164700"/>
            </a:xfrm>
            <a:prstGeom prst="ellipse">
              <a:avLst/>
            </a:prstGeom>
            <a:solidFill>
              <a:schemeClr val="tx1">
                <a:lumMod val="60000"/>
                <a:lumOff val="40000"/>
              </a:schemeClr>
            </a:solidFill>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958" y="556491"/>
            <a:ext cx="7499905" cy="2970527"/>
          </a:xfrm>
          <a:prstGeom prst="rect">
            <a:avLst/>
          </a:prstGeom>
        </p:spPr>
      </p:pic>
    </p:spTree>
    <p:extLst>
      <p:ext uri="{BB962C8B-B14F-4D97-AF65-F5344CB8AC3E}">
        <p14:creationId xmlns:p14="http://schemas.microsoft.com/office/powerpoint/2010/main" val="4756474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20"/>
        <p:cNvGrpSpPr/>
        <p:nvPr/>
      </p:nvGrpSpPr>
      <p:grpSpPr>
        <a:xfrm>
          <a:off x="0" y="0"/>
          <a:ext cx="0" cy="0"/>
          <a:chOff x="0" y="0"/>
          <a:chExt cx="0" cy="0"/>
        </a:xfrm>
      </p:grpSpPr>
      <p:sp>
        <p:nvSpPr>
          <p:cNvPr id="3823" name="Google Shape;3823;p69"/>
          <p:cNvSpPr/>
          <p:nvPr/>
        </p:nvSpPr>
        <p:spPr>
          <a:xfrm>
            <a:off x="413500" y="1601500"/>
            <a:ext cx="210600" cy="210600"/>
          </a:xfrm>
          <a:prstGeom prst="ellipse">
            <a:avLst/>
          </a:pr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4" name="Google Shape;3824;p69"/>
          <p:cNvGrpSpPr/>
          <p:nvPr/>
        </p:nvGrpSpPr>
        <p:grpSpPr>
          <a:xfrm>
            <a:off x="48402" y="269520"/>
            <a:ext cx="1484678" cy="1485036"/>
            <a:chOff x="1347125" y="349025"/>
            <a:chExt cx="4978800" cy="4980000"/>
          </a:xfrm>
        </p:grpSpPr>
        <p:sp>
          <p:nvSpPr>
            <p:cNvPr id="3825" name="Google Shape;3825;p69"/>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9"/>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9"/>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9"/>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9"/>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9"/>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9"/>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9"/>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9"/>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9"/>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9"/>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9"/>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9"/>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9"/>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9"/>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9"/>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9"/>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9"/>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9"/>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9"/>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9"/>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9"/>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3847;p69">
            <a:extLst>
              <a:ext uri="{FF2B5EF4-FFF2-40B4-BE49-F238E27FC236}">
                <a16:creationId xmlns:a16="http://schemas.microsoft.com/office/drawing/2014/main" xmlns="" id="{3F76D6DD-69B9-7898-1D3C-0EC080CCD2D0}"/>
              </a:ext>
            </a:extLst>
          </p:cNvPr>
          <p:cNvGrpSpPr/>
          <p:nvPr/>
        </p:nvGrpSpPr>
        <p:grpSpPr>
          <a:xfrm>
            <a:off x="469232" y="373509"/>
            <a:ext cx="8361947" cy="4677090"/>
            <a:chOff x="719991" y="980900"/>
            <a:chExt cx="3873254" cy="3181704"/>
          </a:xfrm>
        </p:grpSpPr>
        <p:grpSp>
          <p:nvGrpSpPr>
            <p:cNvPr id="7" name="Google Shape;3848;p69">
              <a:extLst>
                <a:ext uri="{FF2B5EF4-FFF2-40B4-BE49-F238E27FC236}">
                  <a16:creationId xmlns:a16="http://schemas.microsoft.com/office/drawing/2014/main" xmlns="" id="{5BB7CADE-C2E4-BB83-368D-3FFCC0E94CF2}"/>
                </a:ext>
              </a:extLst>
            </p:cNvPr>
            <p:cNvGrpSpPr/>
            <p:nvPr/>
          </p:nvGrpSpPr>
          <p:grpSpPr>
            <a:xfrm>
              <a:off x="719991" y="980900"/>
              <a:ext cx="3873254" cy="3181704"/>
              <a:chOff x="1377550" y="921425"/>
              <a:chExt cx="4892325" cy="4018825"/>
            </a:xfrm>
          </p:grpSpPr>
          <p:sp>
            <p:nvSpPr>
              <p:cNvPr id="9" name="Google Shape;3849;p69">
                <a:extLst>
                  <a:ext uri="{FF2B5EF4-FFF2-40B4-BE49-F238E27FC236}">
                    <a16:creationId xmlns:a16="http://schemas.microsoft.com/office/drawing/2014/main" xmlns="" id="{386B11F0-724D-CAFE-1292-7C0D1722D6A0}"/>
                  </a:ext>
                </a:extLst>
              </p:cNvPr>
              <p:cNvSpPr/>
              <p:nvPr/>
            </p:nvSpPr>
            <p:spPr>
              <a:xfrm>
                <a:off x="3046475" y="4166875"/>
                <a:ext cx="1555050" cy="725075"/>
              </a:xfrm>
              <a:custGeom>
                <a:avLst/>
                <a:gdLst/>
                <a:ahLst/>
                <a:cxnLst/>
                <a:rect l="l" t="t" r="r" b="b"/>
                <a:pathLst>
                  <a:path w="62202" h="29003" extrusionOk="0">
                    <a:moveTo>
                      <a:pt x="58720" y="1"/>
                    </a:moveTo>
                    <a:lnTo>
                      <a:pt x="3291" y="120"/>
                    </a:lnTo>
                    <a:lnTo>
                      <a:pt x="0" y="29003"/>
                    </a:lnTo>
                    <a:lnTo>
                      <a:pt x="62202" y="28860"/>
                    </a:lnTo>
                    <a:lnTo>
                      <a:pt x="58720" y="1"/>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50;p69">
                <a:extLst>
                  <a:ext uri="{FF2B5EF4-FFF2-40B4-BE49-F238E27FC236}">
                    <a16:creationId xmlns:a16="http://schemas.microsoft.com/office/drawing/2014/main" xmlns="" id="{66F26A79-E8D2-CF0B-12AC-0B413DCC0A0D}"/>
                  </a:ext>
                </a:extLst>
              </p:cNvPr>
              <p:cNvSpPr/>
              <p:nvPr/>
            </p:nvSpPr>
            <p:spPr>
              <a:xfrm>
                <a:off x="3046475" y="4793550"/>
                <a:ext cx="1555050" cy="98400"/>
              </a:xfrm>
              <a:custGeom>
                <a:avLst/>
                <a:gdLst/>
                <a:ahLst/>
                <a:cxnLst/>
                <a:rect l="l" t="t" r="r" b="b"/>
                <a:pathLst>
                  <a:path w="62202" h="3936" extrusionOk="0">
                    <a:moveTo>
                      <a:pt x="61773" y="0"/>
                    </a:moveTo>
                    <a:lnTo>
                      <a:pt x="406" y="24"/>
                    </a:lnTo>
                    <a:lnTo>
                      <a:pt x="0" y="3936"/>
                    </a:lnTo>
                    <a:lnTo>
                      <a:pt x="0" y="3936"/>
                    </a:lnTo>
                    <a:lnTo>
                      <a:pt x="62202" y="3793"/>
                    </a:lnTo>
                    <a:lnTo>
                      <a:pt x="61773"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51;p69">
                <a:extLst>
                  <a:ext uri="{FF2B5EF4-FFF2-40B4-BE49-F238E27FC236}">
                    <a16:creationId xmlns:a16="http://schemas.microsoft.com/office/drawing/2014/main" xmlns="" id="{7C35BA12-AA66-BDD8-18AB-43D956EAA2C4}"/>
                  </a:ext>
                </a:extLst>
              </p:cNvPr>
              <p:cNvSpPr/>
              <p:nvPr/>
            </p:nvSpPr>
            <p:spPr>
              <a:xfrm>
                <a:off x="3097150" y="4166875"/>
                <a:ext cx="1451900" cy="285625"/>
              </a:xfrm>
              <a:custGeom>
                <a:avLst/>
                <a:gdLst/>
                <a:ahLst/>
                <a:cxnLst/>
                <a:rect l="l" t="t" r="r" b="b"/>
                <a:pathLst>
                  <a:path w="58076" h="11425" extrusionOk="0">
                    <a:moveTo>
                      <a:pt x="56693" y="1"/>
                    </a:moveTo>
                    <a:lnTo>
                      <a:pt x="1264" y="120"/>
                    </a:lnTo>
                    <a:lnTo>
                      <a:pt x="0" y="11425"/>
                    </a:lnTo>
                    <a:lnTo>
                      <a:pt x="58076" y="11258"/>
                    </a:lnTo>
                    <a:lnTo>
                      <a:pt x="56693" y="1"/>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852;p69">
                <a:extLst>
                  <a:ext uri="{FF2B5EF4-FFF2-40B4-BE49-F238E27FC236}">
                    <a16:creationId xmlns:a16="http://schemas.microsoft.com/office/drawing/2014/main" xmlns="" id="{00E17751-EEC5-254A-C5EB-2176F520CA52}"/>
                  </a:ext>
                </a:extLst>
              </p:cNvPr>
              <p:cNvSpPr/>
              <p:nvPr/>
            </p:nvSpPr>
            <p:spPr>
              <a:xfrm>
                <a:off x="2810350" y="4858550"/>
                <a:ext cx="2026100" cy="81700"/>
              </a:xfrm>
              <a:custGeom>
                <a:avLst/>
                <a:gdLst/>
                <a:ahLst/>
                <a:cxnLst/>
                <a:rect l="l" t="t" r="r" b="b"/>
                <a:pathLst>
                  <a:path w="81044" h="3268" extrusionOk="0">
                    <a:moveTo>
                      <a:pt x="81044" y="0"/>
                    </a:moveTo>
                    <a:lnTo>
                      <a:pt x="0" y="215"/>
                    </a:lnTo>
                    <a:lnTo>
                      <a:pt x="24" y="3268"/>
                    </a:lnTo>
                    <a:lnTo>
                      <a:pt x="81044" y="3053"/>
                    </a:lnTo>
                    <a:lnTo>
                      <a:pt x="81044"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53;p69">
                <a:extLst>
                  <a:ext uri="{FF2B5EF4-FFF2-40B4-BE49-F238E27FC236}">
                    <a16:creationId xmlns:a16="http://schemas.microsoft.com/office/drawing/2014/main" xmlns="" id="{BA5B747C-0718-1B0A-0EAA-4FBC2C57AC39}"/>
                  </a:ext>
                </a:extLst>
              </p:cNvPr>
              <p:cNvSpPr/>
              <p:nvPr/>
            </p:nvSpPr>
            <p:spPr>
              <a:xfrm>
                <a:off x="1377550" y="921425"/>
                <a:ext cx="4891725" cy="2879375"/>
              </a:xfrm>
              <a:custGeom>
                <a:avLst/>
                <a:gdLst/>
                <a:ahLst/>
                <a:cxnLst/>
                <a:rect l="l" t="t" r="r" b="b"/>
                <a:pathLst>
                  <a:path w="195669" h="115175" extrusionOk="0">
                    <a:moveTo>
                      <a:pt x="7918" y="1"/>
                    </a:moveTo>
                    <a:cubicBezTo>
                      <a:pt x="3554" y="1"/>
                      <a:pt x="0" y="3554"/>
                      <a:pt x="0" y="7943"/>
                    </a:cubicBezTo>
                    <a:lnTo>
                      <a:pt x="0" y="115174"/>
                    </a:lnTo>
                    <a:lnTo>
                      <a:pt x="195668" y="115174"/>
                    </a:lnTo>
                    <a:lnTo>
                      <a:pt x="195668" y="7943"/>
                    </a:lnTo>
                    <a:cubicBezTo>
                      <a:pt x="195668" y="3554"/>
                      <a:pt x="192115" y="1"/>
                      <a:pt x="187726" y="1"/>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54;p69">
                <a:extLst>
                  <a:ext uri="{FF2B5EF4-FFF2-40B4-BE49-F238E27FC236}">
                    <a16:creationId xmlns:a16="http://schemas.microsoft.com/office/drawing/2014/main" xmlns="" id="{37A333F1-FD61-F43D-33A1-83DC2E6973DA}"/>
                  </a:ext>
                </a:extLst>
              </p:cNvPr>
              <p:cNvSpPr/>
              <p:nvPr/>
            </p:nvSpPr>
            <p:spPr>
              <a:xfrm>
                <a:off x="1377550" y="3800775"/>
                <a:ext cx="4891725" cy="499700"/>
              </a:xfrm>
              <a:custGeom>
                <a:avLst/>
                <a:gdLst/>
                <a:ahLst/>
                <a:cxnLst/>
                <a:rect l="l" t="t" r="r" b="b"/>
                <a:pathLst>
                  <a:path w="195669" h="19988" extrusionOk="0">
                    <a:moveTo>
                      <a:pt x="0" y="0"/>
                    </a:moveTo>
                    <a:lnTo>
                      <a:pt x="0" y="12045"/>
                    </a:lnTo>
                    <a:cubicBezTo>
                      <a:pt x="0" y="16433"/>
                      <a:pt x="3554" y="19987"/>
                      <a:pt x="7918" y="19987"/>
                    </a:cubicBezTo>
                    <a:lnTo>
                      <a:pt x="187726" y="19987"/>
                    </a:lnTo>
                    <a:cubicBezTo>
                      <a:pt x="192115" y="19987"/>
                      <a:pt x="195668" y="16433"/>
                      <a:pt x="195668" y="12045"/>
                    </a:cubicBezTo>
                    <a:lnTo>
                      <a:pt x="195668"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55;p69">
                <a:extLst>
                  <a:ext uri="{FF2B5EF4-FFF2-40B4-BE49-F238E27FC236}">
                    <a16:creationId xmlns:a16="http://schemas.microsoft.com/office/drawing/2014/main" xmlns="" id="{35D0E515-3E6C-5A30-A2DB-A4628FC15429}"/>
                  </a:ext>
                </a:extLst>
              </p:cNvPr>
              <p:cNvSpPr/>
              <p:nvPr/>
            </p:nvSpPr>
            <p:spPr>
              <a:xfrm>
                <a:off x="1377550" y="3800775"/>
                <a:ext cx="4892325" cy="434700"/>
              </a:xfrm>
              <a:custGeom>
                <a:avLst/>
                <a:gdLst/>
                <a:ahLst/>
                <a:cxnLst/>
                <a:rect l="l" t="t" r="r" b="b"/>
                <a:pathLst>
                  <a:path w="195693" h="17388" extrusionOk="0">
                    <a:moveTo>
                      <a:pt x="0" y="0"/>
                    </a:moveTo>
                    <a:lnTo>
                      <a:pt x="0" y="12045"/>
                    </a:lnTo>
                    <a:cubicBezTo>
                      <a:pt x="0" y="12260"/>
                      <a:pt x="24" y="12426"/>
                      <a:pt x="24" y="12641"/>
                    </a:cubicBezTo>
                    <a:cubicBezTo>
                      <a:pt x="1288" y="15432"/>
                      <a:pt x="4055" y="17387"/>
                      <a:pt x="7322" y="17387"/>
                    </a:cubicBezTo>
                    <a:lnTo>
                      <a:pt x="188346" y="17387"/>
                    </a:lnTo>
                    <a:cubicBezTo>
                      <a:pt x="191614" y="17387"/>
                      <a:pt x="194404" y="15408"/>
                      <a:pt x="195668" y="12641"/>
                    </a:cubicBezTo>
                    <a:cubicBezTo>
                      <a:pt x="195668" y="12426"/>
                      <a:pt x="195692" y="12260"/>
                      <a:pt x="195692" y="12045"/>
                    </a:cubicBezTo>
                    <a:lnTo>
                      <a:pt x="195692"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56;p69">
                <a:extLst>
                  <a:ext uri="{FF2B5EF4-FFF2-40B4-BE49-F238E27FC236}">
                    <a16:creationId xmlns:a16="http://schemas.microsoft.com/office/drawing/2014/main" xmlns="" id="{8F8EB349-0F7B-2506-2989-A94011BEA900}"/>
                  </a:ext>
                </a:extLst>
              </p:cNvPr>
              <p:cNvSpPr/>
              <p:nvPr/>
            </p:nvSpPr>
            <p:spPr>
              <a:xfrm>
                <a:off x="1633925" y="1098525"/>
                <a:ext cx="4377750" cy="2526375"/>
              </a:xfrm>
              <a:custGeom>
                <a:avLst/>
                <a:gdLst/>
                <a:ahLst/>
                <a:cxnLst/>
                <a:rect l="l" t="t" r="r" b="b"/>
                <a:pathLst>
                  <a:path w="175110" h="101055" extrusionOk="0">
                    <a:moveTo>
                      <a:pt x="1" y="0"/>
                    </a:moveTo>
                    <a:lnTo>
                      <a:pt x="1" y="101055"/>
                    </a:lnTo>
                    <a:lnTo>
                      <a:pt x="175110" y="101055"/>
                    </a:lnTo>
                    <a:lnTo>
                      <a:pt x="175110"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3857;p69">
                <a:extLst>
                  <a:ext uri="{FF2B5EF4-FFF2-40B4-BE49-F238E27FC236}">
                    <a16:creationId xmlns:a16="http://schemas.microsoft.com/office/drawing/2014/main" xmlns="" id="{3B706BF7-433F-08DA-ECDD-4995A88E2082}"/>
                  </a:ext>
                </a:extLst>
              </p:cNvPr>
              <p:cNvSpPr/>
              <p:nvPr/>
            </p:nvSpPr>
            <p:spPr>
              <a:xfrm>
                <a:off x="3727400" y="3947450"/>
                <a:ext cx="190825" cy="190825"/>
              </a:xfrm>
              <a:custGeom>
                <a:avLst/>
                <a:gdLst/>
                <a:ahLst/>
                <a:cxnLst/>
                <a:rect l="l" t="t" r="r" b="b"/>
                <a:pathLst>
                  <a:path w="7633" h="7633" extrusionOk="0">
                    <a:moveTo>
                      <a:pt x="3816" y="1"/>
                    </a:moveTo>
                    <a:cubicBezTo>
                      <a:pt x="1694" y="1"/>
                      <a:pt x="0" y="1694"/>
                      <a:pt x="0" y="3817"/>
                    </a:cubicBezTo>
                    <a:cubicBezTo>
                      <a:pt x="0" y="5939"/>
                      <a:pt x="1694" y="7633"/>
                      <a:pt x="3816" y="7633"/>
                    </a:cubicBezTo>
                    <a:cubicBezTo>
                      <a:pt x="5939" y="7633"/>
                      <a:pt x="7632" y="5939"/>
                      <a:pt x="7632" y="3817"/>
                    </a:cubicBezTo>
                    <a:cubicBezTo>
                      <a:pt x="7632" y="1742"/>
                      <a:pt x="5939" y="1"/>
                      <a:pt x="3816" y="1"/>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858;p69">
                <a:extLst>
                  <a:ext uri="{FF2B5EF4-FFF2-40B4-BE49-F238E27FC236}">
                    <a16:creationId xmlns:a16="http://schemas.microsoft.com/office/drawing/2014/main" xmlns="" id="{A2EDFECA-3A51-4713-F53F-71845F6FD800}"/>
                  </a:ext>
                </a:extLst>
              </p:cNvPr>
              <p:cNvSpPr/>
              <p:nvPr/>
            </p:nvSpPr>
            <p:spPr>
              <a:xfrm>
                <a:off x="1633925" y="1098525"/>
                <a:ext cx="4377750" cy="47725"/>
              </a:xfrm>
              <a:custGeom>
                <a:avLst/>
                <a:gdLst/>
                <a:ahLst/>
                <a:cxnLst/>
                <a:rect l="l" t="t" r="r" b="b"/>
                <a:pathLst>
                  <a:path w="175110" h="1909" extrusionOk="0">
                    <a:moveTo>
                      <a:pt x="1" y="0"/>
                    </a:moveTo>
                    <a:lnTo>
                      <a:pt x="1" y="1908"/>
                    </a:lnTo>
                    <a:lnTo>
                      <a:pt x="175110" y="1908"/>
                    </a:lnTo>
                    <a:lnTo>
                      <a:pt x="175110"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3859;p69">
              <a:extLst>
                <a:ext uri="{FF2B5EF4-FFF2-40B4-BE49-F238E27FC236}">
                  <a16:creationId xmlns:a16="http://schemas.microsoft.com/office/drawing/2014/main" xmlns="" id="{91B13752-A543-774B-6163-697D230D55F4}"/>
                </a:ext>
              </a:extLst>
            </p:cNvPr>
            <p:cNvSpPr/>
            <p:nvPr/>
          </p:nvSpPr>
          <p:spPr>
            <a:xfrm>
              <a:off x="2574294" y="3371695"/>
              <a:ext cx="164700" cy="164700"/>
            </a:xfrm>
            <a:prstGeom prst="ellipse">
              <a:avLst/>
            </a:prstGeom>
            <a:solidFill>
              <a:schemeClr val="tx1">
                <a:lumMod val="60000"/>
                <a:lumOff val="40000"/>
              </a:schemeClr>
            </a:solidFill>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666" y="544132"/>
            <a:ext cx="7491198" cy="2994364"/>
          </a:xfrm>
          <a:prstGeom prst="rect">
            <a:avLst/>
          </a:prstGeom>
        </p:spPr>
      </p:pic>
    </p:spTree>
    <p:extLst>
      <p:ext uri="{BB962C8B-B14F-4D97-AF65-F5344CB8AC3E}">
        <p14:creationId xmlns:p14="http://schemas.microsoft.com/office/powerpoint/2010/main" val="300680641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20"/>
        <p:cNvGrpSpPr/>
        <p:nvPr/>
      </p:nvGrpSpPr>
      <p:grpSpPr>
        <a:xfrm>
          <a:off x="0" y="0"/>
          <a:ext cx="0" cy="0"/>
          <a:chOff x="0" y="0"/>
          <a:chExt cx="0" cy="0"/>
        </a:xfrm>
      </p:grpSpPr>
      <p:sp>
        <p:nvSpPr>
          <p:cNvPr id="3823" name="Google Shape;3823;p69"/>
          <p:cNvSpPr/>
          <p:nvPr/>
        </p:nvSpPr>
        <p:spPr>
          <a:xfrm>
            <a:off x="413500" y="1601500"/>
            <a:ext cx="210600" cy="210600"/>
          </a:xfrm>
          <a:prstGeom prst="ellipse">
            <a:avLst/>
          </a:pr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4" name="Google Shape;3824;p69"/>
          <p:cNvGrpSpPr/>
          <p:nvPr/>
        </p:nvGrpSpPr>
        <p:grpSpPr>
          <a:xfrm>
            <a:off x="48402" y="269520"/>
            <a:ext cx="1484678" cy="1485036"/>
            <a:chOff x="1347125" y="349025"/>
            <a:chExt cx="4978800" cy="4980000"/>
          </a:xfrm>
        </p:grpSpPr>
        <p:sp>
          <p:nvSpPr>
            <p:cNvPr id="3825" name="Google Shape;3825;p69"/>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9"/>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9"/>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9"/>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9"/>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9"/>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9"/>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9"/>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9"/>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9"/>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9"/>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9"/>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9"/>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9"/>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9"/>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9"/>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9"/>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9"/>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9"/>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9"/>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9"/>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9"/>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3847;p69">
            <a:extLst>
              <a:ext uri="{FF2B5EF4-FFF2-40B4-BE49-F238E27FC236}">
                <a16:creationId xmlns:a16="http://schemas.microsoft.com/office/drawing/2014/main" xmlns="" id="{3F76D6DD-69B9-7898-1D3C-0EC080CCD2D0}"/>
              </a:ext>
            </a:extLst>
          </p:cNvPr>
          <p:cNvGrpSpPr/>
          <p:nvPr/>
        </p:nvGrpSpPr>
        <p:grpSpPr>
          <a:xfrm>
            <a:off x="469232" y="373509"/>
            <a:ext cx="8361947" cy="4677090"/>
            <a:chOff x="719991" y="980900"/>
            <a:chExt cx="3873254" cy="3181704"/>
          </a:xfrm>
        </p:grpSpPr>
        <p:grpSp>
          <p:nvGrpSpPr>
            <p:cNvPr id="7" name="Google Shape;3848;p69">
              <a:extLst>
                <a:ext uri="{FF2B5EF4-FFF2-40B4-BE49-F238E27FC236}">
                  <a16:creationId xmlns:a16="http://schemas.microsoft.com/office/drawing/2014/main" xmlns="" id="{5BB7CADE-C2E4-BB83-368D-3FFCC0E94CF2}"/>
                </a:ext>
              </a:extLst>
            </p:cNvPr>
            <p:cNvGrpSpPr/>
            <p:nvPr/>
          </p:nvGrpSpPr>
          <p:grpSpPr>
            <a:xfrm>
              <a:off x="719991" y="980900"/>
              <a:ext cx="3873254" cy="3181704"/>
              <a:chOff x="1377550" y="921425"/>
              <a:chExt cx="4892325" cy="4018825"/>
            </a:xfrm>
          </p:grpSpPr>
          <p:sp>
            <p:nvSpPr>
              <p:cNvPr id="9" name="Google Shape;3849;p69">
                <a:extLst>
                  <a:ext uri="{FF2B5EF4-FFF2-40B4-BE49-F238E27FC236}">
                    <a16:creationId xmlns:a16="http://schemas.microsoft.com/office/drawing/2014/main" xmlns="" id="{386B11F0-724D-CAFE-1292-7C0D1722D6A0}"/>
                  </a:ext>
                </a:extLst>
              </p:cNvPr>
              <p:cNvSpPr/>
              <p:nvPr/>
            </p:nvSpPr>
            <p:spPr>
              <a:xfrm>
                <a:off x="3046475" y="4166875"/>
                <a:ext cx="1555050" cy="725075"/>
              </a:xfrm>
              <a:custGeom>
                <a:avLst/>
                <a:gdLst/>
                <a:ahLst/>
                <a:cxnLst/>
                <a:rect l="l" t="t" r="r" b="b"/>
                <a:pathLst>
                  <a:path w="62202" h="29003" extrusionOk="0">
                    <a:moveTo>
                      <a:pt x="58720" y="1"/>
                    </a:moveTo>
                    <a:lnTo>
                      <a:pt x="3291" y="120"/>
                    </a:lnTo>
                    <a:lnTo>
                      <a:pt x="0" y="29003"/>
                    </a:lnTo>
                    <a:lnTo>
                      <a:pt x="62202" y="28860"/>
                    </a:lnTo>
                    <a:lnTo>
                      <a:pt x="58720" y="1"/>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50;p69">
                <a:extLst>
                  <a:ext uri="{FF2B5EF4-FFF2-40B4-BE49-F238E27FC236}">
                    <a16:creationId xmlns:a16="http://schemas.microsoft.com/office/drawing/2014/main" xmlns="" id="{66F26A79-E8D2-CF0B-12AC-0B413DCC0A0D}"/>
                  </a:ext>
                </a:extLst>
              </p:cNvPr>
              <p:cNvSpPr/>
              <p:nvPr/>
            </p:nvSpPr>
            <p:spPr>
              <a:xfrm>
                <a:off x="3046475" y="4793550"/>
                <a:ext cx="1555050" cy="98400"/>
              </a:xfrm>
              <a:custGeom>
                <a:avLst/>
                <a:gdLst/>
                <a:ahLst/>
                <a:cxnLst/>
                <a:rect l="l" t="t" r="r" b="b"/>
                <a:pathLst>
                  <a:path w="62202" h="3936" extrusionOk="0">
                    <a:moveTo>
                      <a:pt x="61773" y="0"/>
                    </a:moveTo>
                    <a:lnTo>
                      <a:pt x="406" y="24"/>
                    </a:lnTo>
                    <a:lnTo>
                      <a:pt x="0" y="3936"/>
                    </a:lnTo>
                    <a:lnTo>
                      <a:pt x="0" y="3936"/>
                    </a:lnTo>
                    <a:lnTo>
                      <a:pt x="62202" y="3793"/>
                    </a:lnTo>
                    <a:lnTo>
                      <a:pt x="61773"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51;p69">
                <a:extLst>
                  <a:ext uri="{FF2B5EF4-FFF2-40B4-BE49-F238E27FC236}">
                    <a16:creationId xmlns:a16="http://schemas.microsoft.com/office/drawing/2014/main" xmlns="" id="{7C35BA12-AA66-BDD8-18AB-43D956EAA2C4}"/>
                  </a:ext>
                </a:extLst>
              </p:cNvPr>
              <p:cNvSpPr/>
              <p:nvPr/>
            </p:nvSpPr>
            <p:spPr>
              <a:xfrm>
                <a:off x="3097150" y="4166875"/>
                <a:ext cx="1451900" cy="285625"/>
              </a:xfrm>
              <a:custGeom>
                <a:avLst/>
                <a:gdLst/>
                <a:ahLst/>
                <a:cxnLst/>
                <a:rect l="l" t="t" r="r" b="b"/>
                <a:pathLst>
                  <a:path w="58076" h="11425" extrusionOk="0">
                    <a:moveTo>
                      <a:pt x="56693" y="1"/>
                    </a:moveTo>
                    <a:lnTo>
                      <a:pt x="1264" y="120"/>
                    </a:lnTo>
                    <a:lnTo>
                      <a:pt x="0" y="11425"/>
                    </a:lnTo>
                    <a:lnTo>
                      <a:pt x="58076" y="11258"/>
                    </a:lnTo>
                    <a:lnTo>
                      <a:pt x="56693" y="1"/>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852;p69">
                <a:extLst>
                  <a:ext uri="{FF2B5EF4-FFF2-40B4-BE49-F238E27FC236}">
                    <a16:creationId xmlns:a16="http://schemas.microsoft.com/office/drawing/2014/main" xmlns="" id="{00E17751-EEC5-254A-C5EB-2176F520CA52}"/>
                  </a:ext>
                </a:extLst>
              </p:cNvPr>
              <p:cNvSpPr/>
              <p:nvPr/>
            </p:nvSpPr>
            <p:spPr>
              <a:xfrm>
                <a:off x="2810350" y="4858550"/>
                <a:ext cx="2026100" cy="81700"/>
              </a:xfrm>
              <a:custGeom>
                <a:avLst/>
                <a:gdLst/>
                <a:ahLst/>
                <a:cxnLst/>
                <a:rect l="l" t="t" r="r" b="b"/>
                <a:pathLst>
                  <a:path w="81044" h="3268" extrusionOk="0">
                    <a:moveTo>
                      <a:pt x="81044" y="0"/>
                    </a:moveTo>
                    <a:lnTo>
                      <a:pt x="0" y="215"/>
                    </a:lnTo>
                    <a:lnTo>
                      <a:pt x="24" y="3268"/>
                    </a:lnTo>
                    <a:lnTo>
                      <a:pt x="81044" y="3053"/>
                    </a:lnTo>
                    <a:lnTo>
                      <a:pt x="81044"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53;p69">
                <a:extLst>
                  <a:ext uri="{FF2B5EF4-FFF2-40B4-BE49-F238E27FC236}">
                    <a16:creationId xmlns:a16="http://schemas.microsoft.com/office/drawing/2014/main" xmlns="" id="{BA5B747C-0718-1B0A-0EAA-4FBC2C57AC39}"/>
                  </a:ext>
                </a:extLst>
              </p:cNvPr>
              <p:cNvSpPr/>
              <p:nvPr/>
            </p:nvSpPr>
            <p:spPr>
              <a:xfrm>
                <a:off x="1377550" y="921425"/>
                <a:ext cx="4891725" cy="2879375"/>
              </a:xfrm>
              <a:custGeom>
                <a:avLst/>
                <a:gdLst/>
                <a:ahLst/>
                <a:cxnLst/>
                <a:rect l="l" t="t" r="r" b="b"/>
                <a:pathLst>
                  <a:path w="195669" h="115175" extrusionOk="0">
                    <a:moveTo>
                      <a:pt x="7918" y="1"/>
                    </a:moveTo>
                    <a:cubicBezTo>
                      <a:pt x="3554" y="1"/>
                      <a:pt x="0" y="3554"/>
                      <a:pt x="0" y="7943"/>
                    </a:cubicBezTo>
                    <a:lnTo>
                      <a:pt x="0" y="115174"/>
                    </a:lnTo>
                    <a:lnTo>
                      <a:pt x="195668" y="115174"/>
                    </a:lnTo>
                    <a:lnTo>
                      <a:pt x="195668" y="7943"/>
                    </a:lnTo>
                    <a:cubicBezTo>
                      <a:pt x="195668" y="3554"/>
                      <a:pt x="192115" y="1"/>
                      <a:pt x="187726" y="1"/>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54;p69">
                <a:extLst>
                  <a:ext uri="{FF2B5EF4-FFF2-40B4-BE49-F238E27FC236}">
                    <a16:creationId xmlns:a16="http://schemas.microsoft.com/office/drawing/2014/main" xmlns="" id="{37A333F1-FD61-F43D-33A1-83DC2E6973DA}"/>
                  </a:ext>
                </a:extLst>
              </p:cNvPr>
              <p:cNvSpPr/>
              <p:nvPr/>
            </p:nvSpPr>
            <p:spPr>
              <a:xfrm>
                <a:off x="1377550" y="3800775"/>
                <a:ext cx="4891725" cy="499700"/>
              </a:xfrm>
              <a:custGeom>
                <a:avLst/>
                <a:gdLst/>
                <a:ahLst/>
                <a:cxnLst/>
                <a:rect l="l" t="t" r="r" b="b"/>
                <a:pathLst>
                  <a:path w="195669" h="19988" extrusionOk="0">
                    <a:moveTo>
                      <a:pt x="0" y="0"/>
                    </a:moveTo>
                    <a:lnTo>
                      <a:pt x="0" y="12045"/>
                    </a:lnTo>
                    <a:cubicBezTo>
                      <a:pt x="0" y="16433"/>
                      <a:pt x="3554" y="19987"/>
                      <a:pt x="7918" y="19987"/>
                    </a:cubicBezTo>
                    <a:lnTo>
                      <a:pt x="187726" y="19987"/>
                    </a:lnTo>
                    <a:cubicBezTo>
                      <a:pt x="192115" y="19987"/>
                      <a:pt x="195668" y="16433"/>
                      <a:pt x="195668" y="12045"/>
                    </a:cubicBezTo>
                    <a:lnTo>
                      <a:pt x="195668"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55;p69">
                <a:extLst>
                  <a:ext uri="{FF2B5EF4-FFF2-40B4-BE49-F238E27FC236}">
                    <a16:creationId xmlns:a16="http://schemas.microsoft.com/office/drawing/2014/main" xmlns="" id="{35D0E515-3E6C-5A30-A2DB-A4628FC15429}"/>
                  </a:ext>
                </a:extLst>
              </p:cNvPr>
              <p:cNvSpPr/>
              <p:nvPr/>
            </p:nvSpPr>
            <p:spPr>
              <a:xfrm>
                <a:off x="1377550" y="3800775"/>
                <a:ext cx="4892325" cy="434700"/>
              </a:xfrm>
              <a:custGeom>
                <a:avLst/>
                <a:gdLst/>
                <a:ahLst/>
                <a:cxnLst/>
                <a:rect l="l" t="t" r="r" b="b"/>
                <a:pathLst>
                  <a:path w="195693" h="17388" extrusionOk="0">
                    <a:moveTo>
                      <a:pt x="0" y="0"/>
                    </a:moveTo>
                    <a:lnTo>
                      <a:pt x="0" y="12045"/>
                    </a:lnTo>
                    <a:cubicBezTo>
                      <a:pt x="0" y="12260"/>
                      <a:pt x="24" y="12426"/>
                      <a:pt x="24" y="12641"/>
                    </a:cubicBezTo>
                    <a:cubicBezTo>
                      <a:pt x="1288" y="15432"/>
                      <a:pt x="4055" y="17387"/>
                      <a:pt x="7322" y="17387"/>
                    </a:cubicBezTo>
                    <a:lnTo>
                      <a:pt x="188346" y="17387"/>
                    </a:lnTo>
                    <a:cubicBezTo>
                      <a:pt x="191614" y="17387"/>
                      <a:pt x="194404" y="15408"/>
                      <a:pt x="195668" y="12641"/>
                    </a:cubicBezTo>
                    <a:cubicBezTo>
                      <a:pt x="195668" y="12426"/>
                      <a:pt x="195692" y="12260"/>
                      <a:pt x="195692" y="12045"/>
                    </a:cubicBezTo>
                    <a:lnTo>
                      <a:pt x="195692"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56;p69">
                <a:extLst>
                  <a:ext uri="{FF2B5EF4-FFF2-40B4-BE49-F238E27FC236}">
                    <a16:creationId xmlns:a16="http://schemas.microsoft.com/office/drawing/2014/main" xmlns="" id="{8F8EB349-0F7B-2506-2989-A94011BEA900}"/>
                  </a:ext>
                </a:extLst>
              </p:cNvPr>
              <p:cNvSpPr/>
              <p:nvPr/>
            </p:nvSpPr>
            <p:spPr>
              <a:xfrm>
                <a:off x="1633925" y="1098525"/>
                <a:ext cx="4377750" cy="2526375"/>
              </a:xfrm>
              <a:custGeom>
                <a:avLst/>
                <a:gdLst/>
                <a:ahLst/>
                <a:cxnLst/>
                <a:rect l="l" t="t" r="r" b="b"/>
                <a:pathLst>
                  <a:path w="175110" h="101055" extrusionOk="0">
                    <a:moveTo>
                      <a:pt x="1" y="0"/>
                    </a:moveTo>
                    <a:lnTo>
                      <a:pt x="1" y="101055"/>
                    </a:lnTo>
                    <a:lnTo>
                      <a:pt x="175110" y="101055"/>
                    </a:lnTo>
                    <a:lnTo>
                      <a:pt x="175110"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3857;p69">
                <a:extLst>
                  <a:ext uri="{FF2B5EF4-FFF2-40B4-BE49-F238E27FC236}">
                    <a16:creationId xmlns:a16="http://schemas.microsoft.com/office/drawing/2014/main" xmlns="" id="{3B706BF7-433F-08DA-ECDD-4995A88E2082}"/>
                  </a:ext>
                </a:extLst>
              </p:cNvPr>
              <p:cNvSpPr/>
              <p:nvPr/>
            </p:nvSpPr>
            <p:spPr>
              <a:xfrm>
                <a:off x="3727400" y="3947450"/>
                <a:ext cx="190825" cy="190825"/>
              </a:xfrm>
              <a:custGeom>
                <a:avLst/>
                <a:gdLst/>
                <a:ahLst/>
                <a:cxnLst/>
                <a:rect l="l" t="t" r="r" b="b"/>
                <a:pathLst>
                  <a:path w="7633" h="7633" extrusionOk="0">
                    <a:moveTo>
                      <a:pt x="3816" y="1"/>
                    </a:moveTo>
                    <a:cubicBezTo>
                      <a:pt x="1694" y="1"/>
                      <a:pt x="0" y="1694"/>
                      <a:pt x="0" y="3817"/>
                    </a:cubicBezTo>
                    <a:cubicBezTo>
                      <a:pt x="0" y="5939"/>
                      <a:pt x="1694" y="7633"/>
                      <a:pt x="3816" y="7633"/>
                    </a:cubicBezTo>
                    <a:cubicBezTo>
                      <a:pt x="5939" y="7633"/>
                      <a:pt x="7632" y="5939"/>
                      <a:pt x="7632" y="3817"/>
                    </a:cubicBezTo>
                    <a:cubicBezTo>
                      <a:pt x="7632" y="1742"/>
                      <a:pt x="5939" y="1"/>
                      <a:pt x="3816" y="1"/>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858;p69">
                <a:extLst>
                  <a:ext uri="{FF2B5EF4-FFF2-40B4-BE49-F238E27FC236}">
                    <a16:creationId xmlns:a16="http://schemas.microsoft.com/office/drawing/2014/main" xmlns="" id="{A2EDFECA-3A51-4713-F53F-71845F6FD800}"/>
                  </a:ext>
                </a:extLst>
              </p:cNvPr>
              <p:cNvSpPr/>
              <p:nvPr/>
            </p:nvSpPr>
            <p:spPr>
              <a:xfrm>
                <a:off x="1633925" y="1098525"/>
                <a:ext cx="4377750" cy="47725"/>
              </a:xfrm>
              <a:custGeom>
                <a:avLst/>
                <a:gdLst/>
                <a:ahLst/>
                <a:cxnLst/>
                <a:rect l="l" t="t" r="r" b="b"/>
                <a:pathLst>
                  <a:path w="175110" h="1909" extrusionOk="0">
                    <a:moveTo>
                      <a:pt x="1" y="0"/>
                    </a:moveTo>
                    <a:lnTo>
                      <a:pt x="1" y="1908"/>
                    </a:lnTo>
                    <a:lnTo>
                      <a:pt x="175110" y="1908"/>
                    </a:lnTo>
                    <a:lnTo>
                      <a:pt x="175110"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3859;p69">
              <a:extLst>
                <a:ext uri="{FF2B5EF4-FFF2-40B4-BE49-F238E27FC236}">
                  <a16:creationId xmlns:a16="http://schemas.microsoft.com/office/drawing/2014/main" xmlns="" id="{91B13752-A543-774B-6163-697D230D55F4}"/>
                </a:ext>
              </a:extLst>
            </p:cNvPr>
            <p:cNvSpPr/>
            <p:nvPr/>
          </p:nvSpPr>
          <p:spPr>
            <a:xfrm>
              <a:off x="2574294" y="3371695"/>
              <a:ext cx="164700" cy="164700"/>
            </a:xfrm>
            <a:prstGeom prst="ellipse">
              <a:avLst/>
            </a:prstGeom>
            <a:solidFill>
              <a:schemeClr val="tx1">
                <a:lumMod val="60000"/>
                <a:lumOff val="40000"/>
              </a:schemeClr>
            </a:solidFill>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958" y="579617"/>
            <a:ext cx="7499905" cy="2940184"/>
          </a:xfrm>
          <a:prstGeom prst="rect">
            <a:avLst/>
          </a:prstGeom>
        </p:spPr>
      </p:pic>
    </p:spTree>
    <p:extLst>
      <p:ext uri="{BB962C8B-B14F-4D97-AF65-F5344CB8AC3E}">
        <p14:creationId xmlns:p14="http://schemas.microsoft.com/office/powerpoint/2010/main" val="380481593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20"/>
        <p:cNvGrpSpPr/>
        <p:nvPr/>
      </p:nvGrpSpPr>
      <p:grpSpPr>
        <a:xfrm>
          <a:off x="0" y="0"/>
          <a:ext cx="0" cy="0"/>
          <a:chOff x="0" y="0"/>
          <a:chExt cx="0" cy="0"/>
        </a:xfrm>
      </p:grpSpPr>
      <p:sp>
        <p:nvSpPr>
          <p:cNvPr id="3823" name="Google Shape;3823;p69"/>
          <p:cNvSpPr/>
          <p:nvPr/>
        </p:nvSpPr>
        <p:spPr>
          <a:xfrm>
            <a:off x="413500" y="1601500"/>
            <a:ext cx="210600" cy="210600"/>
          </a:xfrm>
          <a:prstGeom prst="ellipse">
            <a:avLst/>
          </a:pr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4" name="Google Shape;3824;p69"/>
          <p:cNvGrpSpPr/>
          <p:nvPr/>
        </p:nvGrpSpPr>
        <p:grpSpPr>
          <a:xfrm>
            <a:off x="48402" y="269520"/>
            <a:ext cx="1484678" cy="1485036"/>
            <a:chOff x="1347125" y="349025"/>
            <a:chExt cx="4978800" cy="4980000"/>
          </a:xfrm>
        </p:grpSpPr>
        <p:sp>
          <p:nvSpPr>
            <p:cNvPr id="3825" name="Google Shape;3825;p69"/>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9"/>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9"/>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9"/>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9"/>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9"/>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9"/>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9"/>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9"/>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9"/>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9"/>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9"/>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9"/>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9"/>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9"/>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9"/>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9"/>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9"/>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9"/>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9"/>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9"/>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9"/>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3847;p69">
            <a:extLst>
              <a:ext uri="{FF2B5EF4-FFF2-40B4-BE49-F238E27FC236}">
                <a16:creationId xmlns:a16="http://schemas.microsoft.com/office/drawing/2014/main" xmlns="" id="{3F76D6DD-69B9-7898-1D3C-0EC080CCD2D0}"/>
              </a:ext>
            </a:extLst>
          </p:cNvPr>
          <p:cNvGrpSpPr/>
          <p:nvPr/>
        </p:nvGrpSpPr>
        <p:grpSpPr>
          <a:xfrm>
            <a:off x="472184" y="338362"/>
            <a:ext cx="8361947" cy="4677090"/>
            <a:chOff x="719991" y="980900"/>
            <a:chExt cx="3873254" cy="3181704"/>
          </a:xfrm>
        </p:grpSpPr>
        <p:grpSp>
          <p:nvGrpSpPr>
            <p:cNvPr id="7" name="Google Shape;3848;p69">
              <a:extLst>
                <a:ext uri="{FF2B5EF4-FFF2-40B4-BE49-F238E27FC236}">
                  <a16:creationId xmlns:a16="http://schemas.microsoft.com/office/drawing/2014/main" xmlns="" id="{5BB7CADE-C2E4-BB83-368D-3FFCC0E94CF2}"/>
                </a:ext>
              </a:extLst>
            </p:cNvPr>
            <p:cNvGrpSpPr/>
            <p:nvPr/>
          </p:nvGrpSpPr>
          <p:grpSpPr>
            <a:xfrm>
              <a:off x="719991" y="980900"/>
              <a:ext cx="3873254" cy="3181704"/>
              <a:chOff x="1377550" y="921425"/>
              <a:chExt cx="4892325" cy="4018825"/>
            </a:xfrm>
          </p:grpSpPr>
          <p:sp>
            <p:nvSpPr>
              <p:cNvPr id="9" name="Google Shape;3849;p69">
                <a:extLst>
                  <a:ext uri="{FF2B5EF4-FFF2-40B4-BE49-F238E27FC236}">
                    <a16:creationId xmlns:a16="http://schemas.microsoft.com/office/drawing/2014/main" xmlns="" id="{386B11F0-724D-CAFE-1292-7C0D1722D6A0}"/>
                  </a:ext>
                </a:extLst>
              </p:cNvPr>
              <p:cNvSpPr/>
              <p:nvPr/>
            </p:nvSpPr>
            <p:spPr>
              <a:xfrm>
                <a:off x="3046475" y="4166875"/>
                <a:ext cx="1555050" cy="725075"/>
              </a:xfrm>
              <a:custGeom>
                <a:avLst/>
                <a:gdLst/>
                <a:ahLst/>
                <a:cxnLst/>
                <a:rect l="l" t="t" r="r" b="b"/>
                <a:pathLst>
                  <a:path w="62202" h="29003" extrusionOk="0">
                    <a:moveTo>
                      <a:pt x="58720" y="1"/>
                    </a:moveTo>
                    <a:lnTo>
                      <a:pt x="3291" y="120"/>
                    </a:lnTo>
                    <a:lnTo>
                      <a:pt x="0" y="29003"/>
                    </a:lnTo>
                    <a:lnTo>
                      <a:pt x="62202" y="28860"/>
                    </a:lnTo>
                    <a:lnTo>
                      <a:pt x="58720" y="1"/>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50;p69">
                <a:extLst>
                  <a:ext uri="{FF2B5EF4-FFF2-40B4-BE49-F238E27FC236}">
                    <a16:creationId xmlns:a16="http://schemas.microsoft.com/office/drawing/2014/main" xmlns="" id="{66F26A79-E8D2-CF0B-12AC-0B413DCC0A0D}"/>
                  </a:ext>
                </a:extLst>
              </p:cNvPr>
              <p:cNvSpPr/>
              <p:nvPr/>
            </p:nvSpPr>
            <p:spPr>
              <a:xfrm>
                <a:off x="3046475" y="4793550"/>
                <a:ext cx="1555050" cy="98400"/>
              </a:xfrm>
              <a:custGeom>
                <a:avLst/>
                <a:gdLst/>
                <a:ahLst/>
                <a:cxnLst/>
                <a:rect l="l" t="t" r="r" b="b"/>
                <a:pathLst>
                  <a:path w="62202" h="3936" extrusionOk="0">
                    <a:moveTo>
                      <a:pt x="61773" y="0"/>
                    </a:moveTo>
                    <a:lnTo>
                      <a:pt x="406" y="24"/>
                    </a:lnTo>
                    <a:lnTo>
                      <a:pt x="0" y="3936"/>
                    </a:lnTo>
                    <a:lnTo>
                      <a:pt x="0" y="3936"/>
                    </a:lnTo>
                    <a:lnTo>
                      <a:pt x="62202" y="3793"/>
                    </a:lnTo>
                    <a:lnTo>
                      <a:pt x="61773"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51;p69">
                <a:extLst>
                  <a:ext uri="{FF2B5EF4-FFF2-40B4-BE49-F238E27FC236}">
                    <a16:creationId xmlns:a16="http://schemas.microsoft.com/office/drawing/2014/main" xmlns="" id="{7C35BA12-AA66-BDD8-18AB-43D956EAA2C4}"/>
                  </a:ext>
                </a:extLst>
              </p:cNvPr>
              <p:cNvSpPr/>
              <p:nvPr/>
            </p:nvSpPr>
            <p:spPr>
              <a:xfrm>
                <a:off x="3097150" y="4166875"/>
                <a:ext cx="1451900" cy="285625"/>
              </a:xfrm>
              <a:custGeom>
                <a:avLst/>
                <a:gdLst/>
                <a:ahLst/>
                <a:cxnLst/>
                <a:rect l="l" t="t" r="r" b="b"/>
                <a:pathLst>
                  <a:path w="58076" h="11425" extrusionOk="0">
                    <a:moveTo>
                      <a:pt x="56693" y="1"/>
                    </a:moveTo>
                    <a:lnTo>
                      <a:pt x="1264" y="120"/>
                    </a:lnTo>
                    <a:lnTo>
                      <a:pt x="0" y="11425"/>
                    </a:lnTo>
                    <a:lnTo>
                      <a:pt x="58076" y="11258"/>
                    </a:lnTo>
                    <a:lnTo>
                      <a:pt x="56693" y="1"/>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852;p69">
                <a:extLst>
                  <a:ext uri="{FF2B5EF4-FFF2-40B4-BE49-F238E27FC236}">
                    <a16:creationId xmlns:a16="http://schemas.microsoft.com/office/drawing/2014/main" xmlns="" id="{00E17751-EEC5-254A-C5EB-2176F520CA52}"/>
                  </a:ext>
                </a:extLst>
              </p:cNvPr>
              <p:cNvSpPr/>
              <p:nvPr/>
            </p:nvSpPr>
            <p:spPr>
              <a:xfrm>
                <a:off x="2810350" y="4858550"/>
                <a:ext cx="2026100" cy="81700"/>
              </a:xfrm>
              <a:custGeom>
                <a:avLst/>
                <a:gdLst/>
                <a:ahLst/>
                <a:cxnLst/>
                <a:rect l="l" t="t" r="r" b="b"/>
                <a:pathLst>
                  <a:path w="81044" h="3268" extrusionOk="0">
                    <a:moveTo>
                      <a:pt x="81044" y="0"/>
                    </a:moveTo>
                    <a:lnTo>
                      <a:pt x="0" y="215"/>
                    </a:lnTo>
                    <a:lnTo>
                      <a:pt x="24" y="3268"/>
                    </a:lnTo>
                    <a:lnTo>
                      <a:pt x="81044" y="3053"/>
                    </a:lnTo>
                    <a:lnTo>
                      <a:pt x="81044"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53;p69">
                <a:extLst>
                  <a:ext uri="{FF2B5EF4-FFF2-40B4-BE49-F238E27FC236}">
                    <a16:creationId xmlns:a16="http://schemas.microsoft.com/office/drawing/2014/main" xmlns="" id="{BA5B747C-0718-1B0A-0EAA-4FBC2C57AC39}"/>
                  </a:ext>
                </a:extLst>
              </p:cNvPr>
              <p:cNvSpPr/>
              <p:nvPr/>
            </p:nvSpPr>
            <p:spPr>
              <a:xfrm>
                <a:off x="1377550" y="921425"/>
                <a:ext cx="4891725" cy="2879375"/>
              </a:xfrm>
              <a:custGeom>
                <a:avLst/>
                <a:gdLst/>
                <a:ahLst/>
                <a:cxnLst/>
                <a:rect l="l" t="t" r="r" b="b"/>
                <a:pathLst>
                  <a:path w="195669" h="115175" extrusionOk="0">
                    <a:moveTo>
                      <a:pt x="7918" y="1"/>
                    </a:moveTo>
                    <a:cubicBezTo>
                      <a:pt x="3554" y="1"/>
                      <a:pt x="0" y="3554"/>
                      <a:pt x="0" y="7943"/>
                    </a:cubicBezTo>
                    <a:lnTo>
                      <a:pt x="0" y="115174"/>
                    </a:lnTo>
                    <a:lnTo>
                      <a:pt x="195668" y="115174"/>
                    </a:lnTo>
                    <a:lnTo>
                      <a:pt x="195668" y="7943"/>
                    </a:lnTo>
                    <a:cubicBezTo>
                      <a:pt x="195668" y="3554"/>
                      <a:pt x="192115" y="1"/>
                      <a:pt x="187726" y="1"/>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54;p69">
                <a:extLst>
                  <a:ext uri="{FF2B5EF4-FFF2-40B4-BE49-F238E27FC236}">
                    <a16:creationId xmlns:a16="http://schemas.microsoft.com/office/drawing/2014/main" xmlns="" id="{37A333F1-FD61-F43D-33A1-83DC2E6973DA}"/>
                  </a:ext>
                </a:extLst>
              </p:cNvPr>
              <p:cNvSpPr/>
              <p:nvPr/>
            </p:nvSpPr>
            <p:spPr>
              <a:xfrm>
                <a:off x="1377550" y="3800775"/>
                <a:ext cx="4891725" cy="499700"/>
              </a:xfrm>
              <a:custGeom>
                <a:avLst/>
                <a:gdLst/>
                <a:ahLst/>
                <a:cxnLst/>
                <a:rect l="l" t="t" r="r" b="b"/>
                <a:pathLst>
                  <a:path w="195669" h="19988" extrusionOk="0">
                    <a:moveTo>
                      <a:pt x="0" y="0"/>
                    </a:moveTo>
                    <a:lnTo>
                      <a:pt x="0" y="12045"/>
                    </a:lnTo>
                    <a:cubicBezTo>
                      <a:pt x="0" y="16433"/>
                      <a:pt x="3554" y="19987"/>
                      <a:pt x="7918" y="19987"/>
                    </a:cubicBezTo>
                    <a:lnTo>
                      <a:pt x="187726" y="19987"/>
                    </a:lnTo>
                    <a:cubicBezTo>
                      <a:pt x="192115" y="19987"/>
                      <a:pt x="195668" y="16433"/>
                      <a:pt x="195668" y="12045"/>
                    </a:cubicBezTo>
                    <a:lnTo>
                      <a:pt x="195668"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55;p69">
                <a:extLst>
                  <a:ext uri="{FF2B5EF4-FFF2-40B4-BE49-F238E27FC236}">
                    <a16:creationId xmlns:a16="http://schemas.microsoft.com/office/drawing/2014/main" xmlns="" id="{35D0E515-3E6C-5A30-A2DB-A4628FC15429}"/>
                  </a:ext>
                </a:extLst>
              </p:cNvPr>
              <p:cNvSpPr/>
              <p:nvPr/>
            </p:nvSpPr>
            <p:spPr>
              <a:xfrm>
                <a:off x="1377550" y="3800775"/>
                <a:ext cx="4892325" cy="434700"/>
              </a:xfrm>
              <a:custGeom>
                <a:avLst/>
                <a:gdLst/>
                <a:ahLst/>
                <a:cxnLst/>
                <a:rect l="l" t="t" r="r" b="b"/>
                <a:pathLst>
                  <a:path w="195693" h="17388" extrusionOk="0">
                    <a:moveTo>
                      <a:pt x="0" y="0"/>
                    </a:moveTo>
                    <a:lnTo>
                      <a:pt x="0" y="12045"/>
                    </a:lnTo>
                    <a:cubicBezTo>
                      <a:pt x="0" y="12260"/>
                      <a:pt x="24" y="12426"/>
                      <a:pt x="24" y="12641"/>
                    </a:cubicBezTo>
                    <a:cubicBezTo>
                      <a:pt x="1288" y="15432"/>
                      <a:pt x="4055" y="17387"/>
                      <a:pt x="7322" y="17387"/>
                    </a:cubicBezTo>
                    <a:lnTo>
                      <a:pt x="188346" y="17387"/>
                    </a:lnTo>
                    <a:cubicBezTo>
                      <a:pt x="191614" y="17387"/>
                      <a:pt x="194404" y="15408"/>
                      <a:pt x="195668" y="12641"/>
                    </a:cubicBezTo>
                    <a:cubicBezTo>
                      <a:pt x="195668" y="12426"/>
                      <a:pt x="195692" y="12260"/>
                      <a:pt x="195692" y="12045"/>
                    </a:cubicBezTo>
                    <a:lnTo>
                      <a:pt x="195692"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56;p69">
                <a:extLst>
                  <a:ext uri="{FF2B5EF4-FFF2-40B4-BE49-F238E27FC236}">
                    <a16:creationId xmlns:a16="http://schemas.microsoft.com/office/drawing/2014/main" xmlns="" id="{8F8EB349-0F7B-2506-2989-A94011BEA900}"/>
                  </a:ext>
                </a:extLst>
              </p:cNvPr>
              <p:cNvSpPr/>
              <p:nvPr/>
            </p:nvSpPr>
            <p:spPr>
              <a:xfrm>
                <a:off x="1633925" y="1098525"/>
                <a:ext cx="4377750" cy="2526375"/>
              </a:xfrm>
              <a:custGeom>
                <a:avLst/>
                <a:gdLst/>
                <a:ahLst/>
                <a:cxnLst/>
                <a:rect l="l" t="t" r="r" b="b"/>
                <a:pathLst>
                  <a:path w="175110" h="101055" extrusionOk="0">
                    <a:moveTo>
                      <a:pt x="1" y="0"/>
                    </a:moveTo>
                    <a:lnTo>
                      <a:pt x="1" y="101055"/>
                    </a:lnTo>
                    <a:lnTo>
                      <a:pt x="175110" y="101055"/>
                    </a:lnTo>
                    <a:lnTo>
                      <a:pt x="175110"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3857;p69">
                <a:extLst>
                  <a:ext uri="{FF2B5EF4-FFF2-40B4-BE49-F238E27FC236}">
                    <a16:creationId xmlns:a16="http://schemas.microsoft.com/office/drawing/2014/main" xmlns="" id="{3B706BF7-433F-08DA-ECDD-4995A88E2082}"/>
                  </a:ext>
                </a:extLst>
              </p:cNvPr>
              <p:cNvSpPr/>
              <p:nvPr/>
            </p:nvSpPr>
            <p:spPr>
              <a:xfrm>
                <a:off x="3727400" y="3947450"/>
                <a:ext cx="190825" cy="190825"/>
              </a:xfrm>
              <a:custGeom>
                <a:avLst/>
                <a:gdLst/>
                <a:ahLst/>
                <a:cxnLst/>
                <a:rect l="l" t="t" r="r" b="b"/>
                <a:pathLst>
                  <a:path w="7633" h="7633" extrusionOk="0">
                    <a:moveTo>
                      <a:pt x="3816" y="1"/>
                    </a:moveTo>
                    <a:cubicBezTo>
                      <a:pt x="1694" y="1"/>
                      <a:pt x="0" y="1694"/>
                      <a:pt x="0" y="3817"/>
                    </a:cubicBezTo>
                    <a:cubicBezTo>
                      <a:pt x="0" y="5939"/>
                      <a:pt x="1694" y="7633"/>
                      <a:pt x="3816" y="7633"/>
                    </a:cubicBezTo>
                    <a:cubicBezTo>
                      <a:pt x="5939" y="7633"/>
                      <a:pt x="7632" y="5939"/>
                      <a:pt x="7632" y="3817"/>
                    </a:cubicBezTo>
                    <a:cubicBezTo>
                      <a:pt x="7632" y="1742"/>
                      <a:pt x="5939" y="1"/>
                      <a:pt x="3816" y="1"/>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858;p69">
                <a:extLst>
                  <a:ext uri="{FF2B5EF4-FFF2-40B4-BE49-F238E27FC236}">
                    <a16:creationId xmlns:a16="http://schemas.microsoft.com/office/drawing/2014/main" xmlns="" id="{A2EDFECA-3A51-4713-F53F-71845F6FD800}"/>
                  </a:ext>
                </a:extLst>
              </p:cNvPr>
              <p:cNvSpPr/>
              <p:nvPr/>
            </p:nvSpPr>
            <p:spPr>
              <a:xfrm>
                <a:off x="1633925" y="1098525"/>
                <a:ext cx="4377750" cy="47725"/>
              </a:xfrm>
              <a:custGeom>
                <a:avLst/>
                <a:gdLst/>
                <a:ahLst/>
                <a:cxnLst/>
                <a:rect l="l" t="t" r="r" b="b"/>
                <a:pathLst>
                  <a:path w="175110" h="1909" extrusionOk="0">
                    <a:moveTo>
                      <a:pt x="1" y="0"/>
                    </a:moveTo>
                    <a:lnTo>
                      <a:pt x="1" y="1908"/>
                    </a:lnTo>
                    <a:lnTo>
                      <a:pt x="175110" y="1908"/>
                    </a:lnTo>
                    <a:lnTo>
                      <a:pt x="175110"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3859;p69">
              <a:extLst>
                <a:ext uri="{FF2B5EF4-FFF2-40B4-BE49-F238E27FC236}">
                  <a16:creationId xmlns:a16="http://schemas.microsoft.com/office/drawing/2014/main" xmlns="" id="{91B13752-A543-774B-6163-697D230D55F4}"/>
                </a:ext>
              </a:extLst>
            </p:cNvPr>
            <p:cNvSpPr/>
            <p:nvPr/>
          </p:nvSpPr>
          <p:spPr>
            <a:xfrm>
              <a:off x="2574294" y="3371695"/>
              <a:ext cx="164700" cy="164700"/>
            </a:xfrm>
            <a:prstGeom prst="ellipse">
              <a:avLst/>
            </a:prstGeom>
            <a:solidFill>
              <a:schemeClr val="tx1">
                <a:lumMod val="60000"/>
                <a:lumOff val="40000"/>
              </a:schemeClr>
            </a:solidFill>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958" y="544469"/>
            <a:ext cx="7502857" cy="2940185"/>
          </a:xfrm>
          <a:prstGeom prst="rect">
            <a:avLst/>
          </a:prstGeom>
        </p:spPr>
      </p:pic>
    </p:spTree>
    <p:extLst>
      <p:ext uri="{BB962C8B-B14F-4D97-AF65-F5344CB8AC3E}">
        <p14:creationId xmlns:p14="http://schemas.microsoft.com/office/powerpoint/2010/main" val="89753266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20"/>
        <p:cNvGrpSpPr/>
        <p:nvPr/>
      </p:nvGrpSpPr>
      <p:grpSpPr>
        <a:xfrm>
          <a:off x="0" y="0"/>
          <a:ext cx="0" cy="0"/>
          <a:chOff x="0" y="0"/>
          <a:chExt cx="0" cy="0"/>
        </a:xfrm>
      </p:grpSpPr>
      <p:sp>
        <p:nvSpPr>
          <p:cNvPr id="3823" name="Google Shape;3823;p69"/>
          <p:cNvSpPr/>
          <p:nvPr/>
        </p:nvSpPr>
        <p:spPr>
          <a:xfrm>
            <a:off x="413500" y="1601500"/>
            <a:ext cx="210600" cy="210600"/>
          </a:xfrm>
          <a:prstGeom prst="ellipse">
            <a:avLst/>
          </a:pr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4" name="Google Shape;3824;p69"/>
          <p:cNvGrpSpPr/>
          <p:nvPr/>
        </p:nvGrpSpPr>
        <p:grpSpPr>
          <a:xfrm>
            <a:off x="48402" y="269520"/>
            <a:ext cx="1484678" cy="1485036"/>
            <a:chOff x="1347125" y="349025"/>
            <a:chExt cx="4978800" cy="4980000"/>
          </a:xfrm>
        </p:grpSpPr>
        <p:sp>
          <p:nvSpPr>
            <p:cNvPr id="3825" name="Google Shape;3825;p69"/>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9"/>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9"/>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9"/>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9"/>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9"/>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9"/>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9"/>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9"/>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9"/>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9"/>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9"/>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9"/>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9"/>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9"/>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9"/>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9"/>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9"/>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9"/>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9"/>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9"/>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9"/>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3847;p69">
            <a:extLst>
              <a:ext uri="{FF2B5EF4-FFF2-40B4-BE49-F238E27FC236}">
                <a16:creationId xmlns:a16="http://schemas.microsoft.com/office/drawing/2014/main" xmlns="" id="{3F76D6DD-69B9-7898-1D3C-0EC080CCD2D0}"/>
              </a:ext>
            </a:extLst>
          </p:cNvPr>
          <p:cNvGrpSpPr/>
          <p:nvPr/>
        </p:nvGrpSpPr>
        <p:grpSpPr>
          <a:xfrm>
            <a:off x="469232" y="373509"/>
            <a:ext cx="8361947" cy="4677090"/>
            <a:chOff x="719991" y="980900"/>
            <a:chExt cx="3873254" cy="3181704"/>
          </a:xfrm>
        </p:grpSpPr>
        <p:grpSp>
          <p:nvGrpSpPr>
            <p:cNvPr id="7" name="Google Shape;3848;p69">
              <a:extLst>
                <a:ext uri="{FF2B5EF4-FFF2-40B4-BE49-F238E27FC236}">
                  <a16:creationId xmlns:a16="http://schemas.microsoft.com/office/drawing/2014/main" xmlns="" id="{5BB7CADE-C2E4-BB83-368D-3FFCC0E94CF2}"/>
                </a:ext>
              </a:extLst>
            </p:cNvPr>
            <p:cNvGrpSpPr/>
            <p:nvPr/>
          </p:nvGrpSpPr>
          <p:grpSpPr>
            <a:xfrm>
              <a:off x="719991" y="980900"/>
              <a:ext cx="3873254" cy="3181704"/>
              <a:chOff x="1377550" y="921425"/>
              <a:chExt cx="4892325" cy="4018825"/>
            </a:xfrm>
          </p:grpSpPr>
          <p:sp>
            <p:nvSpPr>
              <p:cNvPr id="9" name="Google Shape;3849;p69">
                <a:extLst>
                  <a:ext uri="{FF2B5EF4-FFF2-40B4-BE49-F238E27FC236}">
                    <a16:creationId xmlns:a16="http://schemas.microsoft.com/office/drawing/2014/main" xmlns="" id="{386B11F0-724D-CAFE-1292-7C0D1722D6A0}"/>
                  </a:ext>
                </a:extLst>
              </p:cNvPr>
              <p:cNvSpPr/>
              <p:nvPr/>
            </p:nvSpPr>
            <p:spPr>
              <a:xfrm>
                <a:off x="3046475" y="4166875"/>
                <a:ext cx="1555050" cy="725075"/>
              </a:xfrm>
              <a:custGeom>
                <a:avLst/>
                <a:gdLst/>
                <a:ahLst/>
                <a:cxnLst/>
                <a:rect l="l" t="t" r="r" b="b"/>
                <a:pathLst>
                  <a:path w="62202" h="29003" extrusionOk="0">
                    <a:moveTo>
                      <a:pt x="58720" y="1"/>
                    </a:moveTo>
                    <a:lnTo>
                      <a:pt x="3291" y="120"/>
                    </a:lnTo>
                    <a:lnTo>
                      <a:pt x="0" y="29003"/>
                    </a:lnTo>
                    <a:lnTo>
                      <a:pt x="62202" y="28860"/>
                    </a:lnTo>
                    <a:lnTo>
                      <a:pt x="58720" y="1"/>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50;p69">
                <a:extLst>
                  <a:ext uri="{FF2B5EF4-FFF2-40B4-BE49-F238E27FC236}">
                    <a16:creationId xmlns:a16="http://schemas.microsoft.com/office/drawing/2014/main" xmlns="" id="{66F26A79-E8D2-CF0B-12AC-0B413DCC0A0D}"/>
                  </a:ext>
                </a:extLst>
              </p:cNvPr>
              <p:cNvSpPr/>
              <p:nvPr/>
            </p:nvSpPr>
            <p:spPr>
              <a:xfrm>
                <a:off x="3046475" y="4793550"/>
                <a:ext cx="1555050" cy="98400"/>
              </a:xfrm>
              <a:custGeom>
                <a:avLst/>
                <a:gdLst/>
                <a:ahLst/>
                <a:cxnLst/>
                <a:rect l="l" t="t" r="r" b="b"/>
                <a:pathLst>
                  <a:path w="62202" h="3936" extrusionOk="0">
                    <a:moveTo>
                      <a:pt x="61773" y="0"/>
                    </a:moveTo>
                    <a:lnTo>
                      <a:pt x="406" y="24"/>
                    </a:lnTo>
                    <a:lnTo>
                      <a:pt x="0" y="3936"/>
                    </a:lnTo>
                    <a:lnTo>
                      <a:pt x="0" y="3936"/>
                    </a:lnTo>
                    <a:lnTo>
                      <a:pt x="62202" y="3793"/>
                    </a:lnTo>
                    <a:lnTo>
                      <a:pt x="61773"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51;p69">
                <a:extLst>
                  <a:ext uri="{FF2B5EF4-FFF2-40B4-BE49-F238E27FC236}">
                    <a16:creationId xmlns:a16="http://schemas.microsoft.com/office/drawing/2014/main" xmlns="" id="{7C35BA12-AA66-BDD8-18AB-43D956EAA2C4}"/>
                  </a:ext>
                </a:extLst>
              </p:cNvPr>
              <p:cNvSpPr/>
              <p:nvPr/>
            </p:nvSpPr>
            <p:spPr>
              <a:xfrm>
                <a:off x="3097150" y="4166875"/>
                <a:ext cx="1451900" cy="285625"/>
              </a:xfrm>
              <a:custGeom>
                <a:avLst/>
                <a:gdLst/>
                <a:ahLst/>
                <a:cxnLst/>
                <a:rect l="l" t="t" r="r" b="b"/>
                <a:pathLst>
                  <a:path w="58076" h="11425" extrusionOk="0">
                    <a:moveTo>
                      <a:pt x="56693" y="1"/>
                    </a:moveTo>
                    <a:lnTo>
                      <a:pt x="1264" y="120"/>
                    </a:lnTo>
                    <a:lnTo>
                      <a:pt x="0" y="11425"/>
                    </a:lnTo>
                    <a:lnTo>
                      <a:pt x="58076" y="11258"/>
                    </a:lnTo>
                    <a:lnTo>
                      <a:pt x="56693" y="1"/>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852;p69">
                <a:extLst>
                  <a:ext uri="{FF2B5EF4-FFF2-40B4-BE49-F238E27FC236}">
                    <a16:creationId xmlns:a16="http://schemas.microsoft.com/office/drawing/2014/main" xmlns="" id="{00E17751-EEC5-254A-C5EB-2176F520CA52}"/>
                  </a:ext>
                </a:extLst>
              </p:cNvPr>
              <p:cNvSpPr/>
              <p:nvPr/>
            </p:nvSpPr>
            <p:spPr>
              <a:xfrm>
                <a:off x="2810350" y="4858550"/>
                <a:ext cx="2026100" cy="81700"/>
              </a:xfrm>
              <a:custGeom>
                <a:avLst/>
                <a:gdLst/>
                <a:ahLst/>
                <a:cxnLst/>
                <a:rect l="l" t="t" r="r" b="b"/>
                <a:pathLst>
                  <a:path w="81044" h="3268" extrusionOk="0">
                    <a:moveTo>
                      <a:pt x="81044" y="0"/>
                    </a:moveTo>
                    <a:lnTo>
                      <a:pt x="0" y="215"/>
                    </a:lnTo>
                    <a:lnTo>
                      <a:pt x="24" y="3268"/>
                    </a:lnTo>
                    <a:lnTo>
                      <a:pt x="81044" y="3053"/>
                    </a:lnTo>
                    <a:lnTo>
                      <a:pt x="81044"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53;p69">
                <a:extLst>
                  <a:ext uri="{FF2B5EF4-FFF2-40B4-BE49-F238E27FC236}">
                    <a16:creationId xmlns:a16="http://schemas.microsoft.com/office/drawing/2014/main" xmlns="" id="{BA5B747C-0718-1B0A-0EAA-4FBC2C57AC39}"/>
                  </a:ext>
                </a:extLst>
              </p:cNvPr>
              <p:cNvSpPr/>
              <p:nvPr/>
            </p:nvSpPr>
            <p:spPr>
              <a:xfrm>
                <a:off x="1377550" y="921425"/>
                <a:ext cx="4891725" cy="2879375"/>
              </a:xfrm>
              <a:custGeom>
                <a:avLst/>
                <a:gdLst/>
                <a:ahLst/>
                <a:cxnLst/>
                <a:rect l="l" t="t" r="r" b="b"/>
                <a:pathLst>
                  <a:path w="195669" h="115175" extrusionOk="0">
                    <a:moveTo>
                      <a:pt x="7918" y="1"/>
                    </a:moveTo>
                    <a:cubicBezTo>
                      <a:pt x="3554" y="1"/>
                      <a:pt x="0" y="3554"/>
                      <a:pt x="0" y="7943"/>
                    </a:cubicBezTo>
                    <a:lnTo>
                      <a:pt x="0" y="115174"/>
                    </a:lnTo>
                    <a:lnTo>
                      <a:pt x="195668" y="115174"/>
                    </a:lnTo>
                    <a:lnTo>
                      <a:pt x="195668" y="7943"/>
                    </a:lnTo>
                    <a:cubicBezTo>
                      <a:pt x="195668" y="3554"/>
                      <a:pt x="192115" y="1"/>
                      <a:pt x="187726" y="1"/>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54;p69">
                <a:extLst>
                  <a:ext uri="{FF2B5EF4-FFF2-40B4-BE49-F238E27FC236}">
                    <a16:creationId xmlns:a16="http://schemas.microsoft.com/office/drawing/2014/main" xmlns="" id="{37A333F1-FD61-F43D-33A1-83DC2E6973DA}"/>
                  </a:ext>
                </a:extLst>
              </p:cNvPr>
              <p:cNvSpPr/>
              <p:nvPr/>
            </p:nvSpPr>
            <p:spPr>
              <a:xfrm>
                <a:off x="1377550" y="3800775"/>
                <a:ext cx="4891725" cy="499700"/>
              </a:xfrm>
              <a:custGeom>
                <a:avLst/>
                <a:gdLst/>
                <a:ahLst/>
                <a:cxnLst/>
                <a:rect l="l" t="t" r="r" b="b"/>
                <a:pathLst>
                  <a:path w="195669" h="19988" extrusionOk="0">
                    <a:moveTo>
                      <a:pt x="0" y="0"/>
                    </a:moveTo>
                    <a:lnTo>
                      <a:pt x="0" y="12045"/>
                    </a:lnTo>
                    <a:cubicBezTo>
                      <a:pt x="0" y="16433"/>
                      <a:pt x="3554" y="19987"/>
                      <a:pt x="7918" y="19987"/>
                    </a:cubicBezTo>
                    <a:lnTo>
                      <a:pt x="187726" y="19987"/>
                    </a:lnTo>
                    <a:cubicBezTo>
                      <a:pt x="192115" y="19987"/>
                      <a:pt x="195668" y="16433"/>
                      <a:pt x="195668" y="12045"/>
                    </a:cubicBezTo>
                    <a:lnTo>
                      <a:pt x="195668"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55;p69">
                <a:extLst>
                  <a:ext uri="{FF2B5EF4-FFF2-40B4-BE49-F238E27FC236}">
                    <a16:creationId xmlns:a16="http://schemas.microsoft.com/office/drawing/2014/main" xmlns="" id="{35D0E515-3E6C-5A30-A2DB-A4628FC15429}"/>
                  </a:ext>
                </a:extLst>
              </p:cNvPr>
              <p:cNvSpPr/>
              <p:nvPr/>
            </p:nvSpPr>
            <p:spPr>
              <a:xfrm>
                <a:off x="1377550" y="3800775"/>
                <a:ext cx="4892325" cy="434700"/>
              </a:xfrm>
              <a:custGeom>
                <a:avLst/>
                <a:gdLst/>
                <a:ahLst/>
                <a:cxnLst/>
                <a:rect l="l" t="t" r="r" b="b"/>
                <a:pathLst>
                  <a:path w="195693" h="17388" extrusionOk="0">
                    <a:moveTo>
                      <a:pt x="0" y="0"/>
                    </a:moveTo>
                    <a:lnTo>
                      <a:pt x="0" y="12045"/>
                    </a:lnTo>
                    <a:cubicBezTo>
                      <a:pt x="0" y="12260"/>
                      <a:pt x="24" y="12426"/>
                      <a:pt x="24" y="12641"/>
                    </a:cubicBezTo>
                    <a:cubicBezTo>
                      <a:pt x="1288" y="15432"/>
                      <a:pt x="4055" y="17387"/>
                      <a:pt x="7322" y="17387"/>
                    </a:cubicBezTo>
                    <a:lnTo>
                      <a:pt x="188346" y="17387"/>
                    </a:lnTo>
                    <a:cubicBezTo>
                      <a:pt x="191614" y="17387"/>
                      <a:pt x="194404" y="15408"/>
                      <a:pt x="195668" y="12641"/>
                    </a:cubicBezTo>
                    <a:cubicBezTo>
                      <a:pt x="195668" y="12426"/>
                      <a:pt x="195692" y="12260"/>
                      <a:pt x="195692" y="12045"/>
                    </a:cubicBezTo>
                    <a:lnTo>
                      <a:pt x="195692"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56;p69">
                <a:extLst>
                  <a:ext uri="{FF2B5EF4-FFF2-40B4-BE49-F238E27FC236}">
                    <a16:creationId xmlns:a16="http://schemas.microsoft.com/office/drawing/2014/main" xmlns="" id="{8F8EB349-0F7B-2506-2989-A94011BEA900}"/>
                  </a:ext>
                </a:extLst>
              </p:cNvPr>
              <p:cNvSpPr/>
              <p:nvPr/>
            </p:nvSpPr>
            <p:spPr>
              <a:xfrm>
                <a:off x="1633925" y="1098525"/>
                <a:ext cx="4377750" cy="2526375"/>
              </a:xfrm>
              <a:custGeom>
                <a:avLst/>
                <a:gdLst/>
                <a:ahLst/>
                <a:cxnLst/>
                <a:rect l="l" t="t" r="r" b="b"/>
                <a:pathLst>
                  <a:path w="175110" h="101055" extrusionOk="0">
                    <a:moveTo>
                      <a:pt x="1" y="0"/>
                    </a:moveTo>
                    <a:lnTo>
                      <a:pt x="1" y="101055"/>
                    </a:lnTo>
                    <a:lnTo>
                      <a:pt x="175110" y="101055"/>
                    </a:lnTo>
                    <a:lnTo>
                      <a:pt x="175110"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3857;p69">
                <a:extLst>
                  <a:ext uri="{FF2B5EF4-FFF2-40B4-BE49-F238E27FC236}">
                    <a16:creationId xmlns:a16="http://schemas.microsoft.com/office/drawing/2014/main" xmlns="" id="{3B706BF7-433F-08DA-ECDD-4995A88E2082}"/>
                  </a:ext>
                </a:extLst>
              </p:cNvPr>
              <p:cNvSpPr/>
              <p:nvPr/>
            </p:nvSpPr>
            <p:spPr>
              <a:xfrm>
                <a:off x="3727400" y="3947450"/>
                <a:ext cx="190825" cy="190825"/>
              </a:xfrm>
              <a:custGeom>
                <a:avLst/>
                <a:gdLst/>
                <a:ahLst/>
                <a:cxnLst/>
                <a:rect l="l" t="t" r="r" b="b"/>
                <a:pathLst>
                  <a:path w="7633" h="7633" extrusionOk="0">
                    <a:moveTo>
                      <a:pt x="3816" y="1"/>
                    </a:moveTo>
                    <a:cubicBezTo>
                      <a:pt x="1694" y="1"/>
                      <a:pt x="0" y="1694"/>
                      <a:pt x="0" y="3817"/>
                    </a:cubicBezTo>
                    <a:cubicBezTo>
                      <a:pt x="0" y="5939"/>
                      <a:pt x="1694" y="7633"/>
                      <a:pt x="3816" y="7633"/>
                    </a:cubicBezTo>
                    <a:cubicBezTo>
                      <a:pt x="5939" y="7633"/>
                      <a:pt x="7632" y="5939"/>
                      <a:pt x="7632" y="3817"/>
                    </a:cubicBezTo>
                    <a:cubicBezTo>
                      <a:pt x="7632" y="1742"/>
                      <a:pt x="5939" y="1"/>
                      <a:pt x="3816" y="1"/>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858;p69">
                <a:extLst>
                  <a:ext uri="{FF2B5EF4-FFF2-40B4-BE49-F238E27FC236}">
                    <a16:creationId xmlns:a16="http://schemas.microsoft.com/office/drawing/2014/main" xmlns="" id="{A2EDFECA-3A51-4713-F53F-71845F6FD800}"/>
                  </a:ext>
                </a:extLst>
              </p:cNvPr>
              <p:cNvSpPr/>
              <p:nvPr/>
            </p:nvSpPr>
            <p:spPr>
              <a:xfrm>
                <a:off x="1633925" y="1098525"/>
                <a:ext cx="4377750" cy="47725"/>
              </a:xfrm>
              <a:custGeom>
                <a:avLst/>
                <a:gdLst/>
                <a:ahLst/>
                <a:cxnLst/>
                <a:rect l="l" t="t" r="r" b="b"/>
                <a:pathLst>
                  <a:path w="175110" h="1909" extrusionOk="0">
                    <a:moveTo>
                      <a:pt x="1" y="0"/>
                    </a:moveTo>
                    <a:lnTo>
                      <a:pt x="1" y="1908"/>
                    </a:lnTo>
                    <a:lnTo>
                      <a:pt x="175110" y="1908"/>
                    </a:lnTo>
                    <a:lnTo>
                      <a:pt x="175110"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3859;p69">
              <a:extLst>
                <a:ext uri="{FF2B5EF4-FFF2-40B4-BE49-F238E27FC236}">
                  <a16:creationId xmlns:a16="http://schemas.microsoft.com/office/drawing/2014/main" xmlns="" id="{91B13752-A543-774B-6163-697D230D55F4}"/>
                </a:ext>
              </a:extLst>
            </p:cNvPr>
            <p:cNvSpPr/>
            <p:nvPr/>
          </p:nvSpPr>
          <p:spPr>
            <a:xfrm>
              <a:off x="2574294" y="3371695"/>
              <a:ext cx="164700" cy="164700"/>
            </a:xfrm>
            <a:prstGeom prst="ellipse">
              <a:avLst/>
            </a:prstGeom>
            <a:solidFill>
              <a:schemeClr val="tx1">
                <a:lumMod val="60000"/>
                <a:lumOff val="40000"/>
              </a:schemeClr>
            </a:solidFill>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58" y="579616"/>
            <a:ext cx="7475405" cy="2940185"/>
          </a:xfrm>
          <a:prstGeom prst="rect">
            <a:avLst/>
          </a:prstGeom>
        </p:spPr>
      </p:pic>
    </p:spTree>
    <p:extLst>
      <p:ext uri="{BB962C8B-B14F-4D97-AF65-F5344CB8AC3E}">
        <p14:creationId xmlns:p14="http://schemas.microsoft.com/office/powerpoint/2010/main" val="250269211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20"/>
        <p:cNvGrpSpPr/>
        <p:nvPr/>
      </p:nvGrpSpPr>
      <p:grpSpPr>
        <a:xfrm>
          <a:off x="0" y="0"/>
          <a:ext cx="0" cy="0"/>
          <a:chOff x="0" y="0"/>
          <a:chExt cx="0" cy="0"/>
        </a:xfrm>
      </p:grpSpPr>
      <p:sp>
        <p:nvSpPr>
          <p:cNvPr id="3823" name="Google Shape;3823;p69"/>
          <p:cNvSpPr/>
          <p:nvPr/>
        </p:nvSpPr>
        <p:spPr>
          <a:xfrm>
            <a:off x="413500" y="1601500"/>
            <a:ext cx="210600" cy="210600"/>
          </a:xfrm>
          <a:prstGeom prst="ellipse">
            <a:avLst/>
          </a:pr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4" name="Google Shape;3824;p69"/>
          <p:cNvGrpSpPr/>
          <p:nvPr/>
        </p:nvGrpSpPr>
        <p:grpSpPr>
          <a:xfrm>
            <a:off x="48402" y="269520"/>
            <a:ext cx="1484678" cy="1485036"/>
            <a:chOff x="1347125" y="349025"/>
            <a:chExt cx="4978800" cy="4980000"/>
          </a:xfrm>
        </p:grpSpPr>
        <p:sp>
          <p:nvSpPr>
            <p:cNvPr id="3825" name="Google Shape;3825;p69"/>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9"/>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9"/>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9"/>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9"/>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9"/>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9"/>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9"/>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9"/>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9"/>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9"/>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9"/>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9"/>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9"/>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9"/>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9"/>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9"/>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9"/>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9"/>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9"/>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9"/>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9"/>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3847;p69">
            <a:extLst>
              <a:ext uri="{FF2B5EF4-FFF2-40B4-BE49-F238E27FC236}">
                <a16:creationId xmlns:a16="http://schemas.microsoft.com/office/drawing/2014/main" xmlns="" id="{3F76D6DD-69B9-7898-1D3C-0EC080CCD2D0}"/>
              </a:ext>
            </a:extLst>
          </p:cNvPr>
          <p:cNvGrpSpPr/>
          <p:nvPr/>
        </p:nvGrpSpPr>
        <p:grpSpPr>
          <a:xfrm>
            <a:off x="469232" y="373509"/>
            <a:ext cx="8361947" cy="4677090"/>
            <a:chOff x="719991" y="980900"/>
            <a:chExt cx="3873254" cy="3181704"/>
          </a:xfrm>
        </p:grpSpPr>
        <p:grpSp>
          <p:nvGrpSpPr>
            <p:cNvPr id="7" name="Google Shape;3848;p69">
              <a:extLst>
                <a:ext uri="{FF2B5EF4-FFF2-40B4-BE49-F238E27FC236}">
                  <a16:creationId xmlns:a16="http://schemas.microsoft.com/office/drawing/2014/main" xmlns="" id="{5BB7CADE-C2E4-BB83-368D-3FFCC0E94CF2}"/>
                </a:ext>
              </a:extLst>
            </p:cNvPr>
            <p:cNvGrpSpPr/>
            <p:nvPr/>
          </p:nvGrpSpPr>
          <p:grpSpPr>
            <a:xfrm>
              <a:off x="719991" y="980900"/>
              <a:ext cx="3873254" cy="3181704"/>
              <a:chOff x="1377550" y="921425"/>
              <a:chExt cx="4892325" cy="4018825"/>
            </a:xfrm>
          </p:grpSpPr>
          <p:sp>
            <p:nvSpPr>
              <p:cNvPr id="9" name="Google Shape;3849;p69">
                <a:extLst>
                  <a:ext uri="{FF2B5EF4-FFF2-40B4-BE49-F238E27FC236}">
                    <a16:creationId xmlns:a16="http://schemas.microsoft.com/office/drawing/2014/main" xmlns="" id="{386B11F0-724D-CAFE-1292-7C0D1722D6A0}"/>
                  </a:ext>
                </a:extLst>
              </p:cNvPr>
              <p:cNvSpPr/>
              <p:nvPr/>
            </p:nvSpPr>
            <p:spPr>
              <a:xfrm>
                <a:off x="3046475" y="4166875"/>
                <a:ext cx="1555050" cy="725075"/>
              </a:xfrm>
              <a:custGeom>
                <a:avLst/>
                <a:gdLst/>
                <a:ahLst/>
                <a:cxnLst/>
                <a:rect l="l" t="t" r="r" b="b"/>
                <a:pathLst>
                  <a:path w="62202" h="29003" extrusionOk="0">
                    <a:moveTo>
                      <a:pt x="58720" y="1"/>
                    </a:moveTo>
                    <a:lnTo>
                      <a:pt x="3291" y="120"/>
                    </a:lnTo>
                    <a:lnTo>
                      <a:pt x="0" y="29003"/>
                    </a:lnTo>
                    <a:lnTo>
                      <a:pt x="62202" y="28860"/>
                    </a:lnTo>
                    <a:lnTo>
                      <a:pt x="58720" y="1"/>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50;p69">
                <a:extLst>
                  <a:ext uri="{FF2B5EF4-FFF2-40B4-BE49-F238E27FC236}">
                    <a16:creationId xmlns:a16="http://schemas.microsoft.com/office/drawing/2014/main" xmlns="" id="{66F26A79-E8D2-CF0B-12AC-0B413DCC0A0D}"/>
                  </a:ext>
                </a:extLst>
              </p:cNvPr>
              <p:cNvSpPr/>
              <p:nvPr/>
            </p:nvSpPr>
            <p:spPr>
              <a:xfrm>
                <a:off x="3046475" y="4793550"/>
                <a:ext cx="1555050" cy="98400"/>
              </a:xfrm>
              <a:custGeom>
                <a:avLst/>
                <a:gdLst/>
                <a:ahLst/>
                <a:cxnLst/>
                <a:rect l="l" t="t" r="r" b="b"/>
                <a:pathLst>
                  <a:path w="62202" h="3936" extrusionOk="0">
                    <a:moveTo>
                      <a:pt x="61773" y="0"/>
                    </a:moveTo>
                    <a:lnTo>
                      <a:pt x="406" y="24"/>
                    </a:lnTo>
                    <a:lnTo>
                      <a:pt x="0" y="3936"/>
                    </a:lnTo>
                    <a:lnTo>
                      <a:pt x="0" y="3936"/>
                    </a:lnTo>
                    <a:lnTo>
                      <a:pt x="62202" y="3793"/>
                    </a:lnTo>
                    <a:lnTo>
                      <a:pt x="61773"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51;p69">
                <a:extLst>
                  <a:ext uri="{FF2B5EF4-FFF2-40B4-BE49-F238E27FC236}">
                    <a16:creationId xmlns:a16="http://schemas.microsoft.com/office/drawing/2014/main" xmlns="" id="{7C35BA12-AA66-BDD8-18AB-43D956EAA2C4}"/>
                  </a:ext>
                </a:extLst>
              </p:cNvPr>
              <p:cNvSpPr/>
              <p:nvPr/>
            </p:nvSpPr>
            <p:spPr>
              <a:xfrm>
                <a:off x="3097150" y="4166875"/>
                <a:ext cx="1451900" cy="285625"/>
              </a:xfrm>
              <a:custGeom>
                <a:avLst/>
                <a:gdLst/>
                <a:ahLst/>
                <a:cxnLst/>
                <a:rect l="l" t="t" r="r" b="b"/>
                <a:pathLst>
                  <a:path w="58076" h="11425" extrusionOk="0">
                    <a:moveTo>
                      <a:pt x="56693" y="1"/>
                    </a:moveTo>
                    <a:lnTo>
                      <a:pt x="1264" y="120"/>
                    </a:lnTo>
                    <a:lnTo>
                      <a:pt x="0" y="11425"/>
                    </a:lnTo>
                    <a:lnTo>
                      <a:pt x="58076" y="11258"/>
                    </a:lnTo>
                    <a:lnTo>
                      <a:pt x="56693" y="1"/>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852;p69">
                <a:extLst>
                  <a:ext uri="{FF2B5EF4-FFF2-40B4-BE49-F238E27FC236}">
                    <a16:creationId xmlns:a16="http://schemas.microsoft.com/office/drawing/2014/main" xmlns="" id="{00E17751-EEC5-254A-C5EB-2176F520CA52}"/>
                  </a:ext>
                </a:extLst>
              </p:cNvPr>
              <p:cNvSpPr/>
              <p:nvPr/>
            </p:nvSpPr>
            <p:spPr>
              <a:xfrm>
                <a:off x="2810350" y="4858550"/>
                <a:ext cx="2026100" cy="81700"/>
              </a:xfrm>
              <a:custGeom>
                <a:avLst/>
                <a:gdLst/>
                <a:ahLst/>
                <a:cxnLst/>
                <a:rect l="l" t="t" r="r" b="b"/>
                <a:pathLst>
                  <a:path w="81044" h="3268" extrusionOk="0">
                    <a:moveTo>
                      <a:pt x="81044" y="0"/>
                    </a:moveTo>
                    <a:lnTo>
                      <a:pt x="0" y="215"/>
                    </a:lnTo>
                    <a:lnTo>
                      <a:pt x="24" y="3268"/>
                    </a:lnTo>
                    <a:lnTo>
                      <a:pt x="81044" y="3053"/>
                    </a:lnTo>
                    <a:lnTo>
                      <a:pt x="81044"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53;p69">
                <a:extLst>
                  <a:ext uri="{FF2B5EF4-FFF2-40B4-BE49-F238E27FC236}">
                    <a16:creationId xmlns:a16="http://schemas.microsoft.com/office/drawing/2014/main" xmlns="" id="{BA5B747C-0718-1B0A-0EAA-4FBC2C57AC39}"/>
                  </a:ext>
                </a:extLst>
              </p:cNvPr>
              <p:cNvSpPr/>
              <p:nvPr/>
            </p:nvSpPr>
            <p:spPr>
              <a:xfrm>
                <a:off x="1377550" y="921425"/>
                <a:ext cx="4891725" cy="2879375"/>
              </a:xfrm>
              <a:custGeom>
                <a:avLst/>
                <a:gdLst/>
                <a:ahLst/>
                <a:cxnLst/>
                <a:rect l="l" t="t" r="r" b="b"/>
                <a:pathLst>
                  <a:path w="195669" h="115175" extrusionOk="0">
                    <a:moveTo>
                      <a:pt x="7918" y="1"/>
                    </a:moveTo>
                    <a:cubicBezTo>
                      <a:pt x="3554" y="1"/>
                      <a:pt x="0" y="3554"/>
                      <a:pt x="0" y="7943"/>
                    </a:cubicBezTo>
                    <a:lnTo>
                      <a:pt x="0" y="115174"/>
                    </a:lnTo>
                    <a:lnTo>
                      <a:pt x="195668" y="115174"/>
                    </a:lnTo>
                    <a:lnTo>
                      <a:pt x="195668" y="7943"/>
                    </a:lnTo>
                    <a:cubicBezTo>
                      <a:pt x="195668" y="3554"/>
                      <a:pt x="192115" y="1"/>
                      <a:pt x="187726" y="1"/>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54;p69">
                <a:extLst>
                  <a:ext uri="{FF2B5EF4-FFF2-40B4-BE49-F238E27FC236}">
                    <a16:creationId xmlns:a16="http://schemas.microsoft.com/office/drawing/2014/main" xmlns="" id="{37A333F1-FD61-F43D-33A1-83DC2E6973DA}"/>
                  </a:ext>
                </a:extLst>
              </p:cNvPr>
              <p:cNvSpPr/>
              <p:nvPr/>
            </p:nvSpPr>
            <p:spPr>
              <a:xfrm>
                <a:off x="1377550" y="3800775"/>
                <a:ext cx="4891725" cy="499700"/>
              </a:xfrm>
              <a:custGeom>
                <a:avLst/>
                <a:gdLst/>
                <a:ahLst/>
                <a:cxnLst/>
                <a:rect l="l" t="t" r="r" b="b"/>
                <a:pathLst>
                  <a:path w="195669" h="19988" extrusionOk="0">
                    <a:moveTo>
                      <a:pt x="0" y="0"/>
                    </a:moveTo>
                    <a:lnTo>
                      <a:pt x="0" y="12045"/>
                    </a:lnTo>
                    <a:cubicBezTo>
                      <a:pt x="0" y="16433"/>
                      <a:pt x="3554" y="19987"/>
                      <a:pt x="7918" y="19987"/>
                    </a:cubicBezTo>
                    <a:lnTo>
                      <a:pt x="187726" y="19987"/>
                    </a:lnTo>
                    <a:cubicBezTo>
                      <a:pt x="192115" y="19987"/>
                      <a:pt x="195668" y="16433"/>
                      <a:pt x="195668" y="12045"/>
                    </a:cubicBezTo>
                    <a:lnTo>
                      <a:pt x="195668"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55;p69">
                <a:extLst>
                  <a:ext uri="{FF2B5EF4-FFF2-40B4-BE49-F238E27FC236}">
                    <a16:creationId xmlns:a16="http://schemas.microsoft.com/office/drawing/2014/main" xmlns="" id="{35D0E515-3E6C-5A30-A2DB-A4628FC15429}"/>
                  </a:ext>
                </a:extLst>
              </p:cNvPr>
              <p:cNvSpPr/>
              <p:nvPr/>
            </p:nvSpPr>
            <p:spPr>
              <a:xfrm>
                <a:off x="1377550" y="3800775"/>
                <a:ext cx="4892325" cy="434700"/>
              </a:xfrm>
              <a:custGeom>
                <a:avLst/>
                <a:gdLst/>
                <a:ahLst/>
                <a:cxnLst/>
                <a:rect l="l" t="t" r="r" b="b"/>
                <a:pathLst>
                  <a:path w="195693" h="17388" extrusionOk="0">
                    <a:moveTo>
                      <a:pt x="0" y="0"/>
                    </a:moveTo>
                    <a:lnTo>
                      <a:pt x="0" y="12045"/>
                    </a:lnTo>
                    <a:cubicBezTo>
                      <a:pt x="0" y="12260"/>
                      <a:pt x="24" y="12426"/>
                      <a:pt x="24" y="12641"/>
                    </a:cubicBezTo>
                    <a:cubicBezTo>
                      <a:pt x="1288" y="15432"/>
                      <a:pt x="4055" y="17387"/>
                      <a:pt x="7322" y="17387"/>
                    </a:cubicBezTo>
                    <a:lnTo>
                      <a:pt x="188346" y="17387"/>
                    </a:lnTo>
                    <a:cubicBezTo>
                      <a:pt x="191614" y="17387"/>
                      <a:pt x="194404" y="15408"/>
                      <a:pt x="195668" y="12641"/>
                    </a:cubicBezTo>
                    <a:cubicBezTo>
                      <a:pt x="195668" y="12426"/>
                      <a:pt x="195692" y="12260"/>
                      <a:pt x="195692" y="12045"/>
                    </a:cubicBezTo>
                    <a:lnTo>
                      <a:pt x="195692"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56;p69">
                <a:extLst>
                  <a:ext uri="{FF2B5EF4-FFF2-40B4-BE49-F238E27FC236}">
                    <a16:creationId xmlns:a16="http://schemas.microsoft.com/office/drawing/2014/main" xmlns="" id="{8F8EB349-0F7B-2506-2989-A94011BEA900}"/>
                  </a:ext>
                </a:extLst>
              </p:cNvPr>
              <p:cNvSpPr/>
              <p:nvPr/>
            </p:nvSpPr>
            <p:spPr>
              <a:xfrm>
                <a:off x="1633925" y="1098525"/>
                <a:ext cx="4377750" cy="2526375"/>
              </a:xfrm>
              <a:custGeom>
                <a:avLst/>
                <a:gdLst/>
                <a:ahLst/>
                <a:cxnLst/>
                <a:rect l="l" t="t" r="r" b="b"/>
                <a:pathLst>
                  <a:path w="175110" h="101055" extrusionOk="0">
                    <a:moveTo>
                      <a:pt x="1" y="0"/>
                    </a:moveTo>
                    <a:lnTo>
                      <a:pt x="1" y="101055"/>
                    </a:lnTo>
                    <a:lnTo>
                      <a:pt x="175110" y="101055"/>
                    </a:lnTo>
                    <a:lnTo>
                      <a:pt x="175110"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3857;p69">
                <a:extLst>
                  <a:ext uri="{FF2B5EF4-FFF2-40B4-BE49-F238E27FC236}">
                    <a16:creationId xmlns:a16="http://schemas.microsoft.com/office/drawing/2014/main" xmlns="" id="{3B706BF7-433F-08DA-ECDD-4995A88E2082}"/>
                  </a:ext>
                </a:extLst>
              </p:cNvPr>
              <p:cNvSpPr/>
              <p:nvPr/>
            </p:nvSpPr>
            <p:spPr>
              <a:xfrm>
                <a:off x="3727400" y="3947450"/>
                <a:ext cx="190825" cy="190825"/>
              </a:xfrm>
              <a:custGeom>
                <a:avLst/>
                <a:gdLst/>
                <a:ahLst/>
                <a:cxnLst/>
                <a:rect l="l" t="t" r="r" b="b"/>
                <a:pathLst>
                  <a:path w="7633" h="7633" extrusionOk="0">
                    <a:moveTo>
                      <a:pt x="3816" y="1"/>
                    </a:moveTo>
                    <a:cubicBezTo>
                      <a:pt x="1694" y="1"/>
                      <a:pt x="0" y="1694"/>
                      <a:pt x="0" y="3817"/>
                    </a:cubicBezTo>
                    <a:cubicBezTo>
                      <a:pt x="0" y="5939"/>
                      <a:pt x="1694" y="7633"/>
                      <a:pt x="3816" y="7633"/>
                    </a:cubicBezTo>
                    <a:cubicBezTo>
                      <a:pt x="5939" y="7633"/>
                      <a:pt x="7632" y="5939"/>
                      <a:pt x="7632" y="3817"/>
                    </a:cubicBezTo>
                    <a:cubicBezTo>
                      <a:pt x="7632" y="1742"/>
                      <a:pt x="5939" y="1"/>
                      <a:pt x="3816" y="1"/>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858;p69">
                <a:extLst>
                  <a:ext uri="{FF2B5EF4-FFF2-40B4-BE49-F238E27FC236}">
                    <a16:creationId xmlns:a16="http://schemas.microsoft.com/office/drawing/2014/main" xmlns="" id="{A2EDFECA-3A51-4713-F53F-71845F6FD800}"/>
                  </a:ext>
                </a:extLst>
              </p:cNvPr>
              <p:cNvSpPr/>
              <p:nvPr/>
            </p:nvSpPr>
            <p:spPr>
              <a:xfrm>
                <a:off x="1633925" y="1098525"/>
                <a:ext cx="4377750" cy="47725"/>
              </a:xfrm>
              <a:custGeom>
                <a:avLst/>
                <a:gdLst/>
                <a:ahLst/>
                <a:cxnLst/>
                <a:rect l="l" t="t" r="r" b="b"/>
                <a:pathLst>
                  <a:path w="175110" h="1909" extrusionOk="0">
                    <a:moveTo>
                      <a:pt x="1" y="0"/>
                    </a:moveTo>
                    <a:lnTo>
                      <a:pt x="1" y="1908"/>
                    </a:lnTo>
                    <a:lnTo>
                      <a:pt x="175110" y="1908"/>
                    </a:lnTo>
                    <a:lnTo>
                      <a:pt x="175110"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3859;p69">
              <a:extLst>
                <a:ext uri="{FF2B5EF4-FFF2-40B4-BE49-F238E27FC236}">
                  <a16:creationId xmlns:a16="http://schemas.microsoft.com/office/drawing/2014/main" xmlns="" id="{91B13752-A543-774B-6163-697D230D55F4}"/>
                </a:ext>
              </a:extLst>
            </p:cNvPr>
            <p:cNvSpPr/>
            <p:nvPr/>
          </p:nvSpPr>
          <p:spPr>
            <a:xfrm>
              <a:off x="2574294" y="3371695"/>
              <a:ext cx="164700" cy="164700"/>
            </a:xfrm>
            <a:prstGeom prst="ellipse">
              <a:avLst/>
            </a:prstGeom>
            <a:solidFill>
              <a:schemeClr val="tx1">
                <a:lumMod val="60000"/>
                <a:lumOff val="40000"/>
              </a:schemeClr>
            </a:solidFill>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958" y="579616"/>
            <a:ext cx="7499905" cy="2940185"/>
          </a:xfrm>
          <a:prstGeom prst="rect">
            <a:avLst/>
          </a:prstGeom>
        </p:spPr>
      </p:pic>
    </p:spTree>
    <p:extLst>
      <p:ext uri="{BB962C8B-B14F-4D97-AF65-F5344CB8AC3E}">
        <p14:creationId xmlns:p14="http://schemas.microsoft.com/office/powerpoint/2010/main" val="429445327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Google Shape;1076;p47"/>
          <p:cNvSpPr txBox="1">
            <a:spLocks noGrp="1"/>
          </p:cNvSpPr>
          <p:nvPr>
            <p:ph type="title"/>
          </p:nvPr>
        </p:nvSpPr>
        <p:spPr>
          <a:xfrm>
            <a:off x="3554181" y="40703"/>
            <a:ext cx="2035638" cy="841800"/>
          </a:xfrm>
          <a:prstGeom prst="rect">
            <a:avLst/>
          </a:prstGeom>
        </p:spPr>
        <p:txBody>
          <a:bodyPr spcFirstLastPara="1" wrap="square" lIns="91425" tIns="91425" rIns="91425" bIns="91425" anchor="t" anchorCtr="0">
            <a:noAutofit/>
          </a:bodyPr>
          <a:lstStyle/>
          <a:p>
            <a:pPr lvl="0"/>
            <a:r>
              <a:rPr lang="en-US" sz="3600" dirty="0">
                <a:solidFill>
                  <a:schemeClr val="accent1"/>
                </a:solidFill>
              </a:rPr>
              <a:t>Abstract</a:t>
            </a:r>
            <a:endParaRPr sz="3600" dirty="0">
              <a:solidFill>
                <a:schemeClr val="accent1"/>
              </a:solidFill>
            </a:endParaRPr>
          </a:p>
        </p:txBody>
      </p:sp>
      <p:graphicFrame>
        <p:nvGraphicFramePr>
          <p:cNvPr id="2" name="Diagram 1">
            <a:extLst>
              <a:ext uri="{FF2B5EF4-FFF2-40B4-BE49-F238E27FC236}">
                <a16:creationId xmlns:a16="http://schemas.microsoft.com/office/drawing/2014/main" xmlns="" id="{C55C629E-75BE-0570-06A2-3886C3AEB297}"/>
              </a:ext>
            </a:extLst>
          </p:cNvPr>
          <p:cNvGraphicFramePr/>
          <p:nvPr/>
        </p:nvGraphicFramePr>
        <p:xfrm>
          <a:off x="-98066" y="882503"/>
          <a:ext cx="7845546" cy="41057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78" name="Google Shape;1078;p47"/>
          <p:cNvGrpSpPr/>
          <p:nvPr/>
        </p:nvGrpSpPr>
        <p:grpSpPr>
          <a:xfrm>
            <a:off x="7218839" y="1937488"/>
            <a:ext cx="655210" cy="655368"/>
            <a:chOff x="1347125" y="349025"/>
            <a:chExt cx="4978800" cy="4980000"/>
          </a:xfrm>
        </p:grpSpPr>
        <p:sp>
          <p:nvSpPr>
            <p:cNvPr id="1079" name="Google Shape;1079;p47"/>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7"/>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7"/>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7"/>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7"/>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7"/>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7"/>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7"/>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7"/>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7"/>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7"/>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7"/>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7"/>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7"/>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7"/>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7"/>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7"/>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7"/>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7"/>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7"/>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7"/>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7"/>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5" name="Google Shape;1115;p47"/>
          <p:cNvSpPr/>
          <p:nvPr/>
        </p:nvSpPr>
        <p:spPr>
          <a:xfrm>
            <a:off x="8234890" y="-24937"/>
            <a:ext cx="871800" cy="871800"/>
          </a:xfrm>
          <a:prstGeom prst="ellipse">
            <a:avLst/>
          </a:pr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7"/>
          <p:cNvSpPr/>
          <p:nvPr/>
        </p:nvSpPr>
        <p:spPr>
          <a:xfrm>
            <a:off x="8215154" y="3342620"/>
            <a:ext cx="278700" cy="278700"/>
          </a:xfrm>
          <a:prstGeom prst="ellipse">
            <a:avLst/>
          </a:prstGeo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11897;p83">
            <a:extLst>
              <a:ext uri="{FF2B5EF4-FFF2-40B4-BE49-F238E27FC236}">
                <a16:creationId xmlns:a16="http://schemas.microsoft.com/office/drawing/2014/main" xmlns="" id="{73005147-FE46-D839-C4E1-869AC4AC3FD6}"/>
              </a:ext>
            </a:extLst>
          </p:cNvPr>
          <p:cNvGrpSpPr/>
          <p:nvPr/>
        </p:nvGrpSpPr>
        <p:grpSpPr>
          <a:xfrm>
            <a:off x="6839272" y="2596936"/>
            <a:ext cx="2155478" cy="2377343"/>
            <a:chOff x="4206459" y="1191441"/>
            <a:chExt cx="712557" cy="785901"/>
          </a:xfrm>
        </p:grpSpPr>
        <p:sp>
          <p:nvSpPr>
            <p:cNvPr id="4" name="Google Shape;11898;p83">
              <a:extLst>
                <a:ext uri="{FF2B5EF4-FFF2-40B4-BE49-F238E27FC236}">
                  <a16:creationId xmlns:a16="http://schemas.microsoft.com/office/drawing/2014/main" xmlns="" id="{1BBEBA97-B9C1-83DF-CAD6-1622B840FF1D}"/>
                </a:ext>
              </a:extLst>
            </p:cNvPr>
            <p:cNvSpPr/>
            <p:nvPr/>
          </p:nvSpPr>
          <p:spPr>
            <a:xfrm>
              <a:off x="4548248" y="1328649"/>
              <a:ext cx="325201" cy="32254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ln>
              <a:headEnd type="none" w="sm" len="sm"/>
              <a:tailEnd type="none" w="sm" len="s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1899;p83">
              <a:extLst>
                <a:ext uri="{FF2B5EF4-FFF2-40B4-BE49-F238E27FC236}">
                  <a16:creationId xmlns:a16="http://schemas.microsoft.com/office/drawing/2014/main" xmlns="" id="{635B2A1A-E13B-75B6-6EF1-1D937EFF9B0B}"/>
                </a:ext>
              </a:extLst>
            </p:cNvPr>
            <p:cNvSpPr/>
            <p:nvPr/>
          </p:nvSpPr>
          <p:spPr>
            <a:xfrm>
              <a:off x="4557499" y="1656607"/>
              <a:ext cx="306674" cy="306648"/>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ln>
              <a:headEnd type="none" w="sm" len="sm"/>
              <a:tailEnd type="none" w="sm" len="s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900;p83">
              <a:extLst>
                <a:ext uri="{FF2B5EF4-FFF2-40B4-BE49-F238E27FC236}">
                  <a16:creationId xmlns:a16="http://schemas.microsoft.com/office/drawing/2014/main" xmlns="" id="{F645B870-802E-5D76-3033-5051E52F64D1}"/>
                </a:ext>
              </a:extLst>
            </p:cNvPr>
            <p:cNvSpPr/>
            <p:nvPr/>
          </p:nvSpPr>
          <p:spPr>
            <a:xfrm>
              <a:off x="4251067" y="1523035"/>
              <a:ext cx="327536" cy="325023"/>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ln>
              <a:headEnd type="none" w="sm" len="sm"/>
              <a:tailEnd type="none" w="sm" len="s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901;p83">
              <a:extLst>
                <a:ext uri="{FF2B5EF4-FFF2-40B4-BE49-F238E27FC236}">
                  <a16:creationId xmlns:a16="http://schemas.microsoft.com/office/drawing/2014/main" xmlns="" id="{C6D6E651-F4F0-8341-CE89-ACE62A8CDBAC}"/>
                </a:ext>
              </a:extLst>
            </p:cNvPr>
            <p:cNvSpPr/>
            <p:nvPr/>
          </p:nvSpPr>
          <p:spPr>
            <a:xfrm>
              <a:off x="4277366" y="1220917"/>
              <a:ext cx="292242" cy="29221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ln>
              <a:headEnd type="none" w="sm" len="sm"/>
              <a:tailEnd type="none" w="sm" len="s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1902;p83">
              <a:extLst>
                <a:ext uri="{FF2B5EF4-FFF2-40B4-BE49-F238E27FC236}">
                  <a16:creationId xmlns:a16="http://schemas.microsoft.com/office/drawing/2014/main" xmlns="" id="{20AA6822-F6DC-E1E5-8830-8482CA2EE318}"/>
                </a:ext>
              </a:extLst>
            </p:cNvPr>
            <p:cNvGrpSpPr/>
            <p:nvPr/>
          </p:nvGrpSpPr>
          <p:grpSpPr>
            <a:xfrm>
              <a:off x="4644280" y="1290523"/>
              <a:ext cx="143716" cy="29463"/>
              <a:chOff x="4644280" y="1290523"/>
              <a:chExt cx="143716" cy="29463"/>
            </a:xfrm>
          </p:grpSpPr>
          <p:sp>
            <p:nvSpPr>
              <p:cNvPr id="38" name="Google Shape;11903;p83">
                <a:extLst>
                  <a:ext uri="{FF2B5EF4-FFF2-40B4-BE49-F238E27FC236}">
                    <a16:creationId xmlns:a16="http://schemas.microsoft.com/office/drawing/2014/main" xmlns="" id="{75F82973-C2F5-356D-BA0F-F98023D04D93}"/>
                  </a:ext>
                </a:extLst>
              </p:cNvPr>
              <p:cNvSpPr/>
              <p:nvPr/>
            </p:nvSpPr>
            <p:spPr>
              <a:xfrm>
                <a:off x="4736292" y="1294223"/>
                <a:ext cx="51704" cy="25762"/>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904;p83">
                <a:extLst>
                  <a:ext uri="{FF2B5EF4-FFF2-40B4-BE49-F238E27FC236}">
                    <a16:creationId xmlns:a16="http://schemas.microsoft.com/office/drawing/2014/main" xmlns="" id="{708AB61D-0386-1426-7F81-1F7B1C7467F8}"/>
                  </a:ext>
                </a:extLst>
              </p:cNvPr>
              <p:cNvSpPr/>
              <p:nvPr/>
            </p:nvSpPr>
            <p:spPr>
              <a:xfrm>
                <a:off x="4700066" y="1290523"/>
                <a:ext cx="32206" cy="7988"/>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905;p83">
                <a:extLst>
                  <a:ext uri="{FF2B5EF4-FFF2-40B4-BE49-F238E27FC236}">
                    <a16:creationId xmlns:a16="http://schemas.microsoft.com/office/drawing/2014/main" xmlns="" id="{6BC7CD3C-C510-E952-1234-B1F28369659B}"/>
                  </a:ext>
                </a:extLst>
              </p:cNvPr>
              <p:cNvSpPr/>
              <p:nvPr/>
            </p:nvSpPr>
            <p:spPr>
              <a:xfrm>
                <a:off x="4644280" y="1300641"/>
                <a:ext cx="20225" cy="13283"/>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906;p83">
                <a:extLst>
                  <a:ext uri="{FF2B5EF4-FFF2-40B4-BE49-F238E27FC236}">
                    <a16:creationId xmlns:a16="http://schemas.microsoft.com/office/drawing/2014/main" xmlns="" id="{CC6FD883-A65D-7FFF-B1E1-12FCA50D0926}"/>
                  </a:ext>
                </a:extLst>
              </p:cNvPr>
              <p:cNvSpPr/>
              <p:nvPr/>
            </p:nvSpPr>
            <p:spPr>
              <a:xfrm>
                <a:off x="4667822" y="1291888"/>
                <a:ext cx="27779" cy="11433"/>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11907;p83">
              <a:extLst>
                <a:ext uri="{FF2B5EF4-FFF2-40B4-BE49-F238E27FC236}">
                  <a16:creationId xmlns:a16="http://schemas.microsoft.com/office/drawing/2014/main" xmlns="" id="{49494735-86DE-2AF0-1E88-6978F456FE87}"/>
                </a:ext>
              </a:extLst>
            </p:cNvPr>
            <p:cNvGrpSpPr/>
            <p:nvPr/>
          </p:nvGrpSpPr>
          <p:grpSpPr>
            <a:xfrm>
              <a:off x="4356567" y="1191441"/>
              <a:ext cx="143690" cy="29488"/>
              <a:chOff x="4356567" y="1191441"/>
              <a:chExt cx="143690" cy="29488"/>
            </a:xfrm>
          </p:grpSpPr>
          <p:sp>
            <p:nvSpPr>
              <p:cNvPr id="34" name="Google Shape;11908;p83">
                <a:extLst>
                  <a:ext uri="{FF2B5EF4-FFF2-40B4-BE49-F238E27FC236}">
                    <a16:creationId xmlns:a16="http://schemas.microsoft.com/office/drawing/2014/main" xmlns="" id="{E46E38E1-4F97-9699-5745-6C21386C4652}"/>
                  </a:ext>
                </a:extLst>
              </p:cNvPr>
              <p:cNvSpPr/>
              <p:nvPr/>
            </p:nvSpPr>
            <p:spPr>
              <a:xfrm>
                <a:off x="4448554" y="1195154"/>
                <a:ext cx="51704" cy="25775"/>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909;p83">
                <a:extLst>
                  <a:ext uri="{FF2B5EF4-FFF2-40B4-BE49-F238E27FC236}">
                    <a16:creationId xmlns:a16="http://schemas.microsoft.com/office/drawing/2014/main" xmlns="" id="{453EA270-374D-129F-0541-CFB04BC4D35D}"/>
                  </a:ext>
                </a:extLst>
              </p:cNvPr>
              <p:cNvSpPr/>
              <p:nvPr/>
            </p:nvSpPr>
            <p:spPr>
              <a:xfrm>
                <a:off x="4412341" y="1191441"/>
                <a:ext cx="32206" cy="8013"/>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910;p83">
                <a:extLst>
                  <a:ext uri="{FF2B5EF4-FFF2-40B4-BE49-F238E27FC236}">
                    <a16:creationId xmlns:a16="http://schemas.microsoft.com/office/drawing/2014/main" xmlns="" id="{DC6D2082-BB4D-899E-B004-80EA54D6F055}"/>
                  </a:ext>
                </a:extLst>
              </p:cNvPr>
              <p:cNvSpPr/>
              <p:nvPr/>
            </p:nvSpPr>
            <p:spPr>
              <a:xfrm>
                <a:off x="4356567" y="1201573"/>
                <a:ext cx="20212" cy="1327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911;p83">
                <a:extLst>
                  <a:ext uri="{FF2B5EF4-FFF2-40B4-BE49-F238E27FC236}">
                    <a16:creationId xmlns:a16="http://schemas.microsoft.com/office/drawing/2014/main" xmlns="" id="{1CA29EA8-BB72-DFB9-5B3D-4CB65C1D1854}"/>
                  </a:ext>
                </a:extLst>
              </p:cNvPr>
              <p:cNvSpPr/>
              <p:nvPr/>
            </p:nvSpPr>
            <p:spPr>
              <a:xfrm>
                <a:off x="4380084" y="1192832"/>
                <a:ext cx="27779" cy="11433"/>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11912;p83">
              <a:extLst>
                <a:ext uri="{FF2B5EF4-FFF2-40B4-BE49-F238E27FC236}">
                  <a16:creationId xmlns:a16="http://schemas.microsoft.com/office/drawing/2014/main" xmlns="" id="{F7C01C45-7FAA-6721-40D5-F75CCA232C7C}"/>
                </a:ext>
              </a:extLst>
            </p:cNvPr>
            <p:cNvGrpSpPr/>
            <p:nvPr/>
          </p:nvGrpSpPr>
          <p:grpSpPr>
            <a:xfrm>
              <a:off x="4339009" y="1863727"/>
              <a:ext cx="143703" cy="29476"/>
              <a:chOff x="4339009" y="1863727"/>
              <a:chExt cx="143703" cy="29476"/>
            </a:xfrm>
          </p:grpSpPr>
          <p:sp>
            <p:nvSpPr>
              <p:cNvPr id="30" name="Google Shape;11913;p83">
                <a:extLst>
                  <a:ext uri="{FF2B5EF4-FFF2-40B4-BE49-F238E27FC236}">
                    <a16:creationId xmlns:a16="http://schemas.microsoft.com/office/drawing/2014/main" xmlns="" id="{72EC4239-EE30-3878-5A5F-16160765A6FC}"/>
                  </a:ext>
                </a:extLst>
              </p:cNvPr>
              <p:cNvSpPr/>
              <p:nvPr/>
            </p:nvSpPr>
            <p:spPr>
              <a:xfrm>
                <a:off x="4339009" y="1863727"/>
                <a:ext cx="51691" cy="25762"/>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914;p83">
                <a:extLst>
                  <a:ext uri="{FF2B5EF4-FFF2-40B4-BE49-F238E27FC236}">
                    <a16:creationId xmlns:a16="http://schemas.microsoft.com/office/drawing/2014/main" xmlns="" id="{A40D0E85-C16C-9721-4D83-E97EF53AF1DF}"/>
                  </a:ext>
                </a:extLst>
              </p:cNvPr>
              <p:cNvSpPr/>
              <p:nvPr/>
            </p:nvSpPr>
            <p:spPr>
              <a:xfrm>
                <a:off x="4394732" y="1885202"/>
                <a:ext cx="32193" cy="8001"/>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915;p83">
                <a:extLst>
                  <a:ext uri="{FF2B5EF4-FFF2-40B4-BE49-F238E27FC236}">
                    <a16:creationId xmlns:a16="http://schemas.microsoft.com/office/drawing/2014/main" xmlns="" id="{2E81DAE8-F52C-6C4C-DAD0-FDF2C281A92E}"/>
                  </a:ext>
                </a:extLst>
              </p:cNvPr>
              <p:cNvSpPr/>
              <p:nvPr/>
            </p:nvSpPr>
            <p:spPr>
              <a:xfrm>
                <a:off x="4462488" y="1869814"/>
                <a:ext cx="20225" cy="13258"/>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916;p83">
                <a:extLst>
                  <a:ext uri="{FF2B5EF4-FFF2-40B4-BE49-F238E27FC236}">
                    <a16:creationId xmlns:a16="http://schemas.microsoft.com/office/drawing/2014/main" xmlns="" id="{B717D1AC-21AF-C8F2-B734-D6A861217EAF}"/>
                  </a:ext>
                </a:extLst>
              </p:cNvPr>
              <p:cNvSpPr/>
              <p:nvPr/>
            </p:nvSpPr>
            <p:spPr>
              <a:xfrm>
                <a:off x="4431392" y="1880392"/>
                <a:ext cx="27804" cy="11433"/>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1917;p83">
              <a:extLst>
                <a:ext uri="{FF2B5EF4-FFF2-40B4-BE49-F238E27FC236}">
                  <a16:creationId xmlns:a16="http://schemas.microsoft.com/office/drawing/2014/main" xmlns="" id="{309D5797-5633-7CE0-5DE5-8C42C70C34CA}"/>
                </a:ext>
              </a:extLst>
            </p:cNvPr>
            <p:cNvGrpSpPr/>
            <p:nvPr/>
          </p:nvGrpSpPr>
          <p:grpSpPr>
            <a:xfrm>
              <a:off x="4206459" y="1607315"/>
              <a:ext cx="29539" cy="142899"/>
              <a:chOff x="4206459" y="1607315"/>
              <a:chExt cx="29539" cy="142899"/>
            </a:xfrm>
          </p:grpSpPr>
          <p:sp>
            <p:nvSpPr>
              <p:cNvPr id="26" name="Google Shape;11918;p83">
                <a:extLst>
                  <a:ext uri="{FF2B5EF4-FFF2-40B4-BE49-F238E27FC236}">
                    <a16:creationId xmlns:a16="http://schemas.microsoft.com/office/drawing/2014/main" xmlns="" id="{BF7C3A23-78AA-567F-7D33-37471B3D44FC}"/>
                  </a:ext>
                </a:extLst>
              </p:cNvPr>
              <p:cNvSpPr/>
              <p:nvPr/>
            </p:nvSpPr>
            <p:spPr>
              <a:xfrm>
                <a:off x="4209840" y="1607315"/>
                <a:ext cx="26158" cy="50989"/>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919;p83">
                <a:extLst>
                  <a:ext uri="{FF2B5EF4-FFF2-40B4-BE49-F238E27FC236}">
                    <a16:creationId xmlns:a16="http://schemas.microsoft.com/office/drawing/2014/main" xmlns="" id="{6624DF6A-079B-A737-201A-50536CD258C3}"/>
                  </a:ext>
                </a:extLst>
              </p:cNvPr>
              <p:cNvSpPr/>
              <p:nvPr/>
            </p:nvSpPr>
            <p:spPr>
              <a:xfrm>
                <a:off x="4206459" y="1662910"/>
                <a:ext cx="8230" cy="3178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920;p83">
                <a:extLst>
                  <a:ext uri="{FF2B5EF4-FFF2-40B4-BE49-F238E27FC236}">
                    <a16:creationId xmlns:a16="http://schemas.microsoft.com/office/drawing/2014/main" xmlns="" id="{73256029-4A5C-7170-3561-03690A9952E7}"/>
                  </a:ext>
                </a:extLst>
              </p:cNvPr>
              <p:cNvSpPr/>
              <p:nvPr/>
            </p:nvSpPr>
            <p:spPr>
              <a:xfrm>
                <a:off x="4216194" y="1730768"/>
                <a:ext cx="14227" cy="19446"/>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921;p83">
                <a:extLst>
                  <a:ext uri="{FF2B5EF4-FFF2-40B4-BE49-F238E27FC236}">
                    <a16:creationId xmlns:a16="http://schemas.microsoft.com/office/drawing/2014/main" xmlns="" id="{D65C5AB5-CCCD-169E-EA25-36779613898A}"/>
                  </a:ext>
                </a:extLst>
              </p:cNvPr>
              <p:cNvSpPr/>
              <p:nvPr/>
            </p:nvSpPr>
            <p:spPr>
              <a:xfrm>
                <a:off x="4207607" y="1699506"/>
                <a:ext cx="12045" cy="27153"/>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1922;p83">
              <a:extLst>
                <a:ext uri="{FF2B5EF4-FFF2-40B4-BE49-F238E27FC236}">
                  <a16:creationId xmlns:a16="http://schemas.microsoft.com/office/drawing/2014/main" xmlns="" id="{90640309-D1BA-6F75-B752-E503ACEF73F4}"/>
                </a:ext>
              </a:extLst>
            </p:cNvPr>
            <p:cNvSpPr/>
            <p:nvPr/>
          </p:nvSpPr>
          <p:spPr>
            <a:xfrm>
              <a:off x="4250519" y="1416170"/>
              <a:ext cx="26783" cy="52303"/>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923;p83">
              <a:extLst>
                <a:ext uri="{FF2B5EF4-FFF2-40B4-BE49-F238E27FC236}">
                  <a16:creationId xmlns:a16="http://schemas.microsoft.com/office/drawing/2014/main" xmlns="" id="{8FEAC203-2267-A5DF-7BBF-D9CDADAFA81A}"/>
                </a:ext>
              </a:extLst>
            </p:cNvPr>
            <p:cNvSpPr/>
            <p:nvPr/>
          </p:nvSpPr>
          <p:spPr>
            <a:xfrm>
              <a:off x="4276166" y="1471370"/>
              <a:ext cx="24359" cy="2529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924;p83">
              <a:extLst>
                <a:ext uri="{FF2B5EF4-FFF2-40B4-BE49-F238E27FC236}">
                  <a16:creationId xmlns:a16="http://schemas.microsoft.com/office/drawing/2014/main" xmlns="" id="{57F9940E-F025-7605-2028-AF370BB46194}"/>
                </a:ext>
              </a:extLst>
            </p:cNvPr>
            <p:cNvSpPr/>
            <p:nvPr/>
          </p:nvSpPr>
          <p:spPr>
            <a:xfrm>
              <a:off x="4330231" y="1513121"/>
              <a:ext cx="21462" cy="10986"/>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925;p83">
              <a:extLst>
                <a:ext uri="{FF2B5EF4-FFF2-40B4-BE49-F238E27FC236}">
                  <a16:creationId xmlns:a16="http://schemas.microsoft.com/office/drawing/2014/main" xmlns="" id="{0E2E5240-FA06-7B2F-AAEA-1F38762F1D62}"/>
                </a:ext>
              </a:extLst>
            </p:cNvPr>
            <p:cNvSpPr/>
            <p:nvPr/>
          </p:nvSpPr>
          <p:spPr>
            <a:xfrm>
              <a:off x="4302005" y="1497298"/>
              <a:ext cx="25469" cy="17647"/>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11926;p83">
              <a:extLst>
                <a:ext uri="{FF2B5EF4-FFF2-40B4-BE49-F238E27FC236}">
                  <a16:creationId xmlns:a16="http://schemas.microsoft.com/office/drawing/2014/main" xmlns="" id="{521027BD-7DD1-F079-5961-F7C93C0D7599}"/>
                </a:ext>
              </a:extLst>
            </p:cNvPr>
            <p:cNvGrpSpPr/>
            <p:nvPr/>
          </p:nvGrpSpPr>
          <p:grpSpPr>
            <a:xfrm>
              <a:off x="4889463" y="1423737"/>
              <a:ext cx="29552" cy="142899"/>
              <a:chOff x="4889463" y="1423737"/>
              <a:chExt cx="29552" cy="142899"/>
            </a:xfrm>
          </p:grpSpPr>
          <p:sp>
            <p:nvSpPr>
              <p:cNvPr id="22" name="Google Shape;11927;p83">
                <a:extLst>
                  <a:ext uri="{FF2B5EF4-FFF2-40B4-BE49-F238E27FC236}">
                    <a16:creationId xmlns:a16="http://schemas.microsoft.com/office/drawing/2014/main" xmlns="" id="{FB4D9CD5-4FD8-B945-0B51-BAAA6E956698}"/>
                  </a:ext>
                </a:extLst>
              </p:cNvPr>
              <p:cNvSpPr/>
              <p:nvPr/>
            </p:nvSpPr>
            <p:spPr>
              <a:xfrm>
                <a:off x="4889463" y="1515647"/>
                <a:ext cx="26158" cy="50989"/>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928;p83">
                <a:extLst>
                  <a:ext uri="{FF2B5EF4-FFF2-40B4-BE49-F238E27FC236}">
                    <a16:creationId xmlns:a16="http://schemas.microsoft.com/office/drawing/2014/main" xmlns="" id="{72282E20-538E-0D2E-4381-FBEC523704DC}"/>
                  </a:ext>
                </a:extLst>
              </p:cNvPr>
              <p:cNvSpPr/>
              <p:nvPr/>
            </p:nvSpPr>
            <p:spPr>
              <a:xfrm>
                <a:off x="4910772" y="1479256"/>
                <a:ext cx="8243" cy="3178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929;p83">
                <a:extLst>
                  <a:ext uri="{FF2B5EF4-FFF2-40B4-BE49-F238E27FC236}">
                    <a16:creationId xmlns:a16="http://schemas.microsoft.com/office/drawing/2014/main" xmlns="" id="{C333DA49-2FF5-B601-D455-68803358DA84}"/>
                  </a:ext>
                </a:extLst>
              </p:cNvPr>
              <p:cNvSpPr/>
              <p:nvPr/>
            </p:nvSpPr>
            <p:spPr>
              <a:xfrm>
                <a:off x="4895052" y="1423737"/>
                <a:ext cx="14215" cy="19446"/>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930;p83">
                <a:extLst>
                  <a:ext uri="{FF2B5EF4-FFF2-40B4-BE49-F238E27FC236}">
                    <a16:creationId xmlns:a16="http://schemas.microsoft.com/office/drawing/2014/main" xmlns="" id="{AFB2EF4C-7631-48B4-669C-BD74D49D6C57}"/>
                  </a:ext>
                </a:extLst>
              </p:cNvPr>
              <p:cNvSpPr/>
              <p:nvPr/>
            </p:nvSpPr>
            <p:spPr>
              <a:xfrm>
                <a:off x="4905783" y="1447292"/>
                <a:ext cx="12071" cy="27153"/>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1931;p83">
              <a:extLst>
                <a:ext uri="{FF2B5EF4-FFF2-40B4-BE49-F238E27FC236}">
                  <a16:creationId xmlns:a16="http://schemas.microsoft.com/office/drawing/2014/main" xmlns="" id="{9666079B-697C-8F2F-DACA-B3056A1CFCE0}"/>
                </a:ext>
              </a:extLst>
            </p:cNvPr>
            <p:cNvGrpSpPr/>
            <p:nvPr/>
          </p:nvGrpSpPr>
          <p:grpSpPr>
            <a:xfrm>
              <a:off x="4771663" y="1876896"/>
              <a:ext cx="108651" cy="100447"/>
              <a:chOff x="4771663" y="1876896"/>
              <a:chExt cx="108651" cy="100447"/>
            </a:xfrm>
          </p:grpSpPr>
          <p:sp>
            <p:nvSpPr>
              <p:cNvPr id="18" name="Google Shape;11932;p83">
                <a:extLst>
                  <a:ext uri="{FF2B5EF4-FFF2-40B4-BE49-F238E27FC236}">
                    <a16:creationId xmlns:a16="http://schemas.microsoft.com/office/drawing/2014/main" xmlns="" id="{EEEE342E-47CC-B219-A109-27F37B5F1DB7}"/>
                  </a:ext>
                </a:extLst>
              </p:cNvPr>
              <p:cNvSpPr/>
              <p:nvPr/>
            </p:nvSpPr>
            <p:spPr>
              <a:xfrm>
                <a:off x="4771663" y="1951210"/>
                <a:ext cx="53184" cy="26132"/>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933;p83">
                <a:extLst>
                  <a:ext uri="{FF2B5EF4-FFF2-40B4-BE49-F238E27FC236}">
                    <a16:creationId xmlns:a16="http://schemas.microsoft.com/office/drawing/2014/main" xmlns="" id="{09655504-3106-06DD-4083-3175726FFFF6}"/>
                  </a:ext>
                </a:extLst>
              </p:cNvPr>
              <p:cNvSpPr/>
              <p:nvPr/>
            </p:nvSpPr>
            <p:spPr>
              <a:xfrm>
                <a:off x="4826850" y="1927897"/>
                <a:ext cx="26081" cy="23529"/>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934;p83">
                <a:extLst>
                  <a:ext uri="{FF2B5EF4-FFF2-40B4-BE49-F238E27FC236}">
                    <a16:creationId xmlns:a16="http://schemas.microsoft.com/office/drawing/2014/main" xmlns="" id="{2F52109B-474B-0973-3763-80A879F0A78B}"/>
                  </a:ext>
                </a:extLst>
              </p:cNvPr>
              <p:cNvSpPr/>
              <p:nvPr/>
            </p:nvSpPr>
            <p:spPr>
              <a:xfrm>
                <a:off x="4868600" y="1876896"/>
                <a:ext cx="11714" cy="20531"/>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935;p83">
                <a:extLst>
                  <a:ext uri="{FF2B5EF4-FFF2-40B4-BE49-F238E27FC236}">
                    <a16:creationId xmlns:a16="http://schemas.microsoft.com/office/drawing/2014/main" xmlns="" id="{8B291D83-8233-34B8-B876-DC76B0639E40}"/>
                  </a:ext>
                </a:extLst>
              </p:cNvPr>
              <p:cNvSpPr/>
              <p:nvPr/>
            </p:nvSpPr>
            <p:spPr>
              <a:xfrm>
                <a:off x="4852804" y="1901038"/>
                <a:ext cx="18528" cy="24589"/>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 name="Google Shape;1116;p47">
            <a:extLst>
              <a:ext uri="{FF2B5EF4-FFF2-40B4-BE49-F238E27FC236}">
                <a16:creationId xmlns:a16="http://schemas.microsoft.com/office/drawing/2014/main" xmlns="" id="{888D7A4C-19AB-FE09-F250-8B68493D119F}"/>
              </a:ext>
            </a:extLst>
          </p:cNvPr>
          <p:cNvSpPr/>
          <p:nvPr/>
        </p:nvSpPr>
        <p:spPr>
          <a:xfrm>
            <a:off x="7309167" y="3976281"/>
            <a:ext cx="278700" cy="278700"/>
          </a:xfrm>
          <a:prstGeom prst="ellipse">
            <a:avLst/>
          </a:prstGeo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16;p47">
            <a:extLst>
              <a:ext uri="{FF2B5EF4-FFF2-40B4-BE49-F238E27FC236}">
                <a16:creationId xmlns:a16="http://schemas.microsoft.com/office/drawing/2014/main" xmlns="" id="{45222B69-4B6F-57D5-A396-266698DCCB1C}"/>
              </a:ext>
            </a:extLst>
          </p:cNvPr>
          <p:cNvSpPr/>
          <p:nvPr/>
        </p:nvSpPr>
        <p:spPr>
          <a:xfrm>
            <a:off x="8220880" y="4328512"/>
            <a:ext cx="278700" cy="278700"/>
          </a:xfrm>
          <a:prstGeom prst="ellipse">
            <a:avLst/>
          </a:prstGeo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16;p47">
            <a:extLst>
              <a:ext uri="{FF2B5EF4-FFF2-40B4-BE49-F238E27FC236}">
                <a16:creationId xmlns:a16="http://schemas.microsoft.com/office/drawing/2014/main" xmlns="" id="{27A877A6-1E36-AAF3-C786-B43EA5F886D3}"/>
              </a:ext>
            </a:extLst>
          </p:cNvPr>
          <p:cNvSpPr/>
          <p:nvPr/>
        </p:nvSpPr>
        <p:spPr>
          <a:xfrm>
            <a:off x="7372566" y="2988281"/>
            <a:ext cx="278700" cy="278700"/>
          </a:xfrm>
          <a:prstGeom prst="ellipse">
            <a:avLst/>
          </a:prstGeo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808833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076"/>
                                        </p:tgtEl>
                                        <p:attrNameLst>
                                          <p:attrName>style.visibility</p:attrName>
                                        </p:attrNameLst>
                                      </p:cBhvr>
                                      <p:to>
                                        <p:strVal val="visible"/>
                                      </p:to>
                                    </p:set>
                                    <p:animEffect transition="in" filter="barn(inVertical)">
                                      <p:cBhvr>
                                        <p:cTn id="7" dur="900"/>
                                        <p:tgtEl>
                                          <p:spTgt spid="107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9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6" grpId="0"/>
      <p:bldGraphic spid="2"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20"/>
        <p:cNvGrpSpPr/>
        <p:nvPr/>
      </p:nvGrpSpPr>
      <p:grpSpPr>
        <a:xfrm>
          <a:off x="0" y="0"/>
          <a:ext cx="0" cy="0"/>
          <a:chOff x="0" y="0"/>
          <a:chExt cx="0" cy="0"/>
        </a:xfrm>
      </p:grpSpPr>
      <p:sp>
        <p:nvSpPr>
          <p:cNvPr id="3823" name="Google Shape;3823;p69"/>
          <p:cNvSpPr/>
          <p:nvPr/>
        </p:nvSpPr>
        <p:spPr>
          <a:xfrm>
            <a:off x="413500" y="1601500"/>
            <a:ext cx="210600" cy="210600"/>
          </a:xfrm>
          <a:prstGeom prst="ellipse">
            <a:avLst/>
          </a:pr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4" name="Google Shape;3824;p69"/>
          <p:cNvGrpSpPr/>
          <p:nvPr/>
        </p:nvGrpSpPr>
        <p:grpSpPr>
          <a:xfrm>
            <a:off x="48402" y="269520"/>
            <a:ext cx="1484678" cy="1485036"/>
            <a:chOff x="1347125" y="349025"/>
            <a:chExt cx="4978800" cy="4980000"/>
          </a:xfrm>
        </p:grpSpPr>
        <p:sp>
          <p:nvSpPr>
            <p:cNvPr id="3825" name="Google Shape;3825;p69"/>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9"/>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9"/>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9"/>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9"/>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9"/>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9"/>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9"/>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9"/>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9"/>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9"/>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9"/>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9"/>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9"/>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9"/>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9"/>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9"/>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9"/>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9"/>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9"/>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9"/>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9"/>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3847;p69">
            <a:extLst>
              <a:ext uri="{FF2B5EF4-FFF2-40B4-BE49-F238E27FC236}">
                <a16:creationId xmlns:a16="http://schemas.microsoft.com/office/drawing/2014/main" xmlns="" id="{3F76D6DD-69B9-7898-1D3C-0EC080CCD2D0}"/>
              </a:ext>
            </a:extLst>
          </p:cNvPr>
          <p:cNvGrpSpPr/>
          <p:nvPr/>
        </p:nvGrpSpPr>
        <p:grpSpPr>
          <a:xfrm>
            <a:off x="469232" y="373509"/>
            <a:ext cx="8361947" cy="4677090"/>
            <a:chOff x="719991" y="980900"/>
            <a:chExt cx="3873254" cy="3181704"/>
          </a:xfrm>
        </p:grpSpPr>
        <p:grpSp>
          <p:nvGrpSpPr>
            <p:cNvPr id="7" name="Google Shape;3848;p69">
              <a:extLst>
                <a:ext uri="{FF2B5EF4-FFF2-40B4-BE49-F238E27FC236}">
                  <a16:creationId xmlns:a16="http://schemas.microsoft.com/office/drawing/2014/main" xmlns="" id="{5BB7CADE-C2E4-BB83-368D-3FFCC0E94CF2}"/>
                </a:ext>
              </a:extLst>
            </p:cNvPr>
            <p:cNvGrpSpPr/>
            <p:nvPr/>
          </p:nvGrpSpPr>
          <p:grpSpPr>
            <a:xfrm>
              <a:off x="719991" y="980900"/>
              <a:ext cx="3873254" cy="3181704"/>
              <a:chOff x="1377550" y="921425"/>
              <a:chExt cx="4892325" cy="4018825"/>
            </a:xfrm>
          </p:grpSpPr>
          <p:sp>
            <p:nvSpPr>
              <p:cNvPr id="9" name="Google Shape;3849;p69">
                <a:extLst>
                  <a:ext uri="{FF2B5EF4-FFF2-40B4-BE49-F238E27FC236}">
                    <a16:creationId xmlns:a16="http://schemas.microsoft.com/office/drawing/2014/main" xmlns="" id="{386B11F0-724D-CAFE-1292-7C0D1722D6A0}"/>
                  </a:ext>
                </a:extLst>
              </p:cNvPr>
              <p:cNvSpPr/>
              <p:nvPr/>
            </p:nvSpPr>
            <p:spPr>
              <a:xfrm>
                <a:off x="3046475" y="4166875"/>
                <a:ext cx="1555050" cy="725075"/>
              </a:xfrm>
              <a:custGeom>
                <a:avLst/>
                <a:gdLst/>
                <a:ahLst/>
                <a:cxnLst/>
                <a:rect l="l" t="t" r="r" b="b"/>
                <a:pathLst>
                  <a:path w="62202" h="29003" extrusionOk="0">
                    <a:moveTo>
                      <a:pt x="58720" y="1"/>
                    </a:moveTo>
                    <a:lnTo>
                      <a:pt x="3291" y="120"/>
                    </a:lnTo>
                    <a:lnTo>
                      <a:pt x="0" y="29003"/>
                    </a:lnTo>
                    <a:lnTo>
                      <a:pt x="62202" y="28860"/>
                    </a:lnTo>
                    <a:lnTo>
                      <a:pt x="58720" y="1"/>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50;p69">
                <a:extLst>
                  <a:ext uri="{FF2B5EF4-FFF2-40B4-BE49-F238E27FC236}">
                    <a16:creationId xmlns:a16="http://schemas.microsoft.com/office/drawing/2014/main" xmlns="" id="{66F26A79-E8D2-CF0B-12AC-0B413DCC0A0D}"/>
                  </a:ext>
                </a:extLst>
              </p:cNvPr>
              <p:cNvSpPr/>
              <p:nvPr/>
            </p:nvSpPr>
            <p:spPr>
              <a:xfrm>
                <a:off x="3046475" y="4793550"/>
                <a:ext cx="1555050" cy="98400"/>
              </a:xfrm>
              <a:custGeom>
                <a:avLst/>
                <a:gdLst/>
                <a:ahLst/>
                <a:cxnLst/>
                <a:rect l="l" t="t" r="r" b="b"/>
                <a:pathLst>
                  <a:path w="62202" h="3936" extrusionOk="0">
                    <a:moveTo>
                      <a:pt x="61773" y="0"/>
                    </a:moveTo>
                    <a:lnTo>
                      <a:pt x="406" y="24"/>
                    </a:lnTo>
                    <a:lnTo>
                      <a:pt x="0" y="3936"/>
                    </a:lnTo>
                    <a:lnTo>
                      <a:pt x="0" y="3936"/>
                    </a:lnTo>
                    <a:lnTo>
                      <a:pt x="62202" y="3793"/>
                    </a:lnTo>
                    <a:lnTo>
                      <a:pt x="61773"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51;p69">
                <a:extLst>
                  <a:ext uri="{FF2B5EF4-FFF2-40B4-BE49-F238E27FC236}">
                    <a16:creationId xmlns:a16="http://schemas.microsoft.com/office/drawing/2014/main" xmlns="" id="{7C35BA12-AA66-BDD8-18AB-43D956EAA2C4}"/>
                  </a:ext>
                </a:extLst>
              </p:cNvPr>
              <p:cNvSpPr/>
              <p:nvPr/>
            </p:nvSpPr>
            <p:spPr>
              <a:xfrm>
                <a:off x="3097150" y="4166875"/>
                <a:ext cx="1451900" cy="285625"/>
              </a:xfrm>
              <a:custGeom>
                <a:avLst/>
                <a:gdLst/>
                <a:ahLst/>
                <a:cxnLst/>
                <a:rect l="l" t="t" r="r" b="b"/>
                <a:pathLst>
                  <a:path w="58076" h="11425" extrusionOk="0">
                    <a:moveTo>
                      <a:pt x="56693" y="1"/>
                    </a:moveTo>
                    <a:lnTo>
                      <a:pt x="1264" y="120"/>
                    </a:lnTo>
                    <a:lnTo>
                      <a:pt x="0" y="11425"/>
                    </a:lnTo>
                    <a:lnTo>
                      <a:pt x="58076" y="11258"/>
                    </a:lnTo>
                    <a:lnTo>
                      <a:pt x="56693" y="1"/>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852;p69">
                <a:extLst>
                  <a:ext uri="{FF2B5EF4-FFF2-40B4-BE49-F238E27FC236}">
                    <a16:creationId xmlns:a16="http://schemas.microsoft.com/office/drawing/2014/main" xmlns="" id="{00E17751-EEC5-254A-C5EB-2176F520CA52}"/>
                  </a:ext>
                </a:extLst>
              </p:cNvPr>
              <p:cNvSpPr/>
              <p:nvPr/>
            </p:nvSpPr>
            <p:spPr>
              <a:xfrm>
                <a:off x="2810350" y="4858550"/>
                <a:ext cx="2026100" cy="81700"/>
              </a:xfrm>
              <a:custGeom>
                <a:avLst/>
                <a:gdLst/>
                <a:ahLst/>
                <a:cxnLst/>
                <a:rect l="l" t="t" r="r" b="b"/>
                <a:pathLst>
                  <a:path w="81044" h="3268" extrusionOk="0">
                    <a:moveTo>
                      <a:pt x="81044" y="0"/>
                    </a:moveTo>
                    <a:lnTo>
                      <a:pt x="0" y="215"/>
                    </a:lnTo>
                    <a:lnTo>
                      <a:pt x="24" y="3268"/>
                    </a:lnTo>
                    <a:lnTo>
                      <a:pt x="81044" y="3053"/>
                    </a:lnTo>
                    <a:lnTo>
                      <a:pt x="81044"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53;p69">
                <a:extLst>
                  <a:ext uri="{FF2B5EF4-FFF2-40B4-BE49-F238E27FC236}">
                    <a16:creationId xmlns:a16="http://schemas.microsoft.com/office/drawing/2014/main" xmlns="" id="{BA5B747C-0718-1B0A-0EAA-4FBC2C57AC39}"/>
                  </a:ext>
                </a:extLst>
              </p:cNvPr>
              <p:cNvSpPr/>
              <p:nvPr/>
            </p:nvSpPr>
            <p:spPr>
              <a:xfrm>
                <a:off x="1377550" y="921425"/>
                <a:ext cx="4891725" cy="2879375"/>
              </a:xfrm>
              <a:custGeom>
                <a:avLst/>
                <a:gdLst/>
                <a:ahLst/>
                <a:cxnLst/>
                <a:rect l="l" t="t" r="r" b="b"/>
                <a:pathLst>
                  <a:path w="195669" h="115175" extrusionOk="0">
                    <a:moveTo>
                      <a:pt x="7918" y="1"/>
                    </a:moveTo>
                    <a:cubicBezTo>
                      <a:pt x="3554" y="1"/>
                      <a:pt x="0" y="3554"/>
                      <a:pt x="0" y="7943"/>
                    </a:cubicBezTo>
                    <a:lnTo>
                      <a:pt x="0" y="115174"/>
                    </a:lnTo>
                    <a:lnTo>
                      <a:pt x="195668" y="115174"/>
                    </a:lnTo>
                    <a:lnTo>
                      <a:pt x="195668" y="7943"/>
                    </a:lnTo>
                    <a:cubicBezTo>
                      <a:pt x="195668" y="3554"/>
                      <a:pt x="192115" y="1"/>
                      <a:pt x="187726" y="1"/>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54;p69">
                <a:extLst>
                  <a:ext uri="{FF2B5EF4-FFF2-40B4-BE49-F238E27FC236}">
                    <a16:creationId xmlns:a16="http://schemas.microsoft.com/office/drawing/2014/main" xmlns="" id="{37A333F1-FD61-F43D-33A1-83DC2E6973DA}"/>
                  </a:ext>
                </a:extLst>
              </p:cNvPr>
              <p:cNvSpPr/>
              <p:nvPr/>
            </p:nvSpPr>
            <p:spPr>
              <a:xfrm>
                <a:off x="1377550" y="3800775"/>
                <a:ext cx="4891725" cy="499700"/>
              </a:xfrm>
              <a:custGeom>
                <a:avLst/>
                <a:gdLst/>
                <a:ahLst/>
                <a:cxnLst/>
                <a:rect l="l" t="t" r="r" b="b"/>
                <a:pathLst>
                  <a:path w="195669" h="19988" extrusionOk="0">
                    <a:moveTo>
                      <a:pt x="0" y="0"/>
                    </a:moveTo>
                    <a:lnTo>
                      <a:pt x="0" y="12045"/>
                    </a:lnTo>
                    <a:cubicBezTo>
                      <a:pt x="0" y="16433"/>
                      <a:pt x="3554" y="19987"/>
                      <a:pt x="7918" y="19987"/>
                    </a:cubicBezTo>
                    <a:lnTo>
                      <a:pt x="187726" y="19987"/>
                    </a:lnTo>
                    <a:cubicBezTo>
                      <a:pt x="192115" y="19987"/>
                      <a:pt x="195668" y="16433"/>
                      <a:pt x="195668" y="12045"/>
                    </a:cubicBezTo>
                    <a:lnTo>
                      <a:pt x="195668"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55;p69">
                <a:extLst>
                  <a:ext uri="{FF2B5EF4-FFF2-40B4-BE49-F238E27FC236}">
                    <a16:creationId xmlns:a16="http://schemas.microsoft.com/office/drawing/2014/main" xmlns="" id="{35D0E515-3E6C-5A30-A2DB-A4628FC15429}"/>
                  </a:ext>
                </a:extLst>
              </p:cNvPr>
              <p:cNvSpPr/>
              <p:nvPr/>
            </p:nvSpPr>
            <p:spPr>
              <a:xfrm>
                <a:off x="1377550" y="3800775"/>
                <a:ext cx="4892325" cy="434700"/>
              </a:xfrm>
              <a:custGeom>
                <a:avLst/>
                <a:gdLst/>
                <a:ahLst/>
                <a:cxnLst/>
                <a:rect l="l" t="t" r="r" b="b"/>
                <a:pathLst>
                  <a:path w="195693" h="17388" extrusionOk="0">
                    <a:moveTo>
                      <a:pt x="0" y="0"/>
                    </a:moveTo>
                    <a:lnTo>
                      <a:pt x="0" y="12045"/>
                    </a:lnTo>
                    <a:cubicBezTo>
                      <a:pt x="0" y="12260"/>
                      <a:pt x="24" y="12426"/>
                      <a:pt x="24" y="12641"/>
                    </a:cubicBezTo>
                    <a:cubicBezTo>
                      <a:pt x="1288" y="15432"/>
                      <a:pt x="4055" y="17387"/>
                      <a:pt x="7322" y="17387"/>
                    </a:cubicBezTo>
                    <a:lnTo>
                      <a:pt x="188346" y="17387"/>
                    </a:lnTo>
                    <a:cubicBezTo>
                      <a:pt x="191614" y="17387"/>
                      <a:pt x="194404" y="15408"/>
                      <a:pt x="195668" y="12641"/>
                    </a:cubicBezTo>
                    <a:cubicBezTo>
                      <a:pt x="195668" y="12426"/>
                      <a:pt x="195692" y="12260"/>
                      <a:pt x="195692" y="12045"/>
                    </a:cubicBezTo>
                    <a:lnTo>
                      <a:pt x="195692"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56;p69">
                <a:extLst>
                  <a:ext uri="{FF2B5EF4-FFF2-40B4-BE49-F238E27FC236}">
                    <a16:creationId xmlns:a16="http://schemas.microsoft.com/office/drawing/2014/main" xmlns="" id="{8F8EB349-0F7B-2506-2989-A94011BEA900}"/>
                  </a:ext>
                </a:extLst>
              </p:cNvPr>
              <p:cNvSpPr/>
              <p:nvPr/>
            </p:nvSpPr>
            <p:spPr>
              <a:xfrm>
                <a:off x="1633925" y="1098525"/>
                <a:ext cx="4377750" cy="2526375"/>
              </a:xfrm>
              <a:custGeom>
                <a:avLst/>
                <a:gdLst/>
                <a:ahLst/>
                <a:cxnLst/>
                <a:rect l="l" t="t" r="r" b="b"/>
                <a:pathLst>
                  <a:path w="175110" h="101055" extrusionOk="0">
                    <a:moveTo>
                      <a:pt x="1" y="0"/>
                    </a:moveTo>
                    <a:lnTo>
                      <a:pt x="1" y="101055"/>
                    </a:lnTo>
                    <a:lnTo>
                      <a:pt x="175110" y="101055"/>
                    </a:lnTo>
                    <a:lnTo>
                      <a:pt x="175110"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3857;p69">
                <a:extLst>
                  <a:ext uri="{FF2B5EF4-FFF2-40B4-BE49-F238E27FC236}">
                    <a16:creationId xmlns:a16="http://schemas.microsoft.com/office/drawing/2014/main" xmlns="" id="{3B706BF7-433F-08DA-ECDD-4995A88E2082}"/>
                  </a:ext>
                </a:extLst>
              </p:cNvPr>
              <p:cNvSpPr/>
              <p:nvPr/>
            </p:nvSpPr>
            <p:spPr>
              <a:xfrm>
                <a:off x="3727400" y="3947450"/>
                <a:ext cx="190825" cy="190825"/>
              </a:xfrm>
              <a:custGeom>
                <a:avLst/>
                <a:gdLst/>
                <a:ahLst/>
                <a:cxnLst/>
                <a:rect l="l" t="t" r="r" b="b"/>
                <a:pathLst>
                  <a:path w="7633" h="7633" extrusionOk="0">
                    <a:moveTo>
                      <a:pt x="3816" y="1"/>
                    </a:moveTo>
                    <a:cubicBezTo>
                      <a:pt x="1694" y="1"/>
                      <a:pt x="0" y="1694"/>
                      <a:pt x="0" y="3817"/>
                    </a:cubicBezTo>
                    <a:cubicBezTo>
                      <a:pt x="0" y="5939"/>
                      <a:pt x="1694" y="7633"/>
                      <a:pt x="3816" y="7633"/>
                    </a:cubicBezTo>
                    <a:cubicBezTo>
                      <a:pt x="5939" y="7633"/>
                      <a:pt x="7632" y="5939"/>
                      <a:pt x="7632" y="3817"/>
                    </a:cubicBezTo>
                    <a:cubicBezTo>
                      <a:pt x="7632" y="1742"/>
                      <a:pt x="5939" y="1"/>
                      <a:pt x="3816" y="1"/>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858;p69">
                <a:extLst>
                  <a:ext uri="{FF2B5EF4-FFF2-40B4-BE49-F238E27FC236}">
                    <a16:creationId xmlns:a16="http://schemas.microsoft.com/office/drawing/2014/main" xmlns="" id="{A2EDFECA-3A51-4713-F53F-71845F6FD800}"/>
                  </a:ext>
                </a:extLst>
              </p:cNvPr>
              <p:cNvSpPr/>
              <p:nvPr/>
            </p:nvSpPr>
            <p:spPr>
              <a:xfrm>
                <a:off x="1633925" y="1098525"/>
                <a:ext cx="4377750" cy="47725"/>
              </a:xfrm>
              <a:custGeom>
                <a:avLst/>
                <a:gdLst/>
                <a:ahLst/>
                <a:cxnLst/>
                <a:rect l="l" t="t" r="r" b="b"/>
                <a:pathLst>
                  <a:path w="175110" h="1909" extrusionOk="0">
                    <a:moveTo>
                      <a:pt x="1" y="0"/>
                    </a:moveTo>
                    <a:lnTo>
                      <a:pt x="1" y="1908"/>
                    </a:lnTo>
                    <a:lnTo>
                      <a:pt x="175110" y="1908"/>
                    </a:lnTo>
                    <a:lnTo>
                      <a:pt x="175110"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3859;p69">
              <a:extLst>
                <a:ext uri="{FF2B5EF4-FFF2-40B4-BE49-F238E27FC236}">
                  <a16:creationId xmlns:a16="http://schemas.microsoft.com/office/drawing/2014/main" xmlns="" id="{91B13752-A543-774B-6163-697D230D55F4}"/>
                </a:ext>
              </a:extLst>
            </p:cNvPr>
            <p:cNvSpPr/>
            <p:nvPr/>
          </p:nvSpPr>
          <p:spPr>
            <a:xfrm>
              <a:off x="2574294" y="3371695"/>
              <a:ext cx="164700" cy="164700"/>
            </a:xfrm>
            <a:prstGeom prst="ellipse">
              <a:avLst/>
            </a:prstGeom>
            <a:solidFill>
              <a:schemeClr val="tx1">
                <a:lumMod val="60000"/>
                <a:lumOff val="40000"/>
              </a:schemeClr>
            </a:solidFill>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666" y="579618"/>
            <a:ext cx="7491198" cy="2940183"/>
          </a:xfrm>
          <a:prstGeom prst="rect">
            <a:avLst/>
          </a:prstGeom>
        </p:spPr>
      </p:pic>
    </p:spTree>
    <p:extLst>
      <p:ext uri="{BB962C8B-B14F-4D97-AF65-F5344CB8AC3E}">
        <p14:creationId xmlns:p14="http://schemas.microsoft.com/office/powerpoint/2010/main" val="234564802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20"/>
        <p:cNvGrpSpPr/>
        <p:nvPr/>
      </p:nvGrpSpPr>
      <p:grpSpPr>
        <a:xfrm>
          <a:off x="0" y="0"/>
          <a:ext cx="0" cy="0"/>
          <a:chOff x="0" y="0"/>
          <a:chExt cx="0" cy="0"/>
        </a:xfrm>
      </p:grpSpPr>
      <p:sp>
        <p:nvSpPr>
          <p:cNvPr id="3823" name="Google Shape;3823;p69"/>
          <p:cNvSpPr/>
          <p:nvPr/>
        </p:nvSpPr>
        <p:spPr>
          <a:xfrm>
            <a:off x="413500" y="1601500"/>
            <a:ext cx="210600" cy="210600"/>
          </a:xfrm>
          <a:prstGeom prst="ellipse">
            <a:avLst/>
          </a:pr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4" name="Google Shape;3824;p69"/>
          <p:cNvGrpSpPr/>
          <p:nvPr/>
        </p:nvGrpSpPr>
        <p:grpSpPr>
          <a:xfrm>
            <a:off x="48402" y="269520"/>
            <a:ext cx="1484678" cy="1485036"/>
            <a:chOff x="1347125" y="349025"/>
            <a:chExt cx="4978800" cy="4980000"/>
          </a:xfrm>
        </p:grpSpPr>
        <p:sp>
          <p:nvSpPr>
            <p:cNvPr id="3825" name="Google Shape;3825;p69"/>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9"/>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9"/>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9"/>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9"/>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9"/>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9"/>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9"/>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9"/>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9"/>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9"/>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9"/>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9"/>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9"/>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9"/>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9"/>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9"/>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9"/>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9"/>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9"/>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9"/>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9"/>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3847;p69">
            <a:extLst>
              <a:ext uri="{FF2B5EF4-FFF2-40B4-BE49-F238E27FC236}">
                <a16:creationId xmlns:a16="http://schemas.microsoft.com/office/drawing/2014/main" xmlns="" id="{3F76D6DD-69B9-7898-1D3C-0EC080CCD2D0}"/>
              </a:ext>
            </a:extLst>
          </p:cNvPr>
          <p:cNvGrpSpPr/>
          <p:nvPr/>
        </p:nvGrpSpPr>
        <p:grpSpPr>
          <a:xfrm>
            <a:off x="469232" y="373509"/>
            <a:ext cx="8361947" cy="4677090"/>
            <a:chOff x="719991" y="980900"/>
            <a:chExt cx="3873254" cy="3181704"/>
          </a:xfrm>
        </p:grpSpPr>
        <p:grpSp>
          <p:nvGrpSpPr>
            <p:cNvPr id="7" name="Google Shape;3848;p69">
              <a:extLst>
                <a:ext uri="{FF2B5EF4-FFF2-40B4-BE49-F238E27FC236}">
                  <a16:creationId xmlns:a16="http://schemas.microsoft.com/office/drawing/2014/main" xmlns="" id="{5BB7CADE-C2E4-BB83-368D-3FFCC0E94CF2}"/>
                </a:ext>
              </a:extLst>
            </p:cNvPr>
            <p:cNvGrpSpPr/>
            <p:nvPr/>
          </p:nvGrpSpPr>
          <p:grpSpPr>
            <a:xfrm>
              <a:off x="719991" y="980900"/>
              <a:ext cx="3873254" cy="3181704"/>
              <a:chOff x="1377550" y="921425"/>
              <a:chExt cx="4892325" cy="4018825"/>
            </a:xfrm>
          </p:grpSpPr>
          <p:sp>
            <p:nvSpPr>
              <p:cNvPr id="9" name="Google Shape;3849;p69">
                <a:extLst>
                  <a:ext uri="{FF2B5EF4-FFF2-40B4-BE49-F238E27FC236}">
                    <a16:creationId xmlns:a16="http://schemas.microsoft.com/office/drawing/2014/main" xmlns="" id="{386B11F0-724D-CAFE-1292-7C0D1722D6A0}"/>
                  </a:ext>
                </a:extLst>
              </p:cNvPr>
              <p:cNvSpPr/>
              <p:nvPr/>
            </p:nvSpPr>
            <p:spPr>
              <a:xfrm>
                <a:off x="3046475" y="4166875"/>
                <a:ext cx="1555050" cy="725075"/>
              </a:xfrm>
              <a:custGeom>
                <a:avLst/>
                <a:gdLst/>
                <a:ahLst/>
                <a:cxnLst/>
                <a:rect l="l" t="t" r="r" b="b"/>
                <a:pathLst>
                  <a:path w="62202" h="29003" extrusionOk="0">
                    <a:moveTo>
                      <a:pt x="58720" y="1"/>
                    </a:moveTo>
                    <a:lnTo>
                      <a:pt x="3291" y="120"/>
                    </a:lnTo>
                    <a:lnTo>
                      <a:pt x="0" y="29003"/>
                    </a:lnTo>
                    <a:lnTo>
                      <a:pt x="62202" y="28860"/>
                    </a:lnTo>
                    <a:lnTo>
                      <a:pt x="58720" y="1"/>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50;p69">
                <a:extLst>
                  <a:ext uri="{FF2B5EF4-FFF2-40B4-BE49-F238E27FC236}">
                    <a16:creationId xmlns:a16="http://schemas.microsoft.com/office/drawing/2014/main" xmlns="" id="{66F26A79-E8D2-CF0B-12AC-0B413DCC0A0D}"/>
                  </a:ext>
                </a:extLst>
              </p:cNvPr>
              <p:cNvSpPr/>
              <p:nvPr/>
            </p:nvSpPr>
            <p:spPr>
              <a:xfrm>
                <a:off x="3046475" y="4793550"/>
                <a:ext cx="1555050" cy="98400"/>
              </a:xfrm>
              <a:custGeom>
                <a:avLst/>
                <a:gdLst/>
                <a:ahLst/>
                <a:cxnLst/>
                <a:rect l="l" t="t" r="r" b="b"/>
                <a:pathLst>
                  <a:path w="62202" h="3936" extrusionOk="0">
                    <a:moveTo>
                      <a:pt x="61773" y="0"/>
                    </a:moveTo>
                    <a:lnTo>
                      <a:pt x="406" y="24"/>
                    </a:lnTo>
                    <a:lnTo>
                      <a:pt x="0" y="3936"/>
                    </a:lnTo>
                    <a:lnTo>
                      <a:pt x="0" y="3936"/>
                    </a:lnTo>
                    <a:lnTo>
                      <a:pt x="62202" y="3793"/>
                    </a:lnTo>
                    <a:lnTo>
                      <a:pt x="61773"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51;p69">
                <a:extLst>
                  <a:ext uri="{FF2B5EF4-FFF2-40B4-BE49-F238E27FC236}">
                    <a16:creationId xmlns:a16="http://schemas.microsoft.com/office/drawing/2014/main" xmlns="" id="{7C35BA12-AA66-BDD8-18AB-43D956EAA2C4}"/>
                  </a:ext>
                </a:extLst>
              </p:cNvPr>
              <p:cNvSpPr/>
              <p:nvPr/>
            </p:nvSpPr>
            <p:spPr>
              <a:xfrm>
                <a:off x="3097150" y="4166875"/>
                <a:ext cx="1451900" cy="285625"/>
              </a:xfrm>
              <a:custGeom>
                <a:avLst/>
                <a:gdLst/>
                <a:ahLst/>
                <a:cxnLst/>
                <a:rect l="l" t="t" r="r" b="b"/>
                <a:pathLst>
                  <a:path w="58076" h="11425" extrusionOk="0">
                    <a:moveTo>
                      <a:pt x="56693" y="1"/>
                    </a:moveTo>
                    <a:lnTo>
                      <a:pt x="1264" y="120"/>
                    </a:lnTo>
                    <a:lnTo>
                      <a:pt x="0" y="11425"/>
                    </a:lnTo>
                    <a:lnTo>
                      <a:pt x="58076" y="11258"/>
                    </a:lnTo>
                    <a:lnTo>
                      <a:pt x="56693" y="1"/>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852;p69">
                <a:extLst>
                  <a:ext uri="{FF2B5EF4-FFF2-40B4-BE49-F238E27FC236}">
                    <a16:creationId xmlns:a16="http://schemas.microsoft.com/office/drawing/2014/main" xmlns="" id="{00E17751-EEC5-254A-C5EB-2176F520CA52}"/>
                  </a:ext>
                </a:extLst>
              </p:cNvPr>
              <p:cNvSpPr/>
              <p:nvPr/>
            </p:nvSpPr>
            <p:spPr>
              <a:xfrm>
                <a:off x="2810350" y="4858550"/>
                <a:ext cx="2026100" cy="81700"/>
              </a:xfrm>
              <a:custGeom>
                <a:avLst/>
                <a:gdLst/>
                <a:ahLst/>
                <a:cxnLst/>
                <a:rect l="l" t="t" r="r" b="b"/>
                <a:pathLst>
                  <a:path w="81044" h="3268" extrusionOk="0">
                    <a:moveTo>
                      <a:pt x="81044" y="0"/>
                    </a:moveTo>
                    <a:lnTo>
                      <a:pt x="0" y="215"/>
                    </a:lnTo>
                    <a:lnTo>
                      <a:pt x="24" y="3268"/>
                    </a:lnTo>
                    <a:lnTo>
                      <a:pt x="81044" y="3053"/>
                    </a:lnTo>
                    <a:lnTo>
                      <a:pt x="81044"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53;p69">
                <a:extLst>
                  <a:ext uri="{FF2B5EF4-FFF2-40B4-BE49-F238E27FC236}">
                    <a16:creationId xmlns:a16="http://schemas.microsoft.com/office/drawing/2014/main" xmlns="" id="{BA5B747C-0718-1B0A-0EAA-4FBC2C57AC39}"/>
                  </a:ext>
                </a:extLst>
              </p:cNvPr>
              <p:cNvSpPr/>
              <p:nvPr/>
            </p:nvSpPr>
            <p:spPr>
              <a:xfrm>
                <a:off x="1377550" y="921425"/>
                <a:ext cx="4891725" cy="2879375"/>
              </a:xfrm>
              <a:custGeom>
                <a:avLst/>
                <a:gdLst/>
                <a:ahLst/>
                <a:cxnLst/>
                <a:rect l="l" t="t" r="r" b="b"/>
                <a:pathLst>
                  <a:path w="195669" h="115175" extrusionOk="0">
                    <a:moveTo>
                      <a:pt x="7918" y="1"/>
                    </a:moveTo>
                    <a:cubicBezTo>
                      <a:pt x="3554" y="1"/>
                      <a:pt x="0" y="3554"/>
                      <a:pt x="0" y="7943"/>
                    </a:cubicBezTo>
                    <a:lnTo>
                      <a:pt x="0" y="115174"/>
                    </a:lnTo>
                    <a:lnTo>
                      <a:pt x="195668" y="115174"/>
                    </a:lnTo>
                    <a:lnTo>
                      <a:pt x="195668" y="7943"/>
                    </a:lnTo>
                    <a:cubicBezTo>
                      <a:pt x="195668" y="3554"/>
                      <a:pt x="192115" y="1"/>
                      <a:pt x="187726" y="1"/>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54;p69">
                <a:extLst>
                  <a:ext uri="{FF2B5EF4-FFF2-40B4-BE49-F238E27FC236}">
                    <a16:creationId xmlns:a16="http://schemas.microsoft.com/office/drawing/2014/main" xmlns="" id="{37A333F1-FD61-F43D-33A1-83DC2E6973DA}"/>
                  </a:ext>
                </a:extLst>
              </p:cNvPr>
              <p:cNvSpPr/>
              <p:nvPr/>
            </p:nvSpPr>
            <p:spPr>
              <a:xfrm>
                <a:off x="1377550" y="3800775"/>
                <a:ext cx="4891725" cy="499700"/>
              </a:xfrm>
              <a:custGeom>
                <a:avLst/>
                <a:gdLst/>
                <a:ahLst/>
                <a:cxnLst/>
                <a:rect l="l" t="t" r="r" b="b"/>
                <a:pathLst>
                  <a:path w="195669" h="19988" extrusionOk="0">
                    <a:moveTo>
                      <a:pt x="0" y="0"/>
                    </a:moveTo>
                    <a:lnTo>
                      <a:pt x="0" y="12045"/>
                    </a:lnTo>
                    <a:cubicBezTo>
                      <a:pt x="0" y="16433"/>
                      <a:pt x="3554" y="19987"/>
                      <a:pt x="7918" y="19987"/>
                    </a:cubicBezTo>
                    <a:lnTo>
                      <a:pt x="187726" y="19987"/>
                    </a:lnTo>
                    <a:cubicBezTo>
                      <a:pt x="192115" y="19987"/>
                      <a:pt x="195668" y="16433"/>
                      <a:pt x="195668" y="12045"/>
                    </a:cubicBezTo>
                    <a:lnTo>
                      <a:pt x="195668"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55;p69">
                <a:extLst>
                  <a:ext uri="{FF2B5EF4-FFF2-40B4-BE49-F238E27FC236}">
                    <a16:creationId xmlns:a16="http://schemas.microsoft.com/office/drawing/2014/main" xmlns="" id="{35D0E515-3E6C-5A30-A2DB-A4628FC15429}"/>
                  </a:ext>
                </a:extLst>
              </p:cNvPr>
              <p:cNvSpPr/>
              <p:nvPr/>
            </p:nvSpPr>
            <p:spPr>
              <a:xfrm>
                <a:off x="1377550" y="3800775"/>
                <a:ext cx="4892325" cy="434700"/>
              </a:xfrm>
              <a:custGeom>
                <a:avLst/>
                <a:gdLst/>
                <a:ahLst/>
                <a:cxnLst/>
                <a:rect l="l" t="t" r="r" b="b"/>
                <a:pathLst>
                  <a:path w="195693" h="17388" extrusionOk="0">
                    <a:moveTo>
                      <a:pt x="0" y="0"/>
                    </a:moveTo>
                    <a:lnTo>
                      <a:pt x="0" y="12045"/>
                    </a:lnTo>
                    <a:cubicBezTo>
                      <a:pt x="0" y="12260"/>
                      <a:pt x="24" y="12426"/>
                      <a:pt x="24" y="12641"/>
                    </a:cubicBezTo>
                    <a:cubicBezTo>
                      <a:pt x="1288" y="15432"/>
                      <a:pt x="4055" y="17387"/>
                      <a:pt x="7322" y="17387"/>
                    </a:cubicBezTo>
                    <a:lnTo>
                      <a:pt x="188346" y="17387"/>
                    </a:lnTo>
                    <a:cubicBezTo>
                      <a:pt x="191614" y="17387"/>
                      <a:pt x="194404" y="15408"/>
                      <a:pt x="195668" y="12641"/>
                    </a:cubicBezTo>
                    <a:cubicBezTo>
                      <a:pt x="195668" y="12426"/>
                      <a:pt x="195692" y="12260"/>
                      <a:pt x="195692" y="12045"/>
                    </a:cubicBezTo>
                    <a:lnTo>
                      <a:pt x="195692"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56;p69">
                <a:extLst>
                  <a:ext uri="{FF2B5EF4-FFF2-40B4-BE49-F238E27FC236}">
                    <a16:creationId xmlns:a16="http://schemas.microsoft.com/office/drawing/2014/main" xmlns="" id="{8F8EB349-0F7B-2506-2989-A94011BEA900}"/>
                  </a:ext>
                </a:extLst>
              </p:cNvPr>
              <p:cNvSpPr/>
              <p:nvPr/>
            </p:nvSpPr>
            <p:spPr>
              <a:xfrm>
                <a:off x="1633925" y="1098525"/>
                <a:ext cx="4377750" cy="2526375"/>
              </a:xfrm>
              <a:custGeom>
                <a:avLst/>
                <a:gdLst/>
                <a:ahLst/>
                <a:cxnLst/>
                <a:rect l="l" t="t" r="r" b="b"/>
                <a:pathLst>
                  <a:path w="175110" h="101055" extrusionOk="0">
                    <a:moveTo>
                      <a:pt x="1" y="0"/>
                    </a:moveTo>
                    <a:lnTo>
                      <a:pt x="1" y="101055"/>
                    </a:lnTo>
                    <a:lnTo>
                      <a:pt x="175110" y="101055"/>
                    </a:lnTo>
                    <a:lnTo>
                      <a:pt x="175110"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3857;p69">
                <a:extLst>
                  <a:ext uri="{FF2B5EF4-FFF2-40B4-BE49-F238E27FC236}">
                    <a16:creationId xmlns:a16="http://schemas.microsoft.com/office/drawing/2014/main" xmlns="" id="{3B706BF7-433F-08DA-ECDD-4995A88E2082}"/>
                  </a:ext>
                </a:extLst>
              </p:cNvPr>
              <p:cNvSpPr/>
              <p:nvPr/>
            </p:nvSpPr>
            <p:spPr>
              <a:xfrm>
                <a:off x="3727400" y="3947450"/>
                <a:ext cx="190825" cy="190825"/>
              </a:xfrm>
              <a:custGeom>
                <a:avLst/>
                <a:gdLst/>
                <a:ahLst/>
                <a:cxnLst/>
                <a:rect l="l" t="t" r="r" b="b"/>
                <a:pathLst>
                  <a:path w="7633" h="7633" extrusionOk="0">
                    <a:moveTo>
                      <a:pt x="3816" y="1"/>
                    </a:moveTo>
                    <a:cubicBezTo>
                      <a:pt x="1694" y="1"/>
                      <a:pt x="0" y="1694"/>
                      <a:pt x="0" y="3817"/>
                    </a:cubicBezTo>
                    <a:cubicBezTo>
                      <a:pt x="0" y="5939"/>
                      <a:pt x="1694" y="7633"/>
                      <a:pt x="3816" y="7633"/>
                    </a:cubicBezTo>
                    <a:cubicBezTo>
                      <a:pt x="5939" y="7633"/>
                      <a:pt x="7632" y="5939"/>
                      <a:pt x="7632" y="3817"/>
                    </a:cubicBezTo>
                    <a:cubicBezTo>
                      <a:pt x="7632" y="1742"/>
                      <a:pt x="5939" y="1"/>
                      <a:pt x="3816" y="1"/>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858;p69">
                <a:extLst>
                  <a:ext uri="{FF2B5EF4-FFF2-40B4-BE49-F238E27FC236}">
                    <a16:creationId xmlns:a16="http://schemas.microsoft.com/office/drawing/2014/main" xmlns="" id="{A2EDFECA-3A51-4713-F53F-71845F6FD800}"/>
                  </a:ext>
                </a:extLst>
              </p:cNvPr>
              <p:cNvSpPr/>
              <p:nvPr/>
            </p:nvSpPr>
            <p:spPr>
              <a:xfrm>
                <a:off x="1633925" y="1098525"/>
                <a:ext cx="4377750" cy="47725"/>
              </a:xfrm>
              <a:custGeom>
                <a:avLst/>
                <a:gdLst/>
                <a:ahLst/>
                <a:cxnLst/>
                <a:rect l="l" t="t" r="r" b="b"/>
                <a:pathLst>
                  <a:path w="175110" h="1909" extrusionOk="0">
                    <a:moveTo>
                      <a:pt x="1" y="0"/>
                    </a:moveTo>
                    <a:lnTo>
                      <a:pt x="1" y="1908"/>
                    </a:lnTo>
                    <a:lnTo>
                      <a:pt x="175110" y="1908"/>
                    </a:lnTo>
                    <a:lnTo>
                      <a:pt x="175110"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3859;p69">
              <a:extLst>
                <a:ext uri="{FF2B5EF4-FFF2-40B4-BE49-F238E27FC236}">
                  <a16:creationId xmlns:a16="http://schemas.microsoft.com/office/drawing/2014/main" xmlns="" id="{91B13752-A543-774B-6163-697D230D55F4}"/>
                </a:ext>
              </a:extLst>
            </p:cNvPr>
            <p:cNvSpPr/>
            <p:nvPr/>
          </p:nvSpPr>
          <p:spPr>
            <a:xfrm>
              <a:off x="2574294" y="3371695"/>
              <a:ext cx="164700" cy="164700"/>
            </a:xfrm>
            <a:prstGeom prst="ellipse">
              <a:avLst/>
            </a:prstGeom>
            <a:solidFill>
              <a:schemeClr val="tx1">
                <a:lumMod val="60000"/>
                <a:lumOff val="40000"/>
              </a:schemeClr>
            </a:solidFill>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666" y="579617"/>
            <a:ext cx="7491198" cy="2940184"/>
          </a:xfrm>
          <a:prstGeom prst="rect">
            <a:avLst/>
          </a:prstGeom>
        </p:spPr>
      </p:pic>
    </p:spTree>
    <p:extLst>
      <p:ext uri="{BB962C8B-B14F-4D97-AF65-F5344CB8AC3E}">
        <p14:creationId xmlns:p14="http://schemas.microsoft.com/office/powerpoint/2010/main" val="325193577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20"/>
        <p:cNvGrpSpPr/>
        <p:nvPr/>
      </p:nvGrpSpPr>
      <p:grpSpPr>
        <a:xfrm>
          <a:off x="0" y="0"/>
          <a:ext cx="0" cy="0"/>
          <a:chOff x="0" y="0"/>
          <a:chExt cx="0" cy="0"/>
        </a:xfrm>
      </p:grpSpPr>
      <p:sp>
        <p:nvSpPr>
          <p:cNvPr id="3823" name="Google Shape;3823;p69"/>
          <p:cNvSpPr/>
          <p:nvPr/>
        </p:nvSpPr>
        <p:spPr>
          <a:xfrm>
            <a:off x="413500" y="1601500"/>
            <a:ext cx="210600" cy="210600"/>
          </a:xfrm>
          <a:prstGeom prst="ellipse">
            <a:avLst/>
          </a:pr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4" name="Google Shape;3824;p69"/>
          <p:cNvGrpSpPr/>
          <p:nvPr/>
        </p:nvGrpSpPr>
        <p:grpSpPr>
          <a:xfrm>
            <a:off x="48402" y="269520"/>
            <a:ext cx="1484678" cy="1485036"/>
            <a:chOff x="1347125" y="349025"/>
            <a:chExt cx="4978800" cy="4980000"/>
          </a:xfrm>
        </p:grpSpPr>
        <p:sp>
          <p:nvSpPr>
            <p:cNvPr id="3825" name="Google Shape;3825;p69"/>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9"/>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9"/>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9"/>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9"/>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9"/>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9"/>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9"/>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9"/>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9"/>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9"/>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9"/>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9"/>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9"/>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9"/>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9"/>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9"/>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9"/>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9"/>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9"/>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9"/>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9"/>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3847;p69">
            <a:extLst>
              <a:ext uri="{FF2B5EF4-FFF2-40B4-BE49-F238E27FC236}">
                <a16:creationId xmlns:a16="http://schemas.microsoft.com/office/drawing/2014/main" xmlns="" id="{3F76D6DD-69B9-7898-1D3C-0EC080CCD2D0}"/>
              </a:ext>
            </a:extLst>
          </p:cNvPr>
          <p:cNvGrpSpPr/>
          <p:nvPr/>
        </p:nvGrpSpPr>
        <p:grpSpPr>
          <a:xfrm>
            <a:off x="469232" y="373509"/>
            <a:ext cx="8361947" cy="4677090"/>
            <a:chOff x="719991" y="980900"/>
            <a:chExt cx="3873254" cy="3181704"/>
          </a:xfrm>
        </p:grpSpPr>
        <p:grpSp>
          <p:nvGrpSpPr>
            <p:cNvPr id="7" name="Google Shape;3848;p69">
              <a:extLst>
                <a:ext uri="{FF2B5EF4-FFF2-40B4-BE49-F238E27FC236}">
                  <a16:creationId xmlns:a16="http://schemas.microsoft.com/office/drawing/2014/main" xmlns="" id="{5BB7CADE-C2E4-BB83-368D-3FFCC0E94CF2}"/>
                </a:ext>
              </a:extLst>
            </p:cNvPr>
            <p:cNvGrpSpPr/>
            <p:nvPr/>
          </p:nvGrpSpPr>
          <p:grpSpPr>
            <a:xfrm>
              <a:off x="719991" y="980900"/>
              <a:ext cx="3873254" cy="3181704"/>
              <a:chOff x="1377550" y="921425"/>
              <a:chExt cx="4892325" cy="4018825"/>
            </a:xfrm>
          </p:grpSpPr>
          <p:sp>
            <p:nvSpPr>
              <p:cNvPr id="9" name="Google Shape;3849;p69">
                <a:extLst>
                  <a:ext uri="{FF2B5EF4-FFF2-40B4-BE49-F238E27FC236}">
                    <a16:creationId xmlns:a16="http://schemas.microsoft.com/office/drawing/2014/main" xmlns="" id="{386B11F0-724D-CAFE-1292-7C0D1722D6A0}"/>
                  </a:ext>
                </a:extLst>
              </p:cNvPr>
              <p:cNvSpPr/>
              <p:nvPr/>
            </p:nvSpPr>
            <p:spPr>
              <a:xfrm>
                <a:off x="3046475" y="4166875"/>
                <a:ext cx="1555050" cy="725075"/>
              </a:xfrm>
              <a:custGeom>
                <a:avLst/>
                <a:gdLst/>
                <a:ahLst/>
                <a:cxnLst/>
                <a:rect l="l" t="t" r="r" b="b"/>
                <a:pathLst>
                  <a:path w="62202" h="29003" extrusionOk="0">
                    <a:moveTo>
                      <a:pt x="58720" y="1"/>
                    </a:moveTo>
                    <a:lnTo>
                      <a:pt x="3291" y="120"/>
                    </a:lnTo>
                    <a:lnTo>
                      <a:pt x="0" y="29003"/>
                    </a:lnTo>
                    <a:lnTo>
                      <a:pt x="62202" y="28860"/>
                    </a:lnTo>
                    <a:lnTo>
                      <a:pt x="58720" y="1"/>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50;p69">
                <a:extLst>
                  <a:ext uri="{FF2B5EF4-FFF2-40B4-BE49-F238E27FC236}">
                    <a16:creationId xmlns:a16="http://schemas.microsoft.com/office/drawing/2014/main" xmlns="" id="{66F26A79-E8D2-CF0B-12AC-0B413DCC0A0D}"/>
                  </a:ext>
                </a:extLst>
              </p:cNvPr>
              <p:cNvSpPr/>
              <p:nvPr/>
            </p:nvSpPr>
            <p:spPr>
              <a:xfrm>
                <a:off x="3046475" y="4793550"/>
                <a:ext cx="1555050" cy="98400"/>
              </a:xfrm>
              <a:custGeom>
                <a:avLst/>
                <a:gdLst/>
                <a:ahLst/>
                <a:cxnLst/>
                <a:rect l="l" t="t" r="r" b="b"/>
                <a:pathLst>
                  <a:path w="62202" h="3936" extrusionOk="0">
                    <a:moveTo>
                      <a:pt x="61773" y="0"/>
                    </a:moveTo>
                    <a:lnTo>
                      <a:pt x="406" y="24"/>
                    </a:lnTo>
                    <a:lnTo>
                      <a:pt x="0" y="3936"/>
                    </a:lnTo>
                    <a:lnTo>
                      <a:pt x="0" y="3936"/>
                    </a:lnTo>
                    <a:lnTo>
                      <a:pt x="62202" y="3793"/>
                    </a:lnTo>
                    <a:lnTo>
                      <a:pt x="61773"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51;p69">
                <a:extLst>
                  <a:ext uri="{FF2B5EF4-FFF2-40B4-BE49-F238E27FC236}">
                    <a16:creationId xmlns:a16="http://schemas.microsoft.com/office/drawing/2014/main" xmlns="" id="{7C35BA12-AA66-BDD8-18AB-43D956EAA2C4}"/>
                  </a:ext>
                </a:extLst>
              </p:cNvPr>
              <p:cNvSpPr/>
              <p:nvPr/>
            </p:nvSpPr>
            <p:spPr>
              <a:xfrm>
                <a:off x="3097150" y="4166875"/>
                <a:ext cx="1451900" cy="285625"/>
              </a:xfrm>
              <a:custGeom>
                <a:avLst/>
                <a:gdLst/>
                <a:ahLst/>
                <a:cxnLst/>
                <a:rect l="l" t="t" r="r" b="b"/>
                <a:pathLst>
                  <a:path w="58076" h="11425" extrusionOk="0">
                    <a:moveTo>
                      <a:pt x="56693" y="1"/>
                    </a:moveTo>
                    <a:lnTo>
                      <a:pt x="1264" y="120"/>
                    </a:lnTo>
                    <a:lnTo>
                      <a:pt x="0" y="11425"/>
                    </a:lnTo>
                    <a:lnTo>
                      <a:pt x="58076" y="11258"/>
                    </a:lnTo>
                    <a:lnTo>
                      <a:pt x="56693" y="1"/>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852;p69">
                <a:extLst>
                  <a:ext uri="{FF2B5EF4-FFF2-40B4-BE49-F238E27FC236}">
                    <a16:creationId xmlns:a16="http://schemas.microsoft.com/office/drawing/2014/main" xmlns="" id="{00E17751-EEC5-254A-C5EB-2176F520CA52}"/>
                  </a:ext>
                </a:extLst>
              </p:cNvPr>
              <p:cNvSpPr/>
              <p:nvPr/>
            </p:nvSpPr>
            <p:spPr>
              <a:xfrm>
                <a:off x="2810350" y="4858550"/>
                <a:ext cx="2026100" cy="81700"/>
              </a:xfrm>
              <a:custGeom>
                <a:avLst/>
                <a:gdLst/>
                <a:ahLst/>
                <a:cxnLst/>
                <a:rect l="l" t="t" r="r" b="b"/>
                <a:pathLst>
                  <a:path w="81044" h="3268" extrusionOk="0">
                    <a:moveTo>
                      <a:pt x="81044" y="0"/>
                    </a:moveTo>
                    <a:lnTo>
                      <a:pt x="0" y="215"/>
                    </a:lnTo>
                    <a:lnTo>
                      <a:pt x="24" y="3268"/>
                    </a:lnTo>
                    <a:lnTo>
                      <a:pt x="81044" y="3053"/>
                    </a:lnTo>
                    <a:lnTo>
                      <a:pt x="81044"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53;p69">
                <a:extLst>
                  <a:ext uri="{FF2B5EF4-FFF2-40B4-BE49-F238E27FC236}">
                    <a16:creationId xmlns:a16="http://schemas.microsoft.com/office/drawing/2014/main" xmlns="" id="{BA5B747C-0718-1B0A-0EAA-4FBC2C57AC39}"/>
                  </a:ext>
                </a:extLst>
              </p:cNvPr>
              <p:cNvSpPr/>
              <p:nvPr/>
            </p:nvSpPr>
            <p:spPr>
              <a:xfrm>
                <a:off x="1377550" y="921425"/>
                <a:ext cx="4891725" cy="2879375"/>
              </a:xfrm>
              <a:custGeom>
                <a:avLst/>
                <a:gdLst/>
                <a:ahLst/>
                <a:cxnLst/>
                <a:rect l="l" t="t" r="r" b="b"/>
                <a:pathLst>
                  <a:path w="195669" h="115175" extrusionOk="0">
                    <a:moveTo>
                      <a:pt x="7918" y="1"/>
                    </a:moveTo>
                    <a:cubicBezTo>
                      <a:pt x="3554" y="1"/>
                      <a:pt x="0" y="3554"/>
                      <a:pt x="0" y="7943"/>
                    </a:cubicBezTo>
                    <a:lnTo>
                      <a:pt x="0" y="115174"/>
                    </a:lnTo>
                    <a:lnTo>
                      <a:pt x="195668" y="115174"/>
                    </a:lnTo>
                    <a:lnTo>
                      <a:pt x="195668" y="7943"/>
                    </a:lnTo>
                    <a:cubicBezTo>
                      <a:pt x="195668" y="3554"/>
                      <a:pt x="192115" y="1"/>
                      <a:pt x="187726" y="1"/>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54;p69">
                <a:extLst>
                  <a:ext uri="{FF2B5EF4-FFF2-40B4-BE49-F238E27FC236}">
                    <a16:creationId xmlns:a16="http://schemas.microsoft.com/office/drawing/2014/main" xmlns="" id="{37A333F1-FD61-F43D-33A1-83DC2E6973DA}"/>
                  </a:ext>
                </a:extLst>
              </p:cNvPr>
              <p:cNvSpPr/>
              <p:nvPr/>
            </p:nvSpPr>
            <p:spPr>
              <a:xfrm>
                <a:off x="1377550" y="3800775"/>
                <a:ext cx="4891725" cy="499700"/>
              </a:xfrm>
              <a:custGeom>
                <a:avLst/>
                <a:gdLst/>
                <a:ahLst/>
                <a:cxnLst/>
                <a:rect l="l" t="t" r="r" b="b"/>
                <a:pathLst>
                  <a:path w="195669" h="19988" extrusionOk="0">
                    <a:moveTo>
                      <a:pt x="0" y="0"/>
                    </a:moveTo>
                    <a:lnTo>
                      <a:pt x="0" y="12045"/>
                    </a:lnTo>
                    <a:cubicBezTo>
                      <a:pt x="0" y="16433"/>
                      <a:pt x="3554" y="19987"/>
                      <a:pt x="7918" y="19987"/>
                    </a:cubicBezTo>
                    <a:lnTo>
                      <a:pt x="187726" y="19987"/>
                    </a:lnTo>
                    <a:cubicBezTo>
                      <a:pt x="192115" y="19987"/>
                      <a:pt x="195668" y="16433"/>
                      <a:pt x="195668" y="12045"/>
                    </a:cubicBezTo>
                    <a:lnTo>
                      <a:pt x="195668"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55;p69">
                <a:extLst>
                  <a:ext uri="{FF2B5EF4-FFF2-40B4-BE49-F238E27FC236}">
                    <a16:creationId xmlns:a16="http://schemas.microsoft.com/office/drawing/2014/main" xmlns="" id="{35D0E515-3E6C-5A30-A2DB-A4628FC15429}"/>
                  </a:ext>
                </a:extLst>
              </p:cNvPr>
              <p:cNvSpPr/>
              <p:nvPr/>
            </p:nvSpPr>
            <p:spPr>
              <a:xfrm>
                <a:off x="1377550" y="3800775"/>
                <a:ext cx="4892325" cy="434700"/>
              </a:xfrm>
              <a:custGeom>
                <a:avLst/>
                <a:gdLst/>
                <a:ahLst/>
                <a:cxnLst/>
                <a:rect l="l" t="t" r="r" b="b"/>
                <a:pathLst>
                  <a:path w="195693" h="17388" extrusionOk="0">
                    <a:moveTo>
                      <a:pt x="0" y="0"/>
                    </a:moveTo>
                    <a:lnTo>
                      <a:pt x="0" y="12045"/>
                    </a:lnTo>
                    <a:cubicBezTo>
                      <a:pt x="0" y="12260"/>
                      <a:pt x="24" y="12426"/>
                      <a:pt x="24" y="12641"/>
                    </a:cubicBezTo>
                    <a:cubicBezTo>
                      <a:pt x="1288" y="15432"/>
                      <a:pt x="4055" y="17387"/>
                      <a:pt x="7322" y="17387"/>
                    </a:cubicBezTo>
                    <a:lnTo>
                      <a:pt x="188346" y="17387"/>
                    </a:lnTo>
                    <a:cubicBezTo>
                      <a:pt x="191614" y="17387"/>
                      <a:pt x="194404" y="15408"/>
                      <a:pt x="195668" y="12641"/>
                    </a:cubicBezTo>
                    <a:cubicBezTo>
                      <a:pt x="195668" y="12426"/>
                      <a:pt x="195692" y="12260"/>
                      <a:pt x="195692" y="12045"/>
                    </a:cubicBezTo>
                    <a:lnTo>
                      <a:pt x="195692"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56;p69">
                <a:extLst>
                  <a:ext uri="{FF2B5EF4-FFF2-40B4-BE49-F238E27FC236}">
                    <a16:creationId xmlns:a16="http://schemas.microsoft.com/office/drawing/2014/main" xmlns="" id="{8F8EB349-0F7B-2506-2989-A94011BEA900}"/>
                  </a:ext>
                </a:extLst>
              </p:cNvPr>
              <p:cNvSpPr/>
              <p:nvPr/>
            </p:nvSpPr>
            <p:spPr>
              <a:xfrm>
                <a:off x="1633925" y="1098525"/>
                <a:ext cx="4377750" cy="2526375"/>
              </a:xfrm>
              <a:custGeom>
                <a:avLst/>
                <a:gdLst/>
                <a:ahLst/>
                <a:cxnLst/>
                <a:rect l="l" t="t" r="r" b="b"/>
                <a:pathLst>
                  <a:path w="175110" h="101055" extrusionOk="0">
                    <a:moveTo>
                      <a:pt x="1" y="0"/>
                    </a:moveTo>
                    <a:lnTo>
                      <a:pt x="1" y="101055"/>
                    </a:lnTo>
                    <a:lnTo>
                      <a:pt x="175110" y="101055"/>
                    </a:lnTo>
                    <a:lnTo>
                      <a:pt x="175110"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3857;p69">
                <a:extLst>
                  <a:ext uri="{FF2B5EF4-FFF2-40B4-BE49-F238E27FC236}">
                    <a16:creationId xmlns:a16="http://schemas.microsoft.com/office/drawing/2014/main" xmlns="" id="{3B706BF7-433F-08DA-ECDD-4995A88E2082}"/>
                  </a:ext>
                </a:extLst>
              </p:cNvPr>
              <p:cNvSpPr/>
              <p:nvPr/>
            </p:nvSpPr>
            <p:spPr>
              <a:xfrm>
                <a:off x="3727400" y="3947450"/>
                <a:ext cx="190825" cy="190825"/>
              </a:xfrm>
              <a:custGeom>
                <a:avLst/>
                <a:gdLst/>
                <a:ahLst/>
                <a:cxnLst/>
                <a:rect l="l" t="t" r="r" b="b"/>
                <a:pathLst>
                  <a:path w="7633" h="7633" extrusionOk="0">
                    <a:moveTo>
                      <a:pt x="3816" y="1"/>
                    </a:moveTo>
                    <a:cubicBezTo>
                      <a:pt x="1694" y="1"/>
                      <a:pt x="0" y="1694"/>
                      <a:pt x="0" y="3817"/>
                    </a:cubicBezTo>
                    <a:cubicBezTo>
                      <a:pt x="0" y="5939"/>
                      <a:pt x="1694" y="7633"/>
                      <a:pt x="3816" y="7633"/>
                    </a:cubicBezTo>
                    <a:cubicBezTo>
                      <a:pt x="5939" y="7633"/>
                      <a:pt x="7632" y="5939"/>
                      <a:pt x="7632" y="3817"/>
                    </a:cubicBezTo>
                    <a:cubicBezTo>
                      <a:pt x="7632" y="1742"/>
                      <a:pt x="5939" y="1"/>
                      <a:pt x="3816" y="1"/>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858;p69">
                <a:extLst>
                  <a:ext uri="{FF2B5EF4-FFF2-40B4-BE49-F238E27FC236}">
                    <a16:creationId xmlns:a16="http://schemas.microsoft.com/office/drawing/2014/main" xmlns="" id="{A2EDFECA-3A51-4713-F53F-71845F6FD800}"/>
                  </a:ext>
                </a:extLst>
              </p:cNvPr>
              <p:cNvSpPr/>
              <p:nvPr/>
            </p:nvSpPr>
            <p:spPr>
              <a:xfrm>
                <a:off x="1633925" y="1098525"/>
                <a:ext cx="4377750" cy="47725"/>
              </a:xfrm>
              <a:custGeom>
                <a:avLst/>
                <a:gdLst/>
                <a:ahLst/>
                <a:cxnLst/>
                <a:rect l="l" t="t" r="r" b="b"/>
                <a:pathLst>
                  <a:path w="175110" h="1909" extrusionOk="0">
                    <a:moveTo>
                      <a:pt x="1" y="0"/>
                    </a:moveTo>
                    <a:lnTo>
                      <a:pt x="1" y="1908"/>
                    </a:lnTo>
                    <a:lnTo>
                      <a:pt x="175110" y="1908"/>
                    </a:lnTo>
                    <a:lnTo>
                      <a:pt x="175110"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3859;p69">
              <a:extLst>
                <a:ext uri="{FF2B5EF4-FFF2-40B4-BE49-F238E27FC236}">
                  <a16:creationId xmlns:a16="http://schemas.microsoft.com/office/drawing/2014/main" xmlns="" id="{91B13752-A543-774B-6163-697D230D55F4}"/>
                </a:ext>
              </a:extLst>
            </p:cNvPr>
            <p:cNvSpPr/>
            <p:nvPr/>
          </p:nvSpPr>
          <p:spPr>
            <a:xfrm>
              <a:off x="2574294" y="3371695"/>
              <a:ext cx="164700" cy="164700"/>
            </a:xfrm>
            <a:prstGeom prst="ellipse">
              <a:avLst/>
            </a:prstGeom>
            <a:solidFill>
              <a:schemeClr val="tx1">
                <a:lumMod val="60000"/>
                <a:lumOff val="40000"/>
              </a:schemeClr>
            </a:solidFill>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602" y="579616"/>
            <a:ext cx="7508262" cy="2947402"/>
          </a:xfrm>
          <a:prstGeom prst="rect">
            <a:avLst/>
          </a:prstGeom>
        </p:spPr>
      </p:pic>
    </p:spTree>
    <p:extLst>
      <p:ext uri="{BB962C8B-B14F-4D97-AF65-F5344CB8AC3E}">
        <p14:creationId xmlns:p14="http://schemas.microsoft.com/office/powerpoint/2010/main" val="411207509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20"/>
        <p:cNvGrpSpPr/>
        <p:nvPr/>
      </p:nvGrpSpPr>
      <p:grpSpPr>
        <a:xfrm>
          <a:off x="0" y="0"/>
          <a:ext cx="0" cy="0"/>
          <a:chOff x="0" y="0"/>
          <a:chExt cx="0" cy="0"/>
        </a:xfrm>
      </p:grpSpPr>
      <p:sp>
        <p:nvSpPr>
          <p:cNvPr id="3823" name="Google Shape;3823;p69"/>
          <p:cNvSpPr/>
          <p:nvPr/>
        </p:nvSpPr>
        <p:spPr>
          <a:xfrm>
            <a:off x="413500" y="1601500"/>
            <a:ext cx="210600" cy="210600"/>
          </a:xfrm>
          <a:prstGeom prst="ellipse">
            <a:avLst/>
          </a:pr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4" name="Google Shape;3824;p69"/>
          <p:cNvGrpSpPr/>
          <p:nvPr/>
        </p:nvGrpSpPr>
        <p:grpSpPr>
          <a:xfrm>
            <a:off x="48402" y="269520"/>
            <a:ext cx="1484678" cy="1485036"/>
            <a:chOff x="1347125" y="349025"/>
            <a:chExt cx="4978800" cy="4980000"/>
          </a:xfrm>
        </p:grpSpPr>
        <p:sp>
          <p:nvSpPr>
            <p:cNvPr id="3825" name="Google Shape;3825;p69"/>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9"/>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9"/>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9"/>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9"/>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9"/>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9"/>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9"/>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9"/>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9"/>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9"/>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9"/>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9"/>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9"/>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9"/>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9"/>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9"/>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9"/>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9"/>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9"/>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9"/>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9"/>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3847;p69">
            <a:extLst>
              <a:ext uri="{FF2B5EF4-FFF2-40B4-BE49-F238E27FC236}">
                <a16:creationId xmlns:a16="http://schemas.microsoft.com/office/drawing/2014/main" xmlns="" id="{3F76D6DD-69B9-7898-1D3C-0EC080CCD2D0}"/>
              </a:ext>
            </a:extLst>
          </p:cNvPr>
          <p:cNvGrpSpPr/>
          <p:nvPr/>
        </p:nvGrpSpPr>
        <p:grpSpPr>
          <a:xfrm>
            <a:off x="469232" y="373509"/>
            <a:ext cx="8361947" cy="4677090"/>
            <a:chOff x="719991" y="980900"/>
            <a:chExt cx="3873254" cy="3181704"/>
          </a:xfrm>
        </p:grpSpPr>
        <p:grpSp>
          <p:nvGrpSpPr>
            <p:cNvPr id="7" name="Google Shape;3848;p69">
              <a:extLst>
                <a:ext uri="{FF2B5EF4-FFF2-40B4-BE49-F238E27FC236}">
                  <a16:creationId xmlns:a16="http://schemas.microsoft.com/office/drawing/2014/main" xmlns="" id="{5BB7CADE-C2E4-BB83-368D-3FFCC0E94CF2}"/>
                </a:ext>
              </a:extLst>
            </p:cNvPr>
            <p:cNvGrpSpPr/>
            <p:nvPr/>
          </p:nvGrpSpPr>
          <p:grpSpPr>
            <a:xfrm>
              <a:off x="719991" y="980900"/>
              <a:ext cx="3873254" cy="3181704"/>
              <a:chOff x="1377550" y="921425"/>
              <a:chExt cx="4892325" cy="4018825"/>
            </a:xfrm>
          </p:grpSpPr>
          <p:sp>
            <p:nvSpPr>
              <p:cNvPr id="9" name="Google Shape;3849;p69">
                <a:extLst>
                  <a:ext uri="{FF2B5EF4-FFF2-40B4-BE49-F238E27FC236}">
                    <a16:creationId xmlns:a16="http://schemas.microsoft.com/office/drawing/2014/main" xmlns="" id="{386B11F0-724D-CAFE-1292-7C0D1722D6A0}"/>
                  </a:ext>
                </a:extLst>
              </p:cNvPr>
              <p:cNvSpPr/>
              <p:nvPr/>
            </p:nvSpPr>
            <p:spPr>
              <a:xfrm>
                <a:off x="3046475" y="4166875"/>
                <a:ext cx="1555050" cy="725075"/>
              </a:xfrm>
              <a:custGeom>
                <a:avLst/>
                <a:gdLst/>
                <a:ahLst/>
                <a:cxnLst/>
                <a:rect l="l" t="t" r="r" b="b"/>
                <a:pathLst>
                  <a:path w="62202" h="29003" extrusionOk="0">
                    <a:moveTo>
                      <a:pt x="58720" y="1"/>
                    </a:moveTo>
                    <a:lnTo>
                      <a:pt x="3291" y="120"/>
                    </a:lnTo>
                    <a:lnTo>
                      <a:pt x="0" y="29003"/>
                    </a:lnTo>
                    <a:lnTo>
                      <a:pt x="62202" y="28860"/>
                    </a:lnTo>
                    <a:lnTo>
                      <a:pt x="58720" y="1"/>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50;p69">
                <a:extLst>
                  <a:ext uri="{FF2B5EF4-FFF2-40B4-BE49-F238E27FC236}">
                    <a16:creationId xmlns:a16="http://schemas.microsoft.com/office/drawing/2014/main" xmlns="" id="{66F26A79-E8D2-CF0B-12AC-0B413DCC0A0D}"/>
                  </a:ext>
                </a:extLst>
              </p:cNvPr>
              <p:cNvSpPr/>
              <p:nvPr/>
            </p:nvSpPr>
            <p:spPr>
              <a:xfrm>
                <a:off x="3046475" y="4793550"/>
                <a:ext cx="1555050" cy="98400"/>
              </a:xfrm>
              <a:custGeom>
                <a:avLst/>
                <a:gdLst/>
                <a:ahLst/>
                <a:cxnLst/>
                <a:rect l="l" t="t" r="r" b="b"/>
                <a:pathLst>
                  <a:path w="62202" h="3936" extrusionOk="0">
                    <a:moveTo>
                      <a:pt x="61773" y="0"/>
                    </a:moveTo>
                    <a:lnTo>
                      <a:pt x="406" y="24"/>
                    </a:lnTo>
                    <a:lnTo>
                      <a:pt x="0" y="3936"/>
                    </a:lnTo>
                    <a:lnTo>
                      <a:pt x="0" y="3936"/>
                    </a:lnTo>
                    <a:lnTo>
                      <a:pt x="62202" y="3793"/>
                    </a:lnTo>
                    <a:lnTo>
                      <a:pt x="61773"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51;p69">
                <a:extLst>
                  <a:ext uri="{FF2B5EF4-FFF2-40B4-BE49-F238E27FC236}">
                    <a16:creationId xmlns:a16="http://schemas.microsoft.com/office/drawing/2014/main" xmlns="" id="{7C35BA12-AA66-BDD8-18AB-43D956EAA2C4}"/>
                  </a:ext>
                </a:extLst>
              </p:cNvPr>
              <p:cNvSpPr/>
              <p:nvPr/>
            </p:nvSpPr>
            <p:spPr>
              <a:xfrm>
                <a:off x="3097150" y="4166875"/>
                <a:ext cx="1451900" cy="285625"/>
              </a:xfrm>
              <a:custGeom>
                <a:avLst/>
                <a:gdLst/>
                <a:ahLst/>
                <a:cxnLst/>
                <a:rect l="l" t="t" r="r" b="b"/>
                <a:pathLst>
                  <a:path w="58076" h="11425" extrusionOk="0">
                    <a:moveTo>
                      <a:pt x="56693" y="1"/>
                    </a:moveTo>
                    <a:lnTo>
                      <a:pt x="1264" y="120"/>
                    </a:lnTo>
                    <a:lnTo>
                      <a:pt x="0" y="11425"/>
                    </a:lnTo>
                    <a:lnTo>
                      <a:pt x="58076" y="11258"/>
                    </a:lnTo>
                    <a:lnTo>
                      <a:pt x="56693" y="1"/>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852;p69">
                <a:extLst>
                  <a:ext uri="{FF2B5EF4-FFF2-40B4-BE49-F238E27FC236}">
                    <a16:creationId xmlns:a16="http://schemas.microsoft.com/office/drawing/2014/main" xmlns="" id="{00E17751-EEC5-254A-C5EB-2176F520CA52}"/>
                  </a:ext>
                </a:extLst>
              </p:cNvPr>
              <p:cNvSpPr/>
              <p:nvPr/>
            </p:nvSpPr>
            <p:spPr>
              <a:xfrm>
                <a:off x="2810350" y="4858550"/>
                <a:ext cx="2026100" cy="81700"/>
              </a:xfrm>
              <a:custGeom>
                <a:avLst/>
                <a:gdLst/>
                <a:ahLst/>
                <a:cxnLst/>
                <a:rect l="l" t="t" r="r" b="b"/>
                <a:pathLst>
                  <a:path w="81044" h="3268" extrusionOk="0">
                    <a:moveTo>
                      <a:pt x="81044" y="0"/>
                    </a:moveTo>
                    <a:lnTo>
                      <a:pt x="0" y="215"/>
                    </a:lnTo>
                    <a:lnTo>
                      <a:pt x="24" y="3268"/>
                    </a:lnTo>
                    <a:lnTo>
                      <a:pt x="81044" y="3053"/>
                    </a:lnTo>
                    <a:lnTo>
                      <a:pt x="81044"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53;p69">
                <a:extLst>
                  <a:ext uri="{FF2B5EF4-FFF2-40B4-BE49-F238E27FC236}">
                    <a16:creationId xmlns:a16="http://schemas.microsoft.com/office/drawing/2014/main" xmlns="" id="{BA5B747C-0718-1B0A-0EAA-4FBC2C57AC39}"/>
                  </a:ext>
                </a:extLst>
              </p:cNvPr>
              <p:cNvSpPr/>
              <p:nvPr/>
            </p:nvSpPr>
            <p:spPr>
              <a:xfrm>
                <a:off x="1377550" y="921425"/>
                <a:ext cx="4891725" cy="2879375"/>
              </a:xfrm>
              <a:custGeom>
                <a:avLst/>
                <a:gdLst/>
                <a:ahLst/>
                <a:cxnLst/>
                <a:rect l="l" t="t" r="r" b="b"/>
                <a:pathLst>
                  <a:path w="195669" h="115175" extrusionOk="0">
                    <a:moveTo>
                      <a:pt x="7918" y="1"/>
                    </a:moveTo>
                    <a:cubicBezTo>
                      <a:pt x="3554" y="1"/>
                      <a:pt x="0" y="3554"/>
                      <a:pt x="0" y="7943"/>
                    </a:cubicBezTo>
                    <a:lnTo>
                      <a:pt x="0" y="115174"/>
                    </a:lnTo>
                    <a:lnTo>
                      <a:pt x="195668" y="115174"/>
                    </a:lnTo>
                    <a:lnTo>
                      <a:pt x="195668" y="7943"/>
                    </a:lnTo>
                    <a:cubicBezTo>
                      <a:pt x="195668" y="3554"/>
                      <a:pt x="192115" y="1"/>
                      <a:pt x="187726" y="1"/>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54;p69">
                <a:extLst>
                  <a:ext uri="{FF2B5EF4-FFF2-40B4-BE49-F238E27FC236}">
                    <a16:creationId xmlns:a16="http://schemas.microsoft.com/office/drawing/2014/main" xmlns="" id="{37A333F1-FD61-F43D-33A1-83DC2E6973DA}"/>
                  </a:ext>
                </a:extLst>
              </p:cNvPr>
              <p:cNvSpPr/>
              <p:nvPr/>
            </p:nvSpPr>
            <p:spPr>
              <a:xfrm>
                <a:off x="1377550" y="3800775"/>
                <a:ext cx="4891725" cy="499700"/>
              </a:xfrm>
              <a:custGeom>
                <a:avLst/>
                <a:gdLst/>
                <a:ahLst/>
                <a:cxnLst/>
                <a:rect l="l" t="t" r="r" b="b"/>
                <a:pathLst>
                  <a:path w="195669" h="19988" extrusionOk="0">
                    <a:moveTo>
                      <a:pt x="0" y="0"/>
                    </a:moveTo>
                    <a:lnTo>
                      <a:pt x="0" y="12045"/>
                    </a:lnTo>
                    <a:cubicBezTo>
                      <a:pt x="0" y="16433"/>
                      <a:pt x="3554" y="19987"/>
                      <a:pt x="7918" y="19987"/>
                    </a:cubicBezTo>
                    <a:lnTo>
                      <a:pt x="187726" y="19987"/>
                    </a:lnTo>
                    <a:cubicBezTo>
                      <a:pt x="192115" y="19987"/>
                      <a:pt x="195668" y="16433"/>
                      <a:pt x="195668" y="12045"/>
                    </a:cubicBezTo>
                    <a:lnTo>
                      <a:pt x="195668"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55;p69">
                <a:extLst>
                  <a:ext uri="{FF2B5EF4-FFF2-40B4-BE49-F238E27FC236}">
                    <a16:creationId xmlns:a16="http://schemas.microsoft.com/office/drawing/2014/main" xmlns="" id="{35D0E515-3E6C-5A30-A2DB-A4628FC15429}"/>
                  </a:ext>
                </a:extLst>
              </p:cNvPr>
              <p:cNvSpPr/>
              <p:nvPr/>
            </p:nvSpPr>
            <p:spPr>
              <a:xfrm>
                <a:off x="1377550" y="3800775"/>
                <a:ext cx="4892325" cy="434700"/>
              </a:xfrm>
              <a:custGeom>
                <a:avLst/>
                <a:gdLst/>
                <a:ahLst/>
                <a:cxnLst/>
                <a:rect l="l" t="t" r="r" b="b"/>
                <a:pathLst>
                  <a:path w="195693" h="17388" extrusionOk="0">
                    <a:moveTo>
                      <a:pt x="0" y="0"/>
                    </a:moveTo>
                    <a:lnTo>
                      <a:pt x="0" y="12045"/>
                    </a:lnTo>
                    <a:cubicBezTo>
                      <a:pt x="0" y="12260"/>
                      <a:pt x="24" y="12426"/>
                      <a:pt x="24" y="12641"/>
                    </a:cubicBezTo>
                    <a:cubicBezTo>
                      <a:pt x="1288" y="15432"/>
                      <a:pt x="4055" y="17387"/>
                      <a:pt x="7322" y="17387"/>
                    </a:cubicBezTo>
                    <a:lnTo>
                      <a:pt x="188346" y="17387"/>
                    </a:lnTo>
                    <a:cubicBezTo>
                      <a:pt x="191614" y="17387"/>
                      <a:pt x="194404" y="15408"/>
                      <a:pt x="195668" y="12641"/>
                    </a:cubicBezTo>
                    <a:cubicBezTo>
                      <a:pt x="195668" y="12426"/>
                      <a:pt x="195692" y="12260"/>
                      <a:pt x="195692" y="12045"/>
                    </a:cubicBezTo>
                    <a:lnTo>
                      <a:pt x="195692"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56;p69">
                <a:extLst>
                  <a:ext uri="{FF2B5EF4-FFF2-40B4-BE49-F238E27FC236}">
                    <a16:creationId xmlns:a16="http://schemas.microsoft.com/office/drawing/2014/main" xmlns="" id="{8F8EB349-0F7B-2506-2989-A94011BEA900}"/>
                  </a:ext>
                </a:extLst>
              </p:cNvPr>
              <p:cNvSpPr/>
              <p:nvPr/>
            </p:nvSpPr>
            <p:spPr>
              <a:xfrm>
                <a:off x="1633925" y="1098525"/>
                <a:ext cx="4377750" cy="2526375"/>
              </a:xfrm>
              <a:custGeom>
                <a:avLst/>
                <a:gdLst/>
                <a:ahLst/>
                <a:cxnLst/>
                <a:rect l="l" t="t" r="r" b="b"/>
                <a:pathLst>
                  <a:path w="175110" h="101055" extrusionOk="0">
                    <a:moveTo>
                      <a:pt x="1" y="0"/>
                    </a:moveTo>
                    <a:lnTo>
                      <a:pt x="1" y="101055"/>
                    </a:lnTo>
                    <a:lnTo>
                      <a:pt x="175110" y="101055"/>
                    </a:lnTo>
                    <a:lnTo>
                      <a:pt x="175110"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3857;p69">
                <a:extLst>
                  <a:ext uri="{FF2B5EF4-FFF2-40B4-BE49-F238E27FC236}">
                    <a16:creationId xmlns:a16="http://schemas.microsoft.com/office/drawing/2014/main" xmlns="" id="{3B706BF7-433F-08DA-ECDD-4995A88E2082}"/>
                  </a:ext>
                </a:extLst>
              </p:cNvPr>
              <p:cNvSpPr/>
              <p:nvPr/>
            </p:nvSpPr>
            <p:spPr>
              <a:xfrm>
                <a:off x="3727400" y="3947450"/>
                <a:ext cx="190825" cy="190825"/>
              </a:xfrm>
              <a:custGeom>
                <a:avLst/>
                <a:gdLst/>
                <a:ahLst/>
                <a:cxnLst/>
                <a:rect l="l" t="t" r="r" b="b"/>
                <a:pathLst>
                  <a:path w="7633" h="7633" extrusionOk="0">
                    <a:moveTo>
                      <a:pt x="3816" y="1"/>
                    </a:moveTo>
                    <a:cubicBezTo>
                      <a:pt x="1694" y="1"/>
                      <a:pt x="0" y="1694"/>
                      <a:pt x="0" y="3817"/>
                    </a:cubicBezTo>
                    <a:cubicBezTo>
                      <a:pt x="0" y="5939"/>
                      <a:pt x="1694" y="7633"/>
                      <a:pt x="3816" y="7633"/>
                    </a:cubicBezTo>
                    <a:cubicBezTo>
                      <a:pt x="5939" y="7633"/>
                      <a:pt x="7632" y="5939"/>
                      <a:pt x="7632" y="3817"/>
                    </a:cubicBezTo>
                    <a:cubicBezTo>
                      <a:pt x="7632" y="1742"/>
                      <a:pt x="5939" y="1"/>
                      <a:pt x="3816" y="1"/>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858;p69">
                <a:extLst>
                  <a:ext uri="{FF2B5EF4-FFF2-40B4-BE49-F238E27FC236}">
                    <a16:creationId xmlns:a16="http://schemas.microsoft.com/office/drawing/2014/main" xmlns="" id="{A2EDFECA-3A51-4713-F53F-71845F6FD800}"/>
                  </a:ext>
                </a:extLst>
              </p:cNvPr>
              <p:cNvSpPr/>
              <p:nvPr/>
            </p:nvSpPr>
            <p:spPr>
              <a:xfrm>
                <a:off x="1633925" y="1098525"/>
                <a:ext cx="4377750" cy="47725"/>
              </a:xfrm>
              <a:custGeom>
                <a:avLst/>
                <a:gdLst/>
                <a:ahLst/>
                <a:cxnLst/>
                <a:rect l="l" t="t" r="r" b="b"/>
                <a:pathLst>
                  <a:path w="175110" h="1909" extrusionOk="0">
                    <a:moveTo>
                      <a:pt x="1" y="0"/>
                    </a:moveTo>
                    <a:lnTo>
                      <a:pt x="1" y="1908"/>
                    </a:lnTo>
                    <a:lnTo>
                      <a:pt x="175110" y="1908"/>
                    </a:lnTo>
                    <a:lnTo>
                      <a:pt x="175110"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3859;p69">
              <a:extLst>
                <a:ext uri="{FF2B5EF4-FFF2-40B4-BE49-F238E27FC236}">
                  <a16:creationId xmlns:a16="http://schemas.microsoft.com/office/drawing/2014/main" xmlns="" id="{91B13752-A543-774B-6163-697D230D55F4}"/>
                </a:ext>
              </a:extLst>
            </p:cNvPr>
            <p:cNvSpPr/>
            <p:nvPr/>
          </p:nvSpPr>
          <p:spPr>
            <a:xfrm>
              <a:off x="2574294" y="3371695"/>
              <a:ext cx="164700" cy="164700"/>
            </a:xfrm>
            <a:prstGeom prst="ellipse">
              <a:avLst/>
            </a:prstGeom>
            <a:solidFill>
              <a:schemeClr val="tx1">
                <a:lumMod val="60000"/>
                <a:lumOff val="40000"/>
              </a:schemeClr>
            </a:solidFill>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426" y="579617"/>
            <a:ext cx="7482437" cy="2966707"/>
          </a:xfrm>
          <a:prstGeom prst="rect">
            <a:avLst/>
          </a:prstGeom>
        </p:spPr>
      </p:pic>
    </p:spTree>
    <p:extLst>
      <p:ext uri="{BB962C8B-B14F-4D97-AF65-F5344CB8AC3E}">
        <p14:creationId xmlns:p14="http://schemas.microsoft.com/office/powerpoint/2010/main" val="46339717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20"/>
        <p:cNvGrpSpPr/>
        <p:nvPr/>
      </p:nvGrpSpPr>
      <p:grpSpPr>
        <a:xfrm>
          <a:off x="0" y="0"/>
          <a:ext cx="0" cy="0"/>
          <a:chOff x="0" y="0"/>
          <a:chExt cx="0" cy="0"/>
        </a:xfrm>
      </p:grpSpPr>
      <p:sp>
        <p:nvSpPr>
          <p:cNvPr id="3823" name="Google Shape;3823;p69"/>
          <p:cNvSpPr/>
          <p:nvPr/>
        </p:nvSpPr>
        <p:spPr>
          <a:xfrm>
            <a:off x="413500" y="1601500"/>
            <a:ext cx="210600" cy="210600"/>
          </a:xfrm>
          <a:prstGeom prst="ellipse">
            <a:avLst/>
          </a:pr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4" name="Google Shape;3824;p69"/>
          <p:cNvGrpSpPr/>
          <p:nvPr/>
        </p:nvGrpSpPr>
        <p:grpSpPr>
          <a:xfrm>
            <a:off x="48402" y="269520"/>
            <a:ext cx="1484678" cy="1485036"/>
            <a:chOff x="1347125" y="349025"/>
            <a:chExt cx="4978800" cy="4980000"/>
          </a:xfrm>
        </p:grpSpPr>
        <p:sp>
          <p:nvSpPr>
            <p:cNvPr id="3825" name="Google Shape;3825;p69"/>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9"/>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9"/>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9"/>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9"/>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9"/>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9"/>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9"/>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9"/>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9"/>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9"/>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9"/>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9"/>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9"/>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9"/>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9"/>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9"/>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9"/>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9"/>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9"/>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9"/>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9"/>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3847;p69">
            <a:extLst>
              <a:ext uri="{FF2B5EF4-FFF2-40B4-BE49-F238E27FC236}">
                <a16:creationId xmlns:a16="http://schemas.microsoft.com/office/drawing/2014/main" xmlns="" id="{3F76D6DD-69B9-7898-1D3C-0EC080CCD2D0}"/>
              </a:ext>
            </a:extLst>
          </p:cNvPr>
          <p:cNvGrpSpPr/>
          <p:nvPr/>
        </p:nvGrpSpPr>
        <p:grpSpPr>
          <a:xfrm>
            <a:off x="469232" y="373509"/>
            <a:ext cx="8361947" cy="4677090"/>
            <a:chOff x="719991" y="980900"/>
            <a:chExt cx="3873254" cy="3181704"/>
          </a:xfrm>
        </p:grpSpPr>
        <p:grpSp>
          <p:nvGrpSpPr>
            <p:cNvPr id="7" name="Google Shape;3848;p69">
              <a:extLst>
                <a:ext uri="{FF2B5EF4-FFF2-40B4-BE49-F238E27FC236}">
                  <a16:creationId xmlns:a16="http://schemas.microsoft.com/office/drawing/2014/main" xmlns="" id="{5BB7CADE-C2E4-BB83-368D-3FFCC0E94CF2}"/>
                </a:ext>
              </a:extLst>
            </p:cNvPr>
            <p:cNvGrpSpPr/>
            <p:nvPr/>
          </p:nvGrpSpPr>
          <p:grpSpPr>
            <a:xfrm>
              <a:off x="719991" y="980900"/>
              <a:ext cx="3873254" cy="3181704"/>
              <a:chOff x="1377550" y="921425"/>
              <a:chExt cx="4892325" cy="4018825"/>
            </a:xfrm>
          </p:grpSpPr>
          <p:sp>
            <p:nvSpPr>
              <p:cNvPr id="9" name="Google Shape;3849;p69">
                <a:extLst>
                  <a:ext uri="{FF2B5EF4-FFF2-40B4-BE49-F238E27FC236}">
                    <a16:creationId xmlns:a16="http://schemas.microsoft.com/office/drawing/2014/main" xmlns="" id="{386B11F0-724D-CAFE-1292-7C0D1722D6A0}"/>
                  </a:ext>
                </a:extLst>
              </p:cNvPr>
              <p:cNvSpPr/>
              <p:nvPr/>
            </p:nvSpPr>
            <p:spPr>
              <a:xfrm>
                <a:off x="3046475" y="4166875"/>
                <a:ext cx="1555050" cy="725075"/>
              </a:xfrm>
              <a:custGeom>
                <a:avLst/>
                <a:gdLst/>
                <a:ahLst/>
                <a:cxnLst/>
                <a:rect l="l" t="t" r="r" b="b"/>
                <a:pathLst>
                  <a:path w="62202" h="29003" extrusionOk="0">
                    <a:moveTo>
                      <a:pt x="58720" y="1"/>
                    </a:moveTo>
                    <a:lnTo>
                      <a:pt x="3291" y="120"/>
                    </a:lnTo>
                    <a:lnTo>
                      <a:pt x="0" y="29003"/>
                    </a:lnTo>
                    <a:lnTo>
                      <a:pt x="62202" y="28860"/>
                    </a:lnTo>
                    <a:lnTo>
                      <a:pt x="58720" y="1"/>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50;p69">
                <a:extLst>
                  <a:ext uri="{FF2B5EF4-FFF2-40B4-BE49-F238E27FC236}">
                    <a16:creationId xmlns:a16="http://schemas.microsoft.com/office/drawing/2014/main" xmlns="" id="{66F26A79-E8D2-CF0B-12AC-0B413DCC0A0D}"/>
                  </a:ext>
                </a:extLst>
              </p:cNvPr>
              <p:cNvSpPr/>
              <p:nvPr/>
            </p:nvSpPr>
            <p:spPr>
              <a:xfrm>
                <a:off x="3046475" y="4793550"/>
                <a:ext cx="1555050" cy="98400"/>
              </a:xfrm>
              <a:custGeom>
                <a:avLst/>
                <a:gdLst/>
                <a:ahLst/>
                <a:cxnLst/>
                <a:rect l="l" t="t" r="r" b="b"/>
                <a:pathLst>
                  <a:path w="62202" h="3936" extrusionOk="0">
                    <a:moveTo>
                      <a:pt x="61773" y="0"/>
                    </a:moveTo>
                    <a:lnTo>
                      <a:pt x="406" y="24"/>
                    </a:lnTo>
                    <a:lnTo>
                      <a:pt x="0" y="3936"/>
                    </a:lnTo>
                    <a:lnTo>
                      <a:pt x="0" y="3936"/>
                    </a:lnTo>
                    <a:lnTo>
                      <a:pt x="62202" y="3793"/>
                    </a:lnTo>
                    <a:lnTo>
                      <a:pt x="61773"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51;p69">
                <a:extLst>
                  <a:ext uri="{FF2B5EF4-FFF2-40B4-BE49-F238E27FC236}">
                    <a16:creationId xmlns:a16="http://schemas.microsoft.com/office/drawing/2014/main" xmlns="" id="{7C35BA12-AA66-BDD8-18AB-43D956EAA2C4}"/>
                  </a:ext>
                </a:extLst>
              </p:cNvPr>
              <p:cNvSpPr/>
              <p:nvPr/>
            </p:nvSpPr>
            <p:spPr>
              <a:xfrm>
                <a:off x="3097150" y="4166875"/>
                <a:ext cx="1451900" cy="285625"/>
              </a:xfrm>
              <a:custGeom>
                <a:avLst/>
                <a:gdLst/>
                <a:ahLst/>
                <a:cxnLst/>
                <a:rect l="l" t="t" r="r" b="b"/>
                <a:pathLst>
                  <a:path w="58076" h="11425" extrusionOk="0">
                    <a:moveTo>
                      <a:pt x="56693" y="1"/>
                    </a:moveTo>
                    <a:lnTo>
                      <a:pt x="1264" y="120"/>
                    </a:lnTo>
                    <a:lnTo>
                      <a:pt x="0" y="11425"/>
                    </a:lnTo>
                    <a:lnTo>
                      <a:pt x="58076" y="11258"/>
                    </a:lnTo>
                    <a:lnTo>
                      <a:pt x="56693" y="1"/>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852;p69">
                <a:extLst>
                  <a:ext uri="{FF2B5EF4-FFF2-40B4-BE49-F238E27FC236}">
                    <a16:creationId xmlns:a16="http://schemas.microsoft.com/office/drawing/2014/main" xmlns="" id="{00E17751-EEC5-254A-C5EB-2176F520CA52}"/>
                  </a:ext>
                </a:extLst>
              </p:cNvPr>
              <p:cNvSpPr/>
              <p:nvPr/>
            </p:nvSpPr>
            <p:spPr>
              <a:xfrm>
                <a:off x="2810350" y="4858550"/>
                <a:ext cx="2026100" cy="81700"/>
              </a:xfrm>
              <a:custGeom>
                <a:avLst/>
                <a:gdLst/>
                <a:ahLst/>
                <a:cxnLst/>
                <a:rect l="l" t="t" r="r" b="b"/>
                <a:pathLst>
                  <a:path w="81044" h="3268" extrusionOk="0">
                    <a:moveTo>
                      <a:pt x="81044" y="0"/>
                    </a:moveTo>
                    <a:lnTo>
                      <a:pt x="0" y="215"/>
                    </a:lnTo>
                    <a:lnTo>
                      <a:pt x="24" y="3268"/>
                    </a:lnTo>
                    <a:lnTo>
                      <a:pt x="81044" y="3053"/>
                    </a:lnTo>
                    <a:lnTo>
                      <a:pt x="81044"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53;p69">
                <a:extLst>
                  <a:ext uri="{FF2B5EF4-FFF2-40B4-BE49-F238E27FC236}">
                    <a16:creationId xmlns:a16="http://schemas.microsoft.com/office/drawing/2014/main" xmlns="" id="{BA5B747C-0718-1B0A-0EAA-4FBC2C57AC39}"/>
                  </a:ext>
                </a:extLst>
              </p:cNvPr>
              <p:cNvSpPr/>
              <p:nvPr/>
            </p:nvSpPr>
            <p:spPr>
              <a:xfrm>
                <a:off x="1377550" y="921425"/>
                <a:ext cx="4891725" cy="2879375"/>
              </a:xfrm>
              <a:custGeom>
                <a:avLst/>
                <a:gdLst/>
                <a:ahLst/>
                <a:cxnLst/>
                <a:rect l="l" t="t" r="r" b="b"/>
                <a:pathLst>
                  <a:path w="195669" h="115175" extrusionOk="0">
                    <a:moveTo>
                      <a:pt x="7918" y="1"/>
                    </a:moveTo>
                    <a:cubicBezTo>
                      <a:pt x="3554" y="1"/>
                      <a:pt x="0" y="3554"/>
                      <a:pt x="0" y="7943"/>
                    </a:cubicBezTo>
                    <a:lnTo>
                      <a:pt x="0" y="115174"/>
                    </a:lnTo>
                    <a:lnTo>
                      <a:pt x="195668" y="115174"/>
                    </a:lnTo>
                    <a:lnTo>
                      <a:pt x="195668" y="7943"/>
                    </a:lnTo>
                    <a:cubicBezTo>
                      <a:pt x="195668" y="3554"/>
                      <a:pt x="192115" y="1"/>
                      <a:pt x="187726" y="1"/>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54;p69">
                <a:extLst>
                  <a:ext uri="{FF2B5EF4-FFF2-40B4-BE49-F238E27FC236}">
                    <a16:creationId xmlns:a16="http://schemas.microsoft.com/office/drawing/2014/main" xmlns="" id="{37A333F1-FD61-F43D-33A1-83DC2E6973DA}"/>
                  </a:ext>
                </a:extLst>
              </p:cNvPr>
              <p:cNvSpPr/>
              <p:nvPr/>
            </p:nvSpPr>
            <p:spPr>
              <a:xfrm>
                <a:off x="1377550" y="3800775"/>
                <a:ext cx="4891725" cy="499700"/>
              </a:xfrm>
              <a:custGeom>
                <a:avLst/>
                <a:gdLst/>
                <a:ahLst/>
                <a:cxnLst/>
                <a:rect l="l" t="t" r="r" b="b"/>
                <a:pathLst>
                  <a:path w="195669" h="19988" extrusionOk="0">
                    <a:moveTo>
                      <a:pt x="0" y="0"/>
                    </a:moveTo>
                    <a:lnTo>
                      <a:pt x="0" y="12045"/>
                    </a:lnTo>
                    <a:cubicBezTo>
                      <a:pt x="0" y="16433"/>
                      <a:pt x="3554" y="19987"/>
                      <a:pt x="7918" y="19987"/>
                    </a:cubicBezTo>
                    <a:lnTo>
                      <a:pt x="187726" y="19987"/>
                    </a:lnTo>
                    <a:cubicBezTo>
                      <a:pt x="192115" y="19987"/>
                      <a:pt x="195668" y="16433"/>
                      <a:pt x="195668" y="12045"/>
                    </a:cubicBezTo>
                    <a:lnTo>
                      <a:pt x="195668"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55;p69">
                <a:extLst>
                  <a:ext uri="{FF2B5EF4-FFF2-40B4-BE49-F238E27FC236}">
                    <a16:creationId xmlns:a16="http://schemas.microsoft.com/office/drawing/2014/main" xmlns="" id="{35D0E515-3E6C-5A30-A2DB-A4628FC15429}"/>
                  </a:ext>
                </a:extLst>
              </p:cNvPr>
              <p:cNvSpPr/>
              <p:nvPr/>
            </p:nvSpPr>
            <p:spPr>
              <a:xfrm>
                <a:off x="1377550" y="3800775"/>
                <a:ext cx="4892325" cy="434700"/>
              </a:xfrm>
              <a:custGeom>
                <a:avLst/>
                <a:gdLst/>
                <a:ahLst/>
                <a:cxnLst/>
                <a:rect l="l" t="t" r="r" b="b"/>
                <a:pathLst>
                  <a:path w="195693" h="17388" extrusionOk="0">
                    <a:moveTo>
                      <a:pt x="0" y="0"/>
                    </a:moveTo>
                    <a:lnTo>
                      <a:pt x="0" y="12045"/>
                    </a:lnTo>
                    <a:cubicBezTo>
                      <a:pt x="0" y="12260"/>
                      <a:pt x="24" y="12426"/>
                      <a:pt x="24" y="12641"/>
                    </a:cubicBezTo>
                    <a:cubicBezTo>
                      <a:pt x="1288" y="15432"/>
                      <a:pt x="4055" y="17387"/>
                      <a:pt x="7322" y="17387"/>
                    </a:cubicBezTo>
                    <a:lnTo>
                      <a:pt x="188346" y="17387"/>
                    </a:lnTo>
                    <a:cubicBezTo>
                      <a:pt x="191614" y="17387"/>
                      <a:pt x="194404" y="15408"/>
                      <a:pt x="195668" y="12641"/>
                    </a:cubicBezTo>
                    <a:cubicBezTo>
                      <a:pt x="195668" y="12426"/>
                      <a:pt x="195692" y="12260"/>
                      <a:pt x="195692" y="12045"/>
                    </a:cubicBezTo>
                    <a:lnTo>
                      <a:pt x="195692"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56;p69">
                <a:extLst>
                  <a:ext uri="{FF2B5EF4-FFF2-40B4-BE49-F238E27FC236}">
                    <a16:creationId xmlns:a16="http://schemas.microsoft.com/office/drawing/2014/main" xmlns="" id="{8F8EB349-0F7B-2506-2989-A94011BEA900}"/>
                  </a:ext>
                </a:extLst>
              </p:cNvPr>
              <p:cNvSpPr/>
              <p:nvPr/>
            </p:nvSpPr>
            <p:spPr>
              <a:xfrm>
                <a:off x="1633925" y="1098525"/>
                <a:ext cx="4377750" cy="2526375"/>
              </a:xfrm>
              <a:custGeom>
                <a:avLst/>
                <a:gdLst/>
                <a:ahLst/>
                <a:cxnLst/>
                <a:rect l="l" t="t" r="r" b="b"/>
                <a:pathLst>
                  <a:path w="175110" h="101055" extrusionOk="0">
                    <a:moveTo>
                      <a:pt x="1" y="0"/>
                    </a:moveTo>
                    <a:lnTo>
                      <a:pt x="1" y="101055"/>
                    </a:lnTo>
                    <a:lnTo>
                      <a:pt x="175110" y="101055"/>
                    </a:lnTo>
                    <a:lnTo>
                      <a:pt x="175110"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3857;p69">
                <a:extLst>
                  <a:ext uri="{FF2B5EF4-FFF2-40B4-BE49-F238E27FC236}">
                    <a16:creationId xmlns:a16="http://schemas.microsoft.com/office/drawing/2014/main" xmlns="" id="{3B706BF7-433F-08DA-ECDD-4995A88E2082}"/>
                  </a:ext>
                </a:extLst>
              </p:cNvPr>
              <p:cNvSpPr/>
              <p:nvPr/>
            </p:nvSpPr>
            <p:spPr>
              <a:xfrm>
                <a:off x="3727400" y="3947450"/>
                <a:ext cx="190825" cy="190825"/>
              </a:xfrm>
              <a:custGeom>
                <a:avLst/>
                <a:gdLst/>
                <a:ahLst/>
                <a:cxnLst/>
                <a:rect l="l" t="t" r="r" b="b"/>
                <a:pathLst>
                  <a:path w="7633" h="7633" extrusionOk="0">
                    <a:moveTo>
                      <a:pt x="3816" y="1"/>
                    </a:moveTo>
                    <a:cubicBezTo>
                      <a:pt x="1694" y="1"/>
                      <a:pt x="0" y="1694"/>
                      <a:pt x="0" y="3817"/>
                    </a:cubicBezTo>
                    <a:cubicBezTo>
                      <a:pt x="0" y="5939"/>
                      <a:pt x="1694" y="7633"/>
                      <a:pt x="3816" y="7633"/>
                    </a:cubicBezTo>
                    <a:cubicBezTo>
                      <a:pt x="5939" y="7633"/>
                      <a:pt x="7632" y="5939"/>
                      <a:pt x="7632" y="3817"/>
                    </a:cubicBezTo>
                    <a:cubicBezTo>
                      <a:pt x="7632" y="1742"/>
                      <a:pt x="5939" y="1"/>
                      <a:pt x="3816" y="1"/>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858;p69">
                <a:extLst>
                  <a:ext uri="{FF2B5EF4-FFF2-40B4-BE49-F238E27FC236}">
                    <a16:creationId xmlns:a16="http://schemas.microsoft.com/office/drawing/2014/main" xmlns="" id="{A2EDFECA-3A51-4713-F53F-71845F6FD800}"/>
                  </a:ext>
                </a:extLst>
              </p:cNvPr>
              <p:cNvSpPr/>
              <p:nvPr/>
            </p:nvSpPr>
            <p:spPr>
              <a:xfrm>
                <a:off x="1633925" y="1098525"/>
                <a:ext cx="4377750" cy="47725"/>
              </a:xfrm>
              <a:custGeom>
                <a:avLst/>
                <a:gdLst/>
                <a:ahLst/>
                <a:cxnLst/>
                <a:rect l="l" t="t" r="r" b="b"/>
                <a:pathLst>
                  <a:path w="175110" h="1909" extrusionOk="0">
                    <a:moveTo>
                      <a:pt x="1" y="0"/>
                    </a:moveTo>
                    <a:lnTo>
                      <a:pt x="1" y="1908"/>
                    </a:lnTo>
                    <a:lnTo>
                      <a:pt x="175110" y="1908"/>
                    </a:lnTo>
                    <a:lnTo>
                      <a:pt x="175110"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3859;p69">
              <a:extLst>
                <a:ext uri="{FF2B5EF4-FFF2-40B4-BE49-F238E27FC236}">
                  <a16:creationId xmlns:a16="http://schemas.microsoft.com/office/drawing/2014/main" xmlns="" id="{91B13752-A543-774B-6163-697D230D55F4}"/>
                </a:ext>
              </a:extLst>
            </p:cNvPr>
            <p:cNvSpPr/>
            <p:nvPr/>
          </p:nvSpPr>
          <p:spPr>
            <a:xfrm>
              <a:off x="2574294" y="3371695"/>
              <a:ext cx="164700" cy="164700"/>
            </a:xfrm>
            <a:prstGeom prst="ellipse">
              <a:avLst/>
            </a:prstGeom>
            <a:solidFill>
              <a:schemeClr val="tx1">
                <a:lumMod val="60000"/>
                <a:lumOff val="40000"/>
              </a:schemeClr>
            </a:solidFill>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666" y="579617"/>
            <a:ext cx="7491198" cy="2940184"/>
          </a:xfrm>
          <a:prstGeom prst="rect">
            <a:avLst/>
          </a:prstGeom>
        </p:spPr>
      </p:pic>
    </p:spTree>
    <p:extLst>
      <p:ext uri="{BB962C8B-B14F-4D97-AF65-F5344CB8AC3E}">
        <p14:creationId xmlns:p14="http://schemas.microsoft.com/office/powerpoint/2010/main" val="333168583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20"/>
        <p:cNvGrpSpPr/>
        <p:nvPr/>
      </p:nvGrpSpPr>
      <p:grpSpPr>
        <a:xfrm>
          <a:off x="0" y="0"/>
          <a:ext cx="0" cy="0"/>
          <a:chOff x="0" y="0"/>
          <a:chExt cx="0" cy="0"/>
        </a:xfrm>
      </p:grpSpPr>
      <p:sp>
        <p:nvSpPr>
          <p:cNvPr id="3823" name="Google Shape;3823;p69"/>
          <p:cNvSpPr/>
          <p:nvPr/>
        </p:nvSpPr>
        <p:spPr>
          <a:xfrm>
            <a:off x="413500" y="1601500"/>
            <a:ext cx="210600" cy="210600"/>
          </a:xfrm>
          <a:prstGeom prst="ellipse">
            <a:avLst/>
          </a:pr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4" name="Google Shape;3824;p69"/>
          <p:cNvGrpSpPr/>
          <p:nvPr/>
        </p:nvGrpSpPr>
        <p:grpSpPr>
          <a:xfrm>
            <a:off x="48402" y="269520"/>
            <a:ext cx="1484678" cy="1485036"/>
            <a:chOff x="1347125" y="349025"/>
            <a:chExt cx="4978800" cy="4980000"/>
          </a:xfrm>
        </p:grpSpPr>
        <p:sp>
          <p:nvSpPr>
            <p:cNvPr id="3825" name="Google Shape;3825;p69"/>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9"/>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9"/>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9"/>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9"/>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9"/>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9"/>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9"/>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9"/>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9"/>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9"/>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9"/>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9"/>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9"/>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9"/>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9"/>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9"/>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9"/>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9"/>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9"/>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9"/>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9"/>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3847;p69">
            <a:extLst>
              <a:ext uri="{FF2B5EF4-FFF2-40B4-BE49-F238E27FC236}">
                <a16:creationId xmlns:a16="http://schemas.microsoft.com/office/drawing/2014/main" xmlns="" id="{3F76D6DD-69B9-7898-1D3C-0EC080CCD2D0}"/>
              </a:ext>
            </a:extLst>
          </p:cNvPr>
          <p:cNvGrpSpPr/>
          <p:nvPr/>
        </p:nvGrpSpPr>
        <p:grpSpPr>
          <a:xfrm>
            <a:off x="469232" y="373509"/>
            <a:ext cx="8361947" cy="4677090"/>
            <a:chOff x="719991" y="980900"/>
            <a:chExt cx="3873254" cy="3181704"/>
          </a:xfrm>
        </p:grpSpPr>
        <p:grpSp>
          <p:nvGrpSpPr>
            <p:cNvPr id="7" name="Google Shape;3848;p69">
              <a:extLst>
                <a:ext uri="{FF2B5EF4-FFF2-40B4-BE49-F238E27FC236}">
                  <a16:creationId xmlns:a16="http://schemas.microsoft.com/office/drawing/2014/main" xmlns="" id="{5BB7CADE-C2E4-BB83-368D-3FFCC0E94CF2}"/>
                </a:ext>
              </a:extLst>
            </p:cNvPr>
            <p:cNvGrpSpPr/>
            <p:nvPr/>
          </p:nvGrpSpPr>
          <p:grpSpPr>
            <a:xfrm>
              <a:off x="719991" y="980900"/>
              <a:ext cx="3873254" cy="3181704"/>
              <a:chOff x="1377550" y="921425"/>
              <a:chExt cx="4892325" cy="4018825"/>
            </a:xfrm>
          </p:grpSpPr>
          <p:sp>
            <p:nvSpPr>
              <p:cNvPr id="9" name="Google Shape;3849;p69">
                <a:extLst>
                  <a:ext uri="{FF2B5EF4-FFF2-40B4-BE49-F238E27FC236}">
                    <a16:creationId xmlns:a16="http://schemas.microsoft.com/office/drawing/2014/main" xmlns="" id="{386B11F0-724D-CAFE-1292-7C0D1722D6A0}"/>
                  </a:ext>
                </a:extLst>
              </p:cNvPr>
              <p:cNvSpPr/>
              <p:nvPr/>
            </p:nvSpPr>
            <p:spPr>
              <a:xfrm>
                <a:off x="3046475" y="4166875"/>
                <a:ext cx="1555050" cy="725075"/>
              </a:xfrm>
              <a:custGeom>
                <a:avLst/>
                <a:gdLst/>
                <a:ahLst/>
                <a:cxnLst/>
                <a:rect l="l" t="t" r="r" b="b"/>
                <a:pathLst>
                  <a:path w="62202" h="29003" extrusionOk="0">
                    <a:moveTo>
                      <a:pt x="58720" y="1"/>
                    </a:moveTo>
                    <a:lnTo>
                      <a:pt x="3291" y="120"/>
                    </a:lnTo>
                    <a:lnTo>
                      <a:pt x="0" y="29003"/>
                    </a:lnTo>
                    <a:lnTo>
                      <a:pt x="62202" y="28860"/>
                    </a:lnTo>
                    <a:lnTo>
                      <a:pt x="58720" y="1"/>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50;p69">
                <a:extLst>
                  <a:ext uri="{FF2B5EF4-FFF2-40B4-BE49-F238E27FC236}">
                    <a16:creationId xmlns:a16="http://schemas.microsoft.com/office/drawing/2014/main" xmlns="" id="{66F26A79-E8D2-CF0B-12AC-0B413DCC0A0D}"/>
                  </a:ext>
                </a:extLst>
              </p:cNvPr>
              <p:cNvSpPr/>
              <p:nvPr/>
            </p:nvSpPr>
            <p:spPr>
              <a:xfrm>
                <a:off x="3046475" y="4793550"/>
                <a:ext cx="1555050" cy="98400"/>
              </a:xfrm>
              <a:custGeom>
                <a:avLst/>
                <a:gdLst/>
                <a:ahLst/>
                <a:cxnLst/>
                <a:rect l="l" t="t" r="r" b="b"/>
                <a:pathLst>
                  <a:path w="62202" h="3936" extrusionOk="0">
                    <a:moveTo>
                      <a:pt x="61773" y="0"/>
                    </a:moveTo>
                    <a:lnTo>
                      <a:pt x="406" y="24"/>
                    </a:lnTo>
                    <a:lnTo>
                      <a:pt x="0" y="3936"/>
                    </a:lnTo>
                    <a:lnTo>
                      <a:pt x="0" y="3936"/>
                    </a:lnTo>
                    <a:lnTo>
                      <a:pt x="62202" y="3793"/>
                    </a:lnTo>
                    <a:lnTo>
                      <a:pt x="61773"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51;p69">
                <a:extLst>
                  <a:ext uri="{FF2B5EF4-FFF2-40B4-BE49-F238E27FC236}">
                    <a16:creationId xmlns:a16="http://schemas.microsoft.com/office/drawing/2014/main" xmlns="" id="{7C35BA12-AA66-BDD8-18AB-43D956EAA2C4}"/>
                  </a:ext>
                </a:extLst>
              </p:cNvPr>
              <p:cNvSpPr/>
              <p:nvPr/>
            </p:nvSpPr>
            <p:spPr>
              <a:xfrm>
                <a:off x="3097150" y="4166875"/>
                <a:ext cx="1451900" cy="285625"/>
              </a:xfrm>
              <a:custGeom>
                <a:avLst/>
                <a:gdLst/>
                <a:ahLst/>
                <a:cxnLst/>
                <a:rect l="l" t="t" r="r" b="b"/>
                <a:pathLst>
                  <a:path w="58076" h="11425" extrusionOk="0">
                    <a:moveTo>
                      <a:pt x="56693" y="1"/>
                    </a:moveTo>
                    <a:lnTo>
                      <a:pt x="1264" y="120"/>
                    </a:lnTo>
                    <a:lnTo>
                      <a:pt x="0" y="11425"/>
                    </a:lnTo>
                    <a:lnTo>
                      <a:pt x="58076" y="11258"/>
                    </a:lnTo>
                    <a:lnTo>
                      <a:pt x="56693" y="1"/>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852;p69">
                <a:extLst>
                  <a:ext uri="{FF2B5EF4-FFF2-40B4-BE49-F238E27FC236}">
                    <a16:creationId xmlns:a16="http://schemas.microsoft.com/office/drawing/2014/main" xmlns="" id="{00E17751-EEC5-254A-C5EB-2176F520CA52}"/>
                  </a:ext>
                </a:extLst>
              </p:cNvPr>
              <p:cNvSpPr/>
              <p:nvPr/>
            </p:nvSpPr>
            <p:spPr>
              <a:xfrm>
                <a:off x="2810350" y="4858550"/>
                <a:ext cx="2026100" cy="81700"/>
              </a:xfrm>
              <a:custGeom>
                <a:avLst/>
                <a:gdLst/>
                <a:ahLst/>
                <a:cxnLst/>
                <a:rect l="l" t="t" r="r" b="b"/>
                <a:pathLst>
                  <a:path w="81044" h="3268" extrusionOk="0">
                    <a:moveTo>
                      <a:pt x="81044" y="0"/>
                    </a:moveTo>
                    <a:lnTo>
                      <a:pt x="0" y="215"/>
                    </a:lnTo>
                    <a:lnTo>
                      <a:pt x="24" y="3268"/>
                    </a:lnTo>
                    <a:lnTo>
                      <a:pt x="81044" y="3053"/>
                    </a:lnTo>
                    <a:lnTo>
                      <a:pt x="81044"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53;p69">
                <a:extLst>
                  <a:ext uri="{FF2B5EF4-FFF2-40B4-BE49-F238E27FC236}">
                    <a16:creationId xmlns:a16="http://schemas.microsoft.com/office/drawing/2014/main" xmlns="" id="{BA5B747C-0718-1B0A-0EAA-4FBC2C57AC39}"/>
                  </a:ext>
                </a:extLst>
              </p:cNvPr>
              <p:cNvSpPr/>
              <p:nvPr/>
            </p:nvSpPr>
            <p:spPr>
              <a:xfrm>
                <a:off x="1377550" y="921425"/>
                <a:ext cx="4891725" cy="2879375"/>
              </a:xfrm>
              <a:custGeom>
                <a:avLst/>
                <a:gdLst/>
                <a:ahLst/>
                <a:cxnLst/>
                <a:rect l="l" t="t" r="r" b="b"/>
                <a:pathLst>
                  <a:path w="195669" h="115175" extrusionOk="0">
                    <a:moveTo>
                      <a:pt x="7918" y="1"/>
                    </a:moveTo>
                    <a:cubicBezTo>
                      <a:pt x="3554" y="1"/>
                      <a:pt x="0" y="3554"/>
                      <a:pt x="0" y="7943"/>
                    </a:cubicBezTo>
                    <a:lnTo>
                      <a:pt x="0" y="115174"/>
                    </a:lnTo>
                    <a:lnTo>
                      <a:pt x="195668" y="115174"/>
                    </a:lnTo>
                    <a:lnTo>
                      <a:pt x="195668" y="7943"/>
                    </a:lnTo>
                    <a:cubicBezTo>
                      <a:pt x="195668" y="3554"/>
                      <a:pt x="192115" y="1"/>
                      <a:pt x="187726" y="1"/>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54;p69">
                <a:extLst>
                  <a:ext uri="{FF2B5EF4-FFF2-40B4-BE49-F238E27FC236}">
                    <a16:creationId xmlns:a16="http://schemas.microsoft.com/office/drawing/2014/main" xmlns="" id="{37A333F1-FD61-F43D-33A1-83DC2E6973DA}"/>
                  </a:ext>
                </a:extLst>
              </p:cNvPr>
              <p:cNvSpPr/>
              <p:nvPr/>
            </p:nvSpPr>
            <p:spPr>
              <a:xfrm>
                <a:off x="1377550" y="3800775"/>
                <a:ext cx="4891725" cy="499700"/>
              </a:xfrm>
              <a:custGeom>
                <a:avLst/>
                <a:gdLst/>
                <a:ahLst/>
                <a:cxnLst/>
                <a:rect l="l" t="t" r="r" b="b"/>
                <a:pathLst>
                  <a:path w="195669" h="19988" extrusionOk="0">
                    <a:moveTo>
                      <a:pt x="0" y="0"/>
                    </a:moveTo>
                    <a:lnTo>
                      <a:pt x="0" y="12045"/>
                    </a:lnTo>
                    <a:cubicBezTo>
                      <a:pt x="0" y="16433"/>
                      <a:pt x="3554" y="19987"/>
                      <a:pt x="7918" y="19987"/>
                    </a:cubicBezTo>
                    <a:lnTo>
                      <a:pt x="187726" y="19987"/>
                    </a:lnTo>
                    <a:cubicBezTo>
                      <a:pt x="192115" y="19987"/>
                      <a:pt x="195668" y="16433"/>
                      <a:pt x="195668" y="12045"/>
                    </a:cubicBezTo>
                    <a:lnTo>
                      <a:pt x="195668"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55;p69">
                <a:extLst>
                  <a:ext uri="{FF2B5EF4-FFF2-40B4-BE49-F238E27FC236}">
                    <a16:creationId xmlns:a16="http://schemas.microsoft.com/office/drawing/2014/main" xmlns="" id="{35D0E515-3E6C-5A30-A2DB-A4628FC15429}"/>
                  </a:ext>
                </a:extLst>
              </p:cNvPr>
              <p:cNvSpPr/>
              <p:nvPr/>
            </p:nvSpPr>
            <p:spPr>
              <a:xfrm>
                <a:off x="1377550" y="3800775"/>
                <a:ext cx="4892325" cy="434700"/>
              </a:xfrm>
              <a:custGeom>
                <a:avLst/>
                <a:gdLst/>
                <a:ahLst/>
                <a:cxnLst/>
                <a:rect l="l" t="t" r="r" b="b"/>
                <a:pathLst>
                  <a:path w="195693" h="17388" extrusionOk="0">
                    <a:moveTo>
                      <a:pt x="0" y="0"/>
                    </a:moveTo>
                    <a:lnTo>
                      <a:pt x="0" y="12045"/>
                    </a:lnTo>
                    <a:cubicBezTo>
                      <a:pt x="0" y="12260"/>
                      <a:pt x="24" y="12426"/>
                      <a:pt x="24" y="12641"/>
                    </a:cubicBezTo>
                    <a:cubicBezTo>
                      <a:pt x="1288" y="15432"/>
                      <a:pt x="4055" y="17387"/>
                      <a:pt x="7322" y="17387"/>
                    </a:cubicBezTo>
                    <a:lnTo>
                      <a:pt x="188346" y="17387"/>
                    </a:lnTo>
                    <a:cubicBezTo>
                      <a:pt x="191614" y="17387"/>
                      <a:pt x="194404" y="15408"/>
                      <a:pt x="195668" y="12641"/>
                    </a:cubicBezTo>
                    <a:cubicBezTo>
                      <a:pt x="195668" y="12426"/>
                      <a:pt x="195692" y="12260"/>
                      <a:pt x="195692" y="12045"/>
                    </a:cubicBezTo>
                    <a:lnTo>
                      <a:pt x="195692"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56;p69">
                <a:extLst>
                  <a:ext uri="{FF2B5EF4-FFF2-40B4-BE49-F238E27FC236}">
                    <a16:creationId xmlns:a16="http://schemas.microsoft.com/office/drawing/2014/main" xmlns="" id="{8F8EB349-0F7B-2506-2989-A94011BEA900}"/>
                  </a:ext>
                </a:extLst>
              </p:cNvPr>
              <p:cNvSpPr/>
              <p:nvPr/>
            </p:nvSpPr>
            <p:spPr>
              <a:xfrm>
                <a:off x="1633925" y="1098525"/>
                <a:ext cx="4377750" cy="2526375"/>
              </a:xfrm>
              <a:custGeom>
                <a:avLst/>
                <a:gdLst/>
                <a:ahLst/>
                <a:cxnLst/>
                <a:rect l="l" t="t" r="r" b="b"/>
                <a:pathLst>
                  <a:path w="175110" h="101055" extrusionOk="0">
                    <a:moveTo>
                      <a:pt x="1" y="0"/>
                    </a:moveTo>
                    <a:lnTo>
                      <a:pt x="1" y="101055"/>
                    </a:lnTo>
                    <a:lnTo>
                      <a:pt x="175110" y="101055"/>
                    </a:lnTo>
                    <a:lnTo>
                      <a:pt x="175110"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3857;p69">
                <a:extLst>
                  <a:ext uri="{FF2B5EF4-FFF2-40B4-BE49-F238E27FC236}">
                    <a16:creationId xmlns:a16="http://schemas.microsoft.com/office/drawing/2014/main" xmlns="" id="{3B706BF7-433F-08DA-ECDD-4995A88E2082}"/>
                  </a:ext>
                </a:extLst>
              </p:cNvPr>
              <p:cNvSpPr/>
              <p:nvPr/>
            </p:nvSpPr>
            <p:spPr>
              <a:xfrm>
                <a:off x="3727400" y="3947450"/>
                <a:ext cx="190825" cy="190825"/>
              </a:xfrm>
              <a:custGeom>
                <a:avLst/>
                <a:gdLst/>
                <a:ahLst/>
                <a:cxnLst/>
                <a:rect l="l" t="t" r="r" b="b"/>
                <a:pathLst>
                  <a:path w="7633" h="7633" extrusionOk="0">
                    <a:moveTo>
                      <a:pt x="3816" y="1"/>
                    </a:moveTo>
                    <a:cubicBezTo>
                      <a:pt x="1694" y="1"/>
                      <a:pt x="0" y="1694"/>
                      <a:pt x="0" y="3817"/>
                    </a:cubicBezTo>
                    <a:cubicBezTo>
                      <a:pt x="0" y="5939"/>
                      <a:pt x="1694" y="7633"/>
                      <a:pt x="3816" y="7633"/>
                    </a:cubicBezTo>
                    <a:cubicBezTo>
                      <a:pt x="5939" y="7633"/>
                      <a:pt x="7632" y="5939"/>
                      <a:pt x="7632" y="3817"/>
                    </a:cubicBezTo>
                    <a:cubicBezTo>
                      <a:pt x="7632" y="1742"/>
                      <a:pt x="5939" y="1"/>
                      <a:pt x="3816" y="1"/>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858;p69">
                <a:extLst>
                  <a:ext uri="{FF2B5EF4-FFF2-40B4-BE49-F238E27FC236}">
                    <a16:creationId xmlns:a16="http://schemas.microsoft.com/office/drawing/2014/main" xmlns="" id="{A2EDFECA-3A51-4713-F53F-71845F6FD800}"/>
                  </a:ext>
                </a:extLst>
              </p:cNvPr>
              <p:cNvSpPr/>
              <p:nvPr/>
            </p:nvSpPr>
            <p:spPr>
              <a:xfrm>
                <a:off x="1633925" y="1098525"/>
                <a:ext cx="4377750" cy="47725"/>
              </a:xfrm>
              <a:custGeom>
                <a:avLst/>
                <a:gdLst/>
                <a:ahLst/>
                <a:cxnLst/>
                <a:rect l="l" t="t" r="r" b="b"/>
                <a:pathLst>
                  <a:path w="175110" h="1909" extrusionOk="0">
                    <a:moveTo>
                      <a:pt x="1" y="0"/>
                    </a:moveTo>
                    <a:lnTo>
                      <a:pt x="1" y="1908"/>
                    </a:lnTo>
                    <a:lnTo>
                      <a:pt x="175110" y="1908"/>
                    </a:lnTo>
                    <a:lnTo>
                      <a:pt x="175110"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3859;p69">
              <a:extLst>
                <a:ext uri="{FF2B5EF4-FFF2-40B4-BE49-F238E27FC236}">
                  <a16:creationId xmlns:a16="http://schemas.microsoft.com/office/drawing/2014/main" xmlns="" id="{91B13752-A543-774B-6163-697D230D55F4}"/>
                </a:ext>
              </a:extLst>
            </p:cNvPr>
            <p:cNvSpPr/>
            <p:nvPr/>
          </p:nvSpPr>
          <p:spPr>
            <a:xfrm>
              <a:off x="2574294" y="3371695"/>
              <a:ext cx="164700" cy="164700"/>
            </a:xfrm>
            <a:prstGeom prst="ellipse">
              <a:avLst/>
            </a:prstGeom>
            <a:solidFill>
              <a:schemeClr val="tx1">
                <a:lumMod val="60000"/>
                <a:lumOff val="40000"/>
              </a:schemeClr>
            </a:solidFill>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666" y="579617"/>
            <a:ext cx="7491198" cy="2940184"/>
          </a:xfrm>
          <a:prstGeom prst="rect">
            <a:avLst/>
          </a:prstGeom>
        </p:spPr>
      </p:pic>
    </p:spTree>
    <p:extLst>
      <p:ext uri="{BB962C8B-B14F-4D97-AF65-F5344CB8AC3E}">
        <p14:creationId xmlns:p14="http://schemas.microsoft.com/office/powerpoint/2010/main" val="131068741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20"/>
        <p:cNvGrpSpPr/>
        <p:nvPr/>
      </p:nvGrpSpPr>
      <p:grpSpPr>
        <a:xfrm>
          <a:off x="0" y="0"/>
          <a:ext cx="0" cy="0"/>
          <a:chOff x="0" y="0"/>
          <a:chExt cx="0" cy="0"/>
        </a:xfrm>
      </p:grpSpPr>
      <p:sp>
        <p:nvSpPr>
          <p:cNvPr id="3823" name="Google Shape;3823;p69"/>
          <p:cNvSpPr/>
          <p:nvPr/>
        </p:nvSpPr>
        <p:spPr>
          <a:xfrm>
            <a:off x="413500" y="1601500"/>
            <a:ext cx="210600" cy="210600"/>
          </a:xfrm>
          <a:prstGeom prst="ellipse">
            <a:avLst/>
          </a:pr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4" name="Google Shape;3824;p69"/>
          <p:cNvGrpSpPr/>
          <p:nvPr/>
        </p:nvGrpSpPr>
        <p:grpSpPr>
          <a:xfrm>
            <a:off x="48402" y="269520"/>
            <a:ext cx="1484678" cy="1485036"/>
            <a:chOff x="1347125" y="349025"/>
            <a:chExt cx="4978800" cy="4980000"/>
          </a:xfrm>
        </p:grpSpPr>
        <p:sp>
          <p:nvSpPr>
            <p:cNvPr id="3825" name="Google Shape;3825;p69"/>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9"/>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9"/>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9"/>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9"/>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9"/>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9"/>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9"/>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9"/>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9"/>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9"/>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9"/>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9"/>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9"/>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9"/>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9"/>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9"/>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9"/>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9"/>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9"/>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9"/>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9"/>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3847;p69">
            <a:extLst>
              <a:ext uri="{FF2B5EF4-FFF2-40B4-BE49-F238E27FC236}">
                <a16:creationId xmlns:a16="http://schemas.microsoft.com/office/drawing/2014/main" xmlns="" id="{3F76D6DD-69B9-7898-1D3C-0EC080CCD2D0}"/>
              </a:ext>
            </a:extLst>
          </p:cNvPr>
          <p:cNvGrpSpPr/>
          <p:nvPr/>
        </p:nvGrpSpPr>
        <p:grpSpPr>
          <a:xfrm>
            <a:off x="469232" y="373509"/>
            <a:ext cx="8361947" cy="4677090"/>
            <a:chOff x="719991" y="980900"/>
            <a:chExt cx="3873254" cy="3181704"/>
          </a:xfrm>
        </p:grpSpPr>
        <p:grpSp>
          <p:nvGrpSpPr>
            <p:cNvPr id="7" name="Google Shape;3848;p69">
              <a:extLst>
                <a:ext uri="{FF2B5EF4-FFF2-40B4-BE49-F238E27FC236}">
                  <a16:creationId xmlns:a16="http://schemas.microsoft.com/office/drawing/2014/main" xmlns="" id="{5BB7CADE-C2E4-BB83-368D-3FFCC0E94CF2}"/>
                </a:ext>
              </a:extLst>
            </p:cNvPr>
            <p:cNvGrpSpPr/>
            <p:nvPr/>
          </p:nvGrpSpPr>
          <p:grpSpPr>
            <a:xfrm>
              <a:off x="719991" y="980900"/>
              <a:ext cx="3873254" cy="3181704"/>
              <a:chOff x="1377550" y="921425"/>
              <a:chExt cx="4892325" cy="4018825"/>
            </a:xfrm>
          </p:grpSpPr>
          <p:sp>
            <p:nvSpPr>
              <p:cNvPr id="9" name="Google Shape;3849;p69">
                <a:extLst>
                  <a:ext uri="{FF2B5EF4-FFF2-40B4-BE49-F238E27FC236}">
                    <a16:creationId xmlns:a16="http://schemas.microsoft.com/office/drawing/2014/main" xmlns="" id="{386B11F0-724D-CAFE-1292-7C0D1722D6A0}"/>
                  </a:ext>
                </a:extLst>
              </p:cNvPr>
              <p:cNvSpPr/>
              <p:nvPr/>
            </p:nvSpPr>
            <p:spPr>
              <a:xfrm>
                <a:off x="3046475" y="4166875"/>
                <a:ext cx="1555050" cy="725075"/>
              </a:xfrm>
              <a:custGeom>
                <a:avLst/>
                <a:gdLst/>
                <a:ahLst/>
                <a:cxnLst/>
                <a:rect l="l" t="t" r="r" b="b"/>
                <a:pathLst>
                  <a:path w="62202" h="29003" extrusionOk="0">
                    <a:moveTo>
                      <a:pt x="58720" y="1"/>
                    </a:moveTo>
                    <a:lnTo>
                      <a:pt x="3291" y="120"/>
                    </a:lnTo>
                    <a:lnTo>
                      <a:pt x="0" y="29003"/>
                    </a:lnTo>
                    <a:lnTo>
                      <a:pt x="62202" y="28860"/>
                    </a:lnTo>
                    <a:lnTo>
                      <a:pt x="58720" y="1"/>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50;p69">
                <a:extLst>
                  <a:ext uri="{FF2B5EF4-FFF2-40B4-BE49-F238E27FC236}">
                    <a16:creationId xmlns:a16="http://schemas.microsoft.com/office/drawing/2014/main" xmlns="" id="{66F26A79-E8D2-CF0B-12AC-0B413DCC0A0D}"/>
                  </a:ext>
                </a:extLst>
              </p:cNvPr>
              <p:cNvSpPr/>
              <p:nvPr/>
            </p:nvSpPr>
            <p:spPr>
              <a:xfrm>
                <a:off x="3046475" y="4793550"/>
                <a:ext cx="1555050" cy="98400"/>
              </a:xfrm>
              <a:custGeom>
                <a:avLst/>
                <a:gdLst/>
                <a:ahLst/>
                <a:cxnLst/>
                <a:rect l="l" t="t" r="r" b="b"/>
                <a:pathLst>
                  <a:path w="62202" h="3936" extrusionOk="0">
                    <a:moveTo>
                      <a:pt x="61773" y="0"/>
                    </a:moveTo>
                    <a:lnTo>
                      <a:pt x="406" y="24"/>
                    </a:lnTo>
                    <a:lnTo>
                      <a:pt x="0" y="3936"/>
                    </a:lnTo>
                    <a:lnTo>
                      <a:pt x="0" y="3936"/>
                    </a:lnTo>
                    <a:lnTo>
                      <a:pt x="62202" y="3793"/>
                    </a:lnTo>
                    <a:lnTo>
                      <a:pt x="61773"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51;p69">
                <a:extLst>
                  <a:ext uri="{FF2B5EF4-FFF2-40B4-BE49-F238E27FC236}">
                    <a16:creationId xmlns:a16="http://schemas.microsoft.com/office/drawing/2014/main" xmlns="" id="{7C35BA12-AA66-BDD8-18AB-43D956EAA2C4}"/>
                  </a:ext>
                </a:extLst>
              </p:cNvPr>
              <p:cNvSpPr/>
              <p:nvPr/>
            </p:nvSpPr>
            <p:spPr>
              <a:xfrm>
                <a:off x="3097150" y="4166875"/>
                <a:ext cx="1451900" cy="285625"/>
              </a:xfrm>
              <a:custGeom>
                <a:avLst/>
                <a:gdLst/>
                <a:ahLst/>
                <a:cxnLst/>
                <a:rect l="l" t="t" r="r" b="b"/>
                <a:pathLst>
                  <a:path w="58076" h="11425" extrusionOk="0">
                    <a:moveTo>
                      <a:pt x="56693" y="1"/>
                    </a:moveTo>
                    <a:lnTo>
                      <a:pt x="1264" y="120"/>
                    </a:lnTo>
                    <a:lnTo>
                      <a:pt x="0" y="11425"/>
                    </a:lnTo>
                    <a:lnTo>
                      <a:pt x="58076" y="11258"/>
                    </a:lnTo>
                    <a:lnTo>
                      <a:pt x="56693" y="1"/>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852;p69">
                <a:extLst>
                  <a:ext uri="{FF2B5EF4-FFF2-40B4-BE49-F238E27FC236}">
                    <a16:creationId xmlns:a16="http://schemas.microsoft.com/office/drawing/2014/main" xmlns="" id="{00E17751-EEC5-254A-C5EB-2176F520CA52}"/>
                  </a:ext>
                </a:extLst>
              </p:cNvPr>
              <p:cNvSpPr/>
              <p:nvPr/>
            </p:nvSpPr>
            <p:spPr>
              <a:xfrm>
                <a:off x="2810350" y="4858550"/>
                <a:ext cx="2026100" cy="81700"/>
              </a:xfrm>
              <a:custGeom>
                <a:avLst/>
                <a:gdLst/>
                <a:ahLst/>
                <a:cxnLst/>
                <a:rect l="l" t="t" r="r" b="b"/>
                <a:pathLst>
                  <a:path w="81044" h="3268" extrusionOk="0">
                    <a:moveTo>
                      <a:pt x="81044" y="0"/>
                    </a:moveTo>
                    <a:lnTo>
                      <a:pt x="0" y="215"/>
                    </a:lnTo>
                    <a:lnTo>
                      <a:pt x="24" y="3268"/>
                    </a:lnTo>
                    <a:lnTo>
                      <a:pt x="81044" y="3053"/>
                    </a:lnTo>
                    <a:lnTo>
                      <a:pt x="81044"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53;p69">
                <a:extLst>
                  <a:ext uri="{FF2B5EF4-FFF2-40B4-BE49-F238E27FC236}">
                    <a16:creationId xmlns:a16="http://schemas.microsoft.com/office/drawing/2014/main" xmlns="" id="{BA5B747C-0718-1B0A-0EAA-4FBC2C57AC39}"/>
                  </a:ext>
                </a:extLst>
              </p:cNvPr>
              <p:cNvSpPr/>
              <p:nvPr/>
            </p:nvSpPr>
            <p:spPr>
              <a:xfrm>
                <a:off x="1377550" y="921425"/>
                <a:ext cx="4891725" cy="2879375"/>
              </a:xfrm>
              <a:custGeom>
                <a:avLst/>
                <a:gdLst/>
                <a:ahLst/>
                <a:cxnLst/>
                <a:rect l="l" t="t" r="r" b="b"/>
                <a:pathLst>
                  <a:path w="195669" h="115175" extrusionOk="0">
                    <a:moveTo>
                      <a:pt x="7918" y="1"/>
                    </a:moveTo>
                    <a:cubicBezTo>
                      <a:pt x="3554" y="1"/>
                      <a:pt x="0" y="3554"/>
                      <a:pt x="0" y="7943"/>
                    </a:cubicBezTo>
                    <a:lnTo>
                      <a:pt x="0" y="115174"/>
                    </a:lnTo>
                    <a:lnTo>
                      <a:pt x="195668" y="115174"/>
                    </a:lnTo>
                    <a:lnTo>
                      <a:pt x="195668" y="7943"/>
                    </a:lnTo>
                    <a:cubicBezTo>
                      <a:pt x="195668" y="3554"/>
                      <a:pt x="192115" y="1"/>
                      <a:pt x="187726" y="1"/>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54;p69">
                <a:extLst>
                  <a:ext uri="{FF2B5EF4-FFF2-40B4-BE49-F238E27FC236}">
                    <a16:creationId xmlns:a16="http://schemas.microsoft.com/office/drawing/2014/main" xmlns="" id="{37A333F1-FD61-F43D-33A1-83DC2E6973DA}"/>
                  </a:ext>
                </a:extLst>
              </p:cNvPr>
              <p:cNvSpPr/>
              <p:nvPr/>
            </p:nvSpPr>
            <p:spPr>
              <a:xfrm>
                <a:off x="1377550" y="3800775"/>
                <a:ext cx="4891725" cy="499700"/>
              </a:xfrm>
              <a:custGeom>
                <a:avLst/>
                <a:gdLst/>
                <a:ahLst/>
                <a:cxnLst/>
                <a:rect l="l" t="t" r="r" b="b"/>
                <a:pathLst>
                  <a:path w="195669" h="19988" extrusionOk="0">
                    <a:moveTo>
                      <a:pt x="0" y="0"/>
                    </a:moveTo>
                    <a:lnTo>
                      <a:pt x="0" y="12045"/>
                    </a:lnTo>
                    <a:cubicBezTo>
                      <a:pt x="0" y="16433"/>
                      <a:pt x="3554" y="19987"/>
                      <a:pt x="7918" y="19987"/>
                    </a:cubicBezTo>
                    <a:lnTo>
                      <a:pt x="187726" y="19987"/>
                    </a:lnTo>
                    <a:cubicBezTo>
                      <a:pt x="192115" y="19987"/>
                      <a:pt x="195668" y="16433"/>
                      <a:pt x="195668" y="12045"/>
                    </a:cubicBezTo>
                    <a:lnTo>
                      <a:pt x="195668"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55;p69">
                <a:extLst>
                  <a:ext uri="{FF2B5EF4-FFF2-40B4-BE49-F238E27FC236}">
                    <a16:creationId xmlns:a16="http://schemas.microsoft.com/office/drawing/2014/main" xmlns="" id="{35D0E515-3E6C-5A30-A2DB-A4628FC15429}"/>
                  </a:ext>
                </a:extLst>
              </p:cNvPr>
              <p:cNvSpPr/>
              <p:nvPr/>
            </p:nvSpPr>
            <p:spPr>
              <a:xfrm>
                <a:off x="1377550" y="3800775"/>
                <a:ext cx="4892325" cy="434700"/>
              </a:xfrm>
              <a:custGeom>
                <a:avLst/>
                <a:gdLst/>
                <a:ahLst/>
                <a:cxnLst/>
                <a:rect l="l" t="t" r="r" b="b"/>
                <a:pathLst>
                  <a:path w="195693" h="17388" extrusionOk="0">
                    <a:moveTo>
                      <a:pt x="0" y="0"/>
                    </a:moveTo>
                    <a:lnTo>
                      <a:pt x="0" y="12045"/>
                    </a:lnTo>
                    <a:cubicBezTo>
                      <a:pt x="0" y="12260"/>
                      <a:pt x="24" y="12426"/>
                      <a:pt x="24" y="12641"/>
                    </a:cubicBezTo>
                    <a:cubicBezTo>
                      <a:pt x="1288" y="15432"/>
                      <a:pt x="4055" y="17387"/>
                      <a:pt x="7322" y="17387"/>
                    </a:cubicBezTo>
                    <a:lnTo>
                      <a:pt x="188346" y="17387"/>
                    </a:lnTo>
                    <a:cubicBezTo>
                      <a:pt x="191614" y="17387"/>
                      <a:pt x="194404" y="15408"/>
                      <a:pt x="195668" y="12641"/>
                    </a:cubicBezTo>
                    <a:cubicBezTo>
                      <a:pt x="195668" y="12426"/>
                      <a:pt x="195692" y="12260"/>
                      <a:pt x="195692" y="12045"/>
                    </a:cubicBezTo>
                    <a:lnTo>
                      <a:pt x="195692"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56;p69">
                <a:extLst>
                  <a:ext uri="{FF2B5EF4-FFF2-40B4-BE49-F238E27FC236}">
                    <a16:creationId xmlns:a16="http://schemas.microsoft.com/office/drawing/2014/main" xmlns="" id="{8F8EB349-0F7B-2506-2989-A94011BEA900}"/>
                  </a:ext>
                </a:extLst>
              </p:cNvPr>
              <p:cNvSpPr/>
              <p:nvPr/>
            </p:nvSpPr>
            <p:spPr>
              <a:xfrm>
                <a:off x="1633925" y="1098525"/>
                <a:ext cx="4377750" cy="2526375"/>
              </a:xfrm>
              <a:custGeom>
                <a:avLst/>
                <a:gdLst/>
                <a:ahLst/>
                <a:cxnLst/>
                <a:rect l="l" t="t" r="r" b="b"/>
                <a:pathLst>
                  <a:path w="175110" h="101055" extrusionOk="0">
                    <a:moveTo>
                      <a:pt x="1" y="0"/>
                    </a:moveTo>
                    <a:lnTo>
                      <a:pt x="1" y="101055"/>
                    </a:lnTo>
                    <a:lnTo>
                      <a:pt x="175110" y="101055"/>
                    </a:lnTo>
                    <a:lnTo>
                      <a:pt x="175110"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3857;p69">
                <a:extLst>
                  <a:ext uri="{FF2B5EF4-FFF2-40B4-BE49-F238E27FC236}">
                    <a16:creationId xmlns:a16="http://schemas.microsoft.com/office/drawing/2014/main" xmlns="" id="{3B706BF7-433F-08DA-ECDD-4995A88E2082}"/>
                  </a:ext>
                </a:extLst>
              </p:cNvPr>
              <p:cNvSpPr/>
              <p:nvPr/>
            </p:nvSpPr>
            <p:spPr>
              <a:xfrm>
                <a:off x="3727400" y="3947450"/>
                <a:ext cx="190825" cy="190825"/>
              </a:xfrm>
              <a:custGeom>
                <a:avLst/>
                <a:gdLst/>
                <a:ahLst/>
                <a:cxnLst/>
                <a:rect l="l" t="t" r="r" b="b"/>
                <a:pathLst>
                  <a:path w="7633" h="7633" extrusionOk="0">
                    <a:moveTo>
                      <a:pt x="3816" y="1"/>
                    </a:moveTo>
                    <a:cubicBezTo>
                      <a:pt x="1694" y="1"/>
                      <a:pt x="0" y="1694"/>
                      <a:pt x="0" y="3817"/>
                    </a:cubicBezTo>
                    <a:cubicBezTo>
                      <a:pt x="0" y="5939"/>
                      <a:pt x="1694" y="7633"/>
                      <a:pt x="3816" y="7633"/>
                    </a:cubicBezTo>
                    <a:cubicBezTo>
                      <a:pt x="5939" y="7633"/>
                      <a:pt x="7632" y="5939"/>
                      <a:pt x="7632" y="3817"/>
                    </a:cubicBezTo>
                    <a:cubicBezTo>
                      <a:pt x="7632" y="1742"/>
                      <a:pt x="5939" y="1"/>
                      <a:pt x="3816" y="1"/>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858;p69">
                <a:extLst>
                  <a:ext uri="{FF2B5EF4-FFF2-40B4-BE49-F238E27FC236}">
                    <a16:creationId xmlns:a16="http://schemas.microsoft.com/office/drawing/2014/main" xmlns="" id="{A2EDFECA-3A51-4713-F53F-71845F6FD800}"/>
                  </a:ext>
                </a:extLst>
              </p:cNvPr>
              <p:cNvSpPr/>
              <p:nvPr/>
            </p:nvSpPr>
            <p:spPr>
              <a:xfrm>
                <a:off x="1633925" y="1098525"/>
                <a:ext cx="4377750" cy="47725"/>
              </a:xfrm>
              <a:custGeom>
                <a:avLst/>
                <a:gdLst/>
                <a:ahLst/>
                <a:cxnLst/>
                <a:rect l="l" t="t" r="r" b="b"/>
                <a:pathLst>
                  <a:path w="175110" h="1909" extrusionOk="0">
                    <a:moveTo>
                      <a:pt x="1" y="0"/>
                    </a:moveTo>
                    <a:lnTo>
                      <a:pt x="1" y="1908"/>
                    </a:lnTo>
                    <a:lnTo>
                      <a:pt x="175110" y="1908"/>
                    </a:lnTo>
                    <a:lnTo>
                      <a:pt x="175110"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3859;p69">
              <a:extLst>
                <a:ext uri="{FF2B5EF4-FFF2-40B4-BE49-F238E27FC236}">
                  <a16:creationId xmlns:a16="http://schemas.microsoft.com/office/drawing/2014/main" xmlns="" id="{91B13752-A543-774B-6163-697D230D55F4}"/>
                </a:ext>
              </a:extLst>
            </p:cNvPr>
            <p:cNvSpPr/>
            <p:nvPr/>
          </p:nvSpPr>
          <p:spPr>
            <a:xfrm>
              <a:off x="2574294" y="3371695"/>
              <a:ext cx="164700" cy="164700"/>
            </a:xfrm>
            <a:prstGeom prst="ellipse">
              <a:avLst/>
            </a:prstGeom>
            <a:solidFill>
              <a:schemeClr val="tx1">
                <a:lumMod val="60000"/>
                <a:lumOff val="40000"/>
              </a:schemeClr>
            </a:solidFill>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958" y="579617"/>
            <a:ext cx="7499905" cy="2940184"/>
          </a:xfrm>
          <a:prstGeom prst="rect">
            <a:avLst/>
          </a:prstGeom>
        </p:spPr>
      </p:pic>
    </p:spTree>
    <p:extLst>
      <p:ext uri="{BB962C8B-B14F-4D97-AF65-F5344CB8AC3E}">
        <p14:creationId xmlns:p14="http://schemas.microsoft.com/office/powerpoint/2010/main" val="44556286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20"/>
        <p:cNvGrpSpPr/>
        <p:nvPr/>
      </p:nvGrpSpPr>
      <p:grpSpPr>
        <a:xfrm>
          <a:off x="0" y="0"/>
          <a:ext cx="0" cy="0"/>
          <a:chOff x="0" y="0"/>
          <a:chExt cx="0" cy="0"/>
        </a:xfrm>
      </p:grpSpPr>
      <p:sp>
        <p:nvSpPr>
          <p:cNvPr id="3823" name="Google Shape;3823;p69"/>
          <p:cNvSpPr/>
          <p:nvPr/>
        </p:nvSpPr>
        <p:spPr>
          <a:xfrm>
            <a:off x="413500" y="1601500"/>
            <a:ext cx="210600" cy="210600"/>
          </a:xfrm>
          <a:prstGeom prst="ellipse">
            <a:avLst/>
          </a:pr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4" name="Google Shape;3824;p69"/>
          <p:cNvGrpSpPr/>
          <p:nvPr/>
        </p:nvGrpSpPr>
        <p:grpSpPr>
          <a:xfrm>
            <a:off x="48402" y="269520"/>
            <a:ext cx="1484678" cy="1485036"/>
            <a:chOff x="1347125" y="349025"/>
            <a:chExt cx="4978800" cy="4980000"/>
          </a:xfrm>
        </p:grpSpPr>
        <p:sp>
          <p:nvSpPr>
            <p:cNvPr id="3825" name="Google Shape;3825;p69"/>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9"/>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9"/>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9"/>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9"/>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9"/>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9"/>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9"/>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9"/>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9"/>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9"/>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9"/>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9"/>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9"/>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9"/>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9"/>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9"/>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9"/>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9"/>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9"/>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9"/>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9"/>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3847;p69">
            <a:extLst>
              <a:ext uri="{FF2B5EF4-FFF2-40B4-BE49-F238E27FC236}">
                <a16:creationId xmlns:a16="http://schemas.microsoft.com/office/drawing/2014/main" xmlns="" id="{3F76D6DD-69B9-7898-1D3C-0EC080CCD2D0}"/>
              </a:ext>
            </a:extLst>
          </p:cNvPr>
          <p:cNvGrpSpPr/>
          <p:nvPr/>
        </p:nvGrpSpPr>
        <p:grpSpPr>
          <a:xfrm>
            <a:off x="469232" y="373509"/>
            <a:ext cx="8361947" cy="4677090"/>
            <a:chOff x="719991" y="980900"/>
            <a:chExt cx="3873254" cy="3181704"/>
          </a:xfrm>
        </p:grpSpPr>
        <p:grpSp>
          <p:nvGrpSpPr>
            <p:cNvPr id="7" name="Google Shape;3848;p69">
              <a:extLst>
                <a:ext uri="{FF2B5EF4-FFF2-40B4-BE49-F238E27FC236}">
                  <a16:creationId xmlns:a16="http://schemas.microsoft.com/office/drawing/2014/main" xmlns="" id="{5BB7CADE-C2E4-BB83-368D-3FFCC0E94CF2}"/>
                </a:ext>
              </a:extLst>
            </p:cNvPr>
            <p:cNvGrpSpPr/>
            <p:nvPr/>
          </p:nvGrpSpPr>
          <p:grpSpPr>
            <a:xfrm>
              <a:off x="719991" y="980900"/>
              <a:ext cx="3873254" cy="3181704"/>
              <a:chOff x="1377550" y="921425"/>
              <a:chExt cx="4892325" cy="4018825"/>
            </a:xfrm>
          </p:grpSpPr>
          <p:sp>
            <p:nvSpPr>
              <p:cNvPr id="9" name="Google Shape;3849;p69">
                <a:extLst>
                  <a:ext uri="{FF2B5EF4-FFF2-40B4-BE49-F238E27FC236}">
                    <a16:creationId xmlns:a16="http://schemas.microsoft.com/office/drawing/2014/main" xmlns="" id="{386B11F0-724D-CAFE-1292-7C0D1722D6A0}"/>
                  </a:ext>
                </a:extLst>
              </p:cNvPr>
              <p:cNvSpPr/>
              <p:nvPr/>
            </p:nvSpPr>
            <p:spPr>
              <a:xfrm>
                <a:off x="3046475" y="4166875"/>
                <a:ext cx="1555050" cy="725075"/>
              </a:xfrm>
              <a:custGeom>
                <a:avLst/>
                <a:gdLst/>
                <a:ahLst/>
                <a:cxnLst/>
                <a:rect l="l" t="t" r="r" b="b"/>
                <a:pathLst>
                  <a:path w="62202" h="29003" extrusionOk="0">
                    <a:moveTo>
                      <a:pt x="58720" y="1"/>
                    </a:moveTo>
                    <a:lnTo>
                      <a:pt x="3291" y="120"/>
                    </a:lnTo>
                    <a:lnTo>
                      <a:pt x="0" y="29003"/>
                    </a:lnTo>
                    <a:lnTo>
                      <a:pt x="62202" y="28860"/>
                    </a:lnTo>
                    <a:lnTo>
                      <a:pt x="58720" y="1"/>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50;p69">
                <a:extLst>
                  <a:ext uri="{FF2B5EF4-FFF2-40B4-BE49-F238E27FC236}">
                    <a16:creationId xmlns:a16="http://schemas.microsoft.com/office/drawing/2014/main" xmlns="" id="{66F26A79-E8D2-CF0B-12AC-0B413DCC0A0D}"/>
                  </a:ext>
                </a:extLst>
              </p:cNvPr>
              <p:cNvSpPr/>
              <p:nvPr/>
            </p:nvSpPr>
            <p:spPr>
              <a:xfrm>
                <a:off x="3046475" y="4793550"/>
                <a:ext cx="1555050" cy="98400"/>
              </a:xfrm>
              <a:custGeom>
                <a:avLst/>
                <a:gdLst/>
                <a:ahLst/>
                <a:cxnLst/>
                <a:rect l="l" t="t" r="r" b="b"/>
                <a:pathLst>
                  <a:path w="62202" h="3936" extrusionOk="0">
                    <a:moveTo>
                      <a:pt x="61773" y="0"/>
                    </a:moveTo>
                    <a:lnTo>
                      <a:pt x="406" y="24"/>
                    </a:lnTo>
                    <a:lnTo>
                      <a:pt x="0" y="3936"/>
                    </a:lnTo>
                    <a:lnTo>
                      <a:pt x="0" y="3936"/>
                    </a:lnTo>
                    <a:lnTo>
                      <a:pt x="62202" y="3793"/>
                    </a:lnTo>
                    <a:lnTo>
                      <a:pt x="61773"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51;p69">
                <a:extLst>
                  <a:ext uri="{FF2B5EF4-FFF2-40B4-BE49-F238E27FC236}">
                    <a16:creationId xmlns:a16="http://schemas.microsoft.com/office/drawing/2014/main" xmlns="" id="{7C35BA12-AA66-BDD8-18AB-43D956EAA2C4}"/>
                  </a:ext>
                </a:extLst>
              </p:cNvPr>
              <p:cNvSpPr/>
              <p:nvPr/>
            </p:nvSpPr>
            <p:spPr>
              <a:xfrm>
                <a:off x="3097150" y="4166875"/>
                <a:ext cx="1451900" cy="285625"/>
              </a:xfrm>
              <a:custGeom>
                <a:avLst/>
                <a:gdLst/>
                <a:ahLst/>
                <a:cxnLst/>
                <a:rect l="l" t="t" r="r" b="b"/>
                <a:pathLst>
                  <a:path w="58076" h="11425" extrusionOk="0">
                    <a:moveTo>
                      <a:pt x="56693" y="1"/>
                    </a:moveTo>
                    <a:lnTo>
                      <a:pt x="1264" y="120"/>
                    </a:lnTo>
                    <a:lnTo>
                      <a:pt x="0" y="11425"/>
                    </a:lnTo>
                    <a:lnTo>
                      <a:pt x="58076" y="11258"/>
                    </a:lnTo>
                    <a:lnTo>
                      <a:pt x="56693" y="1"/>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852;p69">
                <a:extLst>
                  <a:ext uri="{FF2B5EF4-FFF2-40B4-BE49-F238E27FC236}">
                    <a16:creationId xmlns:a16="http://schemas.microsoft.com/office/drawing/2014/main" xmlns="" id="{00E17751-EEC5-254A-C5EB-2176F520CA52}"/>
                  </a:ext>
                </a:extLst>
              </p:cNvPr>
              <p:cNvSpPr/>
              <p:nvPr/>
            </p:nvSpPr>
            <p:spPr>
              <a:xfrm>
                <a:off x="2810350" y="4858550"/>
                <a:ext cx="2026100" cy="81700"/>
              </a:xfrm>
              <a:custGeom>
                <a:avLst/>
                <a:gdLst/>
                <a:ahLst/>
                <a:cxnLst/>
                <a:rect l="l" t="t" r="r" b="b"/>
                <a:pathLst>
                  <a:path w="81044" h="3268" extrusionOk="0">
                    <a:moveTo>
                      <a:pt x="81044" y="0"/>
                    </a:moveTo>
                    <a:lnTo>
                      <a:pt x="0" y="215"/>
                    </a:lnTo>
                    <a:lnTo>
                      <a:pt x="24" y="3268"/>
                    </a:lnTo>
                    <a:lnTo>
                      <a:pt x="81044" y="3053"/>
                    </a:lnTo>
                    <a:lnTo>
                      <a:pt x="81044"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53;p69">
                <a:extLst>
                  <a:ext uri="{FF2B5EF4-FFF2-40B4-BE49-F238E27FC236}">
                    <a16:creationId xmlns:a16="http://schemas.microsoft.com/office/drawing/2014/main" xmlns="" id="{BA5B747C-0718-1B0A-0EAA-4FBC2C57AC39}"/>
                  </a:ext>
                </a:extLst>
              </p:cNvPr>
              <p:cNvSpPr/>
              <p:nvPr/>
            </p:nvSpPr>
            <p:spPr>
              <a:xfrm>
                <a:off x="1377550" y="921425"/>
                <a:ext cx="4891725" cy="2879375"/>
              </a:xfrm>
              <a:custGeom>
                <a:avLst/>
                <a:gdLst/>
                <a:ahLst/>
                <a:cxnLst/>
                <a:rect l="l" t="t" r="r" b="b"/>
                <a:pathLst>
                  <a:path w="195669" h="115175" extrusionOk="0">
                    <a:moveTo>
                      <a:pt x="7918" y="1"/>
                    </a:moveTo>
                    <a:cubicBezTo>
                      <a:pt x="3554" y="1"/>
                      <a:pt x="0" y="3554"/>
                      <a:pt x="0" y="7943"/>
                    </a:cubicBezTo>
                    <a:lnTo>
                      <a:pt x="0" y="115174"/>
                    </a:lnTo>
                    <a:lnTo>
                      <a:pt x="195668" y="115174"/>
                    </a:lnTo>
                    <a:lnTo>
                      <a:pt x="195668" y="7943"/>
                    </a:lnTo>
                    <a:cubicBezTo>
                      <a:pt x="195668" y="3554"/>
                      <a:pt x="192115" y="1"/>
                      <a:pt x="187726" y="1"/>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54;p69">
                <a:extLst>
                  <a:ext uri="{FF2B5EF4-FFF2-40B4-BE49-F238E27FC236}">
                    <a16:creationId xmlns:a16="http://schemas.microsoft.com/office/drawing/2014/main" xmlns="" id="{37A333F1-FD61-F43D-33A1-83DC2E6973DA}"/>
                  </a:ext>
                </a:extLst>
              </p:cNvPr>
              <p:cNvSpPr/>
              <p:nvPr/>
            </p:nvSpPr>
            <p:spPr>
              <a:xfrm>
                <a:off x="1377550" y="3800775"/>
                <a:ext cx="4891725" cy="499700"/>
              </a:xfrm>
              <a:custGeom>
                <a:avLst/>
                <a:gdLst/>
                <a:ahLst/>
                <a:cxnLst/>
                <a:rect l="l" t="t" r="r" b="b"/>
                <a:pathLst>
                  <a:path w="195669" h="19988" extrusionOk="0">
                    <a:moveTo>
                      <a:pt x="0" y="0"/>
                    </a:moveTo>
                    <a:lnTo>
                      <a:pt x="0" y="12045"/>
                    </a:lnTo>
                    <a:cubicBezTo>
                      <a:pt x="0" y="16433"/>
                      <a:pt x="3554" y="19987"/>
                      <a:pt x="7918" y="19987"/>
                    </a:cubicBezTo>
                    <a:lnTo>
                      <a:pt x="187726" y="19987"/>
                    </a:lnTo>
                    <a:cubicBezTo>
                      <a:pt x="192115" y="19987"/>
                      <a:pt x="195668" y="16433"/>
                      <a:pt x="195668" y="12045"/>
                    </a:cubicBezTo>
                    <a:lnTo>
                      <a:pt x="195668"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55;p69">
                <a:extLst>
                  <a:ext uri="{FF2B5EF4-FFF2-40B4-BE49-F238E27FC236}">
                    <a16:creationId xmlns:a16="http://schemas.microsoft.com/office/drawing/2014/main" xmlns="" id="{35D0E515-3E6C-5A30-A2DB-A4628FC15429}"/>
                  </a:ext>
                </a:extLst>
              </p:cNvPr>
              <p:cNvSpPr/>
              <p:nvPr/>
            </p:nvSpPr>
            <p:spPr>
              <a:xfrm>
                <a:off x="1377550" y="3800775"/>
                <a:ext cx="4892325" cy="434700"/>
              </a:xfrm>
              <a:custGeom>
                <a:avLst/>
                <a:gdLst/>
                <a:ahLst/>
                <a:cxnLst/>
                <a:rect l="l" t="t" r="r" b="b"/>
                <a:pathLst>
                  <a:path w="195693" h="17388" extrusionOk="0">
                    <a:moveTo>
                      <a:pt x="0" y="0"/>
                    </a:moveTo>
                    <a:lnTo>
                      <a:pt x="0" y="12045"/>
                    </a:lnTo>
                    <a:cubicBezTo>
                      <a:pt x="0" y="12260"/>
                      <a:pt x="24" y="12426"/>
                      <a:pt x="24" y="12641"/>
                    </a:cubicBezTo>
                    <a:cubicBezTo>
                      <a:pt x="1288" y="15432"/>
                      <a:pt x="4055" y="17387"/>
                      <a:pt x="7322" y="17387"/>
                    </a:cubicBezTo>
                    <a:lnTo>
                      <a:pt x="188346" y="17387"/>
                    </a:lnTo>
                    <a:cubicBezTo>
                      <a:pt x="191614" y="17387"/>
                      <a:pt x="194404" y="15408"/>
                      <a:pt x="195668" y="12641"/>
                    </a:cubicBezTo>
                    <a:cubicBezTo>
                      <a:pt x="195668" y="12426"/>
                      <a:pt x="195692" y="12260"/>
                      <a:pt x="195692" y="12045"/>
                    </a:cubicBezTo>
                    <a:lnTo>
                      <a:pt x="195692"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56;p69">
                <a:extLst>
                  <a:ext uri="{FF2B5EF4-FFF2-40B4-BE49-F238E27FC236}">
                    <a16:creationId xmlns:a16="http://schemas.microsoft.com/office/drawing/2014/main" xmlns="" id="{8F8EB349-0F7B-2506-2989-A94011BEA900}"/>
                  </a:ext>
                </a:extLst>
              </p:cNvPr>
              <p:cNvSpPr/>
              <p:nvPr/>
            </p:nvSpPr>
            <p:spPr>
              <a:xfrm>
                <a:off x="1633925" y="1098525"/>
                <a:ext cx="4377750" cy="2526375"/>
              </a:xfrm>
              <a:custGeom>
                <a:avLst/>
                <a:gdLst/>
                <a:ahLst/>
                <a:cxnLst/>
                <a:rect l="l" t="t" r="r" b="b"/>
                <a:pathLst>
                  <a:path w="175110" h="101055" extrusionOk="0">
                    <a:moveTo>
                      <a:pt x="1" y="0"/>
                    </a:moveTo>
                    <a:lnTo>
                      <a:pt x="1" y="101055"/>
                    </a:lnTo>
                    <a:lnTo>
                      <a:pt x="175110" y="101055"/>
                    </a:lnTo>
                    <a:lnTo>
                      <a:pt x="175110"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3857;p69">
                <a:extLst>
                  <a:ext uri="{FF2B5EF4-FFF2-40B4-BE49-F238E27FC236}">
                    <a16:creationId xmlns:a16="http://schemas.microsoft.com/office/drawing/2014/main" xmlns="" id="{3B706BF7-433F-08DA-ECDD-4995A88E2082}"/>
                  </a:ext>
                </a:extLst>
              </p:cNvPr>
              <p:cNvSpPr/>
              <p:nvPr/>
            </p:nvSpPr>
            <p:spPr>
              <a:xfrm>
                <a:off x="3727400" y="3947450"/>
                <a:ext cx="190825" cy="190825"/>
              </a:xfrm>
              <a:custGeom>
                <a:avLst/>
                <a:gdLst/>
                <a:ahLst/>
                <a:cxnLst/>
                <a:rect l="l" t="t" r="r" b="b"/>
                <a:pathLst>
                  <a:path w="7633" h="7633" extrusionOk="0">
                    <a:moveTo>
                      <a:pt x="3816" y="1"/>
                    </a:moveTo>
                    <a:cubicBezTo>
                      <a:pt x="1694" y="1"/>
                      <a:pt x="0" y="1694"/>
                      <a:pt x="0" y="3817"/>
                    </a:cubicBezTo>
                    <a:cubicBezTo>
                      <a:pt x="0" y="5939"/>
                      <a:pt x="1694" y="7633"/>
                      <a:pt x="3816" y="7633"/>
                    </a:cubicBezTo>
                    <a:cubicBezTo>
                      <a:pt x="5939" y="7633"/>
                      <a:pt x="7632" y="5939"/>
                      <a:pt x="7632" y="3817"/>
                    </a:cubicBezTo>
                    <a:cubicBezTo>
                      <a:pt x="7632" y="1742"/>
                      <a:pt x="5939" y="1"/>
                      <a:pt x="3816" y="1"/>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858;p69">
                <a:extLst>
                  <a:ext uri="{FF2B5EF4-FFF2-40B4-BE49-F238E27FC236}">
                    <a16:creationId xmlns:a16="http://schemas.microsoft.com/office/drawing/2014/main" xmlns="" id="{A2EDFECA-3A51-4713-F53F-71845F6FD800}"/>
                  </a:ext>
                </a:extLst>
              </p:cNvPr>
              <p:cNvSpPr/>
              <p:nvPr/>
            </p:nvSpPr>
            <p:spPr>
              <a:xfrm>
                <a:off x="1633925" y="1098525"/>
                <a:ext cx="4377750" cy="47725"/>
              </a:xfrm>
              <a:custGeom>
                <a:avLst/>
                <a:gdLst/>
                <a:ahLst/>
                <a:cxnLst/>
                <a:rect l="l" t="t" r="r" b="b"/>
                <a:pathLst>
                  <a:path w="175110" h="1909" extrusionOk="0">
                    <a:moveTo>
                      <a:pt x="1" y="0"/>
                    </a:moveTo>
                    <a:lnTo>
                      <a:pt x="1" y="1908"/>
                    </a:lnTo>
                    <a:lnTo>
                      <a:pt x="175110" y="1908"/>
                    </a:lnTo>
                    <a:lnTo>
                      <a:pt x="175110"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3859;p69">
              <a:extLst>
                <a:ext uri="{FF2B5EF4-FFF2-40B4-BE49-F238E27FC236}">
                  <a16:creationId xmlns:a16="http://schemas.microsoft.com/office/drawing/2014/main" xmlns="" id="{91B13752-A543-774B-6163-697D230D55F4}"/>
                </a:ext>
              </a:extLst>
            </p:cNvPr>
            <p:cNvSpPr/>
            <p:nvPr/>
          </p:nvSpPr>
          <p:spPr>
            <a:xfrm>
              <a:off x="2574294" y="3371695"/>
              <a:ext cx="164700" cy="164700"/>
            </a:xfrm>
            <a:prstGeom prst="ellipse">
              <a:avLst/>
            </a:prstGeom>
            <a:solidFill>
              <a:schemeClr val="tx1">
                <a:lumMod val="60000"/>
                <a:lumOff val="40000"/>
              </a:schemeClr>
            </a:solidFill>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666" y="579617"/>
            <a:ext cx="7491198" cy="2940184"/>
          </a:xfrm>
          <a:prstGeom prst="rect">
            <a:avLst/>
          </a:prstGeom>
        </p:spPr>
      </p:pic>
    </p:spTree>
    <p:extLst>
      <p:ext uri="{BB962C8B-B14F-4D97-AF65-F5344CB8AC3E}">
        <p14:creationId xmlns:p14="http://schemas.microsoft.com/office/powerpoint/2010/main" val="51642236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20"/>
        <p:cNvGrpSpPr/>
        <p:nvPr/>
      </p:nvGrpSpPr>
      <p:grpSpPr>
        <a:xfrm>
          <a:off x="0" y="0"/>
          <a:ext cx="0" cy="0"/>
          <a:chOff x="0" y="0"/>
          <a:chExt cx="0" cy="0"/>
        </a:xfrm>
      </p:grpSpPr>
      <p:sp>
        <p:nvSpPr>
          <p:cNvPr id="3823" name="Google Shape;3823;p69"/>
          <p:cNvSpPr/>
          <p:nvPr/>
        </p:nvSpPr>
        <p:spPr>
          <a:xfrm>
            <a:off x="413500" y="1601500"/>
            <a:ext cx="210600" cy="210600"/>
          </a:xfrm>
          <a:prstGeom prst="ellipse">
            <a:avLst/>
          </a:pr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4" name="Google Shape;3824;p69"/>
          <p:cNvGrpSpPr/>
          <p:nvPr/>
        </p:nvGrpSpPr>
        <p:grpSpPr>
          <a:xfrm>
            <a:off x="48402" y="269520"/>
            <a:ext cx="1484678" cy="1485036"/>
            <a:chOff x="1347125" y="349025"/>
            <a:chExt cx="4978800" cy="4980000"/>
          </a:xfrm>
        </p:grpSpPr>
        <p:sp>
          <p:nvSpPr>
            <p:cNvPr id="3825" name="Google Shape;3825;p69"/>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9"/>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9"/>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9"/>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9"/>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9"/>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9"/>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9"/>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9"/>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9"/>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9"/>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9"/>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9"/>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9"/>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9"/>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9"/>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9"/>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9"/>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9"/>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9"/>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9"/>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9"/>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3847;p69">
            <a:extLst>
              <a:ext uri="{FF2B5EF4-FFF2-40B4-BE49-F238E27FC236}">
                <a16:creationId xmlns:a16="http://schemas.microsoft.com/office/drawing/2014/main" xmlns="" id="{3F76D6DD-69B9-7898-1D3C-0EC080CCD2D0}"/>
              </a:ext>
            </a:extLst>
          </p:cNvPr>
          <p:cNvGrpSpPr/>
          <p:nvPr/>
        </p:nvGrpSpPr>
        <p:grpSpPr>
          <a:xfrm>
            <a:off x="469232" y="373509"/>
            <a:ext cx="8361947" cy="4677090"/>
            <a:chOff x="719991" y="980900"/>
            <a:chExt cx="3873254" cy="3181704"/>
          </a:xfrm>
        </p:grpSpPr>
        <p:grpSp>
          <p:nvGrpSpPr>
            <p:cNvPr id="7" name="Google Shape;3848;p69">
              <a:extLst>
                <a:ext uri="{FF2B5EF4-FFF2-40B4-BE49-F238E27FC236}">
                  <a16:creationId xmlns:a16="http://schemas.microsoft.com/office/drawing/2014/main" xmlns="" id="{5BB7CADE-C2E4-BB83-368D-3FFCC0E94CF2}"/>
                </a:ext>
              </a:extLst>
            </p:cNvPr>
            <p:cNvGrpSpPr/>
            <p:nvPr/>
          </p:nvGrpSpPr>
          <p:grpSpPr>
            <a:xfrm>
              <a:off x="719991" y="980900"/>
              <a:ext cx="3873254" cy="3181704"/>
              <a:chOff x="1377550" y="921425"/>
              <a:chExt cx="4892325" cy="4018825"/>
            </a:xfrm>
          </p:grpSpPr>
          <p:sp>
            <p:nvSpPr>
              <p:cNvPr id="9" name="Google Shape;3849;p69">
                <a:extLst>
                  <a:ext uri="{FF2B5EF4-FFF2-40B4-BE49-F238E27FC236}">
                    <a16:creationId xmlns:a16="http://schemas.microsoft.com/office/drawing/2014/main" xmlns="" id="{386B11F0-724D-CAFE-1292-7C0D1722D6A0}"/>
                  </a:ext>
                </a:extLst>
              </p:cNvPr>
              <p:cNvSpPr/>
              <p:nvPr/>
            </p:nvSpPr>
            <p:spPr>
              <a:xfrm>
                <a:off x="3046475" y="4166875"/>
                <a:ext cx="1555050" cy="725075"/>
              </a:xfrm>
              <a:custGeom>
                <a:avLst/>
                <a:gdLst/>
                <a:ahLst/>
                <a:cxnLst/>
                <a:rect l="l" t="t" r="r" b="b"/>
                <a:pathLst>
                  <a:path w="62202" h="29003" extrusionOk="0">
                    <a:moveTo>
                      <a:pt x="58720" y="1"/>
                    </a:moveTo>
                    <a:lnTo>
                      <a:pt x="3291" y="120"/>
                    </a:lnTo>
                    <a:lnTo>
                      <a:pt x="0" y="29003"/>
                    </a:lnTo>
                    <a:lnTo>
                      <a:pt x="62202" y="28860"/>
                    </a:lnTo>
                    <a:lnTo>
                      <a:pt x="58720" y="1"/>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50;p69">
                <a:extLst>
                  <a:ext uri="{FF2B5EF4-FFF2-40B4-BE49-F238E27FC236}">
                    <a16:creationId xmlns:a16="http://schemas.microsoft.com/office/drawing/2014/main" xmlns="" id="{66F26A79-E8D2-CF0B-12AC-0B413DCC0A0D}"/>
                  </a:ext>
                </a:extLst>
              </p:cNvPr>
              <p:cNvSpPr/>
              <p:nvPr/>
            </p:nvSpPr>
            <p:spPr>
              <a:xfrm>
                <a:off x="3046475" y="4793550"/>
                <a:ext cx="1555050" cy="98400"/>
              </a:xfrm>
              <a:custGeom>
                <a:avLst/>
                <a:gdLst/>
                <a:ahLst/>
                <a:cxnLst/>
                <a:rect l="l" t="t" r="r" b="b"/>
                <a:pathLst>
                  <a:path w="62202" h="3936" extrusionOk="0">
                    <a:moveTo>
                      <a:pt x="61773" y="0"/>
                    </a:moveTo>
                    <a:lnTo>
                      <a:pt x="406" y="24"/>
                    </a:lnTo>
                    <a:lnTo>
                      <a:pt x="0" y="3936"/>
                    </a:lnTo>
                    <a:lnTo>
                      <a:pt x="0" y="3936"/>
                    </a:lnTo>
                    <a:lnTo>
                      <a:pt x="62202" y="3793"/>
                    </a:lnTo>
                    <a:lnTo>
                      <a:pt x="61773"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51;p69">
                <a:extLst>
                  <a:ext uri="{FF2B5EF4-FFF2-40B4-BE49-F238E27FC236}">
                    <a16:creationId xmlns:a16="http://schemas.microsoft.com/office/drawing/2014/main" xmlns="" id="{7C35BA12-AA66-BDD8-18AB-43D956EAA2C4}"/>
                  </a:ext>
                </a:extLst>
              </p:cNvPr>
              <p:cNvSpPr/>
              <p:nvPr/>
            </p:nvSpPr>
            <p:spPr>
              <a:xfrm>
                <a:off x="3097150" y="4166875"/>
                <a:ext cx="1451900" cy="285625"/>
              </a:xfrm>
              <a:custGeom>
                <a:avLst/>
                <a:gdLst/>
                <a:ahLst/>
                <a:cxnLst/>
                <a:rect l="l" t="t" r="r" b="b"/>
                <a:pathLst>
                  <a:path w="58076" h="11425" extrusionOk="0">
                    <a:moveTo>
                      <a:pt x="56693" y="1"/>
                    </a:moveTo>
                    <a:lnTo>
                      <a:pt x="1264" y="120"/>
                    </a:lnTo>
                    <a:lnTo>
                      <a:pt x="0" y="11425"/>
                    </a:lnTo>
                    <a:lnTo>
                      <a:pt x="58076" y="11258"/>
                    </a:lnTo>
                    <a:lnTo>
                      <a:pt x="56693" y="1"/>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852;p69">
                <a:extLst>
                  <a:ext uri="{FF2B5EF4-FFF2-40B4-BE49-F238E27FC236}">
                    <a16:creationId xmlns:a16="http://schemas.microsoft.com/office/drawing/2014/main" xmlns="" id="{00E17751-EEC5-254A-C5EB-2176F520CA52}"/>
                  </a:ext>
                </a:extLst>
              </p:cNvPr>
              <p:cNvSpPr/>
              <p:nvPr/>
            </p:nvSpPr>
            <p:spPr>
              <a:xfrm>
                <a:off x="2810350" y="4858550"/>
                <a:ext cx="2026100" cy="81700"/>
              </a:xfrm>
              <a:custGeom>
                <a:avLst/>
                <a:gdLst/>
                <a:ahLst/>
                <a:cxnLst/>
                <a:rect l="l" t="t" r="r" b="b"/>
                <a:pathLst>
                  <a:path w="81044" h="3268" extrusionOk="0">
                    <a:moveTo>
                      <a:pt x="81044" y="0"/>
                    </a:moveTo>
                    <a:lnTo>
                      <a:pt x="0" y="215"/>
                    </a:lnTo>
                    <a:lnTo>
                      <a:pt x="24" y="3268"/>
                    </a:lnTo>
                    <a:lnTo>
                      <a:pt x="81044" y="3053"/>
                    </a:lnTo>
                    <a:lnTo>
                      <a:pt x="81044"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53;p69">
                <a:extLst>
                  <a:ext uri="{FF2B5EF4-FFF2-40B4-BE49-F238E27FC236}">
                    <a16:creationId xmlns:a16="http://schemas.microsoft.com/office/drawing/2014/main" xmlns="" id="{BA5B747C-0718-1B0A-0EAA-4FBC2C57AC39}"/>
                  </a:ext>
                </a:extLst>
              </p:cNvPr>
              <p:cNvSpPr/>
              <p:nvPr/>
            </p:nvSpPr>
            <p:spPr>
              <a:xfrm>
                <a:off x="1377550" y="921425"/>
                <a:ext cx="4891725" cy="2879375"/>
              </a:xfrm>
              <a:custGeom>
                <a:avLst/>
                <a:gdLst/>
                <a:ahLst/>
                <a:cxnLst/>
                <a:rect l="l" t="t" r="r" b="b"/>
                <a:pathLst>
                  <a:path w="195669" h="115175" extrusionOk="0">
                    <a:moveTo>
                      <a:pt x="7918" y="1"/>
                    </a:moveTo>
                    <a:cubicBezTo>
                      <a:pt x="3554" y="1"/>
                      <a:pt x="0" y="3554"/>
                      <a:pt x="0" y="7943"/>
                    </a:cubicBezTo>
                    <a:lnTo>
                      <a:pt x="0" y="115174"/>
                    </a:lnTo>
                    <a:lnTo>
                      <a:pt x="195668" y="115174"/>
                    </a:lnTo>
                    <a:lnTo>
                      <a:pt x="195668" y="7943"/>
                    </a:lnTo>
                    <a:cubicBezTo>
                      <a:pt x="195668" y="3554"/>
                      <a:pt x="192115" y="1"/>
                      <a:pt x="187726" y="1"/>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54;p69">
                <a:extLst>
                  <a:ext uri="{FF2B5EF4-FFF2-40B4-BE49-F238E27FC236}">
                    <a16:creationId xmlns:a16="http://schemas.microsoft.com/office/drawing/2014/main" xmlns="" id="{37A333F1-FD61-F43D-33A1-83DC2E6973DA}"/>
                  </a:ext>
                </a:extLst>
              </p:cNvPr>
              <p:cNvSpPr/>
              <p:nvPr/>
            </p:nvSpPr>
            <p:spPr>
              <a:xfrm>
                <a:off x="1377550" y="3800775"/>
                <a:ext cx="4891725" cy="499700"/>
              </a:xfrm>
              <a:custGeom>
                <a:avLst/>
                <a:gdLst/>
                <a:ahLst/>
                <a:cxnLst/>
                <a:rect l="l" t="t" r="r" b="b"/>
                <a:pathLst>
                  <a:path w="195669" h="19988" extrusionOk="0">
                    <a:moveTo>
                      <a:pt x="0" y="0"/>
                    </a:moveTo>
                    <a:lnTo>
                      <a:pt x="0" y="12045"/>
                    </a:lnTo>
                    <a:cubicBezTo>
                      <a:pt x="0" y="16433"/>
                      <a:pt x="3554" y="19987"/>
                      <a:pt x="7918" y="19987"/>
                    </a:cubicBezTo>
                    <a:lnTo>
                      <a:pt x="187726" y="19987"/>
                    </a:lnTo>
                    <a:cubicBezTo>
                      <a:pt x="192115" y="19987"/>
                      <a:pt x="195668" y="16433"/>
                      <a:pt x="195668" y="12045"/>
                    </a:cubicBezTo>
                    <a:lnTo>
                      <a:pt x="195668"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55;p69">
                <a:extLst>
                  <a:ext uri="{FF2B5EF4-FFF2-40B4-BE49-F238E27FC236}">
                    <a16:creationId xmlns:a16="http://schemas.microsoft.com/office/drawing/2014/main" xmlns="" id="{35D0E515-3E6C-5A30-A2DB-A4628FC15429}"/>
                  </a:ext>
                </a:extLst>
              </p:cNvPr>
              <p:cNvSpPr/>
              <p:nvPr/>
            </p:nvSpPr>
            <p:spPr>
              <a:xfrm>
                <a:off x="1377550" y="3800775"/>
                <a:ext cx="4892325" cy="434700"/>
              </a:xfrm>
              <a:custGeom>
                <a:avLst/>
                <a:gdLst/>
                <a:ahLst/>
                <a:cxnLst/>
                <a:rect l="l" t="t" r="r" b="b"/>
                <a:pathLst>
                  <a:path w="195693" h="17388" extrusionOk="0">
                    <a:moveTo>
                      <a:pt x="0" y="0"/>
                    </a:moveTo>
                    <a:lnTo>
                      <a:pt x="0" y="12045"/>
                    </a:lnTo>
                    <a:cubicBezTo>
                      <a:pt x="0" y="12260"/>
                      <a:pt x="24" y="12426"/>
                      <a:pt x="24" y="12641"/>
                    </a:cubicBezTo>
                    <a:cubicBezTo>
                      <a:pt x="1288" y="15432"/>
                      <a:pt x="4055" y="17387"/>
                      <a:pt x="7322" y="17387"/>
                    </a:cubicBezTo>
                    <a:lnTo>
                      <a:pt x="188346" y="17387"/>
                    </a:lnTo>
                    <a:cubicBezTo>
                      <a:pt x="191614" y="17387"/>
                      <a:pt x="194404" y="15408"/>
                      <a:pt x="195668" y="12641"/>
                    </a:cubicBezTo>
                    <a:cubicBezTo>
                      <a:pt x="195668" y="12426"/>
                      <a:pt x="195692" y="12260"/>
                      <a:pt x="195692" y="12045"/>
                    </a:cubicBezTo>
                    <a:lnTo>
                      <a:pt x="195692"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56;p69">
                <a:extLst>
                  <a:ext uri="{FF2B5EF4-FFF2-40B4-BE49-F238E27FC236}">
                    <a16:creationId xmlns:a16="http://schemas.microsoft.com/office/drawing/2014/main" xmlns="" id="{8F8EB349-0F7B-2506-2989-A94011BEA900}"/>
                  </a:ext>
                </a:extLst>
              </p:cNvPr>
              <p:cNvSpPr/>
              <p:nvPr/>
            </p:nvSpPr>
            <p:spPr>
              <a:xfrm>
                <a:off x="1633925" y="1098525"/>
                <a:ext cx="4377750" cy="2526375"/>
              </a:xfrm>
              <a:custGeom>
                <a:avLst/>
                <a:gdLst/>
                <a:ahLst/>
                <a:cxnLst/>
                <a:rect l="l" t="t" r="r" b="b"/>
                <a:pathLst>
                  <a:path w="175110" h="101055" extrusionOk="0">
                    <a:moveTo>
                      <a:pt x="1" y="0"/>
                    </a:moveTo>
                    <a:lnTo>
                      <a:pt x="1" y="101055"/>
                    </a:lnTo>
                    <a:lnTo>
                      <a:pt x="175110" y="101055"/>
                    </a:lnTo>
                    <a:lnTo>
                      <a:pt x="175110"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3857;p69">
                <a:extLst>
                  <a:ext uri="{FF2B5EF4-FFF2-40B4-BE49-F238E27FC236}">
                    <a16:creationId xmlns:a16="http://schemas.microsoft.com/office/drawing/2014/main" xmlns="" id="{3B706BF7-433F-08DA-ECDD-4995A88E2082}"/>
                  </a:ext>
                </a:extLst>
              </p:cNvPr>
              <p:cNvSpPr/>
              <p:nvPr/>
            </p:nvSpPr>
            <p:spPr>
              <a:xfrm>
                <a:off x="3727400" y="3947450"/>
                <a:ext cx="190825" cy="190825"/>
              </a:xfrm>
              <a:custGeom>
                <a:avLst/>
                <a:gdLst/>
                <a:ahLst/>
                <a:cxnLst/>
                <a:rect l="l" t="t" r="r" b="b"/>
                <a:pathLst>
                  <a:path w="7633" h="7633" extrusionOk="0">
                    <a:moveTo>
                      <a:pt x="3816" y="1"/>
                    </a:moveTo>
                    <a:cubicBezTo>
                      <a:pt x="1694" y="1"/>
                      <a:pt x="0" y="1694"/>
                      <a:pt x="0" y="3817"/>
                    </a:cubicBezTo>
                    <a:cubicBezTo>
                      <a:pt x="0" y="5939"/>
                      <a:pt x="1694" y="7633"/>
                      <a:pt x="3816" y="7633"/>
                    </a:cubicBezTo>
                    <a:cubicBezTo>
                      <a:pt x="5939" y="7633"/>
                      <a:pt x="7632" y="5939"/>
                      <a:pt x="7632" y="3817"/>
                    </a:cubicBezTo>
                    <a:cubicBezTo>
                      <a:pt x="7632" y="1742"/>
                      <a:pt x="5939" y="1"/>
                      <a:pt x="3816" y="1"/>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858;p69">
                <a:extLst>
                  <a:ext uri="{FF2B5EF4-FFF2-40B4-BE49-F238E27FC236}">
                    <a16:creationId xmlns:a16="http://schemas.microsoft.com/office/drawing/2014/main" xmlns="" id="{A2EDFECA-3A51-4713-F53F-71845F6FD800}"/>
                  </a:ext>
                </a:extLst>
              </p:cNvPr>
              <p:cNvSpPr/>
              <p:nvPr/>
            </p:nvSpPr>
            <p:spPr>
              <a:xfrm>
                <a:off x="1633925" y="1098525"/>
                <a:ext cx="4377750" cy="47725"/>
              </a:xfrm>
              <a:custGeom>
                <a:avLst/>
                <a:gdLst/>
                <a:ahLst/>
                <a:cxnLst/>
                <a:rect l="l" t="t" r="r" b="b"/>
                <a:pathLst>
                  <a:path w="175110" h="1909" extrusionOk="0">
                    <a:moveTo>
                      <a:pt x="1" y="0"/>
                    </a:moveTo>
                    <a:lnTo>
                      <a:pt x="1" y="1908"/>
                    </a:lnTo>
                    <a:lnTo>
                      <a:pt x="175110" y="1908"/>
                    </a:lnTo>
                    <a:lnTo>
                      <a:pt x="175110"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3859;p69">
              <a:extLst>
                <a:ext uri="{FF2B5EF4-FFF2-40B4-BE49-F238E27FC236}">
                  <a16:creationId xmlns:a16="http://schemas.microsoft.com/office/drawing/2014/main" xmlns="" id="{91B13752-A543-774B-6163-697D230D55F4}"/>
                </a:ext>
              </a:extLst>
            </p:cNvPr>
            <p:cNvSpPr/>
            <p:nvPr/>
          </p:nvSpPr>
          <p:spPr>
            <a:xfrm>
              <a:off x="2574294" y="3371695"/>
              <a:ext cx="164700" cy="164700"/>
            </a:xfrm>
            <a:prstGeom prst="ellipse">
              <a:avLst/>
            </a:prstGeom>
            <a:solidFill>
              <a:schemeClr val="tx1">
                <a:lumMod val="60000"/>
                <a:lumOff val="40000"/>
              </a:schemeClr>
            </a:solidFill>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666" y="579617"/>
            <a:ext cx="7491198" cy="2947402"/>
          </a:xfrm>
          <a:prstGeom prst="rect">
            <a:avLst/>
          </a:prstGeom>
        </p:spPr>
      </p:pic>
    </p:spTree>
    <p:extLst>
      <p:ext uri="{BB962C8B-B14F-4D97-AF65-F5344CB8AC3E}">
        <p14:creationId xmlns:p14="http://schemas.microsoft.com/office/powerpoint/2010/main" val="251079305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20"/>
        <p:cNvGrpSpPr/>
        <p:nvPr/>
      </p:nvGrpSpPr>
      <p:grpSpPr>
        <a:xfrm>
          <a:off x="0" y="0"/>
          <a:ext cx="0" cy="0"/>
          <a:chOff x="0" y="0"/>
          <a:chExt cx="0" cy="0"/>
        </a:xfrm>
      </p:grpSpPr>
      <p:sp>
        <p:nvSpPr>
          <p:cNvPr id="3823" name="Google Shape;3823;p69"/>
          <p:cNvSpPr/>
          <p:nvPr/>
        </p:nvSpPr>
        <p:spPr>
          <a:xfrm>
            <a:off x="413500" y="1601500"/>
            <a:ext cx="210600" cy="210600"/>
          </a:xfrm>
          <a:prstGeom prst="ellipse">
            <a:avLst/>
          </a:pr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4" name="Google Shape;3824;p69"/>
          <p:cNvGrpSpPr/>
          <p:nvPr/>
        </p:nvGrpSpPr>
        <p:grpSpPr>
          <a:xfrm>
            <a:off x="48402" y="269520"/>
            <a:ext cx="1484678" cy="1485036"/>
            <a:chOff x="1347125" y="349025"/>
            <a:chExt cx="4978800" cy="4980000"/>
          </a:xfrm>
        </p:grpSpPr>
        <p:sp>
          <p:nvSpPr>
            <p:cNvPr id="3825" name="Google Shape;3825;p69"/>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9"/>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9"/>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9"/>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9"/>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9"/>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9"/>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9"/>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9"/>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9"/>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9"/>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9"/>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9"/>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9"/>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9"/>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9"/>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9"/>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9"/>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9"/>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9"/>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9"/>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9"/>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3847;p69">
            <a:extLst>
              <a:ext uri="{FF2B5EF4-FFF2-40B4-BE49-F238E27FC236}">
                <a16:creationId xmlns:a16="http://schemas.microsoft.com/office/drawing/2014/main" xmlns="" id="{3F76D6DD-69B9-7898-1D3C-0EC080CCD2D0}"/>
              </a:ext>
            </a:extLst>
          </p:cNvPr>
          <p:cNvGrpSpPr/>
          <p:nvPr/>
        </p:nvGrpSpPr>
        <p:grpSpPr>
          <a:xfrm>
            <a:off x="469232" y="373509"/>
            <a:ext cx="8361947" cy="4677090"/>
            <a:chOff x="719991" y="980900"/>
            <a:chExt cx="3873254" cy="3181704"/>
          </a:xfrm>
        </p:grpSpPr>
        <p:grpSp>
          <p:nvGrpSpPr>
            <p:cNvPr id="7" name="Google Shape;3848;p69">
              <a:extLst>
                <a:ext uri="{FF2B5EF4-FFF2-40B4-BE49-F238E27FC236}">
                  <a16:creationId xmlns:a16="http://schemas.microsoft.com/office/drawing/2014/main" xmlns="" id="{5BB7CADE-C2E4-BB83-368D-3FFCC0E94CF2}"/>
                </a:ext>
              </a:extLst>
            </p:cNvPr>
            <p:cNvGrpSpPr/>
            <p:nvPr/>
          </p:nvGrpSpPr>
          <p:grpSpPr>
            <a:xfrm>
              <a:off x="719991" y="980900"/>
              <a:ext cx="3873254" cy="3181704"/>
              <a:chOff x="1377550" y="921425"/>
              <a:chExt cx="4892325" cy="4018825"/>
            </a:xfrm>
          </p:grpSpPr>
          <p:sp>
            <p:nvSpPr>
              <p:cNvPr id="9" name="Google Shape;3849;p69">
                <a:extLst>
                  <a:ext uri="{FF2B5EF4-FFF2-40B4-BE49-F238E27FC236}">
                    <a16:creationId xmlns:a16="http://schemas.microsoft.com/office/drawing/2014/main" xmlns="" id="{386B11F0-724D-CAFE-1292-7C0D1722D6A0}"/>
                  </a:ext>
                </a:extLst>
              </p:cNvPr>
              <p:cNvSpPr/>
              <p:nvPr/>
            </p:nvSpPr>
            <p:spPr>
              <a:xfrm>
                <a:off x="3046475" y="4166875"/>
                <a:ext cx="1555050" cy="725075"/>
              </a:xfrm>
              <a:custGeom>
                <a:avLst/>
                <a:gdLst/>
                <a:ahLst/>
                <a:cxnLst/>
                <a:rect l="l" t="t" r="r" b="b"/>
                <a:pathLst>
                  <a:path w="62202" h="29003" extrusionOk="0">
                    <a:moveTo>
                      <a:pt x="58720" y="1"/>
                    </a:moveTo>
                    <a:lnTo>
                      <a:pt x="3291" y="120"/>
                    </a:lnTo>
                    <a:lnTo>
                      <a:pt x="0" y="29003"/>
                    </a:lnTo>
                    <a:lnTo>
                      <a:pt x="62202" y="28860"/>
                    </a:lnTo>
                    <a:lnTo>
                      <a:pt x="58720" y="1"/>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50;p69">
                <a:extLst>
                  <a:ext uri="{FF2B5EF4-FFF2-40B4-BE49-F238E27FC236}">
                    <a16:creationId xmlns:a16="http://schemas.microsoft.com/office/drawing/2014/main" xmlns="" id="{66F26A79-E8D2-CF0B-12AC-0B413DCC0A0D}"/>
                  </a:ext>
                </a:extLst>
              </p:cNvPr>
              <p:cNvSpPr/>
              <p:nvPr/>
            </p:nvSpPr>
            <p:spPr>
              <a:xfrm>
                <a:off x="3046475" y="4793550"/>
                <a:ext cx="1555050" cy="98400"/>
              </a:xfrm>
              <a:custGeom>
                <a:avLst/>
                <a:gdLst/>
                <a:ahLst/>
                <a:cxnLst/>
                <a:rect l="l" t="t" r="r" b="b"/>
                <a:pathLst>
                  <a:path w="62202" h="3936" extrusionOk="0">
                    <a:moveTo>
                      <a:pt x="61773" y="0"/>
                    </a:moveTo>
                    <a:lnTo>
                      <a:pt x="406" y="24"/>
                    </a:lnTo>
                    <a:lnTo>
                      <a:pt x="0" y="3936"/>
                    </a:lnTo>
                    <a:lnTo>
                      <a:pt x="0" y="3936"/>
                    </a:lnTo>
                    <a:lnTo>
                      <a:pt x="62202" y="3793"/>
                    </a:lnTo>
                    <a:lnTo>
                      <a:pt x="61773"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51;p69">
                <a:extLst>
                  <a:ext uri="{FF2B5EF4-FFF2-40B4-BE49-F238E27FC236}">
                    <a16:creationId xmlns:a16="http://schemas.microsoft.com/office/drawing/2014/main" xmlns="" id="{7C35BA12-AA66-BDD8-18AB-43D956EAA2C4}"/>
                  </a:ext>
                </a:extLst>
              </p:cNvPr>
              <p:cNvSpPr/>
              <p:nvPr/>
            </p:nvSpPr>
            <p:spPr>
              <a:xfrm>
                <a:off x="3097150" y="4166875"/>
                <a:ext cx="1451900" cy="285625"/>
              </a:xfrm>
              <a:custGeom>
                <a:avLst/>
                <a:gdLst/>
                <a:ahLst/>
                <a:cxnLst/>
                <a:rect l="l" t="t" r="r" b="b"/>
                <a:pathLst>
                  <a:path w="58076" h="11425" extrusionOk="0">
                    <a:moveTo>
                      <a:pt x="56693" y="1"/>
                    </a:moveTo>
                    <a:lnTo>
                      <a:pt x="1264" y="120"/>
                    </a:lnTo>
                    <a:lnTo>
                      <a:pt x="0" y="11425"/>
                    </a:lnTo>
                    <a:lnTo>
                      <a:pt x="58076" y="11258"/>
                    </a:lnTo>
                    <a:lnTo>
                      <a:pt x="56693" y="1"/>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852;p69">
                <a:extLst>
                  <a:ext uri="{FF2B5EF4-FFF2-40B4-BE49-F238E27FC236}">
                    <a16:creationId xmlns:a16="http://schemas.microsoft.com/office/drawing/2014/main" xmlns="" id="{00E17751-EEC5-254A-C5EB-2176F520CA52}"/>
                  </a:ext>
                </a:extLst>
              </p:cNvPr>
              <p:cNvSpPr/>
              <p:nvPr/>
            </p:nvSpPr>
            <p:spPr>
              <a:xfrm>
                <a:off x="2810350" y="4858550"/>
                <a:ext cx="2026100" cy="81700"/>
              </a:xfrm>
              <a:custGeom>
                <a:avLst/>
                <a:gdLst/>
                <a:ahLst/>
                <a:cxnLst/>
                <a:rect l="l" t="t" r="r" b="b"/>
                <a:pathLst>
                  <a:path w="81044" h="3268" extrusionOk="0">
                    <a:moveTo>
                      <a:pt x="81044" y="0"/>
                    </a:moveTo>
                    <a:lnTo>
                      <a:pt x="0" y="215"/>
                    </a:lnTo>
                    <a:lnTo>
                      <a:pt x="24" y="3268"/>
                    </a:lnTo>
                    <a:lnTo>
                      <a:pt x="81044" y="3053"/>
                    </a:lnTo>
                    <a:lnTo>
                      <a:pt x="81044"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53;p69">
                <a:extLst>
                  <a:ext uri="{FF2B5EF4-FFF2-40B4-BE49-F238E27FC236}">
                    <a16:creationId xmlns:a16="http://schemas.microsoft.com/office/drawing/2014/main" xmlns="" id="{BA5B747C-0718-1B0A-0EAA-4FBC2C57AC39}"/>
                  </a:ext>
                </a:extLst>
              </p:cNvPr>
              <p:cNvSpPr/>
              <p:nvPr/>
            </p:nvSpPr>
            <p:spPr>
              <a:xfrm>
                <a:off x="1377550" y="921425"/>
                <a:ext cx="4891725" cy="2879375"/>
              </a:xfrm>
              <a:custGeom>
                <a:avLst/>
                <a:gdLst/>
                <a:ahLst/>
                <a:cxnLst/>
                <a:rect l="l" t="t" r="r" b="b"/>
                <a:pathLst>
                  <a:path w="195669" h="115175" extrusionOk="0">
                    <a:moveTo>
                      <a:pt x="7918" y="1"/>
                    </a:moveTo>
                    <a:cubicBezTo>
                      <a:pt x="3554" y="1"/>
                      <a:pt x="0" y="3554"/>
                      <a:pt x="0" y="7943"/>
                    </a:cubicBezTo>
                    <a:lnTo>
                      <a:pt x="0" y="115174"/>
                    </a:lnTo>
                    <a:lnTo>
                      <a:pt x="195668" y="115174"/>
                    </a:lnTo>
                    <a:lnTo>
                      <a:pt x="195668" y="7943"/>
                    </a:lnTo>
                    <a:cubicBezTo>
                      <a:pt x="195668" y="3554"/>
                      <a:pt x="192115" y="1"/>
                      <a:pt x="187726" y="1"/>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54;p69">
                <a:extLst>
                  <a:ext uri="{FF2B5EF4-FFF2-40B4-BE49-F238E27FC236}">
                    <a16:creationId xmlns:a16="http://schemas.microsoft.com/office/drawing/2014/main" xmlns="" id="{37A333F1-FD61-F43D-33A1-83DC2E6973DA}"/>
                  </a:ext>
                </a:extLst>
              </p:cNvPr>
              <p:cNvSpPr/>
              <p:nvPr/>
            </p:nvSpPr>
            <p:spPr>
              <a:xfrm>
                <a:off x="1377550" y="3800775"/>
                <a:ext cx="4891725" cy="499700"/>
              </a:xfrm>
              <a:custGeom>
                <a:avLst/>
                <a:gdLst/>
                <a:ahLst/>
                <a:cxnLst/>
                <a:rect l="l" t="t" r="r" b="b"/>
                <a:pathLst>
                  <a:path w="195669" h="19988" extrusionOk="0">
                    <a:moveTo>
                      <a:pt x="0" y="0"/>
                    </a:moveTo>
                    <a:lnTo>
                      <a:pt x="0" y="12045"/>
                    </a:lnTo>
                    <a:cubicBezTo>
                      <a:pt x="0" y="16433"/>
                      <a:pt x="3554" y="19987"/>
                      <a:pt x="7918" y="19987"/>
                    </a:cubicBezTo>
                    <a:lnTo>
                      <a:pt x="187726" y="19987"/>
                    </a:lnTo>
                    <a:cubicBezTo>
                      <a:pt x="192115" y="19987"/>
                      <a:pt x="195668" y="16433"/>
                      <a:pt x="195668" y="12045"/>
                    </a:cubicBezTo>
                    <a:lnTo>
                      <a:pt x="195668"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55;p69">
                <a:extLst>
                  <a:ext uri="{FF2B5EF4-FFF2-40B4-BE49-F238E27FC236}">
                    <a16:creationId xmlns:a16="http://schemas.microsoft.com/office/drawing/2014/main" xmlns="" id="{35D0E515-3E6C-5A30-A2DB-A4628FC15429}"/>
                  </a:ext>
                </a:extLst>
              </p:cNvPr>
              <p:cNvSpPr/>
              <p:nvPr/>
            </p:nvSpPr>
            <p:spPr>
              <a:xfrm>
                <a:off x="1377550" y="3800775"/>
                <a:ext cx="4892325" cy="434700"/>
              </a:xfrm>
              <a:custGeom>
                <a:avLst/>
                <a:gdLst/>
                <a:ahLst/>
                <a:cxnLst/>
                <a:rect l="l" t="t" r="r" b="b"/>
                <a:pathLst>
                  <a:path w="195693" h="17388" extrusionOk="0">
                    <a:moveTo>
                      <a:pt x="0" y="0"/>
                    </a:moveTo>
                    <a:lnTo>
                      <a:pt x="0" y="12045"/>
                    </a:lnTo>
                    <a:cubicBezTo>
                      <a:pt x="0" y="12260"/>
                      <a:pt x="24" y="12426"/>
                      <a:pt x="24" y="12641"/>
                    </a:cubicBezTo>
                    <a:cubicBezTo>
                      <a:pt x="1288" y="15432"/>
                      <a:pt x="4055" y="17387"/>
                      <a:pt x="7322" y="17387"/>
                    </a:cubicBezTo>
                    <a:lnTo>
                      <a:pt x="188346" y="17387"/>
                    </a:lnTo>
                    <a:cubicBezTo>
                      <a:pt x="191614" y="17387"/>
                      <a:pt x="194404" y="15408"/>
                      <a:pt x="195668" y="12641"/>
                    </a:cubicBezTo>
                    <a:cubicBezTo>
                      <a:pt x="195668" y="12426"/>
                      <a:pt x="195692" y="12260"/>
                      <a:pt x="195692" y="12045"/>
                    </a:cubicBezTo>
                    <a:lnTo>
                      <a:pt x="195692"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56;p69">
                <a:extLst>
                  <a:ext uri="{FF2B5EF4-FFF2-40B4-BE49-F238E27FC236}">
                    <a16:creationId xmlns:a16="http://schemas.microsoft.com/office/drawing/2014/main" xmlns="" id="{8F8EB349-0F7B-2506-2989-A94011BEA900}"/>
                  </a:ext>
                </a:extLst>
              </p:cNvPr>
              <p:cNvSpPr/>
              <p:nvPr/>
            </p:nvSpPr>
            <p:spPr>
              <a:xfrm>
                <a:off x="1633925" y="1098525"/>
                <a:ext cx="4377750" cy="2526375"/>
              </a:xfrm>
              <a:custGeom>
                <a:avLst/>
                <a:gdLst/>
                <a:ahLst/>
                <a:cxnLst/>
                <a:rect l="l" t="t" r="r" b="b"/>
                <a:pathLst>
                  <a:path w="175110" h="101055" extrusionOk="0">
                    <a:moveTo>
                      <a:pt x="1" y="0"/>
                    </a:moveTo>
                    <a:lnTo>
                      <a:pt x="1" y="101055"/>
                    </a:lnTo>
                    <a:lnTo>
                      <a:pt x="175110" y="101055"/>
                    </a:lnTo>
                    <a:lnTo>
                      <a:pt x="175110"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3857;p69">
                <a:extLst>
                  <a:ext uri="{FF2B5EF4-FFF2-40B4-BE49-F238E27FC236}">
                    <a16:creationId xmlns:a16="http://schemas.microsoft.com/office/drawing/2014/main" xmlns="" id="{3B706BF7-433F-08DA-ECDD-4995A88E2082}"/>
                  </a:ext>
                </a:extLst>
              </p:cNvPr>
              <p:cNvSpPr/>
              <p:nvPr/>
            </p:nvSpPr>
            <p:spPr>
              <a:xfrm>
                <a:off x="3727400" y="3947450"/>
                <a:ext cx="190825" cy="190825"/>
              </a:xfrm>
              <a:custGeom>
                <a:avLst/>
                <a:gdLst/>
                <a:ahLst/>
                <a:cxnLst/>
                <a:rect l="l" t="t" r="r" b="b"/>
                <a:pathLst>
                  <a:path w="7633" h="7633" extrusionOk="0">
                    <a:moveTo>
                      <a:pt x="3816" y="1"/>
                    </a:moveTo>
                    <a:cubicBezTo>
                      <a:pt x="1694" y="1"/>
                      <a:pt x="0" y="1694"/>
                      <a:pt x="0" y="3817"/>
                    </a:cubicBezTo>
                    <a:cubicBezTo>
                      <a:pt x="0" y="5939"/>
                      <a:pt x="1694" y="7633"/>
                      <a:pt x="3816" y="7633"/>
                    </a:cubicBezTo>
                    <a:cubicBezTo>
                      <a:pt x="5939" y="7633"/>
                      <a:pt x="7632" y="5939"/>
                      <a:pt x="7632" y="3817"/>
                    </a:cubicBezTo>
                    <a:cubicBezTo>
                      <a:pt x="7632" y="1742"/>
                      <a:pt x="5939" y="1"/>
                      <a:pt x="3816" y="1"/>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858;p69">
                <a:extLst>
                  <a:ext uri="{FF2B5EF4-FFF2-40B4-BE49-F238E27FC236}">
                    <a16:creationId xmlns:a16="http://schemas.microsoft.com/office/drawing/2014/main" xmlns="" id="{A2EDFECA-3A51-4713-F53F-71845F6FD800}"/>
                  </a:ext>
                </a:extLst>
              </p:cNvPr>
              <p:cNvSpPr/>
              <p:nvPr/>
            </p:nvSpPr>
            <p:spPr>
              <a:xfrm>
                <a:off x="1633925" y="1098525"/>
                <a:ext cx="4377750" cy="47725"/>
              </a:xfrm>
              <a:custGeom>
                <a:avLst/>
                <a:gdLst/>
                <a:ahLst/>
                <a:cxnLst/>
                <a:rect l="l" t="t" r="r" b="b"/>
                <a:pathLst>
                  <a:path w="175110" h="1909" extrusionOk="0">
                    <a:moveTo>
                      <a:pt x="1" y="0"/>
                    </a:moveTo>
                    <a:lnTo>
                      <a:pt x="1" y="1908"/>
                    </a:lnTo>
                    <a:lnTo>
                      <a:pt x="175110" y="1908"/>
                    </a:lnTo>
                    <a:lnTo>
                      <a:pt x="175110"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3859;p69">
              <a:extLst>
                <a:ext uri="{FF2B5EF4-FFF2-40B4-BE49-F238E27FC236}">
                  <a16:creationId xmlns:a16="http://schemas.microsoft.com/office/drawing/2014/main" xmlns="" id="{91B13752-A543-774B-6163-697D230D55F4}"/>
                </a:ext>
              </a:extLst>
            </p:cNvPr>
            <p:cNvSpPr/>
            <p:nvPr/>
          </p:nvSpPr>
          <p:spPr>
            <a:xfrm>
              <a:off x="2574294" y="3371695"/>
              <a:ext cx="164700" cy="164700"/>
            </a:xfrm>
            <a:prstGeom prst="ellipse">
              <a:avLst/>
            </a:prstGeom>
            <a:solidFill>
              <a:schemeClr val="tx1">
                <a:lumMod val="60000"/>
                <a:lumOff val="40000"/>
              </a:schemeClr>
            </a:solidFill>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958" y="579617"/>
            <a:ext cx="7499905" cy="2958879"/>
          </a:xfrm>
          <a:prstGeom prst="rect">
            <a:avLst/>
          </a:prstGeom>
        </p:spPr>
      </p:pic>
    </p:spTree>
    <p:extLst>
      <p:ext uri="{BB962C8B-B14F-4D97-AF65-F5344CB8AC3E}">
        <p14:creationId xmlns:p14="http://schemas.microsoft.com/office/powerpoint/2010/main" val="22283323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14"/>
        <p:cNvGrpSpPr/>
        <p:nvPr/>
      </p:nvGrpSpPr>
      <p:grpSpPr>
        <a:xfrm>
          <a:off x="0" y="0"/>
          <a:ext cx="0" cy="0"/>
          <a:chOff x="0" y="0"/>
          <a:chExt cx="0" cy="0"/>
        </a:xfrm>
      </p:grpSpPr>
      <p:sp>
        <p:nvSpPr>
          <p:cNvPr id="3615" name="Google Shape;3615;p59"/>
          <p:cNvSpPr txBox="1">
            <a:spLocks noGrp="1"/>
          </p:cNvSpPr>
          <p:nvPr>
            <p:ph type="title"/>
          </p:nvPr>
        </p:nvSpPr>
        <p:spPr>
          <a:xfrm>
            <a:off x="424366" y="1134665"/>
            <a:ext cx="1818663" cy="63599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solidFill>
                  <a:schemeClr val="accent2"/>
                </a:solidFill>
              </a:rPr>
              <a:t>Outline</a:t>
            </a:r>
            <a:endParaRPr sz="4000" dirty="0">
              <a:solidFill>
                <a:schemeClr val="accent2"/>
              </a:solidFill>
            </a:endParaRPr>
          </a:p>
        </p:txBody>
      </p:sp>
      <p:sp>
        <p:nvSpPr>
          <p:cNvPr id="21" name="TextBox 20">
            <a:extLst>
              <a:ext uri="{FF2B5EF4-FFF2-40B4-BE49-F238E27FC236}">
                <a16:creationId xmlns:a16="http://schemas.microsoft.com/office/drawing/2014/main" xmlns="" id="{F4BF5B03-5C0E-539F-BB2A-6AF732800187}"/>
              </a:ext>
            </a:extLst>
          </p:cNvPr>
          <p:cNvSpPr txBox="1"/>
          <p:nvPr/>
        </p:nvSpPr>
        <p:spPr>
          <a:xfrm>
            <a:off x="3527851" y="1134665"/>
            <a:ext cx="5801139" cy="3416320"/>
          </a:xfrm>
          <a:prstGeom prst="rect">
            <a:avLst/>
          </a:prstGeom>
          <a:noFill/>
        </p:spPr>
        <p:txBody>
          <a:bodyPr wrap="square">
            <a:spAutoFit/>
          </a:bodyPr>
          <a:lstStyle/>
          <a:p>
            <a:pPr marL="457200" indent="-457200">
              <a:buClr>
                <a:schemeClr val="bg1"/>
              </a:buClr>
              <a:buFont typeface="+mj-lt"/>
              <a:buAutoNum type="arabicPeriod"/>
            </a:pPr>
            <a:r>
              <a:rPr lang="en-US" sz="2400" dirty="0">
                <a:solidFill>
                  <a:schemeClr val="bg1"/>
                </a:solidFill>
                <a:latin typeface="Muli"/>
              </a:rPr>
              <a:t>Introduction</a:t>
            </a:r>
          </a:p>
          <a:p>
            <a:pPr marL="457200" indent="-457200">
              <a:buClr>
                <a:schemeClr val="bg1"/>
              </a:buClr>
              <a:buFont typeface="+mj-lt"/>
              <a:buAutoNum type="arabicPeriod"/>
            </a:pPr>
            <a:r>
              <a:rPr lang="en-US" sz="2400" dirty="0">
                <a:solidFill>
                  <a:schemeClr val="bg1"/>
                </a:solidFill>
                <a:latin typeface="Muli"/>
              </a:rPr>
              <a:t>Problem Statement</a:t>
            </a:r>
          </a:p>
          <a:p>
            <a:pPr marL="457200" indent="-457200">
              <a:buClr>
                <a:schemeClr val="bg1"/>
              </a:buClr>
              <a:buFont typeface="+mj-lt"/>
              <a:buAutoNum type="arabicPeriod"/>
            </a:pPr>
            <a:r>
              <a:rPr lang="en-US" sz="2400" dirty="0">
                <a:solidFill>
                  <a:schemeClr val="bg1"/>
                </a:solidFill>
                <a:latin typeface="Muli"/>
              </a:rPr>
              <a:t>Related Work</a:t>
            </a:r>
          </a:p>
          <a:p>
            <a:pPr marL="457200" indent="-457200">
              <a:buClr>
                <a:schemeClr val="bg1"/>
              </a:buClr>
              <a:buFont typeface="+mj-lt"/>
              <a:buAutoNum type="arabicPeriod"/>
            </a:pPr>
            <a:r>
              <a:rPr lang="en-US" sz="2400" dirty="0">
                <a:solidFill>
                  <a:schemeClr val="bg1"/>
                </a:solidFill>
                <a:latin typeface="Muli"/>
              </a:rPr>
              <a:t>Methodology of Proposed Approach</a:t>
            </a:r>
          </a:p>
          <a:p>
            <a:pPr marL="457200" indent="-457200">
              <a:buClr>
                <a:schemeClr val="bg1"/>
              </a:buClr>
              <a:buFont typeface="+mj-lt"/>
              <a:buAutoNum type="arabicPeriod"/>
            </a:pPr>
            <a:r>
              <a:rPr lang="en-US" sz="2400" dirty="0">
                <a:solidFill>
                  <a:schemeClr val="bg1"/>
                </a:solidFill>
                <a:latin typeface="Muli"/>
              </a:rPr>
              <a:t>Research Objectives</a:t>
            </a:r>
          </a:p>
          <a:p>
            <a:pPr marL="457200" indent="-457200">
              <a:buClr>
                <a:schemeClr val="bg1"/>
              </a:buClr>
              <a:buFont typeface="+mj-lt"/>
              <a:buAutoNum type="arabicPeriod"/>
            </a:pPr>
            <a:r>
              <a:rPr lang="en-US" sz="2400" dirty="0">
                <a:solidFill>
                  <a:schemeClr val="bg1"/>
                </a:solidFill>
                <a:latin typeface="Muli"/>
              </a:rPr>
              <a:t>Time Plan</a:t>
            </a:r>
          </a:p>
          <a:p>
            <a:pPr marL="457200" indent="-457200">
              <a:buClr>
                <a:schemeClr val="bg1"/>
              </a:buClr>
              <a:buFont typeface="+mj-lt"/>
              <a:buAutoNum type="arabicPeriod"/>
            </a:pPr>
            <a:r>
              <a:rPr lang="en-US" sz="2400" dirty="0">
                <a:solidFill>
                  <a:schemeClr val="bg1"/>
                </a:solidFill>
                <a:latin typeface="Muli"/>
              </a:rPr>
              <a:t>Conclusion</a:t>
            </a:r>
          </a:p>
          <a:p>
            <a:pPr marL="457200" indent="-457200">
              <a:buClr>
                <a:schemeClr val="bg1"/>
              </a:buClr>
              <a:buFont typeface="+mj-lt"/>
              <a:buAutoNum type="arabicPeriod"/>
            </a:pPr>
            <a:r>
              <a:rPr lang="en-US" sz="2400" dirty="0">
                <a:solidFill>
                  <a:schemeClr val="bg1"/>
                </a:solidFill>
                <a:latin typeface="Muli"/>
              </a:rPr>
              <a:t>Future Work</a:t>
            </a:r>
          </a:p>
          <a:p>
            <a:pPr marL="457200" indent="-457200">
              <a:buClr>
                <a:schemeClr val="bg1"/>
              </a:buClr>
              <a:buFont typeface="+mj-lt"/>
              <a:buAutoNum type="arabicPeriod"/>
            </a:pPr>
            <a:r>
              <a:rPr lang="en-US" sz="2400" dirty="0">
                <a:solidFill>
                  <a:schemeClr val="bg1"/>
                </a:solidFill>
                <a:latin typeface="Muli"/>
              </a:rPr>
              <a:t>References</a:t>
            </a:r>
          </a:p>
        </p:txBody>
      </p:sp>
    </p:spTree>
    <p:extLst>
      <p:ext uri="{BB962C8B-B14F-4D97-AF65-F5344CB8AC3E}">
        <p14:creationId xmlns:p14="http://schemas.microsoft.com/office/powerpoint/2010/main" val="3763803656"/>
      </p:ext>
    </p:extLst>
  </p:cSld>
  <p:clrMapOvr>
    <a:masterClrMapping/>
  </p:clrMapOvr>
  <mc:AlternateContent xmlns:mc="http://schemas.openxmlformats.org/markup-compatibility/2006" xmlns:p14="http://schemas.microsoft.com/office/powerpoint/2010/main">
    <mc:Choice Requires="p14">
      <p:transition spd="slow" p14:dur="2000" advTm="10018">
        <p14:prism isContent="1"/>
      </p:transition>
    </mc:Choice>
    <mc:Fallback xmlns="">
      <p:transition spd="slow" advTm="1001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615"/>
                                        </p:tgtEl>
                                        <p:attrNameLst>
                                          <p:attrName>style.visibility</p:attrName>
                                        </p:attrNameLst>
                                      </p:cBhvr>
                                      <p:to>
                                        <p:strVal val="visible"/>
                                      </p:to>
                                    </p:set>
                                    <p:animEffect transition="in" filter="wipe(down)">
                                      <p:cBhvr>
                                        <p:cTn id="7" dur="700"/>
                                        <p:tgtEl>
                                          <p:spTgt spid="3615"/>
                                        </p:tgtEl>
                                      </p:cBhvr>
                                    </p:animEffect>
                                  </p:childTnLst>
                                </p:cTn>
                              </p:par>
                            </p:childTnLst>
                          </p:cTn>
                        </p:par>
                        <p:par>
                          <p:cTn id="8" fill="hold">
                            <p:stCondLst>
                              <p:cond delay="700"/>
                            </p:stCondLst>
                            <p:childTnLst>
                              <p:par>
                                <p:cTn id="9" presetID="47" presetClass="entr" presetSubtype="0" fill="hold" nodeType="after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animEffect transition="in" filter="fade">
                                      <p:cBhvr>
                                        <p:cTn id="11" dur="700"/>
                                        <p:tgtEl>
                                          <p:spTgt spid="21">
                                            <p:txEl>
                                              <p:pRg st="0" end="0"/>
                                            </p:txEl>
                                          </p:spTgt>
                                        </p:tgtEl>
                                      </p:cBhvr>
                                    </p:animEffect>
                                    <p:anim calcmode="lin" valueType="num">
                                      <p:cBhvr>
                                        <p:cTn id="12" dur="7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3" dur="7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1400"/>
                            </p:stCondLst>
                            <p:childTnLst>
                              <p:par>
                                <p:cTn id="15" presetID="47" presetClass="entr" presetSubtype="0" fill="hold" nodeType="afterEffect">
                                  <p:stCondLst>
                                    <p:cond delay="0"/>
                                  </p:stCondLst>
                                  <p:childTnLst>
                                    <p:set>
                                      <p:cBhvr>
                                        <p:cTn id="16" dur="1" fill="hold">
                                          <p:stCondLst>
                                            <p:cond delay="0"/>
                                          </p:stCondLst>
                                        </p:cTn>
                                        <p:tgtEl>
                                          <p:spTgt spid="21">
                                            <p:txEl>
                                              <p:pRg st="1" end="1"/>
                                            </p:txEl>
                                          </p:spTgt>
                                        </p:tgtEl>
                                        <p:attrNameLst>
                                          <p:attrName>style.visibility</p:attrName>
                                        </p:attrNameLst>
                                      </p:cBhvr>
                                      <p:to>
                                        <p:strVal val="visible"/>
                                      </p:to>
                                    </p:set>
                                    <p:animEffect transition="in" filter="fade">
                                      <p:cBhvr>
                                        <p:cTn id="17" dur="700"/>
                                        <p:tgtEl>
                                          <p:spTgt spid="21">
                                            <p:txEl>
                                              <p:pRg st="1" end="1"/>
                                            </p:txEl>
                                          </p:spTgt>
                                        </p:tgtEl>
                                      </p:cBhvr>
                                    </p:animEffect>
                                    <p:anim calcmode="lin" valueType="num">
                                      <p:cBhvr>
                                        <p:cTn id="18" dur="700" fill="hold"/>
                                        <p:tgtEl>
                                          <p:spTgt spid="21">
                                            <p:txEl>
                                              <p:pRg st="1" end="1"/>
                                            </p:txEl>
                                          </p:spTgt>
                                        </p:tgtEl>
                                        <p:attrNameLst>
                                          <p:attrName>ppt_x</p:attrName>
                                        </p:attrNameLst>
                                      </p:cBhvr>
                                      <p:tavLst>
                                        <p:tav tm="0">
                                          <p:val>
                                            <p:strVal val="#ppt_x"/>
                                          </p:val>
                                        </p:tav>
                                        <p:tav tm="100000">
                                          <p:val>
                                            <p:strVal val="#ppt_x"/>
                                          </p:val>
                                        </p:tav>
                                      </p:tavLst>
                                    </p:anim>
                                    <p:anim calcmode="lin" valueType="num">
                                      <p:cBhvr>
                                        <p:cTn id="19" dur="700" fill="hold"/>
                                        <p:tgtEl>
                                          <p:spTgt spid="21">
                                            <p:txEl>
                                              <p:pRg st="1" end="1"/>
                                            </p:txEl>
                                          </p:spTgt>
                                        </p:tgtEl>
                                        <p:attrNameLst>
                                          <p:attrName>ppt_y</p:attrName>
                                        </p:attrNameLst>
                                      </p:cBhvr>
                                      <p:tavLst>
                                        <p:tav tm="0">
                                          <p:val>
                                            <p:strVal val="#ppt_y-.1"/>
                                          </p:val>
                                        </p:tav>
                                        <p:tav tm="100000">
                                          <p:val>
                                            <p:strVal val="#ppt_y"/>
                                          </p:val>
                                        </p:tav>
                                      </p:tavLst>
                                    </p:anim>
                                  </p:childTnLst>
                                </p:cTn>
                              </p:par>
                            </p:childTnLst>
                          </p:cTn>
                        </p:par>
                        <p:par>
                          <p:cTn id="20" fill="hold">
                            <p:stCondLst>
                              <p:cond delay="2100"/>
                            </p:stCondLst>
                            <p:childTnLst>
                              <p:par>
                                <p:cTn id="21" presetID="47" presetClass="entr" presetSubtype="0" fill="hold" nodeType="afterEffect">
                                  <p:stCondLst>
                                    <p:cond delay="0"/>
                                  </p:stCondLst>
                                  <p:childTnLst>
                                    <p:set>
                                      <p:cBhvr>
                                        <p:cTn id="22" dur="1" fill="hold">
                                          <p:stCondLst>
                                            <p:cond delay="0"/>
                                          </p:stCondLst>
                                        </p:cTn>
                                        <p:tgtEl>
                                          <p:spTgt spid="21">
                                            <p:txEl>
                                              <p:pRg st="2" end="2"/>
                                            </p:txEl>
                                          </p:spTgt>
                                        </p:tgtEl>
                                        <p:attrNameLst>
                                          <p:attrName>style.visibility</p:attrName>
                                        </p:attrNameLst>
                                      </p:cBhvr>
                                      <p:to>
                                        <p:strVal val="visible"/>
                                      </p:to>
                                    </p:set>
                                    <p:animEffect transition="in" filter="fade">
                                      <p:cBhvr>
                                        <p:cTn id="23" dur="700"/>
                                        <p:tgtEl>
                                          <p:spTgt spid="21">
                                            <p:txEl>
                                              <p:pRg st="2" end="2"/>
                                            </p:txEl>
                                          </p:spTgt>
                                        </p:tgtEl>
                                      </p:cBhvr>
                                    </p:animEffect>
                                    <p:anim calcmode="lin" valueType="num">
                                      <p:cBhvr>
                                        <p:cTn id="24" dur="700" fill="hold"/>
                                        <p:tgtEl>
                                          <p:spTgt spid="21">
                                            <p:txEl>
                                              <p:pRg st="2" end="2"/>
                                            </p:txEl>
                                          </p:spTgt>
                                        </p:tgtEl>
                                        <p:attrNameLst>
                                          <p:attrName>ppt_x</p:attrName>
                                        </p:attrNameLst>
                                      </p:cBhvr>
                                      <p:tavLst>
                                        <p:tav tm="0">
                                          <p:val>
                                            <p:strVal val="#ppt_x"/>
                                          </p:val>
                                        </p:tav>
                                        <p:tav tm="100000">
                                          <p:val>
                                            <p:strVal val="#ppt_x"/>
                                          </p:val>
                                        </p:tav>
                                      </p:tavLst>
                                    </p:anim>
                                    <p:anim calcmode="lin" valueType="num">
                                      <p:cBhvr>
                                        <p:cTn id="25" dur="700" fill="hold"/>
                                        <p:tgtEl>
                                          <p:spTgt spid="21">
                                            <p:txEl>
                                              <p:pRg st="2" end="2"/>
                                            </p:txEl>
                                          </p:spTgt>
                                        </p:tgtEl>
                                        <p:attrNameLst>
                                          <p:attrName>ppt_y</p:attrName>
                                        </p:attrNameLst>
                                      </p:cBhvr>
                                      <p:tavLst>
                                        <p:tav tm="0">
                                          <p:val>
                                            <p:strVal val="#ppt_y-.1"/>
                                          </p:val>
                                        </p:tav>
                                        <p:tav tm="100000">
                                          <p:val>
                                            <p:strVal val="#ppt_y"/>
                                          </p:val>
                                        </p:tav>
                                      </p:tavLst>
                                    </p:anim>
                                  </p:childTnLst>
                                </p:cTn>
                              </p:par>
                            </p:childTnLst>
                          </p:cTn>
                        </p:par>
                        <p:par>
                          <p:cTn id="26" fill="hold">
                            <p:stCondLst>
                              <p:cond delay="2800"/>
                            </p:stCondLst>
                            <p:childTnLst>
                              <p:par>
                                <p:cTn id="27" presetID="47" presetClass="entr" presetSubtype="0" fill="hold" nodeType="afterEffect">
                                  <p:stCondLst>
                                    <p:cond delay="0"/>
                                  </p:stCondLst>
                                  <p:childTnLst>
                                    <p:set>
                                      <p:cBhvr>
                                        <p:cTn id="28" dur="1" fill="hold">
                                          <p:stCondLst>
                                            <p:cond delay="0"/>
                                          </p:stCondLst>
                                        </p:cTn>
                                        <p:tgtEl>
                                          <p:spTgt spid="21">
                                            <p:txEl>
                                              <p:pRg st="3" end="3"/>
                                            </p:txEl>
                                          </p:spTgt>
                                        </p:tgtEl>
                                        <p:attrNameLst>
                                          <p:attrName>style.visibility</p:attrName>
                                        </p:attrNameLst>
                                      </p:cBhvr>
                                      <p:to>
                                        <p:strVal val="visible"/>
                                      </p:to>
                                    </p:set>
                                    <p:animEffect transition="in" filter="fade">
                                      <p:cBhvr>
                                        <p:cTn id="29" dur="700"/>
                                        <p:tgtEl>
                                          <p:spTgt spid="21">
                                            <p:txEl>
                                              <p:pRg st="3" end="3"/>
                                            </p:txEl>
                                          </p:spTgt>
                                        </p:tgtEl>
                                      </p:cBhvr>
                                    </p:animEffect>
                                    <p:anim calcmode="lin" valueType="num">
                                      <p:cBhvr>
                                        <p:cTn id="30" dur="700" fill="hold"/>
                                        <p:tgtEl>
                                          <p:spTgt spid="21">
                                            <p:txEl>
                                              <p:pRg st="3" end="3"/>
                                            </p:txEl>
                                          </p:spTgt>
                                        </p:tgtEl>
                                        <p:attrNameLst>
                                          <p:attrName>ppt_x</p:attrName>
                                        </p:attrNameLst>
                                      </p:cBhvr>
                                      <p:tavLst>
                                        <p:tav tm="0">
                                          <p:val>
                                            <p:strVal val="#ppt_x"/>
                                          </p:val>
                                        </p:tav>
                                        <p:tav tm="100000">
                                          <p:val>
                                            <p:strVal val="#ppt_x"/>
                                          </p:val>
                                        </p:tav>
                                      </p:tavLst>
                                    </p:anim>
                                    <p:anim calcmode="lin" valueType="num">
                                      <p:cBhvr>
                                        <p:cTn id="31" dur="700" fill="hold"/>
                                        <p:tgtEl>
                                          <p:spTgt spid="21">
                                            <p:txEl>
                                              <p:pRg st="3" end="3"/>
                                            </p:txEl>
                                          </p:spTgt>
                                        </p:tgtEl>
                                        <p:attrNameLst>
                                          <p:attrName>ppt_y</p:attrName>
                                        </p:attrNameLst>
                                      </p:cBhvr>
                                      <p:tavLst>
                                        <p:tav tm="0">
                                          <p:val>
                                            <p:strVal val="#ppt_y-.1"/>
                                          </p:val>
                                        </p:tav>
                                        <p:tav tm="100000">
                                          <p:val>
                                            <p:strVal val="#ppt_y"/>
                                          </p:val>
                                        </p:tav>
                                      </p:tavLst>
                                    </p:anim>
                                  </p:childTnLst>
                                </p:cTn>
                              </p:par>
                            </p:childTnLst>
                          </p:cTn>
                        </p:par>
                        <p:par>
                          <p:cTn id="32" fill="hold">
                            <p:stCondLst>
                              <p:cond delay="3500"/>
                            </p:stCondLst>
                            <p:childTnLst>
                              <p:par>
                                <p:cTn id="33" presetID="47" presetClass="entr" presetSubtype="0" fill="hold" nodeType="afterEffect">
                                  <p:stCondLst>
                                    <p:cond delay="0"/>
                                  </p:stCondLst>
                                  <p:childTnLst>
                                    <p:set>
                                      <p:cBhvr>
                                        <p:cTn id="34" dur="1" fill="hold">
                                          <p:stCondLst>
                                            <p:cond delay="0"/>
                                          </p:stCondLst>
                                        </p:cTn>
                                        <p:tgtEl>
                                          <p:spTgt spid="21">
                                            <p:txEl>
                                              <p:pRg st="4" end="4"/>
                                            </p:txEl>
                                          </p:spTgt>
                                        </p:tgtEl>
                                        <p:attrNameLst>
                                          <p:attrName>style.visibility</p:attrName>
                                        </p:attrNameLst>
                                      </p:cBhvr>
                                      <p:to>
                                        <p:strVal val="visible"/>
                                      </p:to>
                                    </p:set>
                                    <p:animEffect transition="in" filter="fade">
                                      <p:cBhvr>
                                        <p:cTn id="35" dur="700"/>
                                        <p:tgtEl>
                                          <p:spTgt spid="21">
                                            <p:txEl>
                                              <p:pRg st="4" end="4"/>
                                            </p:txEl>
                                          </p:spTgt>
                                        </p:tgtEl>
                                      </p:cBhvr>
                                    </p:animEffect>
                                    <p:anim calcmode="lin" valueType="num">
                                      <p:cBhvr>
                                        <p:cTn id="36" dur="700" fill="hold"/>
                                        <p:tgtEl>
                                          <p:spTgt spid="21">
                                            <p:txEl>
                                              <p:pRg st="4" end="4"/>
                                            </p:txEl>
                                          </p:spTgt>
                                        </p:tgtEl>
                                        <p:attrNameLst>
                                          <p:attrName>ppt_x</p:attrName>
                                        </p:attrNameLst>
                                      </p:cBhvr>
                                      <p:tavLst>
                                        <p:tav tm="0">
                                          <p:val>
                                            <p:strVal val="#ppt_x"/>
                                          </p:val>
                                        </p:tav>
                                        <p:tav tm="100000">
                                          <p:val>
                                            <p:strVal val="#ppt_x"/>
                                          </p:val>
                                        </p:tav>
                                      </p:tavLst>
                                    </p:anim>
                                    <p:anim calcmode="lin" valueType="num">
                                      <p:cBhvr>
                                        <p:cTn id="37" dur="700" fill="hold"/>
                                        <p:tgtEl>
                                          <p:spTgt spid="21">
                                            <p:txEl>
                                              <p:pRg st="4" end="4"/>
                                            </p:txEl>
                                          </p:spTgt>
                                        </p:tgtEl>
                                        <p:attrNameLst>
                                          <p:attrName>ppt_y</p:attrName>
                                        </p:attrNameLst>
                                      </p:cBhvr>
                                      <p:tavLst>
                                        <p:tav tm="0">
                                          <p:val>
                                            <p:strVal val="#ppt_y-.1"/>
                                          </p:val>
                                        </p:tav>
                                        <p:tav tm="100000">
                                          <p:val>
                                            <p:strVal val="#ppt_y"/>
                                          </p:val>
                                        </p:tav>
                                      </p:tavLst>
                                    </p:anim>
                                  </p:childTnLst>
                                </p:cTn>
                              </p:par>
                            </p:childTnLst>
                          </p:cTn>
                        </p:par>
                        <p:par>
                          <p:cTn id="38" fill="hold">
                            <p:stCondLst>
                              <p:cond delay="4200"/>
                            </p:stCondLst>
                            <p:childTnLst>
                              <p:par>
                                <p:cTn id="39" presetID="47" presetClass="entr" presetSubtype="0" fill="hold" nodeType="afterEffect">
                                  <p:stCondLst>
                                    <p:cond delay="0"/>
                                  </p:stCondLst>
                                  <p:childTnLst>
                                    <p:set>
                                      <p:cBhvr>
                                        <p:cTn id="40" dur="1" fill="hold">
                                          <p:stCondLst>
                                            <p:cond delay="0"/>
                                          </p:stCondLst>
                                        </p:cTn>
                                        <p:tgtEl>
                                          <p:spTgt spid="21">
                                            <p:txEl>
                                              <p:pRg st="5" end="5"/>
                                            </p:txEl>
                                          </p:spTgt>
                                        </p:tgtEl>
                                        <p:attrNameLst>
                                          <p:attrName>style.visibility</p:attrName>
                                        </p:attrNameLst>
                                      </p:cBhvr>
                                      <p:to>
                                        <p:strVal val="visible"/>
                                      </p:to>
                                    </p:set>
                                    <p:animEffect transition="in" filter="fade">
                                      <p:cBhvr>
                                        <p:cTn id="41" dur="700"/>
                                        <p:tgtEl>
                                          <p:spTgt spid="21">
                                            <p:txEl>
                                              <p:pRg st="5" end="5"/>
                                            </p:txEl>
                                          </p:spTgt>
                                        </p:tgtEl>
                                      </p:cBhvr>
                                    </p:animEffect>
                                    <p:anim calcmode="lin" valueType="num">
                                      <p:cBhvr>
                                        <p:cTn id="42" dur="700" fill="hold"/>
                                        <p:tgtEl>
                                          <p:spTgt spid="21">
                                            <p:txEl>
                                              <p:pRg st="5" end="5"/>
                                            </p:txEl>
                                          </p:spTgt>
                                        </p:tgtEl>
                                        <p:attrNameLst>
                                          <p:attrName>ppt_x</p:attrName>
                                        </p:attrNameLst>
                                      </p:cBhvr>
                                      <p:tavLst>
                                        <p:tav tm="0">
                                          <p:val>
                                            <p:strVal val="#ppt_x"/>
                                          </p:val>
                                        </p:tav>
                                        <p:tav tm="100000">
                                          <p:val>
                                            <p:strVal val="#ppt_x"/>
                                          </p:val>
                                        </p:tav>
                                      </p:tavLst>
                                    </p:anim>
                                    <p:anim calcmode="lin" valueType="num">
                                      <p:cBhvr>
                                        <p:cTn id="43" dur="700" fill="hold"/>
                                        <p:tgtEl>
                                          <p:spTgt spid="21">
                                            <p:txEl>
                                              <p:pRg st="5" end="5"/>
                                            </p:txEl>
                                          </p:spTgt>
                                        </p:tgtEl>
                                        <p:attrNameLst>
                                          <p:attrName>ppt_y</p:attrName>
                                        </p:attrNameLst>
                                      </p:cBhvr>
                                      <p:tavLst>
                                        <p:tav tm="0">
                                          <p:val>
                                            <p:strVal val="#ppt_y-.1"/>
                                          </p:val>
                                        </p:tav>
                                        <p:tav tm="100000">
                                          <p:val>
                                            <p:strVal val="#ppt_y"/>
                                          </p:val>
                                        </p:tav>
                                      </p:tavLst>
                                    </p:anim>
                                  </p:childTnLst>
                                </p:cTn>
                              </p:par>
                            </p:childTnLst>
                          </p:cTn>
                        </p:par>
                        <p:par>
                          <p:cTn id="44" fill="hold">
                            <p:stCondLst>
                              <p:cond delay="4900"/>
                            </p:stCondLst>
                            <p:childTnLst>
                              <p:par>
                                <p:cTn id="45" presetID="47" presetClass="entr" presetSubtype="0" fill="hold" nodeType="afterEffect">
                                  <p:stCondLst>
                                    <p:cond delay="0"/>
                                  </p:stCondLst>
                                  <p:childTnLst>
                                    <p:set>
                                      <p:cBhvr>
                                        <p:cTn id="46" dur="1" fill="hold">
                                          <p:stCondLst>
                                            <p:cond delay="0"/>
                                          </p:stCondLst>
                                        </p:cTn>
                                        <p:tgtEl>
                                          <p:spTgt spid="21">
                                            <p:txEl>
                                              <p:pRg st="6" end="6"/>
                                            </p:txEl>
                                          </p:spTgt>
                                        </p:tgtEl>
                                        <p:attrNameLst>
                                          <p:attrName>style.visibility</p:attrName>
                                        </p:attrNameLst>
                                      </p:cBhvr>
                                      <p:to>
                                        <p:strVal val="visible"/>
                                      </p:to>
                                    </p:set>
                                    <p:animEffect transition="in" filter="fade">
                                      <p:cBhvr>
                                        <p:cTn id="47" dur="700"/>
                                        <p:tgtEl>
                                          <p:spTgt spid="21">
                                            <p:txEl>
                                              <p:pRg st="6" end="6"/>
                                            </p:txEl>
                                          </p:spTgt>
                                        </p:tgtEl>
                                      </p:cBhvr>
                                    </p:animEffect>
                                    <p:anim calcmode="lin" valueType="num">
                                      <p:cBhvr>
                                        <p:cTn id="48" dur="700" fill="hold"/>
                                        <p:tgtEl>
                                          <p:spTgt spid="21">
                                            <p:txEl>
                                              <p:pRg st="6" end="6"/>
                                            </p:txEl>
                                          </p:spTgt>
                                        </p:tgtEl>
                                        <p:attrNameLst>
                                          <p:attrName>ppt_x</p:attrName>
                                        </p:attrNameLst>
                                      </p:cBhvr>
                                      <p:tavLst>
                                        <p:tav tm="0">
                                          <p:val>
                                            <p:strVal val="#ppt_x"/>
                                          </p:val>
                                        </p:tav>
                                        <p:tav tm="100000">
                                          <p:val>
                                            <p:strVal val="#ppt_x"/>
                                          </p:val>
                                        </p:tav>
                                      </p:tavLst>
                                    </p:anim>
                                    <p:anim calcmode="lin" valueType="num">
                                      <p:cBhvr>
                                        <p:cTn id="49" dur="700" fill="hold"/>
                                        <p:tgtEl>
                                          <p:spTgt spid="21">
                                            <p:txEl>
                                              <p:pRg st="6" end="6"/>
                                            </p:txEl>
                                          </p:spTgt>
                                        </p:tgtEl>
                                        <p:attrNameLst>
                                          <p:attrName>ppt_y</p:attrName>
                                        </p:attrNameLst>
                                      </p:cBhvr>
                                      <p:tavLst>
                                        <p:tav tm="0">
                                          <p:val>
                                            <p:strVal val="#ppt_y-.1"/>
                                          </p:val>
                                        </p:tav>
                                        <p:tav tm="100000">
                                          <p:val>
                                            <p:strVal val="#ppt_y"/>
                                          </p:val>
                                        </p:tav>
                                      </p:tavLst>
                                    </p:anim>
                                  </p:childTnLst>
                                </p:cTn>
                              </p:par>
                            </p:childTnLst>
                          </p:cTn>
                        </p:par>
                        <p:par>
                          <p:cTn id="50" fill="hold">
                            <p:stCondLst>
                              <p:cond delay="5600"/>
                            </p:stCondLst>
                            <p:childTnLst>
                              <p:par>
                                <p:cTn id="51" presetID="47" presetClass="entr" presetSubtype="0" fill="hold" nodeType="afterEffect">
                                  <p:stCondLst>
                                    <p:cond delay="0"/>
                                  </p:stCondLst>
                                  <p:childTnLst>
                                    <p:set>
                                      <p:cBhvr>
                                        <p:cTn id="52" dur="1" fill="hold">
                                          <p:stCondLst>
                                            <p:cond delay="0"/>
                                          </p:stCondLst>
                                        </p:cTn>
                                        <p:tgtEl>
                                          <p:spTgt spid="21">
                                            <p:txEl>
                                              <p:pRg st="7" end="7"/>
                                            </p:txEl>
                                          </p:spTgt>
                                        </p:tgtEl>
                                        <p:attrNameLst>
                                          <p:attrName>style.visibility</p:attrName>
                                        </p:attrNameLst>
                                      </p:cBhvr>
                                      <p:to>
                                        <p:strVal val="visible"/>
                                      </p:to>
                                    </p:set>
                                    <p:animEffect transition="in" filter="fade">
                                      <p:cBhvr>
                                        <p:cTn id="53" dur="700"/>
                                        <p:tgtEl>
                                          <p:spTgt spid="21">
                                            <p:txEl>
                                              <p:pRg st="7" end="7"/>
                                            </p:txEl>
                                          </p:spTgt>
                                        </p:tgtEl>
                                      </p:cBhvr>
                                    </p:animEffect>
                                    <p:anim calcmode="lin" valueType="num">
                                      <p:cBhvr>
                                        <p:cTn id="54" dur="700" fill="hold"/>
                                        <p:tgtEl>
                                          <p:spTgt spid="21">
                                            <p:txEl>
                                              <p:pRg st="7" end="7"/>
                                            </p:txEl>
                                          </p:spTgt>
                                        </p:tgtEl>
                                        <p:attrNameLst>
                                          <p:attrName>ppt_x</p:attrName>
                                        </p:attrNameLst>
                                      </p:cBhvr>
                                      <p:tavLst>
                                        <p:tav tm="0">
                                          <p:val>
                                            <p:strVal val="#ppt_x"/>
                                          </p:val>
                                        </p:tav>
                                        <p:tav tm="100000">
                                          <p:val>
                                            <p:strVal val="#ppt_x"/>
                                          </p:val>
                                        </p:tav>
                                      </p:tavLst>
                                    </p:anim>
                                    <p:anim calcmode="lin" valueType="num">
                                      <p:cBhvr>
                                        <p:cTn id="55" dur="700" fill="hold"/>
                                        <p:tgtEl>
                                          <p:spTgt spid="21">
                                            <p:txEl>
                                              <p:pRg st="7" end="7"/>
                                            </p:txEl>
                                          </p:spTgt>
                                        </p:tgtEl>
                                        <p:attrNameLst>
                                          <p:attrName>ppt_y</p:attrName>
                                        </p:attrNameLst>
                                      </p:cBhvr>
                                      <p:tavLst>
                                        <p:tav tm="0">
                                          <p:val>
                                            <p:strVal val="#ppt_y-.1"/>
                                          </p:val>
                                        </p:tav>
                                        <p:tav tm="100000">
                                          <p:val>
                                            <p:strVal val="#ppt_y"/>
                                          </p:val>
                                        </p:tav>
                                      </p:tavLst>
                                    </p:anim>
                                  </p:childTnLst>
                                </p:cTn>
                              </p:par>
                            </p:childTnLst>
                          </p:cTn>
                        </p:par>
                        <p:par>
                          <p:cTn id="56" fill="hold">
                            <p:stCondLst>
                              <p:cond delay="6300"/>
                            </p:stCondLst>
                            <p:childTnLst>
                              <p:par>
                                <p:cTn id="57" presetID="47" presetClass="entr" presetSubtype="0" fill="hold" nodeType="afterEffect">
                                  <p:stCondLst>
                                    <p:cond delay="0"/>
                                  </p:stCondLst>
                                  <p:childTnLst>
                                    <p:set>
                                      <p:cBhvr>
                                        <p:cTn id="58" dur="1" fill="hold">
                                          <p:stCondLst>
                                            <p:cond delay="0"/>
                                          </p:stCondLst>
                                        </p:cTn>
                                        <p:tgtEl>
                                          <p:spTgt spid="21">
                                            <p:txEl>
                                              <p:pRg st="8" end="8"/>
                                            </p:txEl>
                                          </p:spTgt>
                                        </p:tgtEl>
                                        <p:attrNameLst>
                                          <p:attrName>style.visibility</p:attrName>
                                        </p:attrNameLst>
                                      </p:cBhvr>
                                      <p:to>
                                        <p:strVal val="visible"/>
                                      </p:to>
                                    </p:set>
                                    <p:animEffect transition="in" filter="fade">
                                      <p:cBhvr>
                                        <p:cTn id="59" dur="700"/>
                                        <p:tgtEl>
                                          <p:spTgt spid="21">
                                            <p:txEl>
                                              <p:pRg st="8" end="8"/>
                                            </p:txEl>
                                          </p:spTgt>
                                        </p:tgtEl>
                                      </p:cBhvr>
                                    </p:animEffect>
                                    <p:anim calcmode="lin" valueType="num">
                                      <p:cBhvr>
                                        <p:cTn id="60" dur="700" fill="hold"/>
                                        <p:tgtEl>
                                          <p:spTgt spid="21">
                                            <p:txEl>
                                              <p:pRg st="8" end="8"/>
                                            </p:txEl>
                                          </p:spTgt>
                                        </p:tgtEl>
                                        <p:attrNameLst>
                                          <p:attrName>ppt_x</p:attrName>
                                        </p:attrNameLst>
                                      </p:cBhvr>
                                      <p:tavLst>
                                        <p:tav tm="0">
                                          <p:val>
                                            <p:strVal val="#ppt_x"/>
                                          </p:val>
                                        </p:tav>
                                        <p:tav tm="100000">
                                          <p:val>
                                            <p:strVal val="#ppt_x"/>
                                          </p:val>
                                        </p:tav>
                                      </p:tavLst>
                                    </p:anim>
                                    <p:anim calcmode="lin" valueType="num">
                                      <p:cBhvr>
                                        <p:cTn id="61" dur="700" fill="hold"/>
                                        <p:tgtEl>
                                          <p:spTgt spid="21">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xit" presetSubtype="4" fill="hold" grpId="0" nodeType="clickEffect">
                                  <p:stCondLst>
                                    <p:cond delay="0"/>
                                  </p:stCondLst>
                                  <p:childTnLst>
                                    <p:anim calcmode="lin" valueType="num">
                                      <p:cBhvr additive="base">
                                        <p:cTn id="65" dur="500"/>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66" dur="500"/>
                                        <p:tgtEl>
                                          <p:spTgt spid="21">
                                            <p:txEl>
                                              <p:pRg st="0" end="0"/>
                                            </p:txEl>
                                          </p:spTgt>
                                        </p:tgtEl>
                                        <p:attrNameLst>
                                          <p:attrName>ppt_y</p:attrName>
                                        </p:attrNameLst>
                                      </p:cBhvr>
                                      <p:tavLst>
                                        <p:tav tm="0">
                                          <p:val>
                                            <p:strVal val="ppt_y"/>
                                          </p:val>
                                        </p:tav>
                                        <p:tav tm="100000">
                                          <p:val>
                                            <p:strVal val="1+ppt_h/2"/>
                                          </p:val>
                                        </p:tav>
                                      </p:tavLst>
                                    </p:anim>
                                    <p:set>
                                      <p:cBhvr>
                                        <p:cTn id="67" dur="1" fill="hold">
                                          <p:stCondLst>
                                            <p:cond delay="499"/>
                                          </p:stCondLst>
                                        </p:cTn>
                                        <p:tgtEl>
                                          <p:spTgt spid="21">
                                            <p:txEl>
                                              <p:pRg st="0" end="0"/>
                                            </p:txEl>
                                          </p:spTgt>
                                        </p:tgtEl>
                                        <p:attrNameLst>
                                          <p:attrName>style.visibility</p:attrName>
                                        </p:attrNameLst>
                                      </p:cBhvr>
                                      <p:to>
                                        <p:strVal val="hidden"/>
                                      </p:to>
                                    </p:set>
                                  </p:childTnLst>
                                </p:cTn>
                              </p:par>
                              <p:par>
                                <p:cTn id="68" presetID="2" presetClass="exit" presetSubtype="4" fill="hold" grpId="0" nodeType="withEffect">
                                  <p:stCondLst>
                                    <p:cond delay="0"/>
                                  </p:stCondLst>
                                  <p:childTnLst>
                                    <p:anim calcmode="lin" valueType="num">
                                      <p:cBhvr additive="base">
                                        <p:cTn id="69" dur="500"/>
                                        <p:tgtEl>
                                          <p:spTgt spid="21">
                                            <p:txEl>
                                              <p:pRg st="1" end="1"/>
                                            </p:txEl>
                                          </p:spTgt>
                                        </p:tgtEl>
                                        <p:attrNameLst>
                                          <p:attrName>ppt_x</p:attrName>
                                        </p:attrNameLst>
                                      </p:cBhvr>
                                      <p:tavLst>
                                        <p:tav tm="0">
                                          <p:val>
                                            <p:strVal val="ppt_x"/>
                                          </p:val>
                                        </p:tav>
                                        <p:tav tm="100000">
                                          <p:val>
                                            <p:strVal val="ppt_x"/>
                                          </p:val>
                                        </p:tav>
                                      </p:tavLst>
                                    </p:anim>
                                    <p:anim calcmode="lin" valueType="num">
                                      <p:cBhvr additive="base">
                                        <p:cTn id="70" dur="500"/>
                                        <p:tgtEl>
                                          <p:spTgt spid="21">
                                            <p:txEl>
                                              <p:pRg st="1" end="1"/>
                                            </p:txEl>
                                          </p:spTgt>
                                        </p:tgtEl>
                                        <p:attrNameLst>
                                          <p:attrName>ppt_y</p:attrName>
                                        </p:attrNameLst>
                                      </p:cBhvr>
                                      <p:tavLst>
                                        <p:tav tm="0">
                                          <p:val>
                                            <p:strVal val="ppt_y"/>
                                          </p:val>
                                        </p:tav>
                                        <p:tav tm="100000">
                                          <p:val>
                                            <p:strVal val="1+ppt_h/2"/>
                                          </p:val>
                                        </p:tav>
                                      </p:tavLst>
                                    </p:anim>
                                    <p:set>
                                      <p:cBhvr>
                                        <p:cTn id="71" dur="1" fill="hold">
                                          <p:stCondLst>
                                            <p:cond delay="499"/>
                                          </p:stCondLst>
                                        </p:cTn>
                                        <p:tgtEl>
                                          <p:spTgt spid="21">
                                            <p:txEl>
                                              <p:pRg st="1" end="1"/>
                                            </p:txEl>
                                          </p:spTgt>
                                        </p:tgtEl>
                                        <p:attrNameLst>
                                          <p:attrName>style.visibility</p:attrName>
                                        </p:attrNameLst>
                                      </p:cBhvr>
                                      <p:to>
                                        <p:strVal val="hidden"/>
                                      </p:to>
                                    </p:set>
                                  </p:childTnLst>
                                </p:cTn>
                              </p:par>
                              <p:par>
                                <p:cTn id="72" presetID="2" presetClass="exit" presetSubtype="4" fill="hold" grpId="0" nodeType="withEffect">
                                  <p:stCondLst>
                                    <p:cond delay="0"/>
                                  </p:stCondLst>
                                  <p:childTnLst>
                                    <p:anim calcmode="lin" valueType="num">
                                      <p:cBhvr additive="base">
                                        <p:cTn id="73" dur="500"/>
                                        <p:tgtEl>
                                          <p:spTgt spid="21">
                                            <p:txEl>
                                              <p:pRg st="2" end="2"/>
                                            </p:txEl>
                                          </p:spTgt>
                                        </p:tgtEl>
                                        <p:attrNameLst>
                                          <p:attrName>ppt_x</p:attrName>
                                        </p:attrNameLst>
                                      </p:cBhvr>
                                      <p:tavLst>
                                        <p:tav tm="0">
                                          <p:val>
                                            <p:strVal val="ppt_x"/>
                                          </p:val>
                                        </p:tav>
                                        <p:tav tm="100000">
                                          <p:val>
                                            <p:strVal val="ppt_x"/>
                                          </p:val>
                                        </p:tav>
                                      </p:tavLst>
                                    </p:anim>
                                    <p:anim calcmode="lin" valueType="num">
                                      <p:cBhvr additive="base">
                                        <p:cTn id="74" dur="500"/>
                                        <p:tgtEl>
                                          <p:spTgt spid="21">
                                            <p:txEl>
                                              <p:pRg st="2" end="2"/>
                                            </p:txEl>
                                          </p:spTgt>
                                        </p:tgtEl>
                                        <p:attrNameLst>
                                          <p:attrName>ppt_y</p:attrName>
                                        </p:attrNameLst>
                                      </p:cBhvr>
                                      <p:tavLst>
                                        <p:tav tm="0">
                                          <p:val>
                                            <p:strVal val="ppt_y"/>
                                          </p:val>
                                        </p:tav>
                                        <p:tav tm="100000">
                                          <p:val>
                                            <p:strVal val="1+ppt_h/2"/>
                                          </p:val>
                                        </p:tav>
                                      </p:tavLst>
                                    </p:anim>
                                    <p:set>
                                      <p:cBhvr>
                                        <p:cTn id="75" dur="1" fill="hold">
                                          <p:stCondLst>
                                            <p:cond delay="499"/>
                                          </p:stCondLst>
                                        </p:cTn>
                                        <p:tgtEl>
                                          <p:spTgt spid="21">
                                            <p:txEl>
                                              <p:pRg st="2" end="2"/>
                                            </p:txEl>
                                          </p:spTgt>
                                        </p:tgtEl>
                                        <p:attrNameLst>
                                          <p:attrName>style.visibility</p:attrName>
                                        </p:attrNameLst>
                                      </p:cBhvr>
                                      <p:to>
                                        <p:strVal val="hidden"/>
                                      </p:to>
                                    </p:set>
                                  </p:childTnLst>
                                </p:cTn>
                              </p:par>
                              <p:par>
                                <p:cTn id="76" presetID="2" presetClass="exit" presetSubtype="4" fill="hold" grpId="0" nodeType="withEffect">
                                  <p:stCondLst>
                                    <p:cond delay="0"/>
                                  </p:stCondLst>
                                  <p:childTnLst>
                                    <p:anim calcmode="lin" valueType="num">
                                      <p:cBhvr additive="base">
                                        <p:cTn id="77" dur="500"/>
                                        <p:tgtEl>
                                          <p:spTgt spid="21">
                                            <p:txEl>
                                              <p:pRg st="3" end="3"/>
                                            </p:txEl>
                                          </p:spTgt>
                                        </p:tgtEl>
                                        <p:attrNameLst>
                                          <p:attrName>ppt_x</p:attrName>
                                        </p:attrNameLst>
                                      </p:cBhvr>
                                      <p:tavLst>
                                        <p:tav tm="0">
                                          <p:val>
                                            <p:strVal val="ppt_x"/>
                                          </p:val>
                                        </p:tav>
                                        <p:tav tm="100000">
                                          <p:val>
                                            <p:strVal val="ppt_x"/>
                                          </p:val>
                                        </p:tav>
                                      </p:tavLst>
                                    </p:anim>
                                    <p:anim calcmode="lin" valueType="num">
                                      <p:cBhvr additive="base">
                                        <p:cTn id="78" dur="500"/>
                                        <p:tgtEl>
                                          <p:spTgt spid="21">
                                            <p:txEl>
                                              <p:pRg st="3" end="3"/>
                                            </p:txEl>
                                          </p:spTgt>
                                        </p:tgtEl>
                                        <p:attrNameLst>
                                          <p:attrName>ppt_y</p:attrName>
                                        </p:attrNameLst>
                                      </p:cBhvr>
                                      <p:tavLst>
                                        <p:tav tm="0">
                                          <p:val>
                                            <p:strVal val="ppt_y"/>
                                          </p:val>
                                        </p:tav>
                                        <p:tav tm="100000">
                                          <p:val>
                                            <p:strVal val="1+ppt_h/2"/>
                                          </p:val>
                                        </p:tav>
                                      </p:tavLst>
                                    </p:anim>
                                    <p:set>
                                      <p:cBhvr>
                                        <p:cTn id="79" dur="1" fill="hold">
                                          <p:stCondLst>
                                            <p:cond delay="499"/>
                                          </p:stCondLst>
                                        </p:cTn>
                                        <p:tgtEl>
                                          <p:spTgt spid="21">
                                            <p:txEl>
                                              <p:pRg st="3" end="3"/>
                                            </p:txEl>
                                          </p:spTgt>
                                        </p:tgtEl>
                                        <p:attrNameLst>
                                          <p:attrName>style.visibility</p:attrName>
                                        </p:attrNameLst>
                                      </p:cBhvr>
                                      <p:to>
                                        <p:strVal val="hidden"/>
                                      </p:to>
                                    </p:set>
                                  </p:childTnLst>
                                </p:cTn>
                              </p:par>
                              <p:par>
                                <p:cTn id="80" presetID="2" presetClass="exit" presetSubtype="4" fill="hold" grpId="0" nodeType="withEffect">
                                  <p:stCondLst>
                                    <p:cond delay="0"/>
                                  </p:stCondLst>
                                  <p:childTnLst>
                                    <p:anim calcmode="lin" valueType="num">
                                      <p:cBhvr additive="base">
                                        <p:cTn id="81" dur="500"/>
                                        <p:tgtEl>
                                          <p:spTgt spid="21">
                                            <p:txEl>
                                              <p:pRg st="4" end="4"/>
                                            </p:txEl>
                                          </p:spTgt>
                                        </p:tgtEl>
                                        <p:attrNameLst>
                                          <p:attrName>ppt_x</p:attrName>
                                        </p:attrNameLst>
                                      </p:cBhvr>
                                      <p:tavLst>
                                        <p:tav tm="0">
                                          <p:val>
                                            <p:strVal val="ppt_x"/>
                                          </p:val>
                                        </p:tav>
                                        <p:tav tm="100000">
                                          <p:val>
                                            <p:strVal val="ppt_x"/>
                                          </p:val>
                                        </p:tav>
                                      </p:tavLst>
                                    </p:anim>
                                    <p:anim calcmode="lin" valueType="num">
                                      <p:cBhvr additive="base">
                                        <p:cTn id="82" dur="500"/>
                                        <p:tgtEl>
                                          <p:spTgt spid="21">
                                            <p:txEl>
                                              <p:pRg st="4" end="4"/>
                                            </p:txEl>
                                          </p:spTgt>
                                        </p:tgtEl>
                                        <p:attrNameLst>
                                          <p:attrName>ppt_y</p:attrName>
                                        </p:attrNameLst>
                                      </p:cBhvr>
                                      <p:tavLst>
                                        <p:tav tm="0">
                                          <p:val>
                                            <p:strVal val="ppt_y"/>
                                          </p:val>
                                        </p:tav>
                                        <p:tav tm="100000">
                                          <p:val>
                                            <p:strVal val="1+ppt_h/2"/>
                                          </p:val>
                                        </p:tav>
                                      </p:tavLst>
                                    </p:anim>
                                    <p:set>
                                      <p:cBhvr>
                                        <p:cTn id="83" dur="1" fill="hold">
                                          <p:stCondLst>
                                            <p:cond delay="499"/>
                                          </p:stCondLst>
                                        </p:cTn>
                                        <p:tgtEl>
                                          <p:spTgt spid="21">
                                            <p:txEl>
                                              <p:pRg st="4" end="4"/>
                                            </p:txEl>
                                          </p:spTgt>
                                        </p:tgtEl>
                                        <p:attrNameLst>
                                          <p:attrName>style.visibility</p:attrName>
                                        </p:attrNameLst>
                                      </p:cBhvr>
                                      <p:to>
                                        <p:strVal val="hidden"/>
                                      </p:to>
                                    </p:set>
                                  </p:childTnLst>
                                </p:cTn>
                              </p:par>
                              <p:par>
                                <p:cTn id="84" presetID="2" presetClass="exit" presetSubtype="4" fill="hold" grpId="0" nodeType="withEffect">
                                  <p:stCondLst>
                                    <p:cond delay="0"/>
                                  </p:stCondLst>
                                  <p:childTnLst>
                                    <p:anim calcmode="lin" valueType="num">
                                      <p:cBhvr additive="base">
                                        <p:cTn id="85" dur="500"/>
                                        <p:tgtEl>
                                          <p:spTgt spid="21">
                                            <p:txEl>
                                              <p:pRg st="5" end="5"/>
                                            </p:txEl>
                                          </p:spTgt>
                                        </p:tgtEl>
                                        <p:attrNameLst>
                                          <p:attrName>ppt_x</p:attrName>
                                        </p:attrNameLst>
                                      </p:cBhvr>
                                      <p:tavLst>
                                        <p:tav tm="0">
                                          <p:val>
                                            <p:strVal val="ppt_x"/>
                                          </p:val>
                                        </p:tav>
                                        <p:tav tm="100000">
                                          <p:val>
                                            <p:strVal val="ppt_x"/>
                                          </p:val>
                                        </p:tav>
                                      </p:tavLst>
                                    </p:anim>
                                    <p:anim calcmode="lin" valueType="num">
                                      <p:cBhvr additive="base">
                                        <p:cTn id="86" dur="500"/>
                                        <p:tgtEl>
                                          <p:spTgt spid="21">
                                            <p:txEl>
                                              <p:pRg st="5" end="5"/>
                                            </p:txEl>
                                          </p:spTgt>
                                        </p:tgtEl>
                                        <p:attrNameLst>
                                          <p:attrName>ppt_y</p:attrName>
                                        </p:attrNameLst>
                                      </p:cBhvr>
                                      <p:tavLst>
                                        <p:tav tm="0">
                                          <p:val>
                                            <p:strVal val="ppt_y"/>
                                          </p:val>
                                        </p:tav>
                                        <p:tav tm="100000">
                                          <p:val>
                                            <p:strVal val="1+ppt_h/2"/>
                                          </p:val>
                                        </p:tav>
                                      </p:tavLst>
                                    </p:anim>
                                    <p:set>
                                      <p:cBhvr>
                                        <p:cTn id="87" dur="1" fill="hold">
                                          <p:stCondLst>
                                            <p:cond delay="499"/>
                                          </p:stCondLst>
                                        </p:cTn>
                                        <p:tgtEl>
                                          <p:spTgt spid="21">
                                            <p:txEl>
                                              <p:pRg st="5" end="5"/>
                                            </p:txEl>
                                          </p:spTgt>
                                        </p:tgtEl>
                                        <p:attrNameLst>
                                          <p:attrName>style.visibility</p:attrName>
                                        </p:attrNameLst>
                                      </p:cBhvr>
                                      <p:to>
                                        <p:strVal val="hidden"/>
                                      </p:to>
                                    </p:set>
                                  </p:childTnLst>
                                </p:cTn>
                              </p:par>
                              <p:par>
                                <p:cTn id="88" presetID="2" presetClass="exit" presetSubtype="4" fill="hold" grpId="0" nodeType="withEffect">
                                  <p:stCondLst>
                                    <p:cond delay="0"/>
                                  </p:stCondLst>
                                  <p:childTnLst>
                                    <p:anim calcmode="lin" valueType="num">
                                      <p:cBhvr additive="base">
                                        <p:cTn id="89" dur="500"/>
                                        <p:tgtEl>
                                          <p:spTgt spid="21">
                                            <p:txEl>
                                              <p:pRg st="6" end="6"/>
                                            </p:txEl>
                                          </p:spTgt>
                                        </p:tgtEl>
                                        <p:attrNameLst>
                                          <p:attrName>ppt_x</p:attrName>
                                        </p:attrNameLst>
                                      </p:cBhvr>
                                      <p:tavLst>
                                        <p:tav tm="0">
                                          <p:val>
                                            <p:strVal val="ppt_x"/>
                                          </p:val>
                                        </p:tav>
                                        <p:tav tm="100000">
                                          <p:val>
                                            <p:strVal val="ppt_x"/>
                                          </p:val>
                                        </p:tav>
                                      </p:tavLst>
                                    </p:anim>
                                    <p:anim calcmode="lin" valueType="num">
                                      <p:cBhvr additive="base">
                                        <p:cTn id="90" dur="500"/>
                                        <p:tgtEl>
                                          <p:spTgt spid="21">
                                            <p:txEl>
                                              <p:pRg st="6" end="6"/>
                                            </p:txEl>
                                          </p:spTgt>
                                        </p:tgtEl>
                                        <p:attrNameLst>
                                          <p:attrName>ppt_y</p:attrName>
                                        </p:attrNameLst>
                                      </p:cBhvr>
                                      <p:tavLst>
                                        <p:tav tm="0">
                                          <p:val>
                                            <p:strVal val="ppt_y"/>
                                          </p:val>
                                        </p:tav>
                                        <p:tav tm="100000">
                                          <p:val>
                                            <p:strVal val="1+ppt_h/2"/>
                                          </p:val>
                                        </p:tav>
                                      </p:tavLst>
                                    </p:anim>
                                    <p:set>
                                      <p:cBhvr>
                                        <p:cTn id="91" dur="1" fill="hold">
                                          <p:stCondLst>
                                            <p:cond delay="499"/>
                                          </p:stCondLst>
                                        </p:cTn>
                                        <p:tgtEl>
                                          <p:spTgt spid="21">
                                            <p:txEl>
                                              <p:pRg st="6" end="6"/>
                                            </p:txEl>
                                          </p:spTgt>
                                        </p:tgtEl>
                                        <p:attrNameLst>
                                          <p:attrName>style.visibility</p:attrName>
                                        </p:attrNameLst>
                                      </p:cBhvr>
                                      <p:to>
                                        <p:strVal val="hidden"/>
                                      </p:to>
                                    </p:set>
                                  </p:childTnLst>
                                </p:cTn>
                              </p:par>
                              <p:par>
                                <p:cTn id="92" presetID="2" presetClass="exit" presetSubtype="4" fill="hold" grpId="0" nodeType="withEffect">
                                  <p:stCondLst>
                                    <p:cond delay="0"/>
                                  </p:stCondLst>
                                  <p:childTnLst>
                                    <p:anim calcmode="lin" valueType="num">
                                      <p:cBhvr additive="base">
                                        <p:cTn id="93" dur="500"/>
                                        <p:tgtEl>
                                          <p:spTgt spid="21">
                                            <p:txEl>
                                              <p:pRg st="7" end="7"/>
                                            </p:txEl>
                                          </p:spTgt>
                                        </p:tgtEl>
                                        <p:attrNameLst>
                                          <p:attrName>ppt_x</p:attrName>
                                        </p:attrNameLst>
                                      </p:cBhvr>
                                      <p:tavLst>
                                        <p:tav tm="0">
                                          <p:val>
                                            <p:strVal val="ppt_x"/>
                                          </p:val>
                                        </p:tav>
                                        <p:tav tm="100000">
                                          <p:val>
                                            <p:strVal val="ppt_x"/>
                                          </p:val>
                                        </p:tav>
                                      </p:tavLst>
                                    </p:anim>
                                    <p:anim calcmode="lin" valueType="num">
                                      <p:cBhvr additive="base">
                                        <p:cTn id="94" dur="500"/>
                                        <p:tgtEl>
                                          <p:spTgt spid="21">
                                            <p:txEl>
                                              <p:pRg st="7" end="7"/>
                                            </p:txEl>
                                          </p:spTgt>
                                        </p:tgtEl>
                                        <p:attrNameLst>
                                          <p:attrName>ppt_y</p:attrName>
                                        </p:attrNameLst>
                                      </p:cBhvr>
                                      <p:tavLst>
                                        <p:tav tm="0">
                                          <p:val>
                                            <p:strVal val="ppt_y"/>
                                          </p:val>
                                        </p:tav>
                                        <p:tav tm="100000">
                                          <p:val>
                                            <p:strVal val="1+ppt_h/2"/>
                                          </p:val>
                                        </p:tav>
                                      </p:tavLst>
                                    </p:anim>
                                    <p:set>
                                      <p:cBhvr>
                                        <p:cTn id="95" dur="1" fill="hold">
                                          <p:stCondLst>
                                            <p:cond delay="499"/>
                                          </p:stCondLst>
                                        </p:cTn>
                                        <p:tgtEl>
                                          <p:spTgt spid="21">
                                            <p:txEl>
                                              <p:pRg st="7" end="7"/>
                                            </p:txEl>
                                          </p:spTgt>
                                        </p:tgtEl>
                                        <p:attrNameLst>
                                          <p:attrName>style.visibility</p:attrName>
                                        </p:attrNameLst>
                                      </p:cBhvr>
                                      <p:to>
                                        <p:strVal val="hidden"/>
                                      </p:to>
                                    </p:set>
                                  </p:childTnLst>
                                </p:cTn>
                              </p:par>
                              <p:par>
                                <p:cTn id="96" presetID="2" presetClass="exit" presetSubtype="4" fill="hold" grpId="0" nodeType="withEffect">
                                  <p:stCondLst>
                                    <p:cond delay="0"/>
                                  </p:stCondLst>
                                  <p:childTnLst>
                                    <p:anim calcmode="lin" valueType="num">
                                      <p:cBhvr additive="base">
                                        <p:cTn id="97" dur="500"/>
                                        <p:tgtEl>
                                          <p:spTgt spid="21">
                                            <p:txEl>
                                              <p:pRg st="8" end="8"/>
                                            </p:txEl>
                                          </p:spTgt>
                                        </p:tgtEl>
                                        <p:attrNameLst>
                                          <p:attrName>ppt_x</p:attrName>
                                        </p:attrNameLst>
                                      </p:cBhvr>
                                      <p:tavLst>
                                        <p:tav tm="0">
                                          <p:val>
                                            <p:strVal val="ppt_x"/>
                                          </p:val>
                                        </p:tav>
                                        <p:tav tm="100000">
                                          <p:val>
                                            <p:strVal val="ppt_x"/>
                                          </p:val>
                                        </p:tav>
                                      </p:tavLst>
                                    </p:anim>
                                    <p:anim calcmode="lin" valueType="num">
                                      <p:cBhvr additive="base">
                                        <p:cTn id="98" dur="500"/>
                                        <p:tgtEl>
                                          <p:spTgt spid="21">
                                            <p:txEl>
                                              <p:pRg st="8" end="8"/>
                                            </p:txEl>
                                          </p:spTgt>
                                        </p:tgtEl>
                                        <p:attrNameLst>
                                          <p:attrName>ppt_y</p:attrName>
                                        </p:attrNameLst>
                                      </p:cBhvr>
                                      <p:tavLst>
                                        <p:tav tm="0">
                                          <p:val>
                                            <p:strVal val="ppt_y"/>
                                          </p:val>
                                        </p:tav>
                                        <p:tav tm="100000">
                                          <p:val>
                                            <p:strVal val="1+ppt_h/2"/>
                                          </p:val>
                                        </p:tav>
                                      </p:tavLst>
                                    </p:anim>
                                    <p:set>
                                      <p:cBhvr>
                                        <p:cTn id="99" dur="1" fill="hold">
                                          <p:stCondLst>
                                            <p:cond delay="499"/>
                                          </p:stCondLst>
                                        </p:cTn>
                                        <p:tgtEl>
                                          <p:spTgt spid="21">
                                            <p:txEl>
                                              <p:pRg st="8" end="8"/>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5" grpId="0"/>
      <p:bldP spid="21" grpId="0" uiExpand="1" build="allAtOnce"/>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19"/>
        <p:cNvGrpSpPr/>
        <p:nvPr/>
      </p:nvGrpSpPr>
      <p:grpSpPr>
        <a:xfrm>
          <a:off x="0" y="0"/>
          <a:ext cx="0" cy="0"/>
          <a:chOff x="0" y="0"/>
          <a:chExt cx="0" cy="0"/>
        </a:xfrm>
      </p:grpSpPr>
      <p:sp>
        <p:nvSpPr>
          <p:cNvPr id="1320" name="Google Shape;1320;p48"/>
          <p:cNvSpPr txBox="1">
            <a:spLocks noGrp="1"/>
          </p:cNvSpPr>
          <p:nvPr>
            <p:ph type="title"/>
          </p:nvPr>
        </p:nvSpPr>
        <p:spPr>
          <a:xfrm>
            <a:off x="285385" y="444560"/>
            <a:ext cx="7704000" cy="572700"/>
          </a:xfrm>
          <a:prstGeom prst="rect">
            <a:avLst/>
          </a:prstGeom>
        </p:spPr>
        <p:txBody>
          <a:bodyPr spcFirstLastPara="1" wrap="square" lIns="91425" tIns="91425" rIns="91425" bIns="91425" anchor="t" anchorCtr="0">
            <a:noAutofit/>
          </a:bodyPr>
          <a:lstStyle/>
          <a:p>
            <a:pPr marL="457200" lvl="0" indent="-457200" algn="l" rtl="0">
              <a:spcBef>
                <a:spcPts val="0"/>
              </a:spcBef>
              <a:spcAft>
                <a:spcPts val="0"/>
              </a:spcAft>
              <a:buFont typeface="Arial" panose="020B0604020202020204" pitchFamily="34" charset="0"/>
              <a:buChar char="•"/>
            </a:pPr>
            <a:r>
              <a:rPr lang="en-US" dirty="0">
                <a:solidFill>
                  <a:schemeClr val="accent2"/>
                </a:solidFill>
              </a:rPr>
              <a:t>Chatbot questions</a:t>
            </a:r>
            <a:endParaRPr dirty="0">
              <a:solidFill>
                <a:schemeClr val="accent2"/>
              </a:solidFill>
            </a:endParaRPr>
          </a:p>
        </p:txBody>
      </p:sp>
      <p:grpSp>
        <p:nvGrpSpPr>
          <p:cNvPr id="1322" name="Google Shape;1322;p48"/>
          <p:cNvGrpSpPr/>
          <p:nvPr/>
        </p:nvGrpSpPr>
        <p:grpSpPr>
          <a:xfrm>
            <a:off x="5829437" y="1409790"/>
            <a:ext cx="2366197" cy="3198706"/>
            <a:chOff x="5595889" y="1916970"/>
            <a:chExt cx="1760559" cy="2691525"/>
          </a:xfrm>
        </p:grpSpPr>
        <p:grpSp>
          <p:nvGrpSpPr>
            <p:cNvPr id="1323" name="Google Shape;1323;p48"/>
            <p:cNvGrpSpPr/>
            <p:nvPr/>
          </p:nvGrpSpPr>
          <p:grpSpPr>
            <a:xfrm>
              <a:off x="5595889" y="3440240"/>
              <a:ext cx="1760559" cy="1168255"/>
              <a:chOff x="3710381" y="3451693"/>
              <a:chExt cx="1743300" cy="1156803"/>
            </a:xfrm>
          </p:grpSpPr>
          <p:sp>
            <p:nvSpPr>
              <p:cNvPr id="1324" name="Google Shape;1324;p48"/>
              <p:cNvSpPr/>
              <p:nvPr/>
            </p:nvSpPr>
            <p:spPr>
              <a:xfrm>
                <a:off x="3710381" y="3451693"/>
                <a:ext cx="251031" cy="973444"/>
              </a:xfrm>
              <a:custGeom>
                <a:avLst/>
                <a:gdLst/>
                <a:ahLst/>
                <a:cxnLst/>
                <a:rect l="l" t="t" r="r" b="b"/>
                <a:pathLst>
                  <a:path w="114" h="442" extrusionOk="0">
                    <a:moveTo>
                      <a:pt x="114" y="0"/>
                    </a:moveTo>
                    <a:cubicBezTo>
                      <a:pt x="114" y="442"/>
                      <a:pt x="114" y="442"/>
                      <a:pt x="114" y="442"/>
                    </a:cubicBezTo>
                    <a:cubicBezTo>
                      <a:pt x="0" y="442"/>
                      <a:pt x="0" y="442"/>
                      <a:pt x="0" y="442"/>
                    </a:cubicBezTo>
                    <a:cubicBezTo>
                      <a:pt x="0" y="114"/>
                      <a:pt x="0" y="114"/>
                      <a:pt x="0" y="114"/>
                    </a:cubicBezTo>
                    <a:cubicBezTo>
                      <a:pt x="0" y="66"/>
                      <a:pt x="30" y="24"/>
                      <a:pt x="72" y="8"/>
                    </a:cubicBezTo>
                    <a:cubicBezTo>
                      <a:pt x="79" y="5"/>
                      <a:pt x="86" y="3"/>
                      <a:pt x="93" y="2"/>
                    </a:cubicBezTo>
                    <a:cubicBezTo>
                      <a:pt x="100" y="1"/>
                      <a:pt x="107" y="0"/>
                      <a:pt x="114" y="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5" name="Google Shape;1325;p48"/>
              <p:cNvSpPr/>
              <p:nvPr/>
            </p:nvSpPr>
            <p:spPr>
              <a:xfrm>
                <a:off x="3710381" y="3456342"/>
                <a:ext cx="541112" cy="962287"/>
              </a:xfrm>
              <a:custGeom>
                <a:avLst/>
                <a:gdLst/>
                <a:ahLst/>
                <a:cxnLst/>
                <a:rect l="l" t="t" r="r" b="b"/>
                <a:pathLst>
                  <a:path w="246" h="437" extrusionOk="0">
                    <a:moveTo>
                      <a:pt x="246" y="395"/>
                    </a:moveTo>
                    <a:cubicBezTo>
                      <a:pt x="246" y="437"/>
                      <a:pt x="246" y="437"/>
                      <a:pt x="246" y="437"/>
                    </a:cubicBezTo>
                    <a:cubicBezTo>
                      <a:pt x="0" y="437"/>
                      <a:pt x="0" y="437"/>
                      <a:pt x="0" y="437"/>
                    </a:cubicBezTo>
                    <a:cubicBezTo>
                      <a:pt x="0" y="348"/>
                      <a:pt x="0" y="348"/>
                      <a:pt x="0" y="348"/>
                    </a:cubicBezTo>
                    <a:cubicBezTo>
                      <a:pt x="0" y="348"/>
                      <a:pt x="0" y="348"/>
                      <a:pt x="0" y="348"/>
                    </a:cubicBezTo>
                    <a:cubicBezTo>
                      <a:pt x="40" y="348"/>
                      <a:pt x="72" y="315"/>
                      <a:pt x="72" y="275"/>
                    </a:cubicBezTo>
                    <a:cubicBezTo>
                      <a:pt x="72" y="6"/>
                      <a:pt x="72" y="6"/>
                      <a:pt x="72" y="6"/>
                    </a:cubicBezTo>
                    <a:cubicBezTo>
                      <a:pt x="79" y="3"/>
                      <a:pt x="86" y="1"/>
                      <a:pt x="93" y="0"/>
                    </a:cubicBezTo>
                    <a:cubicBezTo>
                      <a:pt x="93" y="348"/>
                      <a:pt x="93" y="348"/>
                      <a:pt x="93" y="348"/>
                    </a:cubicBezTo>
                    <a:cubicBezTo>
                      <a:pt x="114" y="348"/>
                      <a:pt x="114" y="348"/>
                      <a:pt x="114" y="348"/>
                    </a:cubicBezTo>
                    <a:cubicBezTo>
                      <a:pt x="114" y="395"/>
                      <a:pt x="114" y="395"/>
                      <a:pt x="114" y="395"/>
                    </a:cubicBezTo>
                    <a:lnTo>
                      <a:pt x="246" y="395"/>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6" name="Google Shape;1326;p48"/>
              <p:cNvSpPr/>
              <p:nvPr/>
            </p:nvSpPr>
            <p:spPr>
              <a:xfrm>
                <a:off x="5203553" y="3451693"/>
                <a:ext cx="250102" cy="973444"/>
              </a:xfrm>
              <a:custGeom>
                <a:avLst/>
                <a:gdLst/>
                <a:ahLst/>
                <a:cxnLst/>
                <a:rect l="l" t="t" r="r" b="b"/>
                <a:pathLst>
                  <a:path w="114" h="442" extrusionOk="0">
                    <a:moveTo>
                      <a:pt x="114" y="114"/>
                    </a:moveTo>
                    <a:cubicBezTo>
                      <a:pt x="114" y="442"/>
                      <a:pt x="114" y="442"/>
                      <a:pt x="114" y="442"/>
                    </a:cubicBezTo>
                    <a:cubicBezTo>
                      <a:pt x="0" y="442"/>
                      <a:pt x="0" y="442"/>
                      <a:pt x="0" y="442"/>
                    </a:cubicBezTo>
                    <a:cubicBezTo>
                      <a:pt x="0" y="0"/>
                      <a:pt x="0" y="0"/>
                      <a:pt x="0" y="0"/>
                    </a:cubicBezTo>
                    <a:cubicBezTo>
                      <a:pt x="8" y="0"/>
                      <a:pt x="17" y="1"/>
                      <a:pt x="25" y="3"/>
                    </a:cubicBezTo>
                    <a:cubicBezTo>
                      <a:pt x="32" y="4"/>
                      <a:pt x="39" y="7"/>
                      <a:pt x="46" y="10"/>
                    </a:cubicBezTo>
                    <a:cubicBezTo>
                      <a:pt x="59" y="15"/>
                      <a:pt x="70" y="24"/>
                      <a:pt x="80" y="33"/>
                    </a:cubicBezTo>
                    <a:cubicBezTo>
                      <a:pt x="101" y="54"/>
                      <a:pt x="114" y="83"/>
                      <a:pt x="114" y="114"/>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27" name="Google Shape;1327;p48"/>
              <p:cNvSpPr/>
              <p:nvPr/>
            </p:nvSpPr>
            <p:spPr>
              <a:xfrm>
                <a:off x="5203553" y="3458201"/>
                <a:ext cx="250102" cy="960427"/>
              </a:xfrm>
              <a:custGeom>
                <a:avLst/>
                <a:gdLst/>
                <a:ahLst/>
                <a:cxnLst/>
                <a:rect l="l" t="t" r="r" b="b"/>
                <a:pathLst>
                  <a:path w="114" h="436" extrusionOk="0">
                    <a:moveTo>
                      <a:pt x="114" y="347"/>
                    </a:moveTo>
                    <a:cubicBezTo>
                      <a:pt x="114" y="436"/>
                      <a:pt x="114" y="436"/>
                      <a:pt x="114" y="436"/>
                    </a:cubicBezTo>
                    <a:cubicBezTo>
                      <a:pt x="0" y="436"/>
                      <a:pt x="0" y="436"/>
                      <a:pt x="0" y="436"/>
                    </a:cubicBezTo>
                    <a:cubicBezTo>
                      <a:pt x="0" y="347"/>
                      <a:pt x="0" y="347"/>
                      <a:pt x="0" y="347"/>
                    </a:cubicBezTo>
                    <a:cubicBezTo>
                      <a:pt x="27" y="347"/>
                      <a:pt x="27" y="347"/>
                      <a:pt x="27" y="347"/>
                    </a:cubicBezTo>
                    <a:cubicBezTo>
                      <a:pt x="27" y="347"/>
                      <a:pt x="26" y="347"/>
                      <a:pt x="25" y="346"/>
                    </a:cubicBezTo>
                    <a:cubicBezTo>
                      <a:pt x="25" y="0"/>
                      <a:pt x="25" y="0"/>
                      <a:pt x="25" y="0"/>
                    </a:cubicBezTo>
                    <a:cubicBezTo>
                      <a:pt x="32" y="1"/>
                      <a:pt x="39" y="4"/>
                      <a:pt x="46" y="7"/>
                    </a:cubicBezTo>
                    <a:cubicBezTo>
                      <a:pt x="46" y="279"/>
                      <a:pt x="46" y="279"/>
                      <a:pt x="46" y="279"/>
                    </a:cubicBezTo>
                    <a:cubicBezTo>
                      <a:pt x="46" y="317"/>
                      <a:pt x="76" y="347"/>
                      <a:pt x="114" y="34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8" name="Google Shape;1328;p48"/>
              <p:cNvSpPr/>
              <p:nvPr/>
            </p:nvSpPr>
            <p:spPr>
              <a:xfrm>
                <a:off x="3710381" y="4325654"/>
                <a:ext cx="1743300" cy="2139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29" name="Google Shape;1329;p48"/>
              <p:cNvSpPr/>
              <p:nvPr/>
            </p:nvSpPr>
            <p:spPr>
              <a:xfrm>
                <a:off x="3710381" y="4539496"/>
                <a:ext cx="1743300" cy="690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0" name="Google Shape;1330;p48"/>
              <p:cNvSpPr/>
              <p:nvPr/>
            </p:nvSpPr>
            <p:spPr>
              <a:xfrm>
                <a:off x="3710381" y="4431645"/>
                <a:ext cx="1743300" cy="1080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31" name="Google Shape;1331;p48"/>
            <p:cNvGrpSpPr/>
            <p:nvPr/>
          </p:nvGrpSpPr>
          <p:grpSpPr>
            <a:xfrm>
              <a:off x="5807888" y="1916970"/>
              <a:ext cx="1343484" cy="2481493"/>
              <a:chOff x="5807888" y="1943645"/>
              <a:chExt cx="1343484" cy="2481493"/>
            </a:xfrm>
          </p:grpSpPr>
          <p:sp>
            <p:nvSpPr>
              <p:cNvPr id="1332" name="Google Shape;1332;p48"/>
              <p:cNvSpPr/>
              <p:nvPr/>
            </p:nvSpPr>
            <p:spPr>
              <a:xfrm>
                <a:off x="5807888" y="1943645"/>
                <a:ext cx="1343484" cy="2481493"/>
              </a:xfrm>
              <a:custGeom>
                <a:avLst/>
                <a:gdLst/>
                <a:ahLst/>
                <a:cxnLst/>
                <a:rect l="l" t="t" r="r" b="b"/>
                <a:pathLst>
                  <a:path w="611" h="1127" extrusionOk="0">
                    <a:moveTo>
                      <a:pt x="611" y="72"/>
                    </a:moveTo>
                    <a:cubicBezTo>
                      <a:pt x="611" y="1055"/>
                      <a:pt x="611" y="1055"/>
                      <a:pt x="611" y="1055"/>
                    </a:cubicBezTo>
                    <a:cubicBezTo>
                      <a:pt x="611" y="1095"/>
                      <a:pt x="578" y="1127"/>
                      <a:pt x="539" y="1127"/>
                    </a:cubicBezTo>
                    <a:cubicBezTo>
                      <a:pt x="72" y="1127"/>
                      <a:pt x="72" y="1127"/>
                      <a:pt x="72" y="1127"/>
                    </a:cubicBezTo>
                    <a:cubicBezTo>
                      <a:pt x="55" y="1127"/>
                      <a:pt x="40" y="1121"/>
                      <a:pt x="28" y="1112"/>
                    </a:cubicBezTo>
                    <a:cubicBezTo>
                      <a:pt x="11" y="1099"/>
                      <a:pt x="0" y="1078"/>
                      <a:pt x="0" y="1055"/>
                    </a:cubicBezTo>
                    <a:cubicBezTo>
                      <a:pt x="0" y="72"/>
                      <a:pt x="0" y="72"/>
                      <a:pt x="0" y="72"/>
                    </a:cubicBezTo>
                    <a:cubicBezTo>
                      <a:pt x="0" y="32"/>
                      <a:pt x="32" y="0"/>
                      <a:pt x="72" y="0"/>
                    </a:cubicBezTo>
                    <a:cubicBezTo>
                      <a:pt x="539" y="0"/>
                      <a:pt x="539" y="0"/>
                      <a:pt x="539" y="0"/>
                    </a:cubicBezTo>
                    <a:cubicBezTo>
                      <a:pt x="555" y="0"/>
                      <a:pt x="571" y="5"/>
                      <a:pt x="583" y="15"/>
                    </a:cubicBezTo>
                    <a:cubicBezTo>
                      <a:pt x="600" y="28"/>
                      <a:pt x="611" y="49"/>
                      <a:pt x="611" y="72"/>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3" name="Google Shape;1333;p48"/>
              <p:cNvSpPr/>
              <p:nvPr/>
            </p:nvSpPr>
            <p:spPr>
              <a:xfrm>
                <a:off x="5851585" y="1988273"/>
                <a:ext cx="1253297" cy="2393166"/>
              </a:xfrm>
              <a:custGeom>
                <a:avLst/>
                <a:gdLst/>
                <a:ahLst/>
                <a:cxnLst/>
                <a:rect l="l" t="t" r="r" b="b"/>
                <a:pathLst>
                  <a:path w="570" h="1087" extrusionOk="0">
                    <a:moveTo>
                      <a:pt x="570" y="52"/>
                    </a:moveTo>
                    <a:cubicBezTo>
                      <a:pt x="570" y="1035"/>
                      <a:pt x="570" y="1035"/>
                      <a:pt x="570" y="1035"/>
                    </a:cubicBezTo>
                    <a:cubicBezTo>
                      <a:pt x="570" y="1063"/>
                      <a:pt x="547" y="1087"/>
                      <a:pt x="519" y="1087"/>
                    </a:cubicBezTo>
                    <a:cubicBezTo>
                      <a:pt x="52" y="1087"/>
                      <a:pt x="52" y="1087"/>
                      <a:pt x="52" y="1087"/>
                    </a:cubicBezTo>
                    <a:cubicBezTo>
                      <a:pt x="23" y="1087"/>
                      <a:pt x="0" y="1063"/>
                      <a:pt x="0" y="1035"/>
                    </a:cubicBezTo>
                    <a:cubicBezTo>
                      <a:pt x="0" y="52"/>
                      <a:pt x="0" y="52"/>
                      <a:pt x="0" y="52"/>
                    </a:cubicBezTo>
                    <a:cubicBezTo>
                      <a:pt x="0" y="23"/>
                      <a:pt x="23" y="0"/>
                      <a:pt x="52" y="0"/>
                    </a:cubicBezTo>
                    <a:cubicBezTo>
                      <a:pt x="519" y="0"/>
                      <a:pt x="519" y="0"/>
                      <a:pt x="519" y="0"/>
                    </a:cubicBezTo>
                    <a:cubicBezTo>
                      <a:pt x="547" y="0"/>
                      <a:pt x="570" y="23"/>
                      <a:pt x="570" y="5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4" name="Google Shape;1334;p48"/>
              <p:cNvSpPr/>
              <p:nvPr/>
            </p:nvSpPr>
            <p:spPr>
              <a:xfrm>
                <a:off x="6181645" y="1978975"/>
                <a:ext cx="594108" cy="136673"/>
              </a:xfrm>
              <a:custGeom>
                <a:avLst/>
                <a:gdLst/>
                <a:ahLst/>
                <a:cxnLst/>
                <a:rect l="l" t="t" r="r" b="b"/>
                <a:pathLst>
                  <a:path w="270" h="62" extrusionOk="0">
                    <a:moveTo>
                      <a:pt x="270" y="26"/>
                    </a:moveTo>
                    <a:cubicBezTo>
                      <a:pt x="270" y="36"/>
                      <a:pt x="266" y="45"/>
                      <a:pt x="260" y="52"/>
                    </a:cubicBezTo>
                    <a:cubicBezTo>
                      <a:pt x="254" y="58"/>
                      <a:pt x="246" y="62"/>
                      <a:pt x="237" y="62"/>
                    </a:cubicBezTo>
                    <a:cubicBezTo>
                      <a:pt x="33" y="62"/>
                      <a:pt x="33" y="62"/>
                      <a:pt x="33" y="62"/>
                    </a:cubicBezTo>
                    <a:cubicBezTo>
                      <a:pt x="15" y="62"/>
                      <a:pt x="0" y="46"/>
                      <a:pt x="0" y="26"/>
                    </a:cubicBezTo>
                    <a:cubicBezTo>
                      <a:pt x="0" y="17"/>
                      <a:pt x="3" y="8"/>
                      <a:pt x="9" y="1"/>
                    </a:cubicBezTo>
                    <a:cubicBezTo>
                      <a:pt x="10" y="1"/>
                      <a:pt x="10" y="0"/>
                      <a:pt x="11" y="0"/>
                    </a:cubicBezTo>
                    <a:cubicBezTo>
                      <a:pt x="259" y="0"/>
                      <a:pt x="259" y="0"/>
                      <a:pt x="259" y="0"/>
                    </a:cubicBezTo>
                    <a:cubicBezTo>
                      <a:pt x="266" y="7"/>
                      <a:pt x="270" y="16"/>
                      <a:pt x="270" y="26"/>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5" name="Google Shape;1335;p48"/>
              <p:cNvSpPr/>
              <p:nvPr/>
            </p:nvSpPr>
            <p:spPr>
              <a:xfrm>
                <a:off x="5865532" y="2179800"/>
                <a:ext cx="1229100" cy="1897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6" name="Google Shape;1336;p48"/>
              <p:cNvSpPr/>
              <p:nvPr/>
            </p:nvSpPr>
            <p:spPr>
              <a:xfrm>
                <a:off x="5865532" y="2218850"/>
                <a:ext cx="1229100" cy="1719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37" name="Google Shape;1337;p48"/>
              <p:cNvGrpSpPr/>
              <p:nvPr/>
            </p:nvGrpSpPr>
            <p:grpSpPr>
              <a:xfrm>
                <a:off x="5979890" y="2267197"/>
                <a:ext cx="982776" cy="88326"/>
                <a:chOff x="5979890" y="2267197"/>
                <a:chExt cx="982776" cy="88326"/>
              </a:xfrm>
            </p:grpSpPr>
            <p:sp>
              <p:nvSpPr>
                <p:cNvPr id="1338" name="Google Shape;1338;p48"/>
                <p:cNvSpPr/>
                <p:nvPr/>
              </p:nvSpPr>
              <p:spPr>
                <a:xfrm>
                  <a:off x="5979890" y="2281143"/>
                  <a:ext cx="529955" cy="54855"/>
                </a:xfrm>
                <a:custGeom>
                  <a:avLst/>
                  <a:gdLst/>
                  <a:ahLst/>
                  <a:cxnLst/>
                  <a:rect l="l" t="t" r="r" b="b"/>
                  <a:pathLst>
                    <a:path w="241" h="25" extrusionOk="0">
                      <a:moveTo>
                        <a:pt x="230" y="25"/>
                      </a:moveTo>
                      <a:cubicBezTo>
                        <a:pt x="11" y="25"/>
                        <a:pt x="11" y="25"/>
                        <a:pt x="11" y="25"/>
                      </a:cubicBezTo>
                      <a:cubicBezTo>
                        <a:pt x="5" y="25"/>
                        <a:pt x="0" y="20"/>
                        <a:pt x="0" y="14"/>
                      </a:cubicBezTo>
                      <a:cubicBezTo>
                        <a:pt x="0" y="11"/>
                        <a:pt x="0" y="11"/>
                        <a:pt x="0" y="11"/>
                      </a:cubicBezTo>
                      <a:cubicBezTo>
                        <a:pt x="0" y="5"/>
                        <a:pt x="5" y="0"/>
                        <a:pt x="11" y="0"/>
                      </a:cubicBezTo>
                      <a:cubicBezTo>
                        <a:pt x="230" y="0"/>
                        <a:pt x="230" y="0"/>
                        <a:pt x="230" y="0"/>
                      </a:cubicBezTo>
                      <a:cubicBezTo>
                        <a:pt x="236" y="0"/>
                        <a:pt x="241" y="5"/>
                        <a:pt x="241" y="11"/>
                      </a:cubicBezTo>
                      <a:cubicBezTo>
                        <a:pt x="241" y="14"/>
                        <a:pt x="241" y="14"/>
                        <a:pt x="241" y="14"/>
                      </a:cubicBezTo>
                      <a:cubicBezTo>
                        <a:pt x="241" y="20"/>
                        <a:pt x="236" y="25"/>
                        <a:pt x="230" y="2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9" name="Google Shape;1339;p48"/>
                <p:cNvSpPr/>
                <p:nvPr/>
              </p:nvSpPr>
              <p:spPr>
                <a:xfrm>
                  <a:off x="6775753" y="2271846"/>
                  <a:ext cx="80888" cy="79029"/>
                </a:xfrm>
                <a:custGeom>
                  <a:avLst/>
                  <a:gdLst/>
                  <a:ahLst/>
                  <a:cxnLst/>
                  <a:rect l="l" t="t" r="r" b="b"/>
                  <a:pathLst>
                    <a:path w="87" h="85" extrusionOk="0">
                      <a:moveTo>
                        <a:pt x="28" y="29"/>
                      </a:moveTo>
                      <a:lnTo>
                        <a:pt x="42" y="0"/>
                      </a:lnTo>
                      <a:lnTo>
                        <a:pt x="56" y="29"/>
                      </a:lnTo>
                      <a:lnTo>
                        <a:pt x="87" y="31"/>
                      </a:lnTo>
                      <a:lnTo>
                        <a:pt x="66" y="55"/>
                      </a:lnTo>
                      <a:lnTo>
                        <a:pt x="71" y="83"/>
                      </a:lnTo>
                      <a:lnTo>
                        <a:pt x="42" y="71"/>
                      </a:lnTo>
                      <a:lnTo>
                        <a:pt x="16" y="85"/>
                      </a:lnTo>
                      <a:lnTo>
                        <a:pt x="21" y="55"/>
                      </a:lnTo>
                      <a:lnTo>
                        <a:pt x="0" y="33"/>
                      </a:lnTo>
                      <a:lnTo>
                        <a:pt x="28" y="29"/>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0" name="Google Shape;1340;p48"/>
                <p:cNvSpPr/>
                <p:nvPr/>
              </p:nvSpPr>
              <p:spPr>
                <a:xfrm>
                  <a:off x="6944966" y="2278354"/>
                  <a:ext cx="17700" cy="1770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1" name="Google Shape;1341;p48"/>
                <p:cNvSpPr/>
                <p:nvPr/>
              </p:nvSpPr>
              <p:spPr>
                <a:xfrm>
                  <a:off x="6944966" y="2305316"/>
                  <a:ext cx="17700" cy="1770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2" name="Google Shape;1342;p48"/>
                <p:cNvSpPr/>
                <p:nvPr/>
              </p:nvSpPr>
              <p:spPr>
                <a:xfrm>
                  <a:off x="6944966" y="2333209"/>
                  <a:ext cx="17700" cy="2040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3" name="Google Shape;1343;p48"/>
                <p:cNvSpPr/>
                <p:nvPr/>
              </p:nvSpPr>
              <p:spPr>
                <a:xfrm>
                  <a:off x="6658605" y="2267197"/>
                  <a:ext cx="30682" cy="33471"/>
                </a:xfrm>
                <a:custGeom>
                  <a:avLst/>
                  <a:gdLst/>
                  <a:ahLst/>
                  <a:cxnLst/>
                  <a:rect l="l" t="t" r="r" b="b"/>
                  <a:pathLst>
                    <a:path w="14" h="15" extrusionOk="0">
                      <a:moveTo>
                        <a:pt x="6" y="0"/>
                      </a:moveTo>
                      <a:cubicBezTo>
                        <a:pt x="0" y="10"/>
                        <a:pt x="0" y="10"/>
                        <a:pt x="0" y="10"/>
                      </a:cubicBezTo>
                      <a:cubicBezTo>
                        <a:pt x="6" y="13"/>
                        <a:pt x="6" y="13"/>
                        <a:pt x="6" y="13"/>
                      </a:cubicBezTo>
                      <a:cubicBezTo>
                        <a:pt x="8" y="15"/>
                        <a:pt x="11" y="14"/>
                        <a:pt x="12" y="11"/>
                      </a:cubicBezTo>
                      <a:cubicBezTo>
                        <a:pt x="12" y="11"/>
                        <a:pt x="12" y="11"/>
                        <a:pt x="12" y="11"/>
                      </a:cubicBezTo>
                      <a:cubicBezTo>
                        <a:pt x="14" y="9"/>
                        <a:pt x="14" y="5"/>
                        <a:pt x="12" y="4"/>
                      </a:cubicBez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4" name="Google Shape;1344;p48"/>
                <p:cNvSpPr/>
                <p:nvPr/>
              </p:nvSpPr>
              <p:spPr>
                <a:xfrm>
                  <a:off x="6623274" y="2320192"/>
                  <a:ext cx="31611" cy="30682"/>
                </a:xfrm>
                <a:custGeom>
                  <a:avLst/>
                  <a:gdLst/>
                  <a:ahLst/>
                  <a:cxnLst/>
                  <a:rect l="l" t="t" r="r" b="b"/>
                  <a:pathLst>
                    <a:path w="14" h="14" extrusionOk="0">
                      <a:moveTo>
                        <a:pt x="7" y="0"/>
                      </a:moveTo>
                      <a:cubicBezTo>
                        <a:pt x="0" y="9"/>
                        <a:pt x="0" y="9"/>
                        <a:pt x="0" y="9"/>
                      </a:cubicBezTo>
                      <a:cubicBezTo>
                        <a:pt x="6" y="13"/>
                        <a:pt x="6" y="13"/>
                        <a:pt x="6" y="13"/>
                      </a:cubicBezTo>
                      <a:cubicBezTo>
                        <a:pt x="8" y="14"/>
                        <a:pt x="11" y="13"/>
                        <a:pt x="13" y="11"/>
                      </a:cubicBezTo>
                      <a:cubicBezTo>
                        <a:pt x="13" y="11"/>
                        <a:pt x="13" y="11"/>
                        <a:pt x="13" y="11"/>
                      </a:cubicBezTo>
                      <a:cubicBezTo>
                        <a:pt x="14" y="8"/>
                        <a:pt x="14" y="5"/>
                        <a:pt x="12" y="3"/>
                      </a:cubicBezTo>
                      <a:lnTo>
                        <a:pt x="7"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5" name="Google Shape;1345;p48"/>
                <p:cNvSpPr/>
                <p:nvPr/>
              </p:nvSpPr>
              <p:spPr>
                <a:xfrm>
                  <a:off x="6640940" y="2284862"/>
                  <a:ext cx="62293" cy="70661"/>
                </a:xfrm>
                <a:custGeom>
                  <a:avLst/>
                  <a:gdLst/>
                  <a:ahLst/>
                  <a:cxnLst/>
                  <a:rect l="l" t="t" r="r" b="b"/>
                  <a:pathLst>
                    <a:path w="28" h="32" extrusionOk="0">
                      <a:moveTo>
                        <a:pt x="0" y="28"/>
                      </a:moveTo>
                      <a:cubicBezTo>
                        <a:pt x="3" y="22"/>
                        <a:pt x="3" y="22"/>
                        <a:pt x="3" y="22"/>
                      </a:cubicBezTo>
                      <a:cubicBezTo>
                        <a:pt x="4" y="23"/>
                        <a:pt x="11" y="25"/>
                        <a:pt x="16" y="17"/>
                      </a:cubicBezTo>
                      <a:cubicBezTo>
                        <a:pt x="21" y="10"/>
                        <a:pt x="16" y="5"/>
                        <a:pt x="16" y="5"/>
                      </a:cubicBezTo>
                      <a:cubicBezTo>
                        <a:pt x="20" y="0"/>
                        <a:pt x="20" y="0"/>
                        <a:pt x="20" y="0"/>
                      </a:cubicBezTo>
                      <a:cubicBezTo>
                        <a:pt x="24" y="3"/>
                        <a:pt x="28" y="11"/>
                        <a:pt x="22" y="21"/>
                      </a:cubicBezTo>
                      <a:cubicBezTo>
                        <a:pt x="14" y="32"/>
                        <a:pt x="4" y="31"/>
                        <a:pt x="0" y="2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46" name="Google Shape;1346;p48"/>
              <p:cNvSpPr/>
              <p:nvPr/>
            </p:nvSpPr>
            <p:spPr>
              <a:xfrm>
                <a:off x="6212327" y="4165738"/>
                <a:ext cx="539252" cy="85537"/>
              </a:xfrm>
              <a:custGeom>
                <a:avLst/>
                <a:gdLst/>
                <a:ahLst/>
                <a:cxnLst/>
                <a:rect l="l" t="t" r="r" b="b"/>
                <a:pathLst>
                  <a:path w="245" h="39" extrusionOk="0">
                    <a:moveTo>
                      <a:pt x="24" y="39"/>
                    </a:moveTo>
                    <a:cubicBezTo>
                      <a:pt x="221" y="39"/>
                      <a:pt x="221" y="39"/>
                      <a:pt x="221" y="39"/>
                    </a:cubicBezTo>
                    <a:cubicBezTo>
                      <a:pt x="234" y="39"/>
                      <a:pt x="245" y="30"/>
                      <a:pt x="245" y="19"/>
                    </a:cubicBezTo>
                    <a:cubicBezTo>
                      <a:pt x="245" y="19"/>
                      <a:pt x="245" y="19"/>
                      <a:pt x="245" y="19"/>
                    </a:cubicBezTo>
                    <a:cubicBezTo>
                      <a:pt x="245" y="9"/>
                      <a:pt x="234" y="0"/>
                      <a:pt x="221" y="0"/>
                    </a:cubicBezTo>
                    <a:cubicBezTo>
                      <a:pt x="24" y="0"/>
                      <a:pt x="24" y="0"/>
                      <a:pt x="24" y="0"/>
                    </a:cubicBezTo>
                    <a:cubicBezTo>
                      <a:pt x="11" y="0"/>
                      <a:pt x="0" y="9"/>
                      <a:pt x="0" y="19"/>
                    </a:cubicBezTo>
                    <a:cubicBezTo>
                      <a:pt x="0" y="19"/>
                      <a:pt x="0" y="19"/>
                      <a:pt x="0" y="19"/>
                    </a:cubicBezTo>
                    <a:cubicBezTo>
                      <a:pt x="0" y="30"/>
                      <a:pt x="11" y="39"/>
                      <a:pt x="24" y="39"/>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7" name="Google Shape;1347;p48"/>
              <p:cNvSpPr/>
              <p:nvPr/>
            </p:nvSpPr>
            <p:spPr>
              <a:xfrm>
                <a:off x="6205819" y="2410377"/>
                <a:ext cx="2790" cy="4649"/>
              </a:xfrm>
              <a:custGeom>
                <a:avLst/>
                <a:gdLst/>
                <a:ahLst/>
                <a:cxnLst/>
                <a:rect l="l" t="t" r="r" b="b"/>
                <a:pathLst>
                  <a:path w="1" h="2" extrusionOk="0">
                    <a:moveTo>
                      <a:pt x="1" y="1"/>
                    </a:moveTo>
                    <a:cubicBezTo>
                      <a:pt x="1" y="1"/>
                      <a:pt x="1" y="0"/>
                      <a:pt x="1" y="0"/>
                    </a:cubicBezTo>
                    <a:cubicBezTo>
                      <a:pt x="1" y="1"/>
                      <a:pt x="0" y="1"/>
                      <a:pt x="0" y="2"/>
                    </a:cubicBezTo>
                    <a:cubicBezTo>
                      <a:pt x="0" y="2"/>
                      <a:pt x="0" y="1"/>
                      <a:pt x="1" y="1"/>
                    </a:cubicBezTo>
                    <a:close/>
                  </a:path>
                </a:pathLst>
              </a:custGeom>
              <a:solidFill>
                <a:srgbClr val="7A2B0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8" name="Google Shape;1348;p48"/>
              <p:cNvSpPr/>
              <p:nvPr/>
            </p:nvSpPr>
            <p:spPr>
              <a:xfrm>
                <a:off x="6827818" y="2038479"/>
                <a:ext cx="46500" cy="465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9" name="Google Shape;1349;p48"/>
              <p:cNvSpPr/>
              <p:nvPr/>
            </p:nvSpPr>
            <p:spPr>
              <a:xfrm>
                <a:off x="6907776" y="2038479"/>
                <a:ext cx="45600" cy="465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0" name="Google Shape;1350;p48"/>
              <p:cNvSpPr/>
              <p:nvPr/>
            </p:nvSpPr>
            <p:spPr>
              <a:xfrm>
                <a:off x="6269971" y="2025463"/>
                <a:ext cx="441630" cy="35330"/>
              </a:xfrm>
              <a:custGeom>
                <a:avLst/>
                <a:gdLst/>
                <a:ahLst/>
                <a:cxnLst/>
                <a:rect l="l" t="t" r="r" b="b"/>
                <a:pathLst>
                  <a:path w="201" h="16" extrusionOk="0">
                    <a:moveTo>
                      <a:pt x="194" y="16"/>
                    </a:moveTo>
                    <a:cubicBezTo>
                      <a:pt x="7" y="16"/>
                      <a:pt x="7" y="16"/>
                      <a:pt x="7" y="16"/>
                    </a:cubicBezTo>
                    <a:cubicBezTo>
                      <a:pt x="3" y="16"/>
                      <a:pt x="0" y="13"/>
                      <a:pt x="0" y="9"/>
                    </a:cubicBezTo>
                    <a:cubicBezTo>
                      <a:pt x="0" y="7"/>
                      <a:pt x="0" y="7"/>
                      <a:pt x="0" y="7"/>
                    </a:cubicBezTo>
                    <a:cubicBezTo>
                      <a:pt x="0" y="3"/>
                      <a:pt x="3" y="0"/>
                      <a:pt x="7" y="0"/>
                    </a:cubicBezTo>
                    <a:cubicBezTo>
                      <a:pt x="194" y="0"/>
                      <a:pt x="194" y="0"/>
                      <a:pt x="194" y="0"/>
                    </a:cubicBezTo>
                    <a:cubicBezTo>
                      <a:pt x="198" y="0"/>
                      <a:pt x="201" y="3"/>
                      <a:pt x="201" y="7"/>
                    </a:cubicBezTo>
                    <a:cubicBezTo>
                      <a:pt x="201" y="9"/>
                      <a:pt x="201" y="9"/>
                      <a:pt x="201" y="9"/>
                    </a:cubicBezTo>
                    <a:cubicBezTo>
                      <a:pt x="201" y="13"/>
                      <a:pt x="198" y="16"/>
                      <a:pt x="194" y="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351" name="Google Shape;1351;p48"/>
          <p:cNvGrpSpPr/>
          <p:nvPr/>
        </p:nvGrpSpPr>
        <p:grpSpPr>
          <a:xfrm>
            <a:off x="2183306" y="1991306"/>
            <a:ext cx="986734" cy="983689"/>
            <a:chOff x="2539021" y="2089615"/>
            <a:chExt cx="602475" cy="600616"/>
          </a:xfrm>
        </p:grpSpPr>
        <p:sp>
          <p:nvSpPr>
            <p:cNvPr id="1352" name="Google Shape;1352;p48"/>
            <p:cNvSpPr/>
            <p:nvPr/>
          </p:nvSpPr>
          <p:spPr>
            <a:xfrm>
              <a:off x="2539021" y="2089615"/>
              <a:ext cx="602475" cy="600616"/>
            </a:xfrm>
            <a:custGeom>
              <a:avLst/>
              <a:gdLst/>
              <a:ahLst/>
              <a:cxnLst/>
              <a:rect l="l" t="t" r="r" b="b"/>
              <a:pathLst>
                <a:path w="274" h="273" extrusionOk="0">
                  <a:moveTo>
                    <a:pt x="223" y="235"/>
                  </a:moveTo>
                  <a:cubicBezTo>
                    <a:pt x="219" y="239"/>
                    <a:pt x="214" y="243"/>
                    <a:pt x="210" y="246"/>
                  </a:cubicBezTo>
                  <a:cubicBezTo>
                    <a:pt x="188" y="263"/>
                    <a:pt x="163" y="272"/>
                    <a:pt x="137" y="273"/>
                  </a:cubicBezTo>
                  <a:cubicBezTo>
                    <a:pt x="127" y="273"/>
                    <a:pt x="116" y="273"/>
                    <a:pt x="106" y="271"/>
                  </a:cubicBezTo>
                  <a:cubicBezTo>
                    <a:pt x="102" y="270"/>
                    <a:pt x="98" y="269"/>
                    <a:pt x="94" y="268"/>
                  </a:cubicBezTo>
                  <a:cubicBezTo>
                    <a:pt x="79" y="264"/>
                    <a:pt x="65" y="257"/>
                    <a:pt x="52" y="247"/>
                  </a:cubicBezTo>
                  <a:cubicBezTo>
                    <a:pt x="48" y="243"/>
                    <a:pt x="43" y="239"/>
                    <a:pt x="39" y="235"/>
                  </a:cubicBezTo>
                  <a:cubicBezTo>
                    <a:pt x="23" y="219"/>
                    <a:pt x="12" y="200"/>
                    <a:pt x="6" y="179"/>
                  </a:cubicBezTo>
                  <a:cubicBezTo>
                    <a:pt x="5" y="175"/>
                    <a:pt x="4" y="171"/>
                    <a:pt x="3" y="167"/>
                  </a:cubicBezTo>
                  <a:cubicBezTo>
                    <a:pt x="1" y="157"/>
                    <a:pt x="0" y="146"/>
                    <a:pt x="1" y="136"/>
                  </a:cubicBezTo>
                  <a:cubicBezTo>
                    <a:pt x="2" y="105"/>
                    <a:pt x="15" y="75"/>
                    <a:pt x="39" y="51"/>
                  </a:cubicBezTo>
                  <a:cubicBezTo>
                    <a:pt x="90" y="0"/>
                    <a:pt x="172" y="0"/>
                    <a:pt x="223" y="51"/>
                  </a:cubicBezTo>
                  <a:cubicBezTo>
                    <a:pt x="274" y="102"/>
                    <a:pt x="274" y="184"/>
                    <a:pt x="223" y="23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53" name="Google Shape;1353;p48"/>
            <p:cNvGrpSpPr/>
            <p:nvPr/>
          </p:nvGrpSpPr>
          <p:grpSpPr>
            <a:xfrm>
              <a:off x="2542634" y="2155627"/>
              <a:ext cx="578315" cy="534604"/>
              <a:chOff x="2542634" y="2155627"/>
              <a:chExt cx="578315" cy="534604"/>
            </a:xfrm>
          </p:grpSpPr>
          <p:sp>
            <p:nvSpPr>
              <p:cNvPr id="1354" name="Google Shape;1354;p48"/>
              <p:cNvSpPr/>
              <p:nvPr/>
            </p:nvSpPr>
            <p:spPr>
              <a:xfrm>
                <a:off x="2602138" y="2179800"/>
                <a:ext cx="21300" cy="1431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5" name="Google Shape;1355;p48"/>
              <p:cNvSpPr/>
              <p:nvPr/>
            </p:nvSpPr>
            <p:spPr>
              <a:xfrm>
                <a:off x="2590981" y="2155627"/>
                <a:ext cx="45600" cy="45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6" name="Google Shape;1356;p48"/>
              <p:cNvSpPr/>
              <p:nvPr/>
            </p:nvSpPr>
            <p:spPr>
              <a:xfrm>
                <a:off x="2542634" y="2340647"/>
                <a:ext cx="45558" cy="45558"/>
              </a:xfrm>
              <a:custGeom>
                <a:avLst/>
                <a:gdLst/>
                <a:ahLst/>
                <a:cxnLst/>
                <a:rect l="l" t="t" r="r" b="b"/>
                <a:pathLst>
                  <a:path w="21" h="21" extrusionOk="0">
                    <a:moveTo>
                      <a:pt x="21" y="11"/>
                    </a:moveTo>
                    <a:cubicBezTo>
                      <a:pt x="21" y="16"/>
                      <a:pt x="17" y="20"/>
                      <a:pt x="13" y="21"/>
                    </a:cubicBezTo>
                    <a:cubicBezTo>
                      <a:pt x="12" y="21"/>
                      <a:pt x="11" y="21"/>
                      <a:pt x="10" y="21"/>
                    </a:cubicBezTo>
                    <a:cubicBezTo>
                      <a:pt x="10" y="21"/>
                      <a:pt x="9" y="21"/>
                      <a:pt x="8" y="21"/>
                    </a:cubicBezTo>
                    <a:cubicBezTo>
                      <a:pt x="3" y="20"/>
                      <a:pt x="0" y="16"/>
                      <a:pt x="0" y="11"/>
                    </a:cubicBezTo>
                    <a:cubicBezTo>
                      <a:pt x="0" y="6"/>
                      <a:pt x="3" y="1"/>
                      <a:pt x="8" y="0"/>
                    </a:cubicBezTo>
                    <a:cubicBezTo>
                      <a:pt x="9" y="0"/>
                      <a:pt x="9" y="0"/>
                      <a:pt x="10" y="0"/>
                    </a:cubicBezTo>
                    <a:cubicBezTo>
                      <a:pt x="11" y="0"/>
                      <a:pt x="12" y="0"/>
                      <a:pt x="13" y="0"/>
                    </a:cubicBezTo>
                    <a:cubicBezTo>
                      <a:pt x="17" y="2"/>
                      <a:pt x="21" y="6"/>
                      <a:pt x="21" y="1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7" name="Google Shape;1357;p48"/>
              <p:cNvSpPr/>
              <p:nvPr/>
            </p:nvSpPr>
            <p:spPr>
              <a:xfrm>
                <a:off x="2560300" y="2296019"/>
                <a:ext cx="193387" cy="134814"/>
              </a:xfrm>
              <a:custGeom>
                <a:avLst/>
                <a:gdLst/>
                <a:ahLst/>
                <a:cxnLst/>
                <a:rect l="l" t="t" r="r" b="b"/>
                <a:pathLst>
                  <a:path w="88" h="61" extrusionOk="0">
                    <a:moveTo>
                      <a:pt x="88" y="31"/>
                    </a:moveTo>
                    <a:cubicBezTo>
                      <a:pt x="88" y="39"/>
                      <a:pt x="85" y="47"/>
                      <a:pt x="79" y="52"/>
                    </a:cubicBezTo>
                    <a:cubicBezTo>
                      <a:pt x="73" y="58"/>
                      <a:pt x="66" y="61"/>
                      <a:pt x="57" y="61"/>
                    </a:cubicBezTo>
                    <a:cubicBezTo>
                      <a:pt x="31" y="61"/>
                      <a:pt x="31" y="61"/>
                      <a:pt x="31" y="61"/>
                    </a:cubicBezTo>
                    <a:cubicBezTo>
                      <a:pt x="29" y="61"/>
                      <a:pt x="27" y="61"/>
                      <a:pt x="26" y="61"/>
                    </a:cubicBezTo>
                    <a:cubicBezTo>
                      <a:pt x="11" y="58"/>
                      <a:pt x="0" y="46"/>
                      <a:pt x="0" y="31"/>
                    </a:cubicBezTo>
                    <a:cubicBezTo>
                      <a:pt x="0" y="22"/>
                      <a:pt x="4" y="14"/>
                      <a:pt x="9" y="9"/>
                    </a:cubicBezTo>
                    <a:cubicBezTo>
                      <a:pt x="14" y="5"/>
                      <a:pt x="19" y="2"/>
                      <a:pt x="25" y="1"/>
                    </a:cubicBezTo>
                    <a:cubicBezTo>
                      <a:pt x="27" y="0"/>
                      <a:pt x="29" y="0"/>
                      <a:pt x="31" y="0"/>
                    </a:cubicBezTo>
                    <a:cubicBezTo>
                      <a:pt x="57" y="0"/>
                      <a:pt x="57" y="0"/>
                      <a:pt x="57" y="0"/>
                    </a:cubicBezTo>
                    <a:cubicBezTo>
                      <a:pt x="74" y="0"/>
                      <a:pt x="88" y="14"/>
                      <a:pt x="88" y="3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8" name="Google Shape;1358;p48"/>
              <p:cNvSpPr/>
              <p:nvPr/>
            </p:nvSpPr>
            <p:spPr>
              <a:xfrm>
                <a:off x="2590981" y="2296019"/>
                <a:ext cx="69731" cy="134814"/>
              </a:xfrm>
              <a:custGeom>
                <a:avLst/>
                <a:gdLst/>
                <a:ahLst/>
                <a:cxnLst/>
                <a:rect l="l" t="t" r="r" b="b"/>
                <a:pathLst>
                  <a:path w="32" h="61" extrusionOk="0">
                    <a:moveTo>
                      <a:pt x="28" y="60"/>
                    </a:moveTo>
                    <a:cubicBezTo>
                      <a:pt x="28" y="60"/>
                      <a:pt x="27" y="61"/>
                      <a:pt x="27" y="61"/>
                    </a:cubicBezTo>
                    <a:cubicBezTo>
                      <a:pt x="17" y="61"/>
                      <a:pt x="17" y="61"/>
                      <a:pt x="17" y="61"/>
                    </a:cubicBezTo>
                    <a:cubicBezTo>
                      <a:pt x="15" y="61"/>
                      <a:pt x="13" y="61"/>
                      <a:pt x="12" y="61"/>
                    </a:cubicBezTo>
                    <a:cubicBezTo>
                      <a:pt x="8" y="55"/>
                      <a:pt x="3" y="44"/>
                      <a:pt x="1" y="31"/>
                    </a:cubicBezTo>
                    <a:cubicBezTo>
                      <a:pt x="0" y="15"/>
                      <a:pt x="7" y="5"/>
                      <a:pt x="11" y="1"/>
                    </a:cubicBezTo>
                    <a:cubicBezTo>
                      <a:pt x="13" y="0"/>
                      <a:pt x="15" y="0"/>
                      <a:pt x="17" y="0"/>
                    </a:cubicBezTo>
                    <a:cubicBezTo>
                      <a:pt x="25" y="0"/>
                      <a:pt x="25" y="0"/>
                      <a:pt x="25" y="0"/>
                    </a:cubicBezTo>
                    <a:cubicBezTo>
                      <a:pt x="32" y="12"/>
                      <a:pt x="28" y="49"/>
                      <a:pt x="28" y="6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9" name="Google Shape;1359;p48"/>
              <p:cNvSpPr/>
              <p:nvPr/>
            </p:nvSpPr>
            <p:spPr>
              <a:xfrm>
                <a:off x="3039119" y="2179800"/>
                <a:ext cx="22200" cy="1431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0" name="Google Shape;1360;p48"/>
              <p:cNvSpPr/>
              <p:nvPr/>
            </p:nvSpPr>
            <p:spPr>
              <a:xfrm>
                <a:off x="3026102" y="2155627"/>
                <a:ext cx="46500" cy="45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1" name="Google Shape;1361;p48"/>
              <p:cNvSpPr/>
              <p:nvPr/>
            </p:nvSpPr>
            <p:spPr>
              <a:xfrm>
                <a:off x="3074449" y="2340647"/>
                <a:ext cx="46500" cy="45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2" name="Google Shape;1362;p48"/>
              <p:cNvSpPr/>
              <p:nvPr/>
            </p:nvSpPr>
            <p:spPr>
              <a:xfrm>
                <a:off x="2909884" y="2296019"/>
                <a:ext cx="193387" cy="134814"/>
              </a:xfrm>
              <a:custGeom>
                <a:avLst/>
                <a:gdLst/>
                <a:ahLst/>
                <a:cxnLst/>
                <a:rect l="l" t="t" r="r" b="b"/>
                <a:pathLst>
                  <a:path w="88" h="61" extrusionOk="0">
                    <a:moveTo>
                      <a:pt x="0" y="31"/>
                    </a:moveTo>
                    <a:cubicBezTo>
                      <a:pt x="0" y="39"/>
                      <a:pt x="4" y="47"/>
                      <a:pt x="9" y="52"/>
                    </a:cubicBezTo>
                    <a:cubicBezTo>
                      <a:pt x="15" y="58"/>
                      <a:pt x="22" y="61"/>
                      <a:pt x="31" y="61"/>
                    </a:cubicBezTo>
                    <a:cubicBezTo>
                      <a:pt x="57" y="61"/>
                      <a:pt x="57" y="61"/>
                      <a:pt x="57" y="61"/>
                    </a:cubicBezTo>
                    <a:cubicBezTo>
                      <a:pt x="59" y="61"/>
                      <a:pt x="61" y="61"/>
                      <a:pt x="62" y="61"/>
                    </a:cubicBezTo>
                    <a:cubicBezTo>
                      <a:pt x="77" y="58"/>
                      <a:pt x="88" y="46"/>
                      <a:pt x="88" y="31"/>
                    </a:cubicBezTo>
                    <a:cubicBezTo>
                      <a:pt x="88" y="22"/>
                      <a:pt x="84" y="14"/>
                      <a:pt x="79" y="9"/>
                    </a:cubicBezTo>
                    <a:cubicBezTo>
                      <a:pt x="75" y="5"/>
                      <a:pt x="69" y="2"/>
                      <a:pt x="63" y="1"/>
                    </a:cubicBezTo>
                    <a:cubicBezTo>
                      <a:pt x="61" y="0"/>
                      <a:pt x="59" y="0"/>
                      <a:pt x="57" y="0"/>
                    </a:cubicBezTo>
                    <a:cubicBezTo>
                      <a:pt x="31" y="0"/>
                      <a:pt x="31" y="0"/>
                      <a:pt x="31" y="0"/>
                    </a:cubicBezTo>
                    <a:cubicBezTo>
                      <a:pt x="14" y="0"/>
                      <a:pt x="0" y="14"/>
                      <a:pt x="0" y="3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3" name="Google Shape;1363;p48"/>
              <p:cNvSpPr/>
              <p:nvPr/>
            </p:nvSpPr>
            <p:spPr>
              <a:xfrm>
                <a:off x="3001929" y="2296019"/>
                <a:ext cx="70661" cy="134814"/>
              </a:xfrm>
              <a:custGeom>
                <a:avLst/>
                <a:gdLst/>
                <a:ahLst/>
                <a:cxnLst/>
                <a:rect l="l" t="t" r="r" b="b"/>
                <a:pathLst>
                  <a:path w="32" h="61" extrusionOk="0">
                    <a:moveTo>
                      <a:pt x="5" y="60"/>
                    </a:moveTo>
                    <a:cubicBezTo>
                      <a:pt x="5" y="60"/>
                      <a:pt x="5" y="61"/>
                      <a:pt x="5" y="61"/>
                    </a:cubicBezTo>
                    <a:cubicBezTo>
                      <a:pt x="15" y="61"/>
                      <a:pt x="15" y="61"/>
                      <a:pt x="15" y="61"/>
                    </a:cubicBezTo>
                    <a:cubicBezTo>
                      <a:pt x="17" y="61"/>
                      <a:pt x="19" y="61"/>
                      <a:pt x="20" y="61"/>
                    </a:cubicBezTo>
                    <a:cubicBezTo>
                      <a:pt x="24" y="55"/>
                      <a:pt x="29" y="44"/>
                      <a:pt x="31" y="31"/>
                    </a:cubicBezTo>
                    <a:cubicBezTo>
                      <a:pt x="32" y="15"/>
                      <a:pt x="25" y="5"/>
                      <a:pt x="21" y="1"/>
                    </a:cubicBezTo>
                    <a:cubicBezTo>
                      <a:pt x="19" y="0"/>
                      <a:pt x="17" y="0"/>
                      <a:pt x="15" y="0"/>
                    </a:cubicBezTo>
                    <a:cubicBezTo>
                      <a:pt x="7" y="0"/>
                      <a:pt x="7" y="0"/>
                      <a:pt x="7" y="0"/>
                    </a:cubicBezTo>
                    <a:cubicBezTo>
                      <a:pt x="0" y="12"/>
                      <a:pt x="4" y="49"/>
                      <a:pt x="5" y="6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4" name="Google Shape;1364;p48"/>
              <p:cNvSpPr/>
              <p:nvPr/>
            </p:nvSpPr>
            <p:spPr>
              <a:xfrm>
                <a:off x="2612366" y="2225358"/>
                <a:ext cx="436051" cy="266837"/>
              </a:xfrm>
              <a:custGeom>
                <a:avLst/>
                <a:gdLst/>
                <a:ahLst/>
                <a:cxnLst/>
                <a:rect l="l" t="t" r="r" b="b"/>
                <a:pathLst>
                  <a:path w="198" h="121" extrusionOk="0">
                    <a:moveTo>
                      <a:pt x="198" y="60"/>
                    </a:moveTo>
                    <a:cubicBezTo>
                      <a:pt x="198" y="65"/>
                      <a:pt x="198" y="69"/>
                      <a:pt x="197" y="73"/>
                    </a:cubicBezTo>
                    <a:cubicBezTo>
                      <a:pt x="197" y="73"/>
                      <a:pt x="197" y="73"/>
                      <a:pt x="197" y="73"/>
                    </a:cubicBezTo>
                    <a:cubicBezTo>
                      <a:pt x="194" y="85"/>
                      <a:pt x="188" y="95"/>
                      <a:pt x="180" y="103"/>
                    </a:cubicBezTo>
                    <a:cubicBezTo>
                      <a:pt x="170" y="114"/>
                      <a:pt x="154" y="121"/>
                      <a:pt x="138" y="121"/>
                    </a:cubicBezTo>
                    <a:cubicBezTo>
                      <a:pt x="61" y="121"/>
                      <a:pt x="61" y="121"/>
                      <a:pt x="61" y="121"/>
                    </a:cubicBezTo>
                    <a:cubicBezTo>
                      <a:pt x="32" y="121"/>
                      <a:pt x="8" y="100"/>
                      <a:pt x="2" y="73"/>
                    </a:cubicBezTo>
                    <a:cubicBezTo>
                      <a:pt x="1" y="69"/>
                      <a:pt x="0" y="65"/>
                      <a:pt x="0" y="60"/>
                    </a:cubicBezTo>
                    <a:cubicBezTo>
                      <a:pt x="0" y="50"/>
                      <a:pt x="3" y="40"/>
                      <a:pt x="8" y="31"/>
                    </a:cubicBezTo>
                    <a:cubicBezTo>
                      <a:pt x="10" y="26"/>
                      <a:pt x="14" y="22"/>
                      <a:pt x="18" y="18"/>
                    </a:cubicBezTo>
                    <a:cubicBezTo>
                      <a:pt x="29" y="7"/>
                      <a:pt x="44" y="0"/>
                      <a:pt x="61" y="0"/>
                    </a:cubicBezTo>
                    <a:cubicBezTo>
                      <a:pt x="138" y="0"/>
                      <a:pt x="138" y="0"/>
                      <a:pt x="138" y="0"/>
                    </a:cubicBezTo>
                    <a:cubicBezTo>
                      <a:pt x="160" y="0"/>
                      <a:pt x="180" y="12"/>
                      <a:pt x="190" y="30"/>
                    </a:cubicBezTo>
                    <a:cubicBezTo>
                      <a:pt x="190" y="30"/>
                      <a:pt x="190" y="30"/>
                      <a:pt x="190" y="30"/>
                    </a:cubicBezTo>
                    <a:cubicBezTo>
                      <a:pt x="195" y="39"/>
                      <a:pt x="198" y="49"/>
                      <a:pt x="198" y="6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5" name="Google Shape;1365;p48"/>
              <p:cNvSpPr/>
              <p:nvPr/>
            </p:nvSpPr>
            <p:spPr>
              <a:xfrm>
                <a:off x="2670010" y="2296019"/>
                <a:ext cx="316113" cy="103202"/>
              </a:xfrm>
              <a:custGeom>
                <a:avLst/>
                <a:gdLst/>
                <a:ahLst/>
                <a:cxnLst/>
                <a:rect l="l" t="t" r="r" b="b"/>
                <a:pathLst>
                  <a:path w="144" h="47" extrusionOk="0">
                    <a:moveTo>
                      <a:pt x="123" y="47"/>
                    </a:moveTo>
                    <a:cubicBezTo>
                      <a:pt x="21" y="47"/>
                      <a:pt x="21" y="47"/>
                      <a:pt x="21" y="47"/>
                    </a:cubicBezTo>
                    <a:cubicBezTo>
                      <a:pt x="9" y="47"/>
                      <a:pt x="0" y="38"/>
                      <a:pt x="0" y="26"/>
                    </a:cubicBezTo>
                    <a:cubicBezTo>
                      <a:pt x="0" y="21"/>
                      <a:pt x="0" y="21"/>
                      <a:pt x="0" y="21"/>
                    </a:cubicBezTo>
                    <a:cubicBezTo>
                      <a:pt x="0" y="9"/>
                      <a:pt x="9" y="0"/>
                      <a:pt x="21" y="0"/>
                    </a:cubicBezTo>
                    <a:cubicBezTo>
                      <a:pt x="123" y="0"/>
                      <a:pt x="123" y="0"/>
                      <a:pt x="123" y="0"/>
                    </a:cubicBezTo>
                    <a:cubicBezTo>
                      <a:pt x="135" y="0"/>
                      <a:pt x="144" y="9"/>
                      <a:pt x="144" y="21"/>
                    </a:cubicBezTo>
                    <a:cubicBezTo>
                      <a:pt x="144" y="26"/>
                      <a:pt x="144" y="26"/>
                      <a:pt x="144" y="26"/>
                    </a:cubicBezTo>
                    <a:cubicBezTo>
                      <a:pt x="144" y="38"/>
                      <a:pt x="135" y="47"/>
                      <a:pt x="123" y="47"/>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6" name="Google Shape;1366;p48"/>
              <p:cNvSpPr/>
              <p:nvPr/>
            </p:nvSpPr>
            <p:spPr>
              <a:xfrm>
                <a:off x="2683026" y="2309035"/>
                <a:ext cx="290081" cy="77169"/>
              </a:xfrm>
              <a:custGeom>
                <a:avLst/>
                <a:gdLst/>
                <a:ahLst/>
                <a:cxnLst/>
                <a:rect l="l" t="t" r="r" b="b"/>
                <a:pathLst>
                  <a:path w="132" h="35" extrusionOk="0">
                    <a:moveTo>
                      <a:pt x="18" y="35"/>
                    </a:moveTo>
                    <a:cubicBezTo>
                      <a:pt x="8" y="35"/>
                      <a:pt x="0" y="27"/>
                      <a:pt x="0" y="17"/>
                    </a:cubicBezTo>
                    <a:cubicBezTo>
                      <a:pt x="0" y="8"/>
                      <a:pt x="8" y="0"/>
                      <a:pt x="18" y="0"/>
                    </a:cubicBezTo>
                    <a:cubicBezTo>
                      <a:pt x="114" y="0"/>
                      <a:pt x="114" y="0"/>
                      <a:pt x="114" y="0"/>
                    </a:cubicBezTo>
                    <a:cubicBezTo>
                      <a:pt x="124" y="0"/>
                      <a:pt x="132" y="8"/>
                      <a:pt x="132" y="17"/>
                    </a:cubicBezTo>
                    <a:cubicBezTo>
                      <a:pt x="132" y="27"/>
                      <a:pt x="124" y="35"/>
                      <a:pt x="114" y="35"/>
                    </a:cubicBezTo>
                    <a:lnTo>
                      <a:pt x="18" y="3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7" name="Google Shape;1367;p48"/>
              <p:cNvSpPr/>
              <p:nvPr/>
            </p:nvSpPr>
            <p:spPr>
              <a:xfrm>
                <a:off x="2711848" y="2322981"/>
                <a:ext cx="50206" cy="50206"/>
              </a:xfrm>
              <a:custGeom>
                <a:avLst/>
                <a:gdLst/>
                <a:ahLst/>
                <a:cxnLst/>
                <a:rect l="l" t="t" r="r" b="b"/>
                <a:pathLst>
                  <a:path w="23" h="23" extrusionOk="0">
                    <a:moveTo>
                      <a:pt x="19" y="19"/>
                    </a:moveTo>
                    <a:cubicBezTo>
                      <a:pt x="15" y="23"/>
                      <a:pt x="8" y="23"/>
                      <a:pt x="4" y="19"/>
                    </a:cubicBezTo>
                    <a:cubicBezTo>
                      <a:pt x="0" y="15"/>
                      <a:pt x="0" y="8"/>
                      <a:pt x="4" y="4"/>
                    </a:cubicBezTo>
                    <a:cubicBezTo>
                      <a:pt x="8" y="0"/>
                      <a:pt x="15" y="0"/>
                      <a:pt x="19" y="4"/>
                    </a:cubicBezTo>
                    <a:cubicBezTo>
                      <a:pt x="23" y="8"/>
                      <a:pt x="23" y="15"/>
                      <a:pt x="19" y="1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8" name="Google Shape;1368;p48"/>
              <p:cNvSpPr/>
              <p:nvPr/>
            </p:nvSpPr>
            <p:spPr>
              <a:xfrm>
                <a:off x="2898727" y="2322981"/>
                <a:ext cx="50206" cy="50206"/>
              </a:xfrm>
              <a:custGeom>
                <a:avLst/>
                <a:gdLst/>
                <a:ahLst/>
                <a:cxnLst/>
                <a:rect l="l" t="t" r="r" b="b"/>
                <a:pathLst>
                  <a:path w="23" h="23" extrusionOk="0">
                    <a:moveTo>
                      <a:pt x="19" y="19"/>
                    </a:moveTo>
                    <a:cubicBezTo>
                      <a:pt x="15" y="23"/>
                      <a:pt x="9" y="23"/>
                      <a:pt x="4" y="19"/>
                    </a:cubicBezTo>
                    <a:cubicBezTo>
                      <a:pt x="0" y="15"/>
                      <a:pt x="0" y="8"/>
                      <a:pt x="4" y="4"/>
                    </a:cubicBezTo>
                    <a:cubicBezTo>
                      <a:pt x="9" y="0"/>
                      <a:pt x="15" y="0"/>
                      <a:pt x="19" y="4"/>
                    </a:cubicBezTo>
                    <a:cubicBezTo>
                      <a:pt x="23" y="8"/>
                      <a:pt x="23" y="15"/>
                      <a:pt x="19" y="1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9" name="Google Shape;1369;p48"/>
              <p:cNvSpPr/>
              <p:nvPr/>
            </p:nvSpPr>
            <p:spPr>
              <a:xfrm>
                <a:off x="2733233" y="2415027"/>
                <a:ext cx="183160" cy="41839"/>
              </a:xfrm>
              <a:custGeom>
                <a:avLst/>
                <a:gdLst/>
                <a:ahLst/>
                <a:cxnLst/>
                <a:rect l="l" t="t" r="r" b="b"/>
                <a:pathLst>
                  <a:path w="83" h="19" extrusionOk="0">
                    <a:moveTo>
                      <a:pt x="75" y="19"/>
                    </a:moveTo>
                    <a:cubicBezTo>
                      <a:pt x="9" y="19"/>
                      <a:pt x="9" y="19"/>
                      <a:pt x="9" y="19"/>
                    </a:cubicBezTo>
                    <a:cubicBezTo>
                      <a:pt x="4" y="19"/>
                      <a:pt x="0" y="15"/>
                      <a:pt x="0" y="11"/>
                    </a:cubicBezTo>
                    <a:cubicBezTo>
                      <a:pt x="0" y="8"/>
                      <a:pt x="0" y="8"/>
                      <a:pt x="0" y="8"/>
                    </a:cubicBezTo>
                    <a:cubicBezTo>
                      <a:pt x="0" y="4"/>
                      <a:pt x="4" y="0"/>
                      <a:pt x="9" y="0"/>
                    </a:cubicBezTo>
                    <a:cubicBezTo>
                      <a:pt x="75" y="0"/>
                      <a:pt x="75" y="0"/>
                      <a:pt x="75" y="0"/>
                    </a:cubicBezTo>
                    <a:cubicBezTo>
                      <a:pt x="79" y="0"/>
                      <a:pt x="83" y="4"/>
                      <a:pt x="83" y="8"/>
                    </a:cubicBezTo>
                    <a:cubicBezTo>
                      <a:pt x="83" y="11"/>
                      <a:pt x="83" y="11"/>
                      <a:pt x="83" y="11"/>
                    </a:cubicBezTo>
                    <a:cubicBezTo>
                      <a:pt x="83" y="15"/>
                      <a:pt x="79" y="19"/>
                      <a:pt x="75" y="19"/>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0" name="Google Shape;1370;p48"/>
              <p:cNvSpPr/>
              <p:nvPr/>
            </p:nvSpPr>
            <p:spPr>
              <a:xfrm>
                <a:off x="2749038" y="2424324"/>
                <a:ext cx="151549" cy="21384"/>
              </a:xfrm>
              <a:custGeom>
                <a:avLst/>
                <a:gdLst/>
                <a:ahLst/>
                <a:cxnLst/>
                <a:rect l="l" t="t" r="r" b="b"/>
                <a:pathLst>
                  <a:path w="69" h="10" extrusionOk="0">
                    <a:moveTo>
                      <a:pt x="69" y="5"/>
                    </a:moveTo>
                    <a:cubicBezTo>
                      <a:pt x="69" y="6"/>
                      <a:pt x="69" y="6"/>
                      <a:pt x="69" y="6"/>
                    </a:cubicBezTo>
                    <a:cubicBezTo>
                      <a:pt x="69" y="7"/>
                      <a:pt x="69" y="8"/>
                      <a:pt x="68" y="9"/>
                    </a:cubicBezTo>
                    <a:cubicBezTo>
                      <a:pt x="67" y="10"/>
                      <a:pt x="66" y="10"/>
                      <a:pt x="64" y="10"/>
                    </a:cubicBezTo>
                    <a:cubicBezTo>
                      <a:pt x="5" y="10"/>
                      <a:pt x="5" y="10"/>
                      <a:pt x="5" y="10"/>
                    </a:cubicBezTo>
                    <a:cubicBezTo>
                      <a:pt x="3" y="10"/>
                      <a:pt x="1" y="9"/>
                      <a:pt x="0" y="6"/>
                    </a:cubicBezTo>
                    <a:cubicBezTo>
                      <a:pt x="0" y="6"/>
                      <a:pt x="0" y="6"/>
                      <a:pt x="0" y="5"/>
                    </a:cubicBezTo>
                    <a:cubicBezTo>
                      <a:pt x="0" y="4"/>
                      <a:pt x="1" y="3"/>
                      <a:pt x="2" y="2"/>
                    </a:cubicBezTo>
                    <a:cubicBezTo>
                      <a:pt x="3" y="1"/>
                      <a:pt x="4" y="0"/>
                      <a:pt x="5" y="0"/>
                    </a:cubicBezTo>
                    <a:cubicBezTo>
                      <a:pt x="64" y="0"/>
                      <a:pt x="64" y="0"/>
                      <a:pt x="64" y="0"/>
                    </a:cubicBezTo>
                    <a:cubicBezTo>
                      <a:pt x="67" y="0"/>
                      <a:pt x="69" y="3"/>
                      <a:pt x="69" y="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1" name="Google Shape;1371;p48"/>
              <p:cNvSpPr/>
              <p:nvPr/>
            </p:nvSpPr>
            <p:spPr>
              <a:xfrm>
                <a:off x="2762054" y="2492195"/>
                <a:ext cx="130164" cy="39979"/>
              </a:xfrm>
              <a:custGeom>
                <a:avLst/>
                <a:gdLst/>
                <a:ahLst/>
                <a:cxnLst/>
                <a:rect l="l" t="t" r="r" b="b"/>
                <a:pathLst>
                  <a:path w="59" h="18" extrusionOk="0">
                    <a:moveTo>
                      <a:pt x="59" y="9"/>
                    </a:moveTo>
                    <a:cubicBezTo>
                      <a:pt x="59" y="9"/>
                      <a:pt x="59" y="9"/>
                      <a:pt x="59" y="9"/>
                    </a:cubicBezTo>
                    <a:cubicBezTo>
                      <a:pt x="59" y="12"/>
                      <a:pt x="58" y="13"/>
                      <a:pt x="56" y="15"/>
                    </a:cubicBezTo>
                    <a:cubicBezTo>
                      <a:pt x="55" y="17"/>
                      <a:pt x="53" y="18"/>
                      <a:pt x="50" y="18"/>
                    </a:cubicBezTo>
                    <a:cubicBezTo>
                      <a:pt x="9" y="18"/>
                      <a:pt x="9" y="18"/>
                      <a:pt x="9" y="18"/>
                    </a:cubicBezTo>
                    <a:cubicBezTo>
                      <a:pt x="5" y="18"/>
                      <a:pt x="1" y="14"/>
                      <a:pt x="0" y="9"/>
                    </a:cubicBezTo>
                    <a:cubicBezTo>
                      <a:pt x="0" y="9"/>
                      <a:pt x="0" y="9"/>
                      <a:pt x="0" y="9"/>
                    </a:cubicBezTo>
                    <a:cubicBezTo>
                      <a:pt x="0" y="6"/>
                      <a:pt x="1" y="4"/>
                      <a:pt x="3" y="2"/>
                    </a:cubicBezTo>
                    <a:cubicBezTo>
                      <a:pt x="5" y="1"/>
                      <a:pt x="7" y="0"/>
                      <a:pt x="9" y="0"/>
                    </a:cubicBezTo>
                    <a:cubicBezTo>
                      <a:pt x="50" y="0"/>
                      <a:pt x="50" y="0"/>
                      <a:pt x="50" y="0"/>
                    </a:cubicBezTo>
                    <a:cubicBezTo>
                      <a:pt x="55" y="0"/>
                      <a:pt x="59" y="4"/>
                      <a:pt x="59" y="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2" name="Google Shape;1372;p48"/>
              <p:cNvSpPr/>
              <p:nvPr/>
            </p:nvSpPr>
            <p:spPr>
              <a:xfrm>
                <a:off x="2762054" y="2532174"/>
                <a:ext cx="130164" cy="37190"/>
              </a:xfrm>
              <a:custGeom>
                <a:avLst/>
                <a:gdLst/>
                <a:ahLst/>
                <a:cxnLst/>
                <a:rect l="l" t="t" r="r" b="b"/>
                <a:pathLst>
                  <a:path w="59" h="17" extrusionOk="0">
                    <a:moveTo>
                      <a:pt x="51" y="17"/>
                    </a:moveTo>
                    <a:cubicBezTo>
                      <a:pt x="8" y="17"/>
                      <a:pt x="8" y="17"/>
                      <a:pt x="8" y="17"/>
                    </a:cubicBezTo>
                    <a:cubicBezTo>
                      <a:pt x="4" y="17"/>
                      <a:pt x="0" y="14"/>
                      <a:pt x="0" y="10"/>
                    </a:cubicBezTo>
                    <a:cubicBezTo>
                      <a:pt x="0" y="7"/>
                      <a:pt x="0" y="7"/>
                      <a:pt x="0" y="7"/>
                    </a:cubicBezTo>
                    <a:cubicBezTo>
                      <a:pt x="0" y="3"/>
                      <a:pt x="4" y="0"/>
                      <a:pt x="8" y="0"/>
                    </a:cubicBezTo>
                    <a:cubicBezTo>
                      <a:pt x="51" y="0"/>
                      <a:pt x="51" y="0"/>
                      <a:pt x="51" y="0"/>
                    </a:cubicBezTo>
                    <a:cubicBezTo>
                      <a:pt x="56" y="0"/>
                      <a:pt x="59" y="3"/>
                      <a:pt x="59" y="7"/>
                    </a:cubicBezTo>
                    <a:cubicBezTo>
                      <a:pt x="59" y="10"/>
                      <a:pt x="59" y="10"/>
                      <a:pt x="59" y="10"/>
                    </a:cubicBezTo>
                    <a:cubicBezTo>
                      <a:pt x="59" y="14"/>
                      <a:pt x="56" y="17"/>
                      <a:pt x="51" y="1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3" name="Google Shape;1373;p48"/>
              <p:cNvSpPr/>
              <p:nvPr/>
            </p:nvSpPr>
            <p:spPr>
              <a:xfrm>
                <a:off x="2654204" y="2569364"/>
                <a:ext cx="347725" cy="120867"/>
              </a:xfrm>
              <a:custGeom>
                <a:avLst/>
                <a:gdLst/>
                <a:ahLst/>
                <a:cxnLst/>
                <a:rect l="l" t="t" r="r" b="b"/>
                <a:pathLst>
                  <a:path w="158" h="55" extrusionOk="0">
                    <a:moveTo>
                      <a:pt x="158" y="28"/>
                    </a:moveTo>
                    <a:cubicBezTo>
                      <a:pt x="136" y="45"/>
                      <a:pt x="111" y="54"/>
                      <a:pt x="85" y="55"/>
                    </a:cubicBezTo>
                    <a:cubicBezTo>
                      <a:pt x="75" y="55"/>
                      <a:pt x="64" y="55"/>
                      <a:pt x="54" y="53"/>
                    </a:cubicBezTo>
                    <a:cubicBezTo>
                      <a:pt x="50" y="52"/>
                      <a:pt x="46" y="51"/>
                      <a:pt x="42" y="50"/>
                    </a:cubicBezTo>
                    <a:cubicBezTo>
                      <a:pt x="27" y="46"/>
                      <a:pt x="13" y="39"/>
                      <a:pt x="0" y="29"/>
                    </a:cubicBezTo>
                    <a:cubicBezTo>
                      <a:pt x="1" y="25"/>
                      <a:pt x="3" y="22"/>
                      <a:pt x="5" y="19"/>
                    </a:cubicBezTo>
                    <a:cubicBezTo>
                      <a:pt x="5" y="19"/>
                      <a:pt x="5" y="19"/>
                      <a:pt x="5" y="19"/>
                    </a:cubicBezTo>
                    <a:cubicBezTo>
                      <a:pt x="12" y="8"/>
                      <a:pt x="25" y="0"/>
                      <a:pt x="39" y="0"/>
                    </a:cubicBezTo>
                    <a:cubicBezTo>
                      <a:pt x="119" y="0"/>
                      <a:pt x="119" y="0"/>
                      <a:pt x="119" y="0"/>
                    </a:cubicBezTo>
                    <a:cubicBezTo>
                      <a:pt x="133" y="0"/>
                      <a:pt x="146" y="8"/>
                      <a:pt x="153" y="19"/>
                    </a:cubicBezTo>
                    <a:cubicBezTo>
                      <a:pt x="155" y="22"/>
                      <a:pt x="157" y="25"/>
                      <a:pt x="158" y="2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4" name="Google Shape;1374;p48"/>
              <p:cNvSpPr/>
              <p:nvPr/>
            </p:nvSpPr>
            <p:spPr>
              <a:xfrm>
                <a:off x="2762054" y="2492195"/>
                <a:ext cx="130164" cy="19525"/>
              </a:xfrm>
              <a:custGeom>
                <a:avLst/>
                <a:gdLst/>
                <a:ahLst/>
                <a:cxnLst/>
                <a:rect l="l" t="t" r="r" b="b"/>
                <a:pathLst>
                  <a:path w="59" h="9" extrusionOk="0">
                    <a:moveTo>
                      <a:pt x="59" y="9"/>
                    </a:moveTo>
                    <a:cubicBezTo>
                      <a:pt x="59" y="9"/>
                      <a:pt x="59" y="9"/>
                      <a:pt x="59" y="9"/>
                    </a:cubicBezTo>
                    <a:cubicBezTo>
                      <a:pt x="0" y="9"/>
                      <a:pt x="0" y="9"/>
                      <a:pt x="0" y="9"/>
                    </a:cubicBezTo>
                    <a:cubicBezTo>
                      <a:pt x="0" y="9"/>
                      <a:pt x="0" y="9"/>
                      <a:pt x="0" y="9"/>
                    </a:cubicBezTo>
                    <a:cubicBezTo>
                      <a:pt x="0" y="6"/>
                      <a:pt x="1" y="4"/>
                      <a:pt x="3" y="2"/>
                    </a:cubicBezTo>
                    <a:cubicBezTo>
                      <a:pt x="5" y="1"/>
                      <a:pt x="7" y="0"/>
                      <a:pt x="9" y="0"/>
                    </a:cubicBezTo>
                    <a:cubicBezTo>
                      <a:pt x="50" y="0"/>
                      <a:pt x="50" y="0"/>
                      <a:pt x="50" y="0"/>
                    </a:cubicBezTo>
                    <a:cubicBezTo>
                      <a:pt x="55" y="0"/>
                      <a:pt x="59" y="4"/>
                      <a:pt x="59" y="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5" name="Google Shape;1375;p48"/>
              <p:cNvSpPr/>
              <p:nvPr/>
            </p:nvSpPr>
            <p:spPr>
              <a:xfrm>
                <a:off x="2762054" y="2532174"/>
                <a:ext cx="130164" cy="19525"/>
              </a:xfrm>
              <a:custGeom>
                <a:avLst/>
                <a:gdLst/>
                <a:ahLst/>
                <a:cxnLst/>
                <a:rect l="l" t="t" r="r" b="b"/>
                <a:pathLst>
                  <a:path w="59" h="9" extrusionOk="0">
                    <a:moveTo>
                      <a:pt x="59" y="9"/>
                    </a:moveTo>
                    <a:cubicBezTo>
                      <a:pt x="59" y="9"/>
                      <a:pt x="59" y="9"/>
                      <a:pt x="59" y="9"/>
                    </a:cubicBezTo>
                    <a:cubicBezTo>
                      <a:pt x="0" y="9"/>
                      <a:pt x="0" y="9"/>
                      <a:pt x="0" y="9"/>
                    </a:cubicBezTo>
                    <a:cubicBezTo>
                      <a:pt x="0" y="9"/>
                      <a:pt x="0" y="9"/>
                      <a:pt x="0" y="9"/>
                    </a:cubicBezTo>
                    <a:cubicBezTo>
                      <a:pt x="0" y="6"/>
                      <a:pt x="1" y="4"/>
                      <a:pt x="3" y="2"/>
                    </a:cubicBezTo>
                    <a:cubicBezTo>
                      <a:pt x="5" y="1"/>
                      <a:pt x="7" y="0"/>
                      <a:pt x="9" y="0"/>
                    </a:cubicBezTo>
                    <a:cubicBezTo>
                      <a:pt x="50" y="0"/>
                      <a:pt x="50" y="0"/>
                      <a:pt x="50" y="0"/>
                    </a:cubicBezTo>
                    <a:cubicBezTo>
                      <a:pt x="55" y="0"/>
                      <a:pt x="59" y="4"/>
                      <a:pt x="59" y="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6" name="Google Shape;1376;p48"/>
              <p:cNvSpPr/>
              <p:nvPr/>
            </p:nvSpPr>
            <p:spPr>
              <a:xfrm>
                <a:off x="2617014" y="2386204"/>
                <a:ext cx="428613" cy="105991"/>
              </a:xfrm>
              <a:custGeom>
                <a:avLst/>
                <a:gdLst/>
                <a:ahLst/>
                <a:cxnLst/>
                <a:rect l="l" t="t" r="r" b="b"/>
                <a:pathLst>
                  <a:path w="195" h="48" extrusionOk="0">
                    <a:moveTo>
                      <a:pt x="195" y="0"/>
                    </a:moveTo>
                    <a:cubicBezTo>
                      <a:pt x="192" y="12"/>
                      <a:pt x="186" y="22"/>
                      <a:pt x="178" y="30"/>
                    </a:cubicBezTo>
                    <a:cubicBezTo>
                      <a:pt x="168" y="41"/>
                      <a:pt x="152" y="48"/>
                      <a:pt x="136" y="48"/>
                    </a:cubicBezTo>
                    <a:cubicBezTo>
                      <a:pt x="59" y="48"/>
                      <a:pt x="59" y="48"/>
                      <a:pt x="59" y="48"/>
                    </a:cubicBezTo>
                    <a:cubicBezTo>
                      <a:pt x="30" y="48"/>
                      <a:pt x="6" y="27"/>
                      <a:pt x="0" y="0"/>
                    </a:cubicBezTo>
                    <a:cubicBezTo>
                      <a:pt x="0" y="0"/>
                      <a:pt x="0" y="0"/>
                      <a:pt x="0" y="0"/>
                    </a:cubicBezTo>
                    <a:cubicBezTo>
                      <a:pt x="0" y="0"/>
                      <a:pt x="5" y="45"/>
                      <a:pt x="95" y="45"/>
                    </a:cubicBezTo>
                    <a:cubicBezTo>
                      <a:pt x="183" y="45"/>
                      <a:pt x="194" y="1"/>
                      <a:pt x="195" y="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7" name="Google Shape;1377;p48"/>
              <p:cNvSpPr/>
              <p:nvPr/>
            </p:nvSpPr>
            <p:spPr>
              <a:xfrm>
                <a:off x="2630031" y="2225358"/>
                <a:ext cx="400721" cy="68801"/>
              </a:xfrm>
              <a:custGeom>
                <a:avLst/>
                <a:gdLst/>
                <a:ahLst/>
                <a:cxnLst/>
                <a:rect l="l" t="t" r="r" b="b"/>
                <a:pathLst>
                  <a:path w="182" h="31" extrusionOk="0">
                    <a:moveTo>
                      <a:pt x="182" y="30"/>
                    </a:moveTo>
                    <a:cubicBezTo>
                      <a:pt x="181" y="30"/>
                      <a:pt x="154" y="3"/>
                      <a:pt x="89" y="3"/>
                    </a:cubicBezTo>
                    <a:cubicBezTo>
                      <a:pt x="28" y="3"/>
                      <a:pt x="3" y="27"/>
                      <a:pt x="0" y="31"/>
                    </a:cubicBezTo>
                    <a:cubicBezTo>
                      <a:pt x="2" y="26"/>
                      <a:pt x="6" y="22"/>
                      <a:pt x="10" y="18"/>
                    </a:cubicBezTo>
                    <a:cubicBezTo>
                      <a:pt x="21" y="7"/>
                      <a:pt x="36" y="0"/>
                      <a:pt x="53" y="0"/>
                    </a:cubicBezTo>
                    <a:cubicBezTo>
                      <a:pt x="130" y="0"/>
                      <a:pt x="130" y="0"/>
                      <a:pt x="130" y="0"/>
                    </a:cubicBezTo>
                    <a:cubicBezTo>
                      <a:pt x="152" y="0"/>
                      <a:pt x="172" y="12"/>
                      <a:pt x="182" y="3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378" name="Google Shape;1378;p48"/>
          <p:cNvGrpSpPr/>
          <p:nvPr/>
        </p:nvGrpSpPr>
        <p:grpSpPr>
          <a:xfrm>
            <a:off x="389520" y="3382885"/>
            <a:ext cx="986734" cy="1225805"/>
            <a:chOff x="1584052" y="3282479"/>
            <a:chExt cx="602475" cy="748446"/>
          </a:xfrm>
        </p:grpSpPr>
        <p:sp>
          <p:nvSpPr>
            <p:cNvPr id="1379" name="Google Shape;1379;p48"/>
            <p:cNvSpPr/>
            <p:nvPr/>
          </p:nvSpPr>
          <p:spPr>
            <a:xfrm>
              <a:off x="1584052" y="3427520"/>
              <a:ext cx="602475" cy="603406"/>
            </a:xfrm>
            <a:custGeom>
              <a:avLst/>
              <a:gdLst/>
              <a:ahLst/>
              <a:cxnLst/>
              <a:rect l="l" t="t" r="r" b="b"/>
              <a:pathLst>
                <a:path w="274" h="274" extrusionOk="0">
                  <a:moveTo>
                    <a:pt x="223" y="235"/>
                  </a:moveTo>
                  <a:cubicBezTo>
                    <a:pt x="199" y="259"/>
                    <a:pt x="168" y="272"/>
                    <a:pt x="137" y="273"/>
                  </a:cubicBezTo>
                  <a:cubicBezTo>
                    <a:pt x="127" y="274"/>
                    <a:pt x="116" y="273"/>
                    <a:pt x="106" y="271"/>
                  </a:cubicBezTo>
                  <a:cubicBezTo>
                    <a:pt x="102" y="270"/>
                    <a:pt x="98" y="269"/>
                    <a:pt x="94" y="268"/>
                  </a:cubicBezTo>
                  <a:cubicBezTo>
                    <a:pt x="74" y="262"/>
                    <a:pt x="55" y="251"/>
                    <a:pt x="39" y="235"/>
                  </a:cubicBezTo>
                  <a:cubicBezTo>
                    <a:pt x="23" y="219"/>
                    <a:pt x="12" y="200"/>
                    <a:pt x="6" y="179"/>
                  </a:cubicBezTo>
                  <a:cubicBezTo>
                    <a:pt x="4" y="175"/>
                    <a:pt x="4" y="171"/>
                    <a:pt x="3" y="167"/>
                  </a:cubicBezTo>
                  <a:cubicBezTo>
                    <a:pt x="1" y="157"/>
                    <a:pt x="0" y="147"/>
                    <a:pt x="1" y="136"/>
                  </a:cubicBezTo>
                  <a:cubicBezTo>
                    <a:pt x="2" y="105"/>
                    <a:pt x="15" y="75"/>
                    <a:pt x="39" y="51"/>
                  </a:cubicBezTo>
                  <a:cubicBezTo>
                    <a:pt x="89" y="0"/>
                    <a:pt x="172" y="0"/>
                    <a:pt x="223" y="51"/>
                  </a:cubicBezTo>
                  <a:cubicBezTo>
                    <a:pt x="274" y="102"/>
                    <a:pt x="274" y="184"/>
                    <a:pt x="223" y="23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0" name="Google Shape;1380;p48"/>
            <p:cNvSpPr/>
            <p:nvPr/>
          </p:nvSpPr>
          <p:spPr>
            <a:xfrm>
              <a:off x="2002438" y="3564192"/>
              <a:ext cx="79029" cy="132024"/>
            </a:xfrm>
            <a:custGeom>
              <a:avLst/>
              <a:gdLst/>
              <a:ahLst/>
              <a:cxnLst/>
              <a:rect l="l" t="t" r="r" b="b"/>
              <a:pathLst>
                <a:path w="36" h="60" extrusionOk="0">
                  <a:moveTo>
                    <a:pt x="0" y="9"/>
                  </a:moveTo>
                  <a:cubicBezTo>
                    <a:pt x="0" y="9"/>
                    <a:pt x="7" y="0"/>
                    <a:pt x="21" y="4"/>
                  </a:cubicBezTo>
                  <a:cubicBezTo>
                    <a:pt x="36" y="9"/>
                    <a:pt x="27" y="56"/>
                    <a:pt x="0" y="60"/>
                  </a:cubicBezTo>
                  <a:lnTo>
                    <a:pt x="0" y="9"/>
                  </a:lnTo>
                  <a:close/>
                </a:path>
              </a:pathLst>
            </a:custGeom>
            <a:solidFill>
              <a:srgbClr val="91634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1" name="Google Shape;1381;p48"/>
            <p:cNvSpPr/>
            <p:nvPr/>
          </p:nvSpPr>
          <p:spPr>
            <a:xfrm>
              <a:off x="2015454" y="3593014"/>
              <a:ext cx="39049" cy="72520"/>
            </a:xfrm>
            <a:custGeom>
              <a:avLst/>
              <a:gdLst/>
              <a:ahLst/>
              <a:cxnLst/>
              <a:rect l="l" t="t" r="r" b="b"/>
              <a:pathLst>
                <a:path w="18" h="33" extrusionOk="0">
                  <a:moveTo>
                    <a:pt x="0" y="8"/>
                  </a:moveTo>
                  <a:cubicBezTo>
                    <a:pt x="0" y="8"/>
                    <a:pt x="3" y="0"/>
                    <a:pt x="11" y="0"/>
                  </a:cubicBezTo>
                  <a:cubicBezTo>
                    <a:pt x="18" y="1"/>
                    <a:pt x="15" y="21"/>
                    <a:pt x="0" y="33"/>
                  </a:cubicBezTo>
                  <a:lnTo>
                    <a:pt x="0" y="8"/>
                  </a:lnTo>
                  <a:close/>
                </a:path>
              </a:pathLst>
            </a:custGeom>
            <a:solidFill>
              <a:srgbClr val="54392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2" name="Google Shape;1382;p48"/>
            <p:cNvSpPr/>
            <p:nvPr/>
          </p:nvSpPr>
          <p:spPr>
            <a:xfrm>
              <a:off x="1654713" y="3564192"/>
              <a:ext cx="77169" cy="132024"/>
            </a:xfrm>
            <a:custGeom>
              <a:avLst/>
              <a:gdLst/>
              <a:ahLst/>
              <a:cxnLst/>
              <a:rect l="l" t="t" r="r" b="b"/>
              <a:pathLst>
                <a:path w="35" h="60" extrusionOk="0">
                  <a:moveTo>
                    <a:pt x="35" y="9"/>
                  </a:moveTo>
                  <a:cubicBezTo>
                    <a:pt x="35" y="9"/>
                    <a:pt x="29" y="0"/>
                    <a:pt x="14" y="4"/>
                  </a:cubicBezTo>
                  <a:cubicBezTo>
                    <a:pt x="0" y="9"/>
                    <a:pt x="9" y="56"/>
                    <a:pt x="35" y="60"/>
                  </a:cubicBezTo>
                  <a:lnTo>
                    <a:pt x="35" y="9"/>
                  </a:lnTo>
                  <a:close/>
                </a:path>
              </a:pathLst>
            </a:custGeom>
            <a:solidFill>
              <a:srgbClr val="91634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3" name="Google Shape;1383;p48"/>
            <p:cNvSpPr/>
            <p:nvPr/>
          </p:nvSpPr>
          <p:spPr>
            <a:xfrm>
              <a:off x="1680746" y="3593014"/>
              <a:ext cx="38120" cy="72520"/>
            </a:xfrm>
            <a:custGeom>
              <a:avLst/>
              <a:gdLst/>
              <a:ahLst/>
              <a:cxnLst/>
              <a:rect l="l" t="t" r="r" b="b"/>
              <a:pathLst>
                <a:path w="17" h="33" extrusionOk="0">
                  <a:moveTo>
                    <a:pt x="17" y="8"/>
                  </a:moveTo>
                  <a:cubicBezTo>
                    <a:pt x="17" y="8"/>
                    <a:pt x="14" y="0"/>
                    <a:pt x="7" y="0"/>
                  </a:cubicBezTo>
                  <a:cubicBezTo>
                    <a:pt x="0" y="1"/>
                    <a:pt x="2" y="21"/>
                    <a:pt x="17" y="33"/>
                  </a:cubicBezTo>
                  <a:lnTo>
                    <a:pt x="17" y="8"/>
                  </a:lnTo>
                  <a:close/>
                </a:path>
              </a:pathLst>
            </a:custGeom>
            <a:solidFill>
              <a:srgbClr val="54392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4" name="Google Shape;1384;p48"/>
            <p:cNvSpPr/>
            <p:nvPr/>
          </p:nvSpPr>
          <p:spPr>
            <a:xfrm>
              <a:off x="1709568" y="3852414"/>
              <a:ext cx="320763" cy="176652"/>
            </a:xfrm>
            <a:custGeom>
              <a:avLst/>
              <a:gdLst/>
              <a:ahLst/>
              <a:cxnLst/>
              <a:rect l="l" t="t" r="r" b="b"/>
              <a:pathLst>
                <a:path w="146" h="80" extrusionOk="0">
                  <a:moveTo>
                    <a:pt x="146" y="21"/>
                  </a:moveTo>
                  <a:cubicBezTo>
                    <a:pt x="146" y="58"/>
                    <a:pt x="146" y="58"/>
                    <a:pt x="146" y="58"/>
                  </a:cubicBezTo>
                  <a:cubicBezTo>
                    <a:pt x="143" y="60"/>
                    <a:pt x="140" y="62"/>
                    <a:pt x="136" y="64"/>
                  </a:cubicBezTo>
                  <a:cubicBezTo>
                    <a:pt x="118" y="75"/>
                    <a:pt x="96" y="80"/>
                    <a:pt x="74" y="80"/>
                  </a:cubicBezTo>
                  <a:cubicBezTo>
                    <a:pt x="51" y="80"/>
                    <a:pt x="29" y="74"/>
                    <a:pt x="11" y="64"/>
                  </a:cubicBezTo>
                  <a:cubicBezTo>
                    <a:pt x="7" y="62"/>
                    <a:pt x="4" y="60"/>
                    <a:pt x="0" y="58"/>
                  </a:cubicBezTo>
                  <a:cubicBezTo>
                    <a:pt x="0" y="21"/>
                    <a:pt x="0" y="21"/>
                    <a:pt x="0" y="21"/>
                  </a:cubicBezTo>
                  <a:cubicBezTo>
                    <a:pt x="0" y="13"/>
                    <a:pt x="2" y="5"/>
                    <a:pt x="6" y="2"/>
                  </a:cubicBezTo>
                  <a:cubicBezTo>
                    <a:pt x="8" y="1"/>
                    <a:pt x="9" y="0"/>
                    <a:pt x="11" y="0"/>
                  </a:cubicBezTo>
                  <a:cubicBezTo>
                    <a:pt x="11" y="0"/>
                    <a:pt x="11" y="0"/>
                    <a:pt x="12" y="0"/>
                  </a:cubicBezTo>
                  <a:cubicBezTo>
                    <a:pt x="135" y="0"/>
                    <a:pt x="135" y="0"/>
                    <a:pt x="135" y="0"/>
                  </a:cubicBezTo>
                  <a:cubicBezTo>
                    <a:pt x="135" y="0"/>
                    <a:pt x="135" y="0"/>
                    <a:pt x="135" y="0"/>
                  </a:cubicBezTo>
                  <a:cubicBezTo>
                    <a:pt x="136" y="0"/>
                    <a:pt x="136" y="0"/>
                    <a:pt x="136" y="0"/>
                  </a:cubicBezTo>
                  <a:cubicBezTo>
                    <a:pt x="136" y="0"/>
                    <a:pt x="136" y="0"/>
                    <a:pt x="136" y="0"/>
                  </a:cubicBezTo>
                  <a:cubicBezTo>
                    <a:pt x="137" y="0"/>
                    <a:pt x="138" y="1"/>
                    <a:pt x="139" y="1"/>
                  </a:cubicBezTo>
                  <a:cubicBezTo>
                    <a:pt x="144" y="4"/>
                    <a:pt x="146" y="12"/>
                    <a:pt x="146" y="21"/>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5" name="Google Shape;1385;p48"/>
            <p:cNvSpPr/>
            <p:nvPr/>
          </p:nvSpPr>
          <p:spPr>
            <a:xfrm>
              <a:off x="1797894" y="3852414"/>
              <a:ext cx="140392" cy="52996"/>
            </a:xfrm>
            <a:custGeom>
              <a:avLst/>
              <a:gdLst/>
              <a:ahLst/>
              <a:cxnLst/>
              <a:rect l="l" t="t" r="r" b="b"/>
              <a:pathLst>
                <a:path w="64" h="24" extrusionOk="0">
                  <a:moveTo>
                    <a:pt x="0" y="0"/>
                  </a:moveTo>
                  <a:cubicBezTo>
                    <a:pt x="0" y="0"/>
                    <a:pt x="5" y="24"/>
                    <a:pt x="32" y="24"/>
                  </a:cubicBezTo>
                  <a:cubicBezTo>
                    <a:pt x="64" y="24"/>
                    <a:pt x="64" y="0"/>
                    <a:pt x="64" y="0"/>
                  </a:cubicBezTo>
                  <a:lnTo>
                    <a:pt x="0"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6" name="Google Shape;1386;p48"/>
            <p:cNvSpPr/>
            <p:nvPr/>
          </p:nvSpPr>
          <p:spPr>
            <a:xfrm>
              <a:off x="1828576" y="3779894"/>
              <a:ext cx="85537" cy="114359"/>
            </a:xfrm>
            <a:custGeom>
              <a:avLst/>
              <a:gdLst/>
              <a:ahLst/>
              <a:cxnLst/>
              <a:rect l="l" t="t" r="r" b="b"/>
              <a:pathLst>
                <a:path w="39" h="52" extrusionOk="0">
                  <a:moveTo>
                    <a:pt x="39" y="38"/>
                  </a:moveTo>
                  <a:cubicBezTo>
                    <a:pt x="39" y="52"/>
                    <a:pt x="0" y="52"/>
                    <a:pt x="0" y="38"/>
                  </a:cubicBezTo>
                  <a:cubicBezTo>
                    <a:pt x="0" y="0"/>
                    <a:pt x="0" y="0"/>
                    <a:pt x="0" y="0"/>
                  </a:cubicBezTo>
                  <a:cubicBezTo>
                    <a:pt x="39" y="0"/>
                    <a:pt x="39" y="0"/>
                    <a:pt x="39" y="0"/>
                  </a:cubicBezTo>
                  <a:lnTo>
                    <a:pt x="39" y="38"/>
                  </a:lnTo>
                  <a:close/>
                </a:path>
              </a:pathLst>
            </a:custGeom>
            <a:solidFill>
              <a:srgbClr val="54392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7" name="Google Shape;1387;p48"/>
            <p:cNvSpPr/>
            <p:nvPr/>
          </p:nvSpPr>
          <p:spPr>
            <a:xfrm>
              <a:off x="1659362" y="3852414"/>
              <a:ext cx="76239" cy="141321"/>
            </a:xfrm>
            <a:custGeom>
              <a:avLst/>
              <a:gdLst/>
              <a:ahLst/>
              <a:cxnLst/>
              <a:rect l="l" t="t" r="r" b="b"/>
              <a:pathLst>
                <a:path w="35" h="64" extrusionOk="0">
                  <a:moveTo>
                    <a:pt x="35" y="62"/>
                  </a:moveTo>
                  <a:cubicBezTo>
                    <a:pt x="34" y="63"/>
                    <a:pt x="34" y="64"/>
                    <a:pt x="34" y="64"/>
                  </a:cubicBezTo>
                  <a:cubicBezTo>
                    <a:pt x="30" y="62"/>
                    <a:pt x="27" y="60"/>
                    <a:pt x="23" y="58"/>
                  </a:cubicBezTo>
                  <a:cubicBezTo>
                    <a:pt x="15" y="52"/>
                    <a:pt x="7" y="45"/>
                    <a:pt x="0" y="37"/>
                  </a:cubicBezTo>
                  <a:cubicBezTo>
                    <a:pt x="11" y="14"/>
                    <a:pt x="23" y="6"/>
                    <a:pt x="29" y="2"/>
                  </a:cubicBezTo>
                  <a:cubicBezTo>
                    <a:pt x="32" y="1"/>
                    <a:pt x="34" y="0"/>
                    <a:pt x="34" y="0"/>
                  </a:cubicBezTo>
                  <a:cubicBezTo>
                    <a:pt x="34" y="0"/>
                    <a:pt x="34" y="0"/>
                    <a:pt x="35" y="0"/>
                  </a:cubicBezTo>
                  <a:cubicBezTo>
                    <a:pt x="35" y="0"/>
                    <a:pt x="35" y="0"/>
                    <a:pt x="35" y="0"/>
                  </a:cubicBezTo>
                  <a:cubicBezTo>
                    <a:pt x="35" y="0"/>
                    <a:pt x="35" y="0"/>
                    <a:pt x="35" y="0"/>
                  </a:cubicBezTo>
                  <a:lnTo>
                    <a:pt x="35" y="62"/>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8" name="Google Shape;1388;p48"/>
            <p:cNvSpPr/>
            <p:nvPr/>
          </p:nvSpPr>
          <p:spPr>
            <a:xfrm>
              <a:off x="2006157" y="3852414"/>
              <a:ext cx="77169" cy="141321"/>
            </a:xfrm>
            <a:custGeom>
              <a:avLst/>
              <a:gdLst/>
              <a:ahLst/>
              <a:cxnLst/>
              <a:rect l="l" t="t" r="r" b="b"/>
              <a:pathLst>
                <a:path w="35" h="64" extrusionOk="0">
                  <a:moveTo>
                    <a:pt x="35" y="37"/>
                  </a:moveTo>
                  <a:cubicBezTo>
                    <a:pt x="28" y="45"/>
                    <a:pt x="20" y="52"/>
                    <a:pt x="11" y="58"/>
                  </a:cubicBezTo>
                  <a:cubicBezTo>
                    <a:pt x="8" y="60"/>
                    <a:pt x="5" y="62"/>
                    <a:pt x="1" y="64"/>
                  </a:cubicBezTo>
                  <a:cubicBezTo>
                    <a:pt x="1" y="64"/>
                    <a:pt x="1" y="63"/>
                    <a:pt x="0" y="62"/>
                  </a:cubicBezTo>
                  <a:cubicBezTo>
                    <a:pt x="0" y="0"/>
                    <a:pt x="0" y="0"/>
                    <a:pt x="0" y="0"/>
                  </a:cubicBezTo>
                  <a:cubicBezTo>
                    <a:pt x="0" y="0"/>
                    <a:pt x="0" y="0"/>
                    <a:pt x="0" y="0"/>
                  </a:cubicBezTo>
                  <a:cubicBezTo>
                    <a:pt x="0" y="0"/>
                    <a:pt x="1" y="0"/>
                    <a:pt x="1" y="0"/>
                  </a:cubicBezTo>
                  <a:cubicBezTo>
                    <a:pt x="1" y="0"/>
                    <a:pt x="1" y="0"/>
                    <a:pt x="1" y="0"/>
                  </a:cubicBezTo>
                  <a:cubicBezTo>
                    <a:pt x="2" y="0"/>
                    <a:pt x="3" y="1"/>
                    <a:pt x="4" y="1"/>
                  </a:cubicBezTo>
                  <a:cubicBezTo>
                    <a:pt x="10" y="4"/>
                    <a:pt x="23" y="12"/>
                    <a:pt x="35" y="3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9" name="Google Shape;1389;p48"/>
            <p:cNvSpPr/>
            <p:nvPr/>
          </p:nvSpPr>
          <p:spPr>
            <a:xfrm>
              <a:off x="1716076" y="3366156"/>
              <a:ext cx="310535" cy="440700"/>
            </a:xfrm>
            <a:custGeom>
              <a:avLst/>
              <a:gdLst/>
              <a:ahLst/>
              <a:cxnLst/>
              <a:rect l="l" t="t" r="r" b="b"/>
              <a:pathLst>
                <a:path w="141" h="200" extrusionOk="0">
                  <a:moveTo>
                    <a:pt x="141" y="71"/>
                  </a:moveTo>
                  <a:cubicBezTo>
                    <a:pt x="141" y="129"/>
                    <a:pt x="141" y="129"/>
                    <a:pt x="141" y="129"/>
                  </a:cubicBezTo>
                  <a:cubicBezTo>
                    <a:pt x="141" y="149"/>
                    <a:pt x="133" y="167"/>
                    <a:pt x="120" y="179"/>
                  </a:cubicBezTo>
                  <a:cubicBezTo>
                    <a:pt x="107" y="192"/>
                    <a:pt x="90" y="200"/>
                    <a:pt x="70" y="200"/>
                  </a:cubicBezTo>
                  <a:cubicBezTo>
                    <a:pt x="69" y="200"/>
                    <a:pt x="68" y="200"/>
                    <a:pt x="66" y="200"/>
                  </a:cubicBezTo>
                  <a:cubicBezTo>
                    <a:pt x="29" y="198"/>
                    <a:pt x="0" y="167"/>
                    <a:pt x="0" y="129"/>
                  </a:cubicBezTo>
                  <a:cubicBezTo>
                    <a:pt x="0" y="71"/>
                    <a:pt x="0" y="71"/>
                    <a:pt x="0" y="71"/>
                  </a:cubicBezTo>
                  <a:cubicBezTo>
                    <a:pt x="0" y="54"/>
                    <a:pt x="6" y="38"/>
                    <a:pt x="16" y="26"/>
                  </a:cubicBezTo>
                  <a:cubicBezTo>
                    <a:pt x="29" y="10"/>
                    <a:pt x="48" y="0"/>
                    <a:pt x="70" y="0"/>
                  </a:cubicBezTo>
                  <a:cubicBezTo>
                    <a:pt x="109" y="0"/>
                    <a:pt x="141" y="32"/>
                    <a:pt x="141" y="71"/>
                  </a:cubicBezTo>
                  <a:close/>
                </a:path>
              </a:pathLst>
            </a:custGeom>
            <a:solidFill>
              <a:srgbClr val="91634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0" name="Google Shape;1390;p48"/>
            <p:cNvSpPr/>
            <p:nvPr/>
          </p:nvSpPr>
          <p:spPr>
            <a:xfrm>
              <a:off x="1709568" y="3436817"/>
              <a:ext cx="74380" cy="162706"/>
            </a:xfrm>
            <a:custGeom>
              <a:avLst/>
              <a:gdLst/>
              <a:ahLst/>
              <a:cxnLst/>
              <a:rect l="l" t="t" r="r" b="b"/>
              <a:pathLst>
                <a:path w="34" h="74" extrusionOk="0">
                  <a:moveTo>
                    <a:pt x="7" y="15"/>
                  </a:moveTo>
                  <a:cubicBezTo>
                    <a:pt x="7" y="15"/>
                    <a:pt x="0" y="23"/>
                    <a:pt x="3" y="74"/>
                  </a:cubicBezTo>
                  <a:cubicBezTo>
                    <a:pt x="3" y="74"/>
                    <a:pt x="3" y="74"/>
                    <a:pt x="3" y="74"/>
                  </a:cubicBezTo>
                  <a:cubicBezTo>
                    <a:pt x="11" y="61"/>
                    <a:pt x="16" y="45"/>
                    <a:pt x="17" y="29"/>
                  </a:cubicBezTo>
                  <a:cubicBezTo>
                    <a:pt x="17" y="28"/>
                    <a:pt x="17" y="28"/>
                    <a:pt x="17" y="28"/>
                  </a:cubicBezTo>
                  <a:cubicBezTo>
                    <a:pt x="17" y="28"/>
                    <a:pt x="34" y="17"/>
                    <a:pt x="32" y="3"/>
                  </a:cubicBezTo>
                  <a:cubicBezTo>
                    <a:pt x="32" y="3"/>
                    <a:pt x="11" y="0"/>
                    <a:pt x="7" y="15"/>
                  </a:cubicBezTo>
                  <a:close/>
                </a:path>
              </a:pathLst>
            </a:custGeom>
            <a:solidFill>
              <a:srgbClr val="2D1C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1" name="Google Shape;1391;p48"/>
            <p:cNvSpPr/>
            <p:nvPr/>
          </p:nvSpPr>
          <p:spPr>
            <a:xfrm>
              <a:off x="1957810" y="3421012"/>
              <a:ext cx="75310" cy="173863"/>
            </a:xfrm>
            <a:custGeom>
              <a:avLst/>
              <a:gdLst/>
              <a:ahLst/>
              <a:cxnLst/>
              <a:rect l="l" t="t" r="r" b="b"/>
              <a:pathLst>
                <a:path w="34" h="79" extrusionOk="0">
                  <a:moveTo>
                    <a:pt x="27" y="20"/>
                  </a:moveTo>
                  <a:cubicBezTo>
                    <a:pt x="27" y="20"/>
                    <a:pt x="34" y="28"/>
                    <a:pt x="31" y="79"/>
                  </a:cubicBezTo>
                  <a:cubicBezTo>
                    <a:pt x="31" y="79"/>
                    <a:pt x="31" y="79"/>
                    <a:pt x="31" y="79"/>
                  </a:cubicBezTo>
                  <a:cubicBezTo>
                    <a:pt x="23" y="65"/>
                    <a:pt x="18" y="50"/>
                    <a:pt x="17" y="34"/>
                  </a:cubicBezTo>
                  <a:cubicBezTo>
                    <a:pt x="17" y="32"/>
                    <a:pt x="17" y="32"/>
                    <a:pt x="17" y="32"/>
                  </a:cubicBezTo>
                  <a:cubicBezTo>
                    <a:pt x="17" y="32"/>
                    <a:pt x="0" y="21"/>
                    <a:pt x="2" y="8"/>
                  </a:cubicBezTo>
                  <a:cubicBezTo>
                    <a:pt x="2" y="8"/>
                    <a:pt x="22" y="0"/>
                    <a:pt x="27" y="20"/>
                  </a:cubicBezTo>
                  <a:close/>
                </a:path>
              </a:pathLst>
            </a:custGeom>
            <a:solidFill>
              <a:srgbClr val="2D1C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2" name="Google Shape;1392;p48"/>
            <p:cNvSpPr/>
            <p:nvPr/>
          </p:nvSpPr>
          <p:spPr>
            <a:xfrm>
              <a:off x="1783948" y="3566052"/>
              <a:ext cx="33471" cy="49277"/>
            </a:xfrm>
            <a:custGeom>
              <a:avLst/>
              <a:gdLst/>
              <a:ahLst/>
              <a:cxnLst/>
              <a:rect l="l" t="t" r="r" b="b"/>
              <a:pathLst>
                <a:path w="15" h="22" extrusionOk="0">
                  <a:moveTo>
                    <a:pt x="8" y="22"/>
                  </a:moveTo>
                  <a:cubicBezTo>
                    <a:pt x="8" y="22"/>
                    <a:pt x="8" y="22"/>
                    <a:pt x="8" y="22"/>
                  </a:cubicBezTo>
                  <a:cubicBezTo>
                    <a:pt x="4" y="22"/>
                    <a:pt x="0" y="18"/>
                    <a:pt x="0" y="14"/>
                  </a:cubicBezTo>
                  <a:cubicBezTo>
                    <a:pt x="0" y="7"/>
                    <a:pt x="0" y="7"/>
                    <a:pt x="0" y="7"/>
                  </a:cubicBezTo>
                  <a:cubicBezTo>
                    <a:pt x="0" y="3"/>
                    <a:pt x="4" y="0"/>
                    <a:pt x="8" y="0"/>
                  </a:cubicBezTo>
                  <a:cubicBezTo>
                    <a:pt x="8" y="0"/>
                    <a:pt x="8" y="0"/>
                    <a:pt x="8" y="0"/>
                  </a:cubicBezTo>
                  <a:cubicBezTo>
                    <a:pt x="12" y="0"/>
                    <a:pt x="15" y="3"/>
                    <a:pt x="15" y="7"/>
                  </a:cubicBezTo>
                  <a:cubicBezTo>
                    <a:pt x="15" y="14"/>
                    <a:pt x="15" y="14"/>
                    <a:pt x="15" y="14"/>
                  </a:cubicBezTo>
                  <a:cubicBezTo>
                    <a:pt x="15" y="18"/>
                    <a:pt x="12" y="22"/>
                    <a:pt x="8" y="2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3" name="Google Shape;1393;p48"/>
            <p:cNvSpPr/>
            <p:nvPr/>
          </p:nvSpPr>
          <p:spPr>
            <a:xfrm>
              <a:off x="1925269" y="3566052"/>
              <a:ext cx="32541" cy="49277"/>
            </a:xfrm>
            <a:custGeom>
              <a:avLst/>
              <a:gdLst/>
              <a:ahLst/>
              <a:cxnLst/>
              <a:rect l="l" t="t" r="r" b="b"/>
              <a:pathLst>
                <a:path w="15" h="22" extrusionOk="0">
                  <a:moveTo>
                    <a:pt x="7" y="22"/>
                  </a:moveTo>
                  <a:cubicBezTo>
                    <a:pt x="7" y="22"/>
                    <a:pt x="7" y="22"/>
                    <a:pt x="7" y="22"/>
                  </a:cubicBezTo>
                  <a:cubicBezTo>
                    <a:pt x="3" y="22"/>
                    <a:pt x="0" y="18"/>
                    <a:pt x="0" y="14"/>
                  </a:cubicBezTo>
                  <a:cubicBezTo>
                    <a:pt x="0" y="7"/>
                    <a:pt x="0" y="7"/>
                    <a:pt x="0" y="7"/>
                  </a:cubicBezTo>
                  <a:cubicBezTo>
                    <a:pt x="0" y="3"/>
                    <a:pt x="3" y="0"/>
                    <a:pt x="7" y="0"/>
                  </a:cubicBezTo>
                  <a:cubicBezTo>
                    <a:pt x="7" y="0"/>
                    <a:pt x="7" y="0"/>
                    <a:pt x="7" y="0"/>
                  </a:cubicBezTo>
                  <a:cubicBezTo>
                    <a:pt x="11" y="0"/>
                    <a:pt x="15" y="3"/>
                    <a:pt x="15" y="7"/>
                  </a:cubicBezTo>
                  <a:cubicBezTo>
                    <a:pt x="15" y="14"/>
                    <a:pt x="15" y="14"/>
                    <a:pt x="15" y="14"/>
                  </a:cubicBezTo>
                  <a:cubicBezTo>
                    <a:pt x="15" y="18"/>
                    <a:pt x="11" y="22"/>
                    <a:pt x="7" y="2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4" name="Google Shape;1394;p48"/>
            <p:cNvSpPr/>
            <p:nvPr/>
          </p:nvSpPr>
          <p:spPr>
            <a:xfrm>
              <a:off x="1759775" y="3513986"/>
              <a:ext cx="59504" cy="35330"/>
            </a:xfrm>
            <a:custGeom>
              <a:avLst/>
              <a:gdLst/>
              <a:ahLst/>
              <a:cxnLst/>
              <a:rect l="l" t="t" r="r" b="b"/>
              <a:pathLst>
                <a:path w="27" h="16" extrusionOk="0">
                  <a:moveTo>
                    <a:pt x="1" y="8"/>
                  </a:moveTo>
                  <a:cubicBezTo>
                    <a:pt x="5" y="5"/>
                    <a:pt x="12" y="0"/>
                    <a:pt x="22" y="1"/>
                  </a:cubicBezTo>
                  <a:cubicBezTo>
                    <a:pt x="25" y="1"/>
                    <a:pt x="27" y="3"/>
                    <a:pt x="26" y="6"/>
                  </a:cubicBezTo>
                  <a:cubicBezTo>
                    <a:pt x="26" y="6"/>
                    <a:pt x="26" y="6"/>
                    <a:pt x="26" y="6"/>
                  </a:cubicBezTo>
                  <a:cubicBezTo>
                    <a:pt x="26" y="8"/>
                    <a:pt x="25" y="10"/>
                    <a:pt x="23" y="10"/>
                  </a:cubicBezTo>
                  <a:cubicBezTo>
                    <a:pt x="18" y="11"/>
                    <a:pt x="11" y="12"/>
                    <a:pt x="6" y="15"/>
                  </a:cubicBezTo>
                  <a:cubicBezTo>
                    <a:pt x="3" y="16"/>
                    <a:pt x="0" y="14"/>
                    <a:pt x="0" y="11"/>
                  </a:cubicBezTo>
                  <a:cubicBezTo>
                    <a:pt x="0" y="11"/>
                    <a:pt x="0" y="11"/>
                    <a:pt x="0" y="11"/>
                  </a:cubicBezTo>
                  <a:cubicBezTo>
                    <a:pt x="0" y="10"/>
                    <a:pt x="0" y="9"/>
                    <a:pt x="1" y="8"/>
                  </a:cubicBezTo>
                  <a:close/>
                </a:path>
              </a:pathLst>
            </a:custGeom>
            <a:solidFill>
              <a:srgbClr val="2D1C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5" name="Google Shape;1395;p48"/>
            <p:cNvSpPr/>
            <p:nvPr/>
          </p:nvSpPr>
          <p:spPr>
            <a:xfrm>
              <a:off x="1922480" y="3513986"/>
              <a:ext cx="57644" cy="35330"/>
            </a:xfrm>
            <a:custGeom>
              <a:avLst/>
              <a:gdLst/>
              <a:ahLst/>
              <a:cxnLst/>
              <a:rect l="l" t="t" r="r" b="b"/>
              <a:pathLst>
                <a:path w="26" h="16" extrusionOk="0">
                  <a:moveTo>
                    <a:pt x="25" y="8"/>
                  </a:moveTo>
                  <a:cubicBezTo>
                    <a:pt x="21" y="5"/>
                    <a:pt x="14" y="0"/>
                    <a:pt x="4" y="1"/>
                  </a:cubicBezTo>
                  <a:cubicBezTo>
                    <a:pt x="1" y="1"/>
                    <a:pt x="0" y="3"/>
                    <a:pt x="0" y="6"/>
                  </a:cubicBezTo>
                  <a:cubicBezTo>
                    <a:pt x="0" y="6"/>
                    <a:pt x="0" y="6"/>
                    <a:pt x="0" y="6"/>
                  </a:cubicBezTo>
                  <a:cubicBezTo>
                    <a:pt x="0" y="8"/>
                    <a:pt x="1" y="10"/>
                    <a:pt x="3" y="10"/>
                  </a:cubicBezTo>
                  <a:cubicBezTo>
                    <a:pt x="8" y="11"/>
                    <a:pt x="15" y="12"/>
                    <a:pt x="20" y="15"/>
                  </a:cubicBezTo>
                  <a:cubicBezTo>
                    <a:pt x="23" y="16"/>
                    <a:pt x="26" y="14"/>
                    <a:pt x="26" y="11"/>
                  </a:cubicBezTo>
                  <a:cubicBezTo>
                    <a:pt x="26" y="11"/>
                    <a:pt x="26" y="11"/>
                    <a:pt x="26" y="11"/>
                  </a:cubicBezTo>
                  <a:cubicBezTo>
                    <a:pt x="26" y="10"/>
                    <a:pt x="26" y="9"/>
                    <a:pt x="25" y="8"/>
                  </a:cubicBezTo>
                  <a:close/>
                </a:path>
              </a:pathLst>
            </a:custGeom>
            <a:solidFill>
              <a:srgbClr val="2D1C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6" name="Google Shape;1396;p48"/>
            <p:cNvSpPr/>
            <p:nvPr/>
          </p:nvSpPr>
          <p:spPr>
            <a:xfrm>
              <a:off x="1797894" y="3660886"/>
              <a:ext cx="146900" cy="15806"/>
            </a:xfrm>
            <a:custGeom>
              <a:avLst/>
              <a:gdLst/>
              <a:ahLst/>
              <a:cxnLst/>
              <a:rect l="l" t="t" r="r" b="b"/>
              <a:pathLst>
                <a:path w="67" h="7" extrusionOk="0">
                  <a:moveTo>
                    <a:pt x="0" y="0"/>
                  </a:moveTo>
                  <a:cubicBezTo>
                    <a:pt x="0" y="2"/>
                    <a:pt x="0" y="5"/>
                    <a:pt x="0" y="7"/>
                  </a:cubicBezTo>
                  <a:cubicBezTo>
                    <a:pt x="66" y="7"/>
                    <a:pt x="66" y="7"/>
                    <a:pt x="66" y="7"/>
                  </a:cubicBezTo>
                  <a:cubicBezTo>
                    <a:pt x="67" y="5"/>
                    <a:pt x="67" y="2"/>
                    <a:pt x="67" y="0"/>
                  </a:cubicBezTo>
                  <a:lnTo>
                    <a:pt x="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7" name="Google Shape;1397;p48"/>
            <p:cNvSpPr/>
            <p:nvPr/>
          </p:nvSpPr>
          <p:spPr>
            <a:xfrm>
              <a:off x="1797894" y="3676691"/>
              <a:ext cx="145040" cy="35330"/>
            </a:xfrm>
            <a:custGeom>
              <a:avLst/>
              <a:gdLst/>
              <a:ahLst/>
              <a:cxnLst/>
              <a:rect l="l" t="t" r="r" b="b"/>
              <a:pathLst>
                <a:path w="66" h="16" extrusionOk="0">
                  <a:moveTo>
                    <a:pt x="58" y="16"/>
                  </a:moveTo>
                  <a:cubicBezTo>
                    <a:pt x="62" y="12"/>
                    <a:pt x="65" y="6"/>
                    <a:pt x="66" y="0"/>
                  </a:cubicBezTo>
                  <a:cubicBezTo>
                    <a:pt x="0" y="0"/>
                    <a:pt x="0" y="0"/>
                    <a:pt x="0" y="0"/>
                  </a:cubicBezTo>
                  <a:cubicBezTo>
                    <a:pt x="2" y="6"/>
                    <a:pt x="5" y="12"/>
                    <a:pt x="9" y="16"/>
                  </a:cubicBezTo>
                  <a:cubicBezTo>
                    <a:pt x="15" y="13"/>
                    <a:pt x="35" y="6"/>
                    <a:pt x="58" y="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8" name="Google Shape;1398;p48"/>
            <p:cNvSpPr/>
            <p:nvPr/>
          </p:nvSpPr>
          <p:spPr>
            <a:xfrm>
              <a:off x="1817419" y="3689708"/>
              <a:ext cx="107850" cy="43698"/>
            </a:xfrm>
            <a:custGeom>
              <a:avLst/>
              <a:gdLst/>
              <a:ahLst/>
              <a:cxnLst/>
              <a:rect l="l" t="t" r="r" b="b"/>
              <a:pathLst>
                <a:path w="49" h="20" extrusionOk="0">
                  <a:moveTo>
                    <a:pt x="24" y="20"/>
                  </a:moveTo>
                  <a:cubicBezTo>
                    <a:pt x="34" y="20"/>
                    <a:pt x="43" y="16"/>
                    <a:pt x="49" y="10"/>
                  </a:cubicBezTo>
                  <a:cubicBezTo>
                    <a:pt x="26" y="0"/>
                    <a:pt x="6" y="7"/>
                    <a:pt x="0" y="10"/>
                  </a:cubicBezTo>
                  <a:cubicBezTo>
                    <a:pt x="6" y="16"/>
                    <a:pt x="15" y="20"/>
                    <a:pt x="24" y="20"/>
                  </a:cubicBezTo>
                  <a:close/>
                </a:path>
              </a:pathLst>
            </a:custGeom>
            <a:solidFill>
              <a:srgbClr val="FD345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9" name="Google Shape;1399;p48"/>
            <p:cNvSpPr/>
            <p:nvPr/>
          </p:nvSpPr>
          <p:spPr>
            <a:xfrm>
              <a:off x="1848100" y="3619047"/>
              <a:ext cx="46487" cy="13946"/>
            </a:xfrm>
            <a:custGeom>
              <a:avLst/>
              <a:gdLst/>
              <a:ahLst/>
              <a:cxnLst/>
              <a:rect l="l" t="t" r="r" b="b"/>
              <a:pathLst>
                <a:path w="21" h="6" extrusionOk="0">
                  <a:moveTo>
                    <a:pt x="0" y="6"/>
                  </a:moveTo>
                  <a:cubicBezTo>
                    <a:pt x="0" y="6"/>
                    <a:pt x="3" y="0"/>
                    <a:pt x="11" y="0"/>
                  </a:cubicBezTo>
                  <a:cubicBezTo>
                    <a:pt x="19" y="1"/>
                    <a:pt x="21" y="6"/>
                    <a:pt x="21" y="6"/>
                  </a:cubicBezTo>
                  <a:lnTo>
                    <a:pt x="0" y="6"/>
                  </a:lnTo>
                  <a:close/>
                </a:path>
              </a:pathLst>
            </a:custGeom>
            <a:solidFill>
              <a:srgbClr val="54392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0" name="Google Shape;1400;p48"/>
            <p:cNvSpPr/>
            <p:nvPr/>
          </p:nvSpPr>
          <p:spPr>
            <a:xfrm>
              <a:off x="1691903" y="3282479"/>
              <a:ext cx="338427" cy="204544"/>
            </a:xfrm>
            <a:custGeom>
              <a:avLst/>
              <a:gdLst/>
              <a:ahLst/>
              <a:cxnLst/>
              <a:rect l="l" t="t" r="r" b="b"/>
              <a:pathLst>
                <a:path w="154" h="93" extrusionOk="0">
                  <a:moveTo>
                    <a:pt x="151" y="46"/>
                  </a:moveTo>
                  <a:cubicBezTo>
                    <a:pt x="151" y="46"/>
                    <a:pt x="151" y="46"/>
                    <a:pt x="151" y="46"/>
                  </a:cubicBezTo>
                  <a:cubicBezTo>
                    <a:pt x="150" y="55"/>
                    <a:pt x="147" y="65"/>
                    <a:pt x="141" y="77"/>
                  </a:cubicBezTo>
                  <a:cubicBezTo>
                    <a:pt x="141" y="77"/>
                    <a:pt x="115" y="92"/>
                    <a:pt x="90" y="77"/>
                  </a:cubicBezTo>
                  <a:cubicBezTo>
                    <a:pt x="65" y="62"/>
                    <a:pt x="12" y="93"/>
                    <a:pt x="12" y="93"/>
                  </a:cubicBezTo>
                  <a:cubicBezTo>
                    <a:pt x="12" y="93"/>
                    <a:pt x="0" y="58"/>
                    <a:pt x="25" y="39"/>
                  </a:cubicBezTo>
                  <a:cubicBezTo>
                    <a:pt x="25" y="39"/>
                    <a:pt x="25" y="39"/>
                    <a:pt x="25" y="39"/>
                  </a:cubicBezTo>
                  <a:cubicBezTo>
                    <a:pt x="25" y="39"/>
                    <a:pt x="25" y="39"/>
                    <a:pt x="25" y="39"/>
                  </a:cubicBezTo>
                  <a:cubicBezTo>
                    <a:pt x="27" y="37"/>
                    <a:pt x="30" y="35"/>
                    <a:pt x="33" y="34"/>
                  </a:cubicBezTo>
                  <a:cubicBezTo>
                    <a:pt x="69" y="16"/>
                    <a:pt x="96" y="18"/>
                    <a:pt x="106" y="7"/>
                  </a:cubicBezTo>
                  <a:cubicBezTo>
                    <a:pt x="106" y="7"/>
                    <a:pt x="110" y="11"/>
                    <a:pt x="106" y="22"/>
                  </a:cubicBezTo>
                  <a:cubicBezTo>
                    <a:pt x="106" y="22"/>
                    <a:pt x="120" y="11"/>
                    <a:pt x="118" y="0"/>
                  </a:cubicBezTo>
                  <a:cubicBezTo>
                    <a:pt x="118" y="0"/>
                    <a:pt x="131" y="6"/>
                    <a:pt x="123" y="27"/>
                  </a:cubicBezTo>
                  <a:cubicBezTo>
                    <a:pt x="123" y="27"/>
                    <a:pt x="137" y="19"/>
                    <a:pt x="135" y="5"/>
                  </a:cubicBezTo>
                  <a:cubicBezTo>
                    <a:pt x="135" y="5"/>
                    <a:pt x="154" y="17"/>
                    <a:pt x="151" y="46"/>
                  </a:cubicBezTo>
                  <a:close/>
                </a:path>
              </a:pathLst>
            </a:custGeom>
            <a:solidFill>
              <a:srgbClr val="5432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1" name="Google Shape;1401;p48"/>
            <p:cNvSpPr/>
            <p:nvPr/>
          </p:nvSpPr>
          <p:spPr>
            <a:xfrm>
              <a:off x="1746758" y="3368016"/>
              <a:ext cx="0" cy="0"/>
            </a:xfrm>
            <a:custGeom>
              <a:avLst/>
              <a:gdLst/>
              <a:ahLst/>
              <a:cxnLst/>
              <a:rect l="l" t="t" r="r" b="b"/>
              <a:pathLst>
                <a:path w="120000" h="120000" extrusionOk="0">
                  <a:moveTo>
                    <a:pt x="0" y="0"/>
                  </a:moveTo>
                  <a:cubicBezTo>
                    <a:pt x="0" y="0"/>
                    <a:pt x="0" y="0"/>
                    <a:pt x="0" y="0"/>
                  </a:cubicBezTo>
                  <a:cubicBezTo>
                    <a:pt x="0" y="0"/>
                    <a:pt x="0" y="0"/>
                    <a:pt x="0" y="0"/>
                  </a:cubicBezTo>
                  <a:close/>
                </a:path>
              </a:pathLst>
            </a:custGeom>
            <a:solidFill>
              <a:srgbClr val="65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2" name="Google Shape;1402;p48"/>
            <p:cNvSpPr/>
            <p:nvPr/>
          </p:nvSpPr>
          <p:spPr>
            <a:xfrm>
              <a:off x="1691903" y="3368016"/>
              <a:ext cx="331920" cy="119007"/>
            </a:xfrm>
            <a:custGeom>
              <a:avLst/>
              <a:gdLst/>
              <a:ahLst/>
              <a:cxnLst/>
              <a:rect l="l" t="t" r="r" b="b"/>
              <a:pathLst>
                <a:path w="151" h="54" extrusionOk="0">
                  <a:moveTo>
                    <a:pt x="151" y="7"/>
                  </a:moveTo>
                  <a:cubicBezTo>
                    <a:pt x="150" y="16"/>
                    <a:pt x="147" y="26"/>
                    <a:pt x="141" y="38"/>
                  </a:cubicBezTo>
                  <a:cubicBezTo>
                    <a:pt x="141" y="38"/>
                    <a:pt x="115" y="53"/>
                    <a:pt x="90" y="38"/>
                  </a:cubicBezTo>
                  <a:cubicBezTo>
                    <a:pt x="65" y="23"/>
                    <a:pt x="12" y="54"/>
                    <a:pt x="12" y="54"/>
                  </a:cubicBezTo>
                  <a:cubicBezTo>
                    <a:pt x="12" y="54"/>
                    <a:pt x="0" y="19"/>
                    <a:pt x="25" y="0"/>
                  </a:cubicBezTo>
                  <a:cubicBezTo>
                    <a:pt x="24" y="0"/>
                    <a:pt x="14" y="14"/>
                    <a:pt x="22" y="24"/>
                  </a:cubicBezTo>
                  <a:cubicBezTo>
                    <a:pt x="30" y="34"/>
                    <a:pt x="56" y="10"/>
                    <a:pt x="88" y="22"/>
                  </a:cubicBezTo>
                  <a:cubicBezTo>
                    <a:pt x="119" y="34"/>
                    <a:pt x="149" y="27"/>
                    <a:pt x="151" y="7"/>
                  </a:cubicBezTo>
                  <a:close/>
                </a:path>
              </a:pathLst>
            </a:custGeom>
            <a:solidFill>
              <a:srgbClr val="2D1C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3" name="Google Shape;1403;p48"/>
            <p:cNvSpPr/>
            <p:nvPr/>
          </p:nvSpPr>
          <p:spPr>
            <a:xfrm>
              <a:off x="1859257" y="3923074"/>
              <a:ext cx="24300" cy="243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4" name="Google Shape;1404;p48"/>
            <p:cNvSpPr/>
            <p:nvPr/>
          </p:nvSpPr>
          <p:spPr>
            <a:xfrm>
              <a:off x="1859257" y="3964913"/>
              <a:ext cx="24300" cy="222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cxnSp>
        <p:nvCxnSpPr>
          <p:cNvPr id="1405" name="Google Shape;1405;p48"/>
          <p:cNvCxnSpPr/>
          <p:nvPr/>
        </p:nvCxnSpPr>
        <p:spPr>
          <a:xfrm>
            <a:off x="4686614" y="3024940"/>
            <a:ext cx="0" cy="0"/>
          </a:xfrm>
          <a:prstGeom prst="straightConnector1">
            <a:avLst/>
          </a:prstGeom>
          <a:noFill/>
          <a:ln>
            <a:noFill/>
          </a:ln>
        </p:spPr>
      </p:cxnSp>
      <p:cxnSp>
        <p:nvCxnSpPr>
          <p:cNvPr id="1406" name="Google Shape;1406;p48"/>
          <p:cNvCxnSpPr/>
          <p:nvPr/>
        </p:nvCxnSpPr>
        <p:spPr>
          <a:xfrm>
            <a:off x="4686614" y="3024940"/>
            <a:ext cx="0" cy="0"/>
          </a:xfrm>
          <a:prstGeom prst="straightConnector1">
            <a:avLst/>
          </a:prstGeom>
          <a:noFill/>
          <a:ln>
            <a:noFill/>
          </a:ln>
        </p:spPr>
      </p:cxnSp>
      <p:grpSp>
        <p:nvGrpSpPr>
          <p:cNvPr id="1407" name="Google Shape;1407;p48"/>
          <p:cNvGrpSpPr/>
          <p:nvPr/>
        </p:nvGrpSpPr>
        <p:grpSpPr>
          <a:xfrm>
            <a:off x="1441732" y="3306536"/>
            <a:ext cx="1728308" cy="633459"/>
            <a:chOff x="2226507" y="3089092"/>
            <a:chExt cx="1055262" cy="386774"/>
          </a:xfrm>
          <a:solidFill>
            <a:schemeClr val="accent5"/>
          </a:solidFill>
        </p:grpSpPr>
        <p:sp>
          <p:nvSpPr>
            <p:cNvPr id="1408" name="Google Shape;1408;p48"/>
            <p:cNvSpPr/>
            <p:nvPr/>
          </p:nvSpPr>
          <p:spPr>
            <a:xfrm>
              <a:off x="2226507" y="3089092"/>
              <a:ext cx="1055262" cy="386774"/>
            </a:xfrm>
            <a:custGeom>
              <a:avLst/>
              <a:gdLst/>
              <a:ahLst/>
              <a:cxnLst/>
              <a:rect l="l" t="t" r="r" b="b"/>
              <a:pathLst>
                <a:path w="480" h="176" extrusionOk="0">
                  <a:moveTo>
                    <a:pt x="4" y="167"/>
                  </a:moveTo>
                  <a:cubicBezTo>
                    <a:pt x="51" y="120"/>
                    <a:pt x="51" y="120"/>
                    <a:pt x="51" y="120"/>
                  </a:cubicBezTo>
                  <a:cubicBezTo>
                    <a:pt x="51" y="37"/>
                    <a:pt x="51" y="37"/>
                    <a:pt x="51" y="37"/>
                  </a:cubicBezTo>
                  <a:cubicBezTo>
                    <a:pt x="51" y="17"/>
                    <a:pt x="67" y="0"/>
                    <a:pt x="88" y="0"/>
                  </a:cubicBezTo>
                  <a:cubicBezTo>
                    <a:pt x="443" y="0"/>
                    <a:pt x="443" y="0"/>
                    <a:pt x="443" y="0"/>
                  </a:cubicBezTo>
                  <a:cubicBezTo>
                    <a:pt x="463" y="0"/>
                    <a:pt x="480" y="17"/>
                    <a:pt x="480" y="37"/>
                  </a:cubicBezTo>
                  <a:cubicBezTo>
                    <a:pt x="480" y="139"/>
                    <a:pt x="480" y="139"/>
                    <a:pt x="480" y="139"/>
                  </a:cubicBezTo>
                  <a:cubicBezTo>
                    <a:pt x="480" y="160"/>
                    <a:pt x="463" y="176"/>
                    <a:pt x="443" y="176"/>
                  </a:cubicBezTo>
                  <a:cubicBezTo>
                    <a:pt x="7" y="176"/>
                    <a:pt x="7" y="176"/>
                    <a:pt x="7" y="176"/>
                  </a:cubicBezTo>
                  <a:cubicBezTo>
                    <a:pt x="3" y="176"/>
                    <a:pt x="0" y="171"/>
                    <a:pt x="4" y="167"/>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9" name="Google Shape;1409;p48"/>
            <p:cNvSpPr/>
            <p:nvPr/>
          </p:nvSpPr>
          <p:spPr>
            <a:xfrm>
              <a:off x="2500782" y="3227624"/>
              <a:ext cx="608984" cy="17665"/>
            </a:xfrm>
            <a:custGeom>
              <a:avLst/>
              <a:gdLst/>
              <a:ahLst/>
              <a:cxnLst/>
              <a:rect l="l" t="t" r="r" b="b"/>
              <a:pathLst>
                <a:path w="277" h="8" extrusionOk="0">
                  <a:moveTo>
                    <a:pt x="4" y="8"/>
                  </a:moveTo>
                  <a:cubicBezTo>
                    <a:pt x="274" y="8"/>
                    <a:pt x="274" y="8"/>
                    <a:pt x="274" y="8"/>
                  </a:cubicBezTo>
                  <a:cubicBezTo>
                    <a:pt x="276" y="8"/>
                    <a:pt x="277" y="6"/>
                    <a:pt x="277" y="4"/>
                  </a:cubicBezTo>
                  <a:cubicBezTo>
                    <a:pt x="277" y="2"/>
                    <a:pt x="276" y="0"/>
                    <a:pt x="274" y="0"/>
                  </a:cubicBezTo>
                  <a:cubicBezTo>
                    <a:pt x="4" y="0"/>
                    <a:pt x="4" y="0"/>
                    <a:pt x="4" y="0"/>
                  </a:cubicBezTo>
                  <a:cubicBezTo>
                    <a:pt x="2" y="0"/>
                    <a:pt x="0" y="2"/>
                    <a:pt x="0" y="4"/>
                  </a:cubicBezTo>
                  <a:cubicBezTo>
                    <a:pt x="0" y="6"/>
                    <a:pt x="2" y="8"/>
                    <a:pt x="4" y="8"/>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0" name="Google Shape;1410;p48"/>
            <p:cNvSpPr/>
            <p:nvPr/>
          </p:nvSpPr>
          <p:spPr>
            <a:xfrm>
              <a:off x="2500782" y="3293636"/>
              <a:ext cx="608984" cy="17665"/>
            </a:xfrm>
            <a:custGeom>
              <a:avLst/>
              <a:gdLst/>
              <a:ahLst/>
              <a:cxnLst/>
              <a:rect l="l" t="t" r="r" b="b"/>
              <a:pathLst>
                <a:path w="277" h="8" extrusionOk="0">
                  <a:moveTo>
                    <a:pt x="4" y="8"/>
                  </a:moveTo>
                  <a:cubicBezTo>
                    <a:pt x="274" y="8"/>
                    <a:pt x="274" y="8"/>
                    <a:pt x="274" y="8"/>
                  </a:cubicBezTo>
                  <a:cubicBezTo>
                    <a:pt x="276" y="8"/>
                    <a:pt x="277" y="6"/>
                    <a:pt x="277" y="4"/>
                  </a:cubicBezTo>
                  <a:cubicBezTo>
                    <a:pt x="277" y="2"/>
                    <a:pt x="276" y="0"/>
                    <a:pt x="274" y="0"/>
                  </a:cubicBezTo>
                  <a:cubicBezTo>
                    <a:pt x="4" y="0"/>
                    <a:pt x="4" y="0"/>
                    <a:pt x="4" y="0"/>
                  </a:cubicBezTo>
                  <a:cubicBezTo>
                    <a:pt x="2" y="0"/>
                    <a:pt x="0" y="2"/>
                    <a:pt x="0" y="4"/>
                  </a:cubicBezTo>
                  <a:cubicBezTo>
                    <a:pt x="0" y="6"/>
                    <a:pt x="2" y="8"/>
                    <a:pt x="4" y="8"/>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1" name="Google Shape;1411;p48"/>
            <p:cNvSpPr/>
            <p:nvPr/>
          </p:nvSpPr>
          <p:spPr>
            <a:xfrm>
              <a:off x="2500782" y="3359648"/>
              <a:ext cx="608984" cy="17665"/>
            </a:xfrm>
            <a:custGeom>
              <a:avLst/>
              <a:gdLst/>
              <a:ahLst/>
              <a:cxnLst/>
              <a:rect l="l" t="t" r="r" b="b"/>
              <a:pathLst>
                <a:path w="277" h="8" extrusionOk="0">
                  <a:moveTo>
                    <a:pt x="4" y="8"/>
                  </a:moveTo>
                  <a:cubicBezTo>
                    <a:pt x="274" y="8"/>
                    <a:pt x="274" y="8"/>
                    <a:pt x="274" y="8"/>
                  </a:cubicBezTo>
                  <a:cubicBezTo>
                    <a:pt x="276" y="8"/>
                    <a:pt x="277" y="6"/>
                    <a:pt x="277" y="4"/>
                  </a:cubicBezTo>
                  <a:cubicBezTo>
                    <a:pt x="277" y="2"/>
                    <a:pt x="276" y="0"/>
                    <a:pt x="274" y="0"/>
                  </a:cubicBezTo>
                  <a:cubicBezTo>
                    <a:pt x="4" y="0"/>
                    <a:pt x="4" y="0"/>
                    <a:pt x="4" y="0"/>
                  </a:cubicBezTo>
                  <a:cubicBezTo>
                    <a:pt x="2" y="0"/>
                    <a:pt x="0" y="2"/>
                    <a:pt x="0" y="4"/>
                  </a:cubicBezTo>
                  <a:cubicBezTo>
                    <a:pt x="0" y="6"/>
                    <a:pt x="2" y="8"/>
                    <a:pt x="4" y="8"/>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12" name="Google Shape;1412;p48"/>
          <p:cNvGrpSpPr/>
          <p:nvPr/>
        </p:nvGrpSpPr>
        <p:grpSpPr>
          <a:xfrm>
            <a:off x="360393" y="2097686"/>
            <a:ext cx="1863679" cy="634982"/>
            <a:chOff x="1425996" y="2007798"/>
            <a:chExt cx="1055262" cy="387704"/>
          </a:xfrm>
          <a:solidFill>
            <a:schemeClr val="accent2"/>
          </a:solidFill>
        </p:grpSpPr>
        <p:sp>
          <p:nvSpPr>
            <p:cNvPr id="1413" name="Google Shape;1413;p48"/>
            <p:cNvSpPr/>
            <p:nvPr/>
          </p:nvSpPr>
          <p:spPr>
            <a:xfrm>
              <a:off x="1425996" y="2007798"/>
              <a:ext cx="1055262" cy="387704"/>
            </a:xfrm>
            <a:custGeom>
              <a:avLst/>
              <a:gdLst/>
              <a:ahLst/>
              <a:cxnLst/>
              <a:rect l="l" t="t" r="r" b="b"/>
              <a:pathLst>
                <a:path w="480" h="176" extrusionOk="0">
                  <a:moveTo>
                    <a:pt x="476" y="167"/>
                  </a:moveTo>
                  <a:cubicBezTo>
                    <a:pt x="429" y="120"/>
                    <a:pt x="429" y="120"/>
                    <a:pt x="429" y="120"/>
                  </a:cubicBezTo>
                  <a:cubicBezTo>
                    <a:pt x="429" y="37"/>
                    <a:pt x="429" y="37"/>
                    <a:pt x="429" y="37"/>
                  </a:cubicBezTo>
                  <a:cubicBezTo>
                    <a:pt x="429" y="17"/>
                    <a:pt x="413" y="0"/>
                    <a:pt x="392" y="0"/>
                  </a:cubicBezTo>
                  <a:cubicBezTo>
                    <a:pt x="37" y="0"/>
                    <a:pt x="37" y="0"/>
                    <a:pt x="37" y="0"/>
                  </a:cubicBezTo>
                  <a:cubicBezTo>
                    <a:pt x="17" y="0"/>
                    <a:pt x="0" y="17"/>
                    <a:pt x="0" y="37"/>
                  </a:cubicBezTo>
                  <a:cubicBezTo>
                    <a:pt x="0" y="139"/>
                    <a:pt x="0" y="139"/>
                    <a:pt x="0" y="139"/>
                  </a:cubicBezTo>
                  <a:cubicBezTo>
                    <a:pt x="0" y="160"/>
                    <a:pt x="17" y="176"/>
                    <a:pt x="37" y="176"/>
                  </a:cubicBezTo>
                  <a:cubicBezTo>
                    <a:pt x="473" y="176"/>
                    <a:pt x="473" y="176"/>
                    <a:pt x="473" y="176"/>
                  </a:cubicBezTo>
                  <a:cubicBezTo>
                    <a:pt x="477" y="176"/>
                    <a:pt x="480" y="171"/>
                    <a:pt x="476" y="167"/>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4" name="Google Shape;1414;p48"/>
            <p:cNvSpPr/>
            <p:nvPr/>
          </p:nvSpPr>
          <p:spPr>
            <a:xfrm>
              <a:off x="1597069" y="2146330"/>
              <a:ext cx="609913" cy="17665"/>
            </a:xfrm>
            <a:custGeom>
              <a:avLst/>
              <a:gdLst/>
              <a:ahLst/>
              <a:cxnLst/>
              <a:rect l="l" t="t" r="r" b="b"/>
              <a:pathLst>
                <a:path w="277" h="8" extrusionOk="0">
                  <a:moveTo>
                    <a:pt x="273" y="8"/>
                  </a:moveTo>
                  <a:cubicBezTo>
                    <a:pt x="3" y="8"/>
                    <a:pt x="3" y="8"/>
                    <a:pt x="3" y="8"/>
                  </a:cubicBezTo>
                  <a:cubicBezTo>
                    <a:pt x="1" y="8"/>
                    <a:pt x="0" y="6"/>
                    <a:pt x="0" y="4"/>
                  </a:cubicBezTo>
                  <a:cubicBezTo>
                    <a:pt x="0" y="2"/>
                    <a:pt x="1" y="0"/>
                    <a:pt x="3" y="0"/>
                  </a:cubicBezTo>
                  <a:cubicBezTo>
                    <a:pt x="273" y="0"/>
                    <a:pt x="273" y="0"/>
                    <a:pt x="273" y="0"/>
                  </a:cubicBezTo>
                  <a:cubicBezTo>
                    <a:pt x="275" y="0"/>
                    <a:pt x="277" y="2"/>
                    <a:pt x="277" y="4"/>
                  </a:cubicBezTo>
                  <a:cubicBezTo>
                    <a:pt x="277" y="6"/>
                    <a:pt x="275" y="8"/>
                    <a:pt x="273" y="8"/>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5" name="Google Shape;1415;p48"/>
            <p:cNvSpPr/>
            <p:nvPr/>
          </p:nvSpPr>
          <p:spPr>
            <a:xfrm>
              <a:off x="1597069" y="2212342"/>
              <a:ext cx="609913" cy="17665"/>
            </a:xfrm>
            <a:custGeom>
              <a:avLst/>
              <a:gdLst/>
              <a:ahLst/>
              <a:cxnLst/>
              <a:rect l="l" t="t" r="r" b="b"/>
              <a:pathLst>
                <a:path w="277" h="8" extrusionOk="0">
                  <a:moveTo>
                    <a:pt x="273" y="8"/>
                  </a:moveTo>
                  <a:cubicBezTo>
                    <a:pt x="3" y="8"/>
                    <a:pt x="3" y="8"/>
                    <a:pt x="3" y="8"/>
                  </a:cubicBezTo>
                  <a:cubicBezTo>
                    <a:pt x="1" y="8"/>
                    <a:pt x="0" y="6"/>
                    <a:pt x="0" y="4"/>
                  </a:cubicBezTo>
                  <a:cubicBezTo>
                    <a:pt x="0" y="2"/>
                    <a:pt x="1" y="0"/>
                    <a:pt x="3" y="0"/>
                  </a:cubicBezTo>
                  <a:cubicBezTo>
                    <a:pt x="273" y="0"/>
                    <a:pt x="273" y="0"/>
                    <a:pt x="273" y="0"/>
                  </a:cubicBezTo>
                  <a:cubicBezTo>
                    <a:pt x="275" y="0"/>
                    <a:pt x="277" y="2"/>
                    <a:pt x="277" y="4"/>
                  </a:cubicBezTo>
                  <a:cubicBezTo>
                    <a:pt x="277" y="6"/>
                    <a:pt x="275" y="8"/>
                    <a:pt x="273" y="8"/>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6" name="Google Shape;1416;p48"/>
            <p:cNvSpPr/>
            <p:nvPr/>
          </p:nvSpPr>
          <p:spPr>
            <a:xfrm>
              <a:off x="1597069" y="2278354"/>
              <a:ext cx="609913" cy="17665"/>
            </a:xfrm>
            <a:custGeom>
              <a:avLst/>
              <a:gdLst/>
              <a:ahLst/>
              <a:cxnLst/>
              <a:rect l="l" t="t" r="r" b="b"/>
              <a:pathLst>
                <a:path w="277" h="8" extrusionOk="0">
                  <a:moveTo>
                    <a:pt x="273" y="8"/>
                  </a:moveTo>
                  <a:cubicBezTo>
                    <a:pt x="3" y="8"/>
                    <a:pt x="3" y="8"/>
                    <a:pt x="3" y="8"/>
                  </a:cubicBezTo>
                  <a:cubicBezTo>
                    <a:pt x="1" y="8"/>
                    <a:pt x="0" y="6"/>
                    <a:pt x="0" y="4"/>
                  </a:cubicBezTo>
                  <a:cubicBezTo>
                    <a:pt x="0" y="2"/>
                    <a:pt x="1" y="0"/>
                    <a:pt x="3" y="0"/>
                  </a:cubicBezTo>
                  <a:cubicBezTo>
                    <a:pt x="273" y="0"/>
                    <a:pt x="273" y="0"/>
                    <a:pt x="273" y="0"/>
                  </a:cubicBezTo>
                  <a:cubicBezTo>
                    <a:pt x="275" y="0"/>
                    <a:pt x="277" y="2"/>
                    <a:pt x="277" y="4"/>
                  </a:cubicBezTo>
                  <a:cubicBezTo>
                    <a:pt x="277" y="6"/>
                    <a:pt x="275" y="8"/>
                    <a:pt x="273" y="8"/>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xmlns="" id="{BC1EC4C2-3626-675D-2027-455DCE4512F1}"/>
              </a:ext>
            </a:extLst>
          </p:cNvPr>
          <p:cNvSpPr txBox="1"/>
          <p:nvPr/>
        </p:nvSpPr>
        <p:spPr>
          <a:xfrm>
            <a:off x="293866" y="2242376"/>
            <a:ext cx="1846340" cy="307777"/>
          </a:xfrm>
          <a:prstGeom prst="rect">
            <a:avLst/>
          </a:prstGeom>
          <a:noFill/>
        </p:spPr>
        <p:txBody>
          <a:bodyPr wrap="square">
            <a:spAutoFit/>
          </a:bodyPr>
          <a:lstStyle/>
          <a:p>
            <a:r>
              <a:rPr lang="en-US" b="1" dirty="0"/>
              <a:t>Do you need help?</a:t>
            </a:r>
          </a:p>
        </p:txBody>
      </p:sp>
      <p:sp>
        <p:nvSpPr>
          <p:cNvPr id="5" name="TextBox 4">
            <a:extLst>
              <a:ext uri="{FF2B5EF4-FFF2-40B4-BE49-F238E27FC236}">
                <a16:creationId xmlns:a16="http://schemas.microsoft.com/office/drawing/2014/main" xmlns="" id="{71236EDA-0E95-E148-CBD8-49C47D08F657}"/>
              </a:ext>
            </a:extLst>
          </p:cNvPr>
          <p:cNvSpPr txBox="1"/>
          <p:nvPr/>
        </p:nvSpPr>
        <p:spPr>
          <a:xfrm>
            <a:off x="1661005" y="3452424"/>
            <a:ext cx="1639178" cy="338554"/>
          </a:xfrm>
          <a:prstGeom prst="rect">
            <a:avLst/>
          </a:prstGeom>
          <a:noFill/>
        </p:spPr>
        <p:txBody>
          <a:bodyPr wrap="square">
            <a:spAutoFit/>
          </a:bodyPr>
          <a:lstStyle/>
          <a:p>
            <a:r>
              <a:rPr lang="en-US" sz="1600" b="1" dirty="0"/>
              <a:t>Yes, of course</a:t>
            </a:r>
          </a:p>
        </p:txBody>
      </p:sp>
      <p:pic>
        <p:nvPicPr>
          <p:cNvPr id="7" name="Picture 6" descr="A screenshot of a chat&#10;&#10;Description automatically generated">
            <a:extLst>
              <a:ext uri="{FF2B5EF4-FFF2-40B4-BE49-F238E27FC236}">
                <a16:creationId xmlns:a16="http://schemas.microsoft.com/office/drawing/2014/main" xmlns="" id="{49C2A153-AF39-DBCF-F054-114CDC530478}"/>
              </a:ext>
            </a:extLst>
          </p:cNvPr>
          <p:cNvPicPr>
            <a:picLocks noChangeAspect="1"/>
          </p:cNvPicPr>
          <p:nvPr/>
        </p:nvPicPr>
        <p:blipFill>
          <a:blip r:embed="rId3"/>
          <a:stretch>
            <a:fillRect/>
          </a:stretch>
        </p:blipFill>
        <p:spPr>
          <a:xfrm>
            <a:off x="6211634" y="1684938"/>
            <a:ext cx="1632119" cy="225505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1412"/>
                                        </p:tgtEl>
                                        <p:attrNameLst>
                                          <p:attrName>style.visibility</p:attrName>
                                        </p:attrNameLst>
                                      </p:cBhvr>
                                      <p:to>
                                        <p:strVal val="visible"/>
                                      </p:to>
                                    </p:set>
                                    <p:animEffect transition="in" filter="wipe(down)">
                                      <p:cBhvr>
                                        <p:cTn id="10" dur="500"/>
                                        <p:tgtEl>
                                          <p:spTgt spid="1412"/>
                                        </p:tgtEl>
                                      </p:cBhvr>
                                    </p:animEffect>
                                  </p:childTnLst>
                                </p:cTn>
                              </p:par>
                              <p:par>
                                <p:cTn id="11" presetID="22" presetClass="entr" presetSubtype="4" fill="hold" nodeType="withEffect">
                                  <p:stCondLst>
                                    <p:cond delay="0"/>
                                  </p:stCondLst>
                                  <p:childTnLst>
                                    <p:set>
                                      <p:cBhvr>
                                        <p:cTn id="12" dur="1" fill="hold">
                                          <p:stCondLst>
                                            <p:cond delay="0"/>
                                          </p:stCondLst>
                                        </p:cTn>
                                        <p:tgtEl>
                                          <p:spTgt spid="1351"/>
                                        </p:tgtEl>
                                        <p:attrNameLst>
                                          <p:attrName>style.visibility</p:attrName>
                                        </p:attrNameLst>
                                      </p:cBhvr>
                                      <p:to>
                                        <p:strVal val="visible"/>
                                      </p:to>
                                    </p:set>
                                    <p:animEffect transition="in" filter="wipe(down)">
                                      <p:cBhvr>
                                        <p:cTn id="13" dur="500"/>
                                        <p:tgtEl>
                                          <p:spTgt spid="1351"/>
                                        </p:tgtEl>
                                      </p:cBhvr>
                                    </p:animEffect>
                                  </p:childTnLst>
                                </p:cTn>
                              </p:par>
                              <p:par>
                                <p:cTn id="14" presetID="22" presetClass="entr" presetSubtype="4" fill="hold" nodeType="withEffect">
                                  <p:stCondLst>
                                    <p:cond delay="0"/>
                                  </p:stCondLst>
                                  <p:childTnLst>
                                    <p:set>
                                      <p:cBhvr>
                                        <p:cTn id="15" dur="1" fill="hold">
                                          <p:stCondLst>
                                            <p:cond delay="0"/>
                                          </p:stCondLst>
                                        </p:cTn>
                                        <p:tgtEl>
                                          <p:spTgt spid="1378"/>
                                        </p:tgtEl>
                                        <p:attrNameLst>
                                          <p:attrName>style.visibility</p:attrName>
                                        </p:attrNameLst>
                                      </p:cBhvr>
                                      <p:to>
                                        <p:strVal val="visible"/>
                                      </p:to>
                                    </p:set>
                                    <p:animEffect transition="in" filter="wipe(down)">
                                      <p:cBhvr>
                                        <p:cTn id="16" dur="500"/>
                                        <p:tgtEl>
                                          <p:spTgt spid="137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par>
                                <p:cTn id="20" presetID="22" presetClass="entr" presetSubtype="4" fill="hold" nodeType="withEffect">
                                  <p:stCondLst>
                                    <p:cond delay="0"/>
                                  </p:stCondLst>
                                  <p:childTnLst>
                                    <p:set>
                                      <p:cBhvr>
                                        <p:cTn id="21" dur="1" fill="hold">
                                          <p:stCondLst>
                                            <p:cond delay="0"/>
                                          </p:stCondLst>
                                        </p:cTn>
                                        <p:tgtEl>
                                          <p:spTgt spid="1407"/>
                                        </p:tgtEl>
                                        <p:attrNameLst>
                                          <p:attrName>style.visibility</p:attrName>
                                        </p:attrNameLst>
                                      </p:cBhvr>
                                      <p:to>
                                        <p:strVal val="visible"/>
                                      </p:to>
                                    </p:set>
                                    <p:animEffect transition="in" filter="wipe(down)">
                                      <p:cBhvr>
                                        <p:cTn id="22" dur="500"/>
                                        <p:tgtEl>
                                          <p:spTgt spid="1407"/>
                                        </p:tgtEl>
                                      </p:cBhvr>
                                    </p:animEffect>
                                  </p:childTnLst>
                                </p:cTn>
                              </p:par>
                              <p:par>
                                <p:cTn id="23" presetID="26"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80">
                                          <p:stCondLst>
                                            <p:cond delay="0"/>
                                          </p:stCondLst>
                                        </p:cTn>
                                        <p:tgtEl>
                                          <p:spTgt spid="7"/>
                                        </p:tgtEl>
                                      </p:cBhvr>
                                    </p:animEffect>
                                    <p:anim calcmode="lin" valueType="num">
                                      <p:cBhvr>
                                        <p:cTn id="26"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31" dur="26">
                                          <p:stCondLst>
                                            <p:cond delay="650"/>
                                          </p:stCondLst>
                                        </p:cTn>
                                        <p:tgtEl>
                                          <p:spTgt spid="7"/>
                                        </p:tgtEl>
                                      </p:cBhvr>
                                      <p:to x="100000" y="60000"/>
                                    </p:animScale>
                                    <p:animScale>
                                      <p:cBhvr>
                                        <p:cTn id="32" dur="166" decel="50000">
                                          <p:stCondLst>
                                            <p:cond delay="676"/>
                                          </p:stCondLst>
                                        </p:cTn>
                                        <p:tgtEl>
                                          <p:spTgt spid="7"/>
                                        </p:tgtEl>
                                      </p:cBhvr>
                                      <p:to x="100000" y="100000"/>
                                    </p:animScale>
                                    <p:animScale>
                                      <p:cBhvr>
                                        <p:cTn id="33" dur="26">
                                          <p:stCondLst>
                                            <p:cond delay="1312"/>
                                          </p:stCondLst>
                                        </p:cTn>
                                        <p:tgtEl>
                                          <p:spTgt spid="7"/>
                                        </p:tgtEl>
                                      </p:cBhvr>
                                      <p:to x="100000" y="80000"/>
                                    </p:animScale>
                                    <p:animScale>
                                      <p:cBhvr>
                                        <p:cTn id="34" dur="166" decel="50000">
                                          <p:stCondLst>
                                            <p:cond delay="1338"/>
                                          </p:stCondLst>
                                        </p:cTn>
                                        <p:tgtEl>
                                          <p:spTgt spid="7"/>
                                        </p:tgtEl>
                                      </p:cBhvr>
                                      <p:to x="100000" y="100000"/>
                                    </p:animScale>
                                    <p:animScale>
                                      <p:cBhvr>
                                        <p:cTn id="35" dur="26">
                                          <p:stCondLst>
                                            <p:cond delay="1642"/>
                                          </p:stCondLst>
                                        </p:cTn>
                                        <p:tgtEl>
                                          <p:spTgt spid="7"/>
                                        </p:tgtEl>
                                      </p:cBhvr>
                                      <p:to x="100000" y="90000"/>
                                    </p:animScale>
                                    <p:animScale>
                                      <p:cBhvr>
                                        <p:cTn id="36" dur="166" decel="50000">
                                          <p:stCondLst>
                                            <p:cond delay="1668"/>
                                          </p:stCondLst>
                                        </p:cTn>
                                        <p:tgtEl>
                                          <p:spTgt spid="7"/>
                                        </p:tgtEl>
                                      </p:cBhvr>
                                      <p:to x="100000" y="100000"/>
                                    </p:animScale>
                                    <p:animScale>
                                      <p:cBhvr>
                                        <p:cTn id="37" dur="26">
                                          <p:stCondLst>
                                            <p:cond delay="1808"/>
                                          </p:stCondLst>
                                        </p:cTn>
                                        <p:tgtEl>
                                          <p:spTgt spid="7"/>
                                        </p:tgtEl>
                                      </p:cBhvr>
                                      <p:to x="100000" y="95000"/>
                                    </p:animScale>
                                    <p:animScale>
                                      <p:cBhvr>
                                        <p:cTn id="38" dur="166" decel="50000">
                                          <p:stCondLst>
                                            <p:cond delay="1834"/>
                                          </p:stCondLst>
                                        </p:cTn>
                                        <p:tgtEl>
                                          <p:spTgt spid="7"/>
                                        </p:tgtEl>
                                      </p:cBhvr>
                                      <p:to x="100000" y="100000"/>
                                    </p:animScale>
                                  </p:childTnLst>
                                </p:cTn>
                              </p:par>
                              <p:par>
                                <p:cTn id="39" presetID="26" presetClass="entr" presetSubtype="0" fill="hold" nodeType="withEffect">
                                  <p:stCondLst>
                                    <p:cond delay="0"/>
                                  </p:stCondLst>
                                  <p:childTnLst>
                                    <p:set>
                                      <p:cBhvr>
                                        <p:cTn id="40" dur="1" fill="hold">
                                          <p:stCondLst>
                                            <p:cond delay="0"/>
                                          </p:stCondLst>
                                        </p:cTn>
                                        <p:tgtEl>
                                          <p:spTgt spid="1322"/>
                                        </p:tgtEl>
                                        <p:attrNameLst>
                                          <p:attrName>style.visibility</p:attrName>
                                        </p:attrNameLst>
                                      </p:cBhvr>
                                      <p:to>
                                        <p:strVal val="visible"/>
                                      </p:to>
                                    </p:set>
                                    <p:animEffect transition="in" filter="wipe(down)">
                                      <p:cBhvr>
                                        <p:cTn id="41" dur="580">
                                          <p:stCondLst>
                                            <p:cond delay="0"/>
                                          </p:stCondLst>
                                        </p:cTn>
                                        <p:tgtEl>
                                          <p:spTgt spid="1322"/>
                                        </p:tgtEl>
                                      </p:cBhvr>
                                    </p:animEffect>
                                    <p:anim calcmode="lin" valueType="num">
                                      <p:cBhvr>
                                        <p:cTn id="42" dur="1822" tmFilter="0,0; 0.14,0.36; 0.43,0.73; 0.71,0.91; 1.0,1.0">
                                          <p:stCondLst>
                                            <p:cond delay="0"/>
                                          </p:stCondLst>
                                        </p:cTn>
                                        <p:tgtEl>
                                          <p:spTgt spid="1322"/>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1322"/>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1322"/>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1322"/>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1322"/>
                                        </p:tgtEl>
                                        <p:attrNameLst>
                                          <p:attrName>ppt_y</p:attrName>
                                        </p:attrNameLst>
                                      </p:cBhvr>
                                      <p:tavLst>
                                        <p:tav tm="0" fmla="#ppt_y-sin(pi*$)/81">
                                          <p:val>
                                            <p:fltVal val="0"/>
                                          </p:val>
                                        </p:tav>
                                        <p:tav tm="100000">
                                          <p:val>
                                            <p:fltVal val="1"/>
                                          </p:val>
                                        </p:tav>
                                      </p:tavLst>
                                    </p:anim>
                                    <p:animScale>
                                      <p:cBhvr>
                                        <p:cTn id="47" dur="26">
                                          <p:stCondLst>
                                            <p:cond delay="650"/>
                                          </p:stCondLst>
                                        </p:cTn>
                                        <p:tgtEl>
                                          <p:spTgt spid="1322"/>
                                        </p:tgtEl>
                                      </p:cBhvr>
                                      <p:to x="100000" y="60000"/>
                                    </p:animScale>
                                    <p:animScale>
                                      <p:cBhvr>
                                        <p:cTn id="48" dur="166" decel="50000">
                                          <p:stCondLst>
                                            <p:cond delay="676"/>
                                          </p:stCondLst>
                                        </p:cTn>
                                        <p:tgtEl>
                                          <p:spTgt spid="1322"/>
                                        </p:tgtEl>
                                      </p:cBhvr>
                                      <p:to x="100000" y="100000"/>
                                    </p:animScale>
                                    <p:animScale>
                                      <p:cBhvr>
                                        <p:cTn id="49" dur="26">
                                          <p:stCondLst>
                                            <p:cond delay="1312"/>
                                          </p:stCondLst>
                                        </p:cTn>
                                        <p:tgtEl>
                                          <p:spTgt spid="1322"/>
                                        </p:tgtEl>
                                      </p:cBhvr>
                                      <p:to x="100000" y="80000"/>
                                    </p:animScale>
                                    <p:animScale>
                                      <p:cBhvr>
                                        <p:cTn id="50" dur="166" decel="50000">
                                          <p:stCondLst>
                                            <p:cond delay="1338"/>
                                          </p:stCondLst>
                                        </p:cTn>
                                        <p:tgtEl>
                                          <p:spTgt spid="1322"/>
                                        </p:tgtEl>
                                      </p:cBhvr>
                                      <p:to x="100000" y="100000"/>
                                    </p:animScale>
                                    <p:animScale>
                                      <p:cBhvr>
                                        <p:cTn id="51" dur="26">
                                          <p:stCondLst>
                                            <p:cond delay="1642"/>
                                          </p:stCondLst>
                                        </p:cTn>
                                        <p:tgtEl>
                                          <p:spTgt spid="1322"/>
                                        </p:tgtEl>
                                      </p:cBhvr>
                                      <p:to x="100000" y="90000"/>
                                    </p:animScale>
                                    <p:animScale>
                                      <p:cBhvr>
                                        <p:cTn id="52" dur="166" decel="50000">
                                          <p:stCondLst>
                                            <p:cond delay="1668"/>
                                          </p:stCondLst>
                                        </p:cTn>
                                        <p:tgtEl>
                                          <p:spTgt spid="1322"/>
                                        </p:tgtEl>
                                      </p:cBhvr>
                                      <p:to x="100000" y="100000"/>
                                    </p:animScale>
                                    <p:animScale>
                                      <p:cBhvr>
                                        <p:cTn id="53" dur="26">
                                          <p:stCondLst>
                                            <p:cond delay="1808"/>
                                          </p:stCondLst>
                                        </p:cTn>
                                        <p:tgtEl>
                                          <p:spTgt spid="1322"/>
                                        </p:tgtEl>
                                      </p:cBhvr>
                                      <p:to x="100000" y="95000"/>
                                    </p:animScale>
                                    <p:animScale>
                                      <p:cBhvr>
                                        <p:cTn id="54" dur="166" decel="50000">
                                          <p:stCondLst>
                                            <p:cond delay="1834"/>
                                          </p:stCondLst>
                                        </p:cTn>
                                        <p:tgtEl>
                                          <p:spTgt spid="132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oogle Shape;575;p41">
            <a:extLst>
              <a:ext uri="{FF2B5EF4-FFF2-40B4-BE49-F238E27FC236}">
                <a16:creationId xmlns:a16="http://schemas.microsoft.com/office/drawing/2014/main" xmlns="" id="{DD94F774-9595-F3EE-AD4B-E35F68168CBF}"/>
              </a:ext>
            </a:extLst>
          </p:cNvPr>
          <p:cNvSpPr/>
          <p:nvPr/>
        </p:nvSpPr>
        <p:spPr>
          <a:xfrm>
            <a:off x="284253" y="3147408"/>
            <a:ext cx="3126694" cy="1823313"/>
          </a:xfrm>
          <a:custGeom>
            <a:avLst/>
            <a:gdLst/>
            <a:ahLst/>
            <a:cxnLst/>
            <a:rect l="l" t="t" r="r" b="b"/>
            <a:pathLst>
              <a:path w="202612" h="118152" extrusionOk="0">
                <a:moveTo>
                  <a:pt x="101306" y="0"/>
                </a:moveTo>
                <a:cubicBezTo>
                  <a:pt x="45366" y="0"/>
                  <a:pt x="0" y="26452"/>
                  <a:pt x="0" y="59076"/>
                </a:cubicBezTo>
                <a:cubicBezTo>
                  <a:pt x="0" y="91732"/>
                  <a:pt x="45366" y="118151"/>
                  <a:pt x="101306" y="118151"/>
                </a:cubicBezTo>
                <a:cubicBezTo>
                  <a:pt x="157246" y="118151"/>
                  <a:pt x="202612" y="91732"/>
                  <a:pt x="202612" y="59076"/>
                </a:cubicBezTo>
                <a:cubicBezTo>
                  <a:pt x="202612" y="26452"/>
                  <a:pt x="157246" y="0"/>
                  <a:pt x="101306" y="0"/>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13" name="Google Shape;576;p41">
            <a:extLst>
              <a:ext uri="{FF2B5EF4-FFF2-40B4-BE49-F238E27FC236}">
                <a16:creationId xmlns:a16="http://schemas.microsoft.com/office/drawing/2014/main" xmlns="" id="{4DEB31E6-C83B-5C49-2E45-8C836F1D333B}"/>
              </a:ext>
            </a:extLst>
          </p:cNvPr>
          <p:cNvSpPr/>
          <p:nvPr/>
        </p:nvSpPr>
        <p:spPr>
          <a:xfrm>
            <a:off x="2285913" y="4086664"/>
            <a:ext cx="908061" cy="524562"/>
          </a:xfrm>
          <a:custGeom>
            <a:avLst/>
            <a:gdLst/>
            <a:ahLst/>
            <a:cxnLst/>
            <a:rect l="l" t="t" r="r" b="b"/>
            <a:pathLst>
              <a:path w="58843" h="33992" extrusionOk="0">
                <a:moveTo>
                  <a:pt x="29422" y="1"/>
                </a:moveTo>
                <a:cubicBezTo>
                  <a:pt x="13177" y="1"/>
                  <a:pt x="1" y="7606"/>
                  <a:pt x="1" y="17013"/>
                </a:cubicBezTo>
                <a:cubicBezTo>
                  <a:pt x="1" y="26386"/>
                  <a:pt x="13177" y="33992"/>
                  <a:pt x="29422" y="33992"/>
                </a:cubicBezTo>
                <a:cubicBezTo>
                  <a:pt x="45667" y="33992"/>
                  <a:pt x="58843" y="26386"/>
                  <a:pt x="58843" y="17013"/>
                </a:cubicBezTo>
                <a:cubicBezTo>
                  <a:pt x="58843" y="7606"/>
                  <a:pt x="45667" y="1"/>
                  <a:pt x="29422" y="1"/>
                </a:cubicBezTo>
                <a:close/>
              </a:path>
            </a:pathLst>
          </a:custGeom>
          <a:solidFill>
            <a:schemeClr val="tx1"/>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14" name="Google Shape;577;p41">
            <a:extLst>
              <a:ext uri="{FF2B5EF4-FFF2-40B4-BE49-F238E27FC236}">
                <a16:creationId xmlns:a16="http://schemas.microsoft.com/office/drawing/2014/main" xmlns="" id="{E299ADA8-6D42-AC1D-2511-286F547E9807}"/>
              </a:ext>
            </a:extLst>
          </p:cNvPr>
          <p:cNvSpPr/>
          <p:nvPr/>
        </p:nvSpPr>
        <p:spPr>
          <a:xfrm>
            <a:off x="518725" y="1985098"/>
            <a:ext cx="1051686" cy="2745340"/>
          </a:xfrm>
          <a:custGeom>
            <a:avLst/>
            <a:gdLst/>
            <a:ahLst/>
            <a:cxnLst/>
            <a:rect l="l" t="t" r="r" b="b"/>
            <a:pathLst>
              <a:path w="68150" h="177900" extrusionOk="0">
                <a:moveTo>
                  <a:pt x="61543" y="1"/>
                </a:moveTo>
                <a:cubicBezTo>
                  <a:pt x="60609" y="1"/>
                  <a:pt x="59632" y="214"/>
                  <a:pt x="58709" y="753"/>
                </a:cubicBezTo>
                <a:lnTo>
                  <a:pt x="3870" y="32376"/>
                </a:lnTo>
                <a:cubicBezTo>
                  <a:pt x="1735" y="33644"/>
                  <a:pt x="1" y="36646"/>
                  <a:pt x="1" y="39114"/>
                </a:cubicBezTo>
                <a:lnTo>
                  <a:pt x="1" y="171909"/>
                </a:lnTo>
                <a:cubicBezTo>
                  <a:pt x="1" y="174411"/>
                  <a:pt x="1535" y="175845"/>
                  <a:pt x="3069" y="176713"/>
                </a:cubicBezTo>
                <a:cubicBezTo>
                  <a:pt x="4058" y="177284"/>
                  <a:pt x="5540" y="177899"/>
                  <a:pt x="7046" y="177899"/>
                </a:cubicBezTo>
                <a:cubicBezTo>
                  <a:pt x="7826" y="177899"/>
                  <a:pt x="8612" y="177734"/>
                  <a:pt x="9341" y="177313"/>
                </a:cubicBezTo>
                <a:lnTo>
                  <a:pt x="64180" y="145624"/>
                </a:lnTo>
                <a:cubicBezTo>
                  <a:pt x="66648" y="144323"/>
                  <a:pt x="68149" y="141721"/>
                  <a:pt x="68049" y="138919"/>
                </a:cubicBezTo>
                <a:lnTo>
                  <a:pt x="68049" y="6124"/>
                </a:lnTo>
                <a:cubicBezTo>
                  <a:pt x="68049" y="2688"/>
                  <a:pt x="66348" y="1754"/>
                  <a:pt x="64847" y="887"/>
                </a:cubicBezTo>
                <a:cubicBezTo>
                  <a:pt x="63985" y="389"/>
                  <a:pt x="62804" y="1"/>
                  <a:pt x="61543" y="1"/>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15" name="Google Shape;578;p41">
            <a:extLst>
              <a:ext uri="{FF2B5EF4-FFF2-40B4-BE49-F238E27FC236}">
                <a16:creationId xmlns:a16="http://schemas.microsoft.com/office/drawing/2014/main" xmlns="" id="{D0E32EB0-45E8-A759-B725-58E5DB4F9C68}"/>
              </a:ext>
            </a:extLst>
          </p:cNvPr>
          <p:cNvSpPr/>
          <p:nvPr/>
        </p:nvSpPr>
        <p:spPr>
          <a:xfrm>
            <a:off x="518725" y="2529506"/>
            <a:ext cx="1042411" cy="2200933"/>
          </a:xfrm>
          <a:custGeom>
            <a:avLst/>
            <a:gdLst/>
            <a:ahLst/>
            <a:cxnLst/>
            <a:rect l="l" t="t" r="r" b="b"/>
            <a:pathLst>
              <a:path w="67549" h="142622" extrusionOk="0">
                <a:moveTo>
                  <a:pt x="1135" y="0"/>
                </a:moveTo>
                <a:cubicBezTo>
                  <a:pt x="434" y="1168"/>
                  <a:pt x="34" y="2469"/>
                  <a:pt x="1" y="3836"/>
                </a:cubicBezTo>
                <a:lnTo>
                  <a:pt x="1" y="136631"/>
                </a:lnTo>
                <a:cubicBezTo>
                  <a:pt x="1" y="139133"/>
                  <a:pt x="1535" y="140567"/>
                  <a:pt x="3069" y="141435"/>
                </a:cubicBezTo>
                <a:cubicBezTo>
                  <a:pt x="4058" y="142006"/>
                  <a:pt x="5540" y="142621"/>
                  <a:pt x="7046" y="142621"/>
                </a:cubicBezTo>
                <a:cubicBezTo>
                  <a:pt x="7826" y="142621"/>
                  <a:pt x="8612" y="142456"/>
                  <a:pt x="9341" y="142035"/>
                </a:cubicBezTo>
                <a:lnTo>
                  <a:pt x="64180" y="110346"/>
                </a:lnTo>
                <a:cubicBezTo>
                  <a:pt x="65714" y="109512"/>
                  <a:pt x="66882" y="108211"/>
                  <a:pt x="67549" y="106610"/>
                </a:cubicBezTo>
                <a:lnTo>
                  <a:pt x="67315" y="106476"/>
                </a:lnTo>
                <a:lnTo>
                  <a:pt x="64580" y="104909"/>
                </a:lnTo>
                <a:lnTo>
                  <a:pt x="8173" y="137465"/>
                </a:lnTo>
                <a:lnTo>
                  <a:pt x="8173" y="4070"/>
                </a:lnTo>
                <a:lnTo>
                  <a:pt x="1135" y="0"/>
                </a:ln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16" name="Google Shape;579;p41">
            <a:extLst>
              <a:ext uri="{FF2B5EF4-FFF2-40B4-BE49-F238E27FC236}">
                <a16:creationId xmlns:a16="http://schemas.microsoft.com/office/drawing/2014/main" xmlns="" id="{8F77DF62-48AF-8403-A15A-FA8E6FB5467A}"/>
              </a:ext>
            </a:extLst>
          </p:cNvPr>
          <p:cNvSpPr/>
          <p:nvPr/>
        </p:nvSpPr>
        <p:spPr>
          <a:xfrm>
            <a:off x="616533" y="2055252"/>
            <a:ext cx="938431" cy="2648150"/>
          </a:xfrm>
          <a:custGeom>
            <a:avLst/>
            <a:gdLst/>
            <a:ahLst/>
            <a:cxnLst/>
            <a:rect l="l" t="t" r="r" b="b"/>
            <a:pathLst>
              <a:path w="60811" h="171602" extrusionOk="0">
                <a:moveTo>
                  <a:pt x="59102" y="0"/>
                </a:moveTo>
                <a:cubicBezTo>
                  <a:pt x="58693" y="0"/>
                  <a:pt x="58231" y="132"/>
                  <a:pt x="57742" y="410"/>
                </a:cubicBezTo>
                <a:lnTo>
                  <a:pt x="2736" y="32167"/>
                </a:lnTo>
                <a:cubicBezTo>
                  <a:pt x="1135" y="33234"/>
                  <a:pt x="101" y="34969"/>
                  <a:pt x="0" y="36903"/>
                </a:cubicBezTo>
                <a:lnTo>
                  <a:pt x="0" y="168631"/>
                </a:lnTo>
                <a:cubicBezTo>
                  <a:pt x="0" y="170503"/>
                  <a:pt x="960" y="171601"/>
                  <a:pt x="2330" y="171601"/>
                </a:cubicBezTo>
                <a:cubicBezTo>
                  <a:pt x="2888" y="171601"/>
                  <a:pt x="3513" y="171419"/>
                  <a:pt x="4170" y="171033"/>
                </a:cubicBezTo>
                <a:lnTo>
                  <a:pt x="57742" y="140144"/>
                </a:lnTo>
                <a:cubicBezTo>
                  <a:pt x="59543" y="138943"/>
                  <a:pt x="60710" y="136942"/>
                  <a:pt x="60811" y="134773"/>
                </a:cubicBezTo>
                <a:lnTo>
                  <a:pt x="60811" y="2212"/>
                </a:lnTo>
                <a:cubicBezTo>
                  <a:pt x="60811" y="810"/>
                  <a:pt x="60117" y="0"/>
                  <a:pt x="59102"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17" name="Google Shape;580;p41">
            <a:extLst>
              <a:ext uri="{FF2B5EF4-FFF2-40B4-BE49-F238E27FC236}">
                <a16:creationId xmlns:a16="http://schemas.microsoft.com/office/drawing/2014/main" xmlns="" id="{C486F4B8-D27F-4EB1-4A1C-F04CE3E6B101}"/>
              </a:ext>
            </a:extLst>
          </p:cNvPr>
          <p:cNvSpPr/>
          <p:nvPr/>
        </p:nvSpPr>
        <p:spPr>
          <a:xfrm>
            <a:off x="658230" y="2145559"/>
            <a:ext cx="855546" cy="2467689"/>
          </a:xfrm>
          <a:custGeom>
            <a:avLst/>
            <a:gdLst/>
            <a:ahLst/>
            <a:cxnLst/>
            <a:rect l="l" t="t" r="r" b="b"/>
            <a:pathLst>
              <a:path w="55440" h="159908" extrusionOk="0">
                <a:moveTo>
                  <a:pt x="53387" y="0"/>
                </a:moveTo>
                <a:cubicBezTo>
                  <a:pt x="52897" y="0"/>
                  <a:pt x="52348" y="159"/>
                  <a:pt x="51771" y="496"/>
                </a:cubicBezTo>
                <a:lnTo>
                  <a:pt x="51470" y="663"/>
                </a:lnTo>
                <a:lnTo>
                  <a:pt x="37827" y="8535"/>
                </a:lnTo>
                <a:lnTo>
                  <a:pt x="37727" y="8602"/>
                </a:lnTo>
                <a:cubicBezTo>
                  <a:pt x="37227" y="8935"/>
                  <a:pt x="36927" y="9502"/>
                  <a:pt x="36893" y="10103"/>
                </a:cubicBezTo>
                <a:cubicBezTo>
                  <a:pt x="36860" y="10770"/>
                  <a:pt x="36493" y="11371"/>
                  <a:pt x="35926" y="11737"/>
                </a:cubicBezTo>
                <a:lnTo>
                  <a:pt x="19681" y="21111"/>
                </a:lnTo>
                <a:cubicBezTo>
                  <a:pt x="19506" y="21204"/>
                  <a:pt x="19343" y="21249"/>
                  <a:pt x="19202" y="21249"/>
                </a:cubicBezTo>
                <a:cubicBezTo>
                  <a:pt x="18887" y="21249"/>
                  <a:pt x="18680" y="21025"/>
                  <a:pt x="18680" y="20610"/>
                </a:cubicBezTo>
                <a:cubicBezTo>
                  <a:pt x="18680" y="20212"/>
                  <a:pt x="18483" y="19979"/>
                  <a:pt x="18192" y="19979"/>
                </a:cubicBezTo>
                <a:cubicBezTo>
                  <a:pt x="18069" y="19979"/>
                  <a:pt x="17929" y="20021"/>
                  <a:pt x="17780" y="20110"/>
                </a:cubicBezTo>
                <a:lnTo>
                  <a:pt x="16879" y="20610"/>
                </a:lnTo>
                <a:lnTo>
                  <a:pt x="2936" y="28683"/>
                </a:lnTo>
                <a:cubicBezTo>
                  <a:pt x="2702" y="28783"/>
                  <a:pt x="2502" y="28950"/>
                  <a:pt x="2335" y="29083"/>
                </a:cubicBezTo>
                <a:lnTo>
                  <a:pt x="2069" y="29350"/>
                </a:lnTo>
                <a:cubicBezTo>
                  <a:pt x="834" y="30484"/>
                  <a:pt x="100" y="32085"/>
                  <a:pt x="0" y="33753"/>
                </a:cubicBezTo>
                <a:lnTo>
                  <a:pt x="0" y="157809"/>
                </a:lnTo>
                <a:cubicBezTo>
                  <a:pt x="0" y="159136"/>
                  <a:pt x="658" y="159908"/>
                  <a:pt x="1624" y="159908"/>
                </a:cubicBezTo>
                <a:cubicBezTo>
                  <a:pt x="2018" y="159908"/>
                  <a:pt x="2463" y="159780"/>
                  <a:pt x="2936" y="159510"/>
                </a:cubicBezTo>
                <a:lnTo>
                  <a:pt x="52505" y="130856"/>
                </a:lnTo>
                <a:cubicBezTo>
                  <a:pt x="54239" y="129722"/>
                  <a:pt x="55307" y="127854"/>
                  <a:pt x="55440" y="125786"/>
                </a:cubicBezTo>
                <a:lnTo>
                  <a:pt x="55440" y="2631"/>
                </a:lnTo>
                <a:cubicBezTo>
                  <a:pt x="55440" y="969"/>
                  <a:pt x="54595" y="0"/>
                  <a:pt x="53387"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18" name="Google Shape;581;p41">
            <a:extLst>
              <a:ext uri="{FF2B5EF4-FFF2-40B4-BE49-F238E27FC236}">
                <a16:creationId xmlns:a16="http://schemas.microsoft.com/office/drawing/2014/main" xmlns="" id="{1956BA61-E07E-CB9C-0A19-C96A2B9C0117}"/>
              </a:ext>
            </a:extLst>
          </p:cNvPr>
          <p:cNvSpPr/>
          <p:nvPr/>
        </p:nvSpPr>
        <p:spPr>
          <a:xfrm>
            <a:off x="658230" y="2158352"/>
            <a:ext cx="789667" cy="2386471"/>
          </a:xfrm>
          <a:custGeom>
            <a:avLst/>
            <a:gdLst/>
            <a:ahLst/>
            <a:cxnLst/>
            <a:rect l="l" t="t" r="r" b="b"/>
            <a:pathLst>
              <a:path w="51171" h="154645" extrusionOk="0">
                <a:moveTo>
                  <a:pt x="51170" y="1"/>
                </a:moveTo>
                <a:lnTo>
                  <a:pt x="37794" y="7706"/>
                </a:lnTo>
                <a:lnTo>
                  <a:pt x="37694" y="7773"/>
                </a:lnTo>
                <a:cubicBezTo>
                  <a:pt x="37194" y="8140"/>
                  <a:pt x="36893" y="8673"/>
                  <a:pt x="36860" y="9307"/>
                </a:cubicBezTo>
                <a:cubicBezTo>
                  <a:pt x="36793" y="9941"/>
                  <a:pt x="36460" y="10542"/>
                  <a:pt x="35893" y="10908"/>
                </a:cubicBezTo>
                <a:lnTo>
                  <a:pt x="19614" y="20282"/>
                </a:lnTo>
                <a:cubicBezTo>
                  <a:pt x="19447" y="20387"/>
                  <a:pt x="19289" y="20436"/>
                  <a:pt x="19151" y="20436"/>
                </a:cubicBezTo>
                <a:cubicBezTo>
                  <a:pt x="18851" y="20436"/>
                  <a:pt x="18647" y="20204"/>
                  <a:pt x="18647" y="19815"/>
                </a:cubicBezTo>
                <a:cubicBezTo>
                  <a:pt x="18647" y="19391"/>
                  <a:pt x="18448" y="19150"/>
                  <a:pt x="18155" y="19150"/>
                </a:cubicBezTo>
                <a:cubicBezTo>
                  <a:pt x="18033" y="19150"/>
                  <a:pt x="17894" y="19193"/>
                  <a:pt x="17746" y="19281"/>
                </a:cubicBezTo>
                <a:lnTo>
                  <a:pt x="16846" y="19815"/>
                </a:lnTo>
                <a:lnTo>
                  <a:pt x="2936" y="27887"/>
                </a:lnTo>
                <a:cubicBezTo>
                  <a:pt x="2702" y="27987"/>
                  <a:pt x="2502" y="28121"/>
                  <a:pt x="2335" y="28288"/>
                </a:cubicBezTo>
                <a:lnTo>
                  <a:pt x="2035" y="28554"/>
                </a:lnTo>
                <a:cubicBezTo>
                  <a:pt x="834" y="29689"/>
                  <a:pt x="67" y="31290"/>
                  <a:pt x="0" y="32958"/>
                </a:cubicBezTo>
                <a:lnTo>
                  <a:pt x="0" y="154645"/>
                </a:lnTo>
                <a:lnTo>
                  <a:pt x="48268" y="126758"/>
                </a:lnTo>
                <a:cubicBezTo>
                  <a:pt x="49969" y="125624"/>
                  <a:pt x="51070" y="123723"/>
                  <a:pt x="51170" y="121688"/>
                </a:cubicBezTo>
                <a:lnTo>
                  <a:pt x="51170" y="1"/>
                </a:ln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19" name="Google Shape;582;p41">
            <a:extLst>
              <a:ext uri="{FF2B5EF4-FFF2-40B4-BE49-F238E27FC236}">
                <a16:creationId xmlns:a16="http://schemas.microsoft.com/office/drawing/2014/main" xmlns="" id="{8EE3D839-8569-8E7B-2A91-808E7AF82B42}"/>
              </a:ext>
            </a:extLst>
          </p:cNvPr>
          <p:cNvSpPr/>
          <p:nvPr/>
        </p:nvSpPr>
        <p:spPr>
          <a:xfrm>
            <a:off x="987161" y="2326792"/>
            <a:ext cx="140029" cy="96974"/>
          </a:xfrm>
          <a:custGeom>
            <a:avLst/>
            <a:gdLst/>
            <a:ahLst/>
            <a:cxnLst/>
            <a:rect l="l" t="t" r="r" b="b"/>
            <a:pathLst>
              <a:path w="9074" h="6284" extrusionOk="0">
                <a:moveTo>
                  <a:pt x="8659" y="1"/>
                </a:moveTo>
                <a:cubicBezTo>
                  <a:pt x="8543" y="1"/>
                  <a:pt x="8412" y="42"/>
                  <a:pt x="8273" y="127"/>
                </a:cubicBezTo>
                <a:lnTo>
                  <a:pt x="801" y="4430"/>
                </a:lnTo>
                <a:cubicBezTo>
                  <a:pt x="334" y="4697"/>
                  <a:pt x="34" y="5197"/>
                  <a:pt x="1" y="5731"/>
                </a:cubicBezTo>
                <a:cubicBezTo>
                  <a:pt x="1" y="6080"/>
                  <a:pt x="179" y="6283"/>
                  <a:pt x="435" y="6283"/>
                </a:cubicBezTo>
                <a:cubicBezTo>
                  <a:pt x="545" y="6283"/>
                  <a:pt x="670" y="6245"/>
                  <a:pt x="801" y="6165"/>
                </a:cubicBezTo>
                <a:lnTo>
                  <a:pt x="8273" y="1861"/>
                </a:lnTo>
                <a:cubicBezTo>
                  <a:pt x="8707" y="1561"/>
                  <a:pt x="9007" y="1061"/>
                  <a:pt x="9074" y="527"/>
                </a:cubicBezTo>
                <a:cubicBezTo>
                  <a:pt x="9074" y="187"/>
                  <a:pt x="8904" y="1"/>
                  <a:pt x="8659"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20" name="Google Shape;583;p41">
            <a:extLst>
              <a:ext uri="{FF2B5EF4-FFF2-40B4-BE49-F238E27FC236}">
                <a16:creationId xmlns:a16="http://schemas.microsoft.com/office/drawing/2014/main" xmlns="" id="{3853F060-6952-CE52-0F31-253E670517E7}"/>
              </a:ext>
            </a:extLst>
          </p:cNvPr>
          <p:cNvSpPr/>
          <p:nvPr/>
        </p:nvSpPr>
        <p:spPr>
          <a:xfrm>
            <a:off x="1159613" y="2287085"/>
            <a:ext cx="28318" cy="36157"/>
          </a:xfrm>
          <a:custGeom>
            <a:avLst/>
            <a:gdLst/>
            <a:ahLst/>
            <a:cxnLst/>
            <a:rect l="l" t="t" r="r" b="b"/>
            <a:pathLst>
              <a:path w="1835" h="2343" extrusionOk="0">
                <a:moveTo>
                  <a:pt x="1317" y="1"/>
                </a:moveTo>
                <a:cubicBezTo>
                  <a:pt x="1190" y="1"/>
                  <a:pt x="1048" y="43"/>
                  <a:pt x="901" y="131"/>
                </a:cubicBezTo>
                <a:cubicBezTo>
                  <a:pt x="367" y="465"/>
                  <a:pt x="34" y="1065"/>
                  <a:pt x="0" y="1699"/>
                </a:cubicBezTo>
                <a:cubicBezTo>
                  <a:pt x="0" y="2108"/>
                  <a:pt x="208" y="2343"/>
                  <a:pt x="511" y="2343"/>
                </a:cubicBezTo>
                <a:cubicBezTo>
                  <a:pt x="629" y="2343"/>
                  <a:pt x="761" y="2308"/>
                  <a:pt x="901" y="2233"/>
                </a:cubicBezTo>
                <a:cubicBezTo>
                  <a:pt x="1435" y="1866"/>
                  <a:pt x="1768" y="1299"/>
                  <a:pt x="1835" y="665"/>
                </a:cubicBezTo>
                <a:cubicBezTo>
                  <a:pt x="1835" y="242"/>
                  <a:pt x="1619" y="1"/>
                  <a:pt x="1317"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21" name="Google Shape;584;p41">
            <a:extLst>
              <a:ext uri="{FF2B5EF4-FFF2-40B4-BE49-F238E27FC236}">
                <a16:creationId xmlns:a16="http://schemas.microsoft.com/office/drawing/2014/main" xmlns="" id="{736E4025-4A66-801F-73F7-B990EC7FAB48}"/>
              </a:ext>
            </a:extLst>
          </p:cNvPr>
          <p:cNvSpPr/>
          <p:nvPr/>
        </p:nvSpPr>
        <p:spPr>
          <a:xfrm>
            <a:off x="535716" y="2791447"/>
            <a:ext cx="62299" cy="237081"/>
          </a:xfrm>
          <a:custGeom>
            <a:avLst/>
            <a:gdLst/>
            <a:ahLst/>
            <a:cxnLst/>
            <a:rect l="l" t="t" r="r" b="b"/>
            <a:pathLst>
              <a:path w="4037" h="15363" extrusionOk="0">
                <a:moveTo>
                  <a:pt x="1979" y="1"/>
                </a:moveTo>
                <a:cubicBezTo>
                  <a:pt x="1836" y="1"/>
                  <a:pt x="1693" y="36"/>
                  <a:pt x="1568" y="105"/>
                </a:cubicBezTo>
                <a:cubicBezTo>
                  <a:pt x="1401" y="205"/>
                  <a:pt x="668" y="605"/>
                  <a:pt x="501" y="739"/>
                </a:cubicBezTo>
                <a:cubicBezTo>
                  <a:pt x="167" y="972"/>
                  <a:pt x="0" y="1339"/>
                  <a:pt x="34" y="1740"/>
                </a:cubicBezTo>
                <a:lnTo>
                  <a:pt x="34" y="12581"/>
                </a:lnTo>
                <a:cubicBezTo>
                  <a:pt x="67" y="13615"/>
                  <a:pt x="601" y="14582"/>
                  <a:pt x="1468" y="15183"/>
                </a:cubicBezTo>
                <a:cubicBezTo>
                  <a:pt x="1648" y="15303"/>
                  <a:pt x="1840" y="15363"/>
                  <a:pt x="2037" y="15363"/>
                </a:cubicBezTo>
                <a:cubicBezTo>
                  <a:pt x="2169" y="15363"/>
                  <a:pt x="2302" y="15336"/>
                  <a:pt x="2435" y="15283"/>
                </a:cubicBezTo>
                <a:cubicBezTo>
                  <a:pt x="2636" y="15183"/>
                  <a:pt x="3336" y="14749"/>
                  <a:pt x="3536" y="14649"/>
                </a:cubicBezTo>
                <a:cubicBezTo>
                  <a:pt x="3870" y="14415"/>
                  <a:pt x="4037" y="14015"/>
                  <a:pt x="3970" y="13615"/>
                </a:cubicBezTo>
                <a:lnTo>
                  <a:pt x="3970" y="2774"/>
                </a:lnTo>
                <a:cubicBezTo>
                  <a:pt x="3937" y="1740"/>
                  <a:pt x="3403" y="772"/>
                  <a:pt x="2536" y="205"/>
                </a:cubicBezTo>
                <a:cubicBezTo>
                  <a:pt x="2380" y="69"/>
                  <a:pt x="2179" y="1"/>
                  <a:pt x="1979"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22" name="Google Shape;585;p41">
            <a:extLst>
              <a:ext uri="{FF2B5EF4-FFF2-40B4-BE49-F238E27FC236}">
                <a16:creationId xmlns:a16="http://schemas.microsoft.com/office/drawing/2014/main" xmlns="" id="{CE4A435D-F61B-2FA9-E400-3C81BD18E974}"/>
              </a:ext>
            </a:extLst>
          </p:cNvPr>
          <p:cNvSpPr/>
          <p:nvPr/>
        </p:nvSpPr>
        <p:spPr>
          <a:xfrm>
            <a:off x="536225" y="2800953"/>
            <a:ext cx="44290" cy="227714"/>
          </a:xfrm>
          <a:custGeom>
            <a:avLst/>
            <a:gdLst/>
            <a:ahLst/>
            <a:cxnLst/>
            <a:rect l="l" t="t" r="r" b="b"/>
            <a:pathLst>
              <a:path w="2870" h="14756" extrusionOk="0">
                <a:moveTo>
                  <a:pt x="823" y="1"/>
                </a:moveTo>
                <a:cubicBezTo>
                  <a:pt x="334" y="1"/>
                  <a:pt x="1" y="422"/>
                  <a:pt x="1" y="1124"/>
                </a:cubicBezTo>
                <a:lnTo>
                  <a:pt x="1" y="11965"/>
                </a:lnTo>
                <a:cubicBezTo>
                  <a:pt x="34" y="12999"/>
                  <a:pt x="568" y="13966"/>
                  <a:pt x="1435" y="14567"/>
                </a:cubicBezTo>
                <a:cubicBezTo>
                  <a:pt x="1655" y="14695"/>
                  <a:pt x="1862" y="14755"/>
                  <a:pt x="2047" y="14755"/>
                </a:cubicBezTo>
                <a:cubicBezTo>
                  <a:pt x="2536" y="14755"/>
                  <a:pt x="2869" y="14334"/>
                  <a:pt x="2869" y="13633"/>
                </a:cubicBezTo>
                <a:lnTo>
                  <a:pt x="2869" y="2791"/>
                </a:lnTo>
                <a:cubicBezTo>
                  <a:pt x="2836" y="1724"/>
                  <a:pt x="2302" y="790"/>
                  <a:pt x="1435" y="190"/>
                </a:cubicBezTo>
                <a:cubicBezTo>
                  <a:pt x="1215" y="61"/>
                  <a:pt x="1008" y="1"/>
                  <a:pt x="823"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23" name="Google Shape;586;p41">
            <a:extLst>
              <a:ext uri="{FF2B5EF4-FFF2-40B4-BE49-F238E27FC236}">
                <a16:creationId xmlns:a16="http://schemas.microsoft.com/office/drawing/2014/main" xmlns="" id="{A54BC2C4-1F89-BFDA-A855-B2515710B27A}"/>
              </a:ext>
            </a:extLst>
          </p:cNvPr>
          <p:cNvSpPr/>
          <p:nvPr/>
        </p:nvSpPr>
        <p:spPr>
          <a:xfrm>
            <a:off x="535716" y="3083805"/>
            <a:ext cx="62299" cy="237112"/>
          </a:xfrm>
          <a:custGeom>
            <a:avLst/>
            <a:gdLst/>
            <a:ahLst/>
            <a:cxnLst/>
            <a:rect l="l" t="t" r="r" b="b"/>
            <a:pathLst>
              <a:path w="4037" h="15365" extrusionOk="0">
                <a:moveTo>
                  <a:pt x="1995" y="0"/>
                </a:moveTo>
                <a:cubicBezTo>
                  <a:pt x="1846" y="0"/>
                  <a:pt x="1698" y="35"/>
                  <a:pt x="1568" y="107"/>
                </a:cubicBezTo>
                <a:cubicBezTo>
                  <a:pt x="1401" y="207"/>
                  <a:pt x="668" y="607"/>
                  <a:pt x="501" y="741"/>
                </a:cubicBezTo>
                <a:cubicBezTo>
                  <a:pt x="167" y="974"/>
                  <a:pt x="0" y="1341"/>
                  <a:pt x="34" y="1741"/>
                </a:cubicBezTo>
                <a:lnTo>
                  <a:pt x="34" y="12583"/>
                </a:lnTo>
                <a:cubicBezTo>
                  <a:pt x="100" y="13617"/>
                  <a:pt x="601" y="14584"/>
                  <a:pt x="1468" y="15184"/>
                </a:cubicBezTo>
                <a:cubicBezTo>
                  <a:pt x="1648" y="15305"/>
                  <a:pt x="1840" y="15365"/>
                  <a:pt x="2037" y="15365"/>
                </a:cubicBezTo>
                <a:cubicBezTo>
                  <a:pt x="2169" y="15365"/>
                  <a:pt x="2302" y="15338"/>
                  <a:pt x="2435" y="15284"/>
                </a:cubicBezTo>
                <a:cubicBezTo>
                  <a:pt x="2636" y="15184"/>
                  <a:pt x="3336" y="14751"/>
                  <a:pt x="3536" y="14651"/>
                </a:cubicBezTo>
                <a:cubicBezTo>
                  <a:pt x="3870" y="14417"/>
                  <a:pt x="4037" y="14017"/>
                  <a:pt x="3970" y="13617"/>
                </a:cubicBezTo>
                <a:lnTo>
                  <a:pt x="3970" y="2776"/>
                </a:lnTo>
                <a:cubicBezTo>
                  <a:pt x="3937" y="1741"/>
                  <a:pt x="3403" y="774"/>
                  <a:pt x="2536" y="174"/>
                </a:cubicBezTo>
                <a:cubicBezTo>
                  <a:pt x="2384" y="60"/>
                  <a:pt x="2189" y="0"/>
                  <a:pt x="1995"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24" name="Google Shape;587;p41">
            <a:extLst>
              <a:ext uri="{FF2B5EF4-FFF2-40B4-BE49-F238E27FC236}">
                <a16:creationId xmlns:a16="http://schemas.microsoft.com/office/drawing/2014/main" xmlns="" id="{440F8A9B-BCB3-E287-80AC-C257A06C711A}"/>
              </a:ext>
            </a:extLst>
          </p:cNvPr>
          <p:cNvSpPr/>
          <p:nvPr/>
        </p:nvSpPr>
        <p:spPr>
          <a:xfrm>
            <a:off x="536225" y="3093342"/>
            <a:ext cx="44290" cy="227698"/>
          </a:xfrm>
          <a:custGeom>
            <a:avLst/>
            <a:gdLst/>
            <a:ahLst/>
            <a:cxnLst/>
            <a:rect l="l" t="t" r="r" b="b"/>
            <a:pathLst>
              <a:path w="2870" h="14755" extrusionOk="0">
                <a:moveTo>
                  <a:pt x="823" y="1"/>
                </a:moveTo>
                <a:cubicBezTo>
                  <a:pt x="334" y="1"/>
                  <a:pt x="1" y="422"/>
                  <a:pt x="1" y="1123"/>
                </a:cubicBezTo>
                <a:lnTo>
                  <a:pt x="1" y="11965"/>
                </a:lnTo>
                <a:cubicBezTo>
                  <a:pt x="34" y="12999"/>
                  <a:pt x="568" y="13966"/>
                  <a:pt x="1435" y="14566"/>
                </a:cubicBezTo>
                <a:cubicBezTo>
                  <a:pt x="1655" y="14695"/>
                  <a:pt x="1862" y="14755"/>
                  <a:pt x="2047" y="14755"/>
                </a:cubicBezTo>
                <a:cubicBezTo>
                  <a:pt x="2536" y="14755"/>
                  <a:pt x="2869" y="14334"/>
                  <a:pt x="2869" y="13632"/>
                </a:cubicBezTo>
                <a:lnTo>
                  <a:pt x="2869" y="2791"/>
                </a:lnTo>
                <a:cubicBezTo>
                  <a:pt x="2836" y="1724"/>
                  <a:pt x="2302" y="757"/>
                  <a:pt x="1435" y="189"/>
                </a:cubicBezTo>
                <a:cubicBezTo>
                  <a:pt x="1215" y="61"/>
                  <a:pt x="1008" y="1"/>
                  <a:pt x="823"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25" name="Google Shape;588;p41">
            <a:extLst>
              <a:ext uri="{FF2B5EF4-FFF2-40B4-BE49-F238E27FC236}">
                <a16:creationId xmlns:a16="http://schemas.microsoft.com/office/drawing/2014/main" xmlns="" id="{FC9C3B65-0DB8-C43B-1828-97B4F2C2DB8F}"/>
              </a:ext>
            </a:extLst>
          </p:cNvPr>
          <p:cNvSpPr/>
          <p:nvPr/>
        </p:nvSpPr>
        <p:spPr>
          <a:xfrm>
            <a:off x="810080" y="2246407"/>
            <a:ext cx="883864" cy="2513198"/>
          </a:xfrm>
          <a:custGeom>
            <a:avLst/>
            <a:gdLst/>
            <a:ahLst/>
            <a:cxnLst/>
            <a:rect l="l" t="t" r="r" b="b"/>
            <a:pathLst>
              <a:path w="57275" h="162857" extrusionOk="0">
                <a:moveTo>
                  <a:pt x="54171" y="0"/>
                </a:moveTo>
                <a:cubicBezTo>
                  <a:pt x="53679" y="0"/>
                  <a:pt x="53125" y="158"/>
                  <a:pt x="52538" y="499"/>
                </a:cubicBezTo>
                <a:lnTo>
                  <a:pt x="52238" y="699"/>
                </a:lnTo>
                <a:lnTo>
                  <a:pt x="38395" y="8672"/>
                </a:lnTo>
                <a:cubicBezTo>
                  <a:pt x="38328" y="8705"/>
                  <a:pt x="38328" y="8705"/>
                  <a:pt x="38295" y="8738"/>
                </a:cubicBezTo>
                <a:cubicBezTo>
                  <a:pt x="37794" y="9105"/>
                  <a:pt x="37494" y="9672"/>
                  <a:pt x="37461" y="10273"/>
                </a:cubicBezTo>
                <a:cubicBezTo>
                  <a:pt x="37394" y="10940"/>
                  <a:pt x="37027" y="11540"/>
                  <a:pt x="36460" y="11907"/>
                </a:cubicBezTo>
                <a:lnTo>
                  <a:pt x="19948" y="21447"/>
                </a:lnTo>
                <a:lnTo>
                  <a:pt x="19915" y="21447"/>
                </a:lnTo>
                <a:cubicBezTo>
                  <a:pt x="19948" y="21214"/>
                  <a:pt x="19848" y="21014"/>
                  <a:pt x="19648" y="20880"/>
                </a:cubicBezTo>
                <a:lnTo>
                  <a:pt x="18714" y="20313"/>
                </a:lnTo>
                <a:cubicBezTo>
                  <a:pt x="18622" y="20274"/>
                  <a:pt x="18530" y="20255"/>
                  <a:pt x="18440" y="20255"/>
                </a:cubicBezTo>
                <a:cubicBezTo>
                  <a:pt x="18302" y="20255"/>
                  <a:pt x="18168" y="20299"/>
                  <a:pt x="18047" y="20380"/>
                </a:cubicBezTo>
                <a:lnTo>
                  <a:pt x="17113" y="20914"/>
                </a:lnTo>
                <a:lnTo>
                  <a:pt x="2970" y="29086"/>
                </a:lnTo>
                <a:cubicBezTo>
                  <a:pt x="2769" y="29220"/>
                  <a:pt x="2569" y="29353"/>
                  <a:pt x="2369" y="29520"/>
                </a:cubicBezTo>
                <a:lnTo>
                  <a:pt x="2069" y="29753"/>
                </a:lnTo>
                <a:cubicBezTo>
                  <a:pt x="835" y="30954"/>
                  <a:pt x="101" y="32555"/>
                  <a:pt x="1" y="34257"/>
                </a:cubicBezTo>
                <a:lnTo>
                  <a:pt x="1" y="160180"/>
                </a:lnTo>
                <a:cubicBezTo>
                  <a:pt x="1" y="161114"/>
                  <a:pt x="334" y="161781"/>
                  <a:pt x="868" y="162115"/>
                </a:cubicBezTo>
                <a:lnTo>
                  <a:pt x="1835" y="162648"/>
                </a:lnTo>
                <a:cubicBezTo>
                  <a:pt x="2058" y="162787"/>
                  <a:pt x="2315" y="162857"/>
                  <a:pt x="2597" y="162857"/>
                </a:cubicBezTo>
                <a:cubicBezTo>
                  <a:pt x="2992" y="162857"/>
                  <a:pt x="3437" y="162721"/>
                  <a:pt x="3904" y="162448"/>
                </a:cubicBezTo>
                <a:lnTo>
                  <a:pt x="54239" y="133394"/>
                </a:lnTo>
                <a:cubicBezTo>
                  <a:pt x="56007" y="132260"/>
                  <a:pt x="57142" y="130325"/>
                  <a:pt x="57275" y="128257"/>
                </a:cubicBezTo>
                <a:lnTo>
                  <a:pt x="57275" y="3234"/>
                </a:lnTo>
                <a:cubicBezTo>
                  <a:pt x="57275" y="2033"/>
                  <a:pt x="56841" y="1200"/>
                  <a:pt x="56174" y="799"/>
                </a:cubicBezTo>
                <a:lnTo>
                  <a:pt x="55173" y="266"/>
                </a:lnTo>
                <a:cubicBezTo>
                  <a:pt x="54885" y="92"/>
                  <a:pt x="54546" y="0"/>
                  <a:pt x="54171"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26" name="Google Shape;589;p41">
            <a:extLst>
              <a:ext uri="{FF2B5EF4-FFF2-40B4-BE49-F238E27FC236}">
                <a16:creationId xmlns:a16="http://schemas.microsoft.com/office/drawing/2014/main" xmlns="" id="{90186CA8-0205-D2D3-7859-CD77D10D5612}"/>
              </a:ext>
            </a:extLst>
          </p:cNvPr>
          <p:cNvSpPr/>
          <p:nvPr/>
        </p:nvSpPr>
        <p:spPr>
          <a:xfrm>
            <a:off x="810605" y="2726139"/>
            <a:ext cx="64351" cy="2033728"/>
          </a:xfrm>
          <a:custGeom>
            <a:avLst/>
            <a:gdLst/>
            <a:ahLst/>
            <a:cxnLst/>
            <a:rect l="l" t="t" r="r" b="b"/>
            <a:pathLst>
              <a:path w="4170" h="131787" extrusionOk="0">
                <a:moveTo>
                  <a:pt x="1001" y="1"/>
                </a:moveTo>
                <a:cubicBezTo>
                  <a:pt x="367" y="935"/>
                  <a:pt x="33" y="2035"/>
                  <a:pt x="0" y="3170"/>
                </a:cubicBezTo>
                <a:lnTo>
                  <a:pt x="0" y="129126"/>
                </a:lnTo>
                <a:cubicBezTo>
                  <a:pt x="0" y="130060"/>
                  <a:pt x="300" y="130728"/>
                  <a:pt x="867" y="131028"/>
                </a:cubicBezTo>
                <a:lnTo>
                  <a:pt x="1801" y="131595"/>
                </a:lnTo>
                <a:cubicBezTo>
                  <a:pt x="2023" y="131720"/>
                  <a:pt x="2279" y="131787"/>
                  <a:pt x="2563" y="131787"/>
                </a:cubicBezTo>
                <a:cubicBezTo>
                  <a:pt x="2962" y="131787"/>
                  <a:pt x="3415" y="131654"/>
                  <a:pt x="3903" y="131361"/>
                </a:cubicBezTo>
                <a:lnTo>
                  <a:pt x="4170" y="131228"/>
                </a:lnTo>
                <a:lnTo>
                  <a:pt x="4170" y="130961"/>
                </a:lnTo>
                <a:lnTo>
                  <a:pt x="3803" y="131228"/>
                </a:lnTo>
                <a:cubicBezTo>
                  <a:pt x="3436" y="131428"/>
                  <a:pt x="3002" y="131561"/>
                  <a:pt x="2569" y="131595"/>
                </a:cubicBezTo>
                <a:cubicBezTo>
                  <a:pt x="2168" y="131595"/>
                  <a:pt x="1801" y="131428"/>
                  <a:pt x="1568" y="131094"/>
                </a:cubicBezTo>
                <a:cubicBezTo>
                  <a:pt x="1268" y="130694"/>
                  <a:pt x="1101" y="130160"/>
                  <a:pt x="1134" y="129660"/>
                </a:cubicBezTo>
                <a:lnTo>
                  <a:pt x="1134" y="3737"/>
                </a:lnTo>
                <a:cubicBezTo>
                  <a:pt x="1168" y="2636"/>
                  <a:pt x="1535" y="1568"/>
                  <a:pt x="2135" y="668"/>
                </a:cubicBezTo>
                <a:lnTo>
                  <a:pt x="1001" y="1"/>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27" name="Google Shape;590;p41">
            <a:extLst>
              <a:ext uri="{FF2B5EF4-FFF2-40B4-BE49-F238E27FC236}">
                <a16:creationId xmlns:a16="http://schemas.microsoft.com/office/drawing/2014/main" xmlns="" id="{494C2A60-607F-9914-7C0B-5A9DEF060FB7}"/>
              </a:ext>
            </a:extLst>
          </p:cNvPr>
          <p:cNvSpPr/>
          <p:nvPr/>
        </p:nvSpPr>
        <p:spPr>
          <a:xfrm>
            <a:off x="1382497" y="2388458"/>
            <a:ext cx="28842" cy="42222"/>
          </a:xfrm>
          <a:custGeom>
            <a:avLst/>
            <a:gdLst/>
            <a:ahLst/>
            <a:cxnLst/>
            <a:rect l="l" t="t" r="r" b="b"/>
            <a:pathLst>
              <a:path w="1869" h="2736" extrusionOk="0">
                <a:moveTo>
                  <a:pt x="735" y="0"/>
                </a:moveTo>
                <a:cubicBezTo>
                  <a:pt x="501" y="301"/>
                  <a:pt x="368" y="701"/>
                  <a:pt x="368" y="1068"/>
                </a:cubicBezTo>
                <a:cubicBezTo>
                  <a:pt x="334" y="1435"/>
                  <a:pt x="234" y="1768"/>
                  <a:pt x="1" y="2068"/>
                </a:cubicBezTo>
                <a:lnTo>
                  <a:pt x="1168" y="2736"/>
                </a:lnTo>
                <a:cubicBezTo>
                  <a:pt x="1369" y="2402"/>
                  <a:pt x="1502" y="2002"/>
                  <a:pt x="1535" y="1635"/>
                </a:cubicBezTo>
                <a:cubicBezTo>
                  <a:pt x="1535" y="1268"/>
                  <a:pt x="1669" y="934"/>
                  <a:pt x="1869" y="667"/>
                </a:cubicBezTo>
                <a:lnTo>
                  <a:pt x="735" y="0"/>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28" name="Google Shape;591;p41">
            <a:extLst>
              <a:ext uri="{FF2B5EF4-FFF2-40B4-BE49-F238E27FC236}">
                <a16:creationId xmlns:a16="http://schemas.microsoft.com/office/drawing/2014/main" xmlns="" id="{87CB9077-7B5C-F480-5678-31BCD0C802C2}"/>
              </a:ext>
            </a:extLst>
          </p:cNvPr>
          <p:cNvSpPr/>
          <p:nvPr/>
        </p:nvSpPr>
        <p:spPr>
          <a:xfrm>
            <a:off x="827580" y="2258212"/>
            <a:ext cx="862768" cy="2498244"/>
          </a:xfrm>
          <a:custGeom>
            <a:avLst/>
            <a:gdLst/>
            <a:ahLst/>
            <a:cxnLst/>
            <a:rect l="l" t="t" r="r" b="b"/>
            <a:pathLst>
              <a:path w="55908" h="161888" extrusionOk="0">
                <a:moveTo>
                  <a:pt x="54039" y="1"/>
                </a:moveTo>
                <a:cubicBezTo>
                  <a:pt x="53472" y="34"/>
                  <a:pt x="52939" y="201"/>
                  <a:pt x="52472" y="501"/>
                </a:cubicBezTo>
                <a:lnTo>
                  <a:pt x="52171" y="668"/>
                </a:lnTo>
                <a:lnTo>
                  <a:pt x="38328" y="8674"/>
                </a:lnTo>
                <a:cubicBezTo>
                  <a:pt x="38295" y="8674"/>
                  <a:pt x="38262" y="8674"/>
                  <a:pt x="38262" y="8707"/>
                </a:cubicBezTo>
                <a:cubicBezTo>
                  <a:pt x="37828" y="9041"/>
                  <a:pt x="37528" y="9541"/>
                  <a:pt x="37494" y="10075"/>
                </a:cubicBezTo>
                <a:cubicBezTo>
                  <a:pt x="37461" y="10842"/>
                  <a:pt x="37061" y="11509"/>
                  <a:pt x="36427" y="11909"/>
                </a:cubicBezTo>
                <a:lnTo>
                  <a:pt x="19915" y="21416"/>
                </a:lnTo>
                <a:cubicBezTo>
                  <a:pt x="19748" y="21516"/>
                  <a:pt x="19548" y="21583"/>
                  <a:pt x="19348" y="21583"/>
                </a:cubicBezTo>
                <a:cubicBezTo>
                  <a:pt x="18881" y="21583"/>
                  <a:pt x="18547" y="21183"/>
                  <a:pt x="18614" y="20749"/>
                </a:cubicBezTo>
                <a:cubicBezTo>
                  <a:pt x="18614" y="20616"/>
                  <a:pt x="18581" y="20282"/>
                  <a:pt x="18314" y="20282"/>
                </a:cubicBezTo>
                <a:cubicBezTo>
                  <a:pt x="18214" y="20315"/>
                  <a:pt x="18114" y="20349"/>
                  <a:pt x="18014" y="20382"/>
                </a:cubicBezTo>
                <a:lnTo>
                  <a:pt x="17080" y="20916"/>
                </a:lnTo>
                <a:lnTo>
                  <a:pt x="2903" y="29088"/>
                </a:lnTo>
                <a:cubicBezTo>
                  <a:pt x="2703" y="29222"/>
                  <a:pt x="2503" y="29355"/>
                  <a:pt x="2336" y="29489"/>
                </a:cubicBezTo>
                <a:lnTo>
                  <a:pt x="2136" y="29655"/>
                </a:lnTo>
                <a:lnTo>
                  <a:pt x="2069" y="29756"/>
                </a:lnTo>
                <a:cubicBezTo>
                  <a:pt x="868" y="30856"/>
                  <a:pt x="134" y="32424"/>
                  <a:pt x="34" y="34059"/>
                </a:cubicBezTo>
                <a:lnTo>
                  <a:pt x="34" y="159982"/>
                </a:lnTo>
                <a:cubicBezTo>
                  <a:pt x="1" y="160482"/>
                  <a:pt x="134" y="160983"/>
                  <a:pt x="435" y="161416"/>
                </a:cubicBezTo>
                <a:cubicBezTo>
                  <a:pt x="682" y="161695"/>
                  <a:pt x="1015" y="161887"/>
                  <a:pt x="1382" y="161887"/>
                </a:cubicBezTo>
                <a:cubicBezTo>
                  <a:pt x="1410" y="161887"/>
                  <a:pt x="1439" y="161886"/>
                  <a:pt x="1469" y="161883"/>
                </a:cubicBezTo>
                <a:cubicBezTo>
                  <a:pt x="1902" y="161883"/>
                  <a:pt x="2336" y="161750"/>
                  <a:pt x="2703" y="161517"/>
                </a:cubicBezTo>
                <a:lnTo>
                  <a:pt x="53039" y="132462"/>
                </a:lnTo>
                <a:cubicBezTo>
                  <a:pt x="54740" y="131328"/>
                  <a:pt x="55807" y="129494"/>
                  <a:pt x="55907" y="127492"/>
                </a:cubicBezTo>
                <a:lnTo>
                  <a:pt x="55907" y="2469"/>
                </a:lnTo>
                <a:cubicBezTo>
                  <a:pt x="55907" y="968"/>
                  <a:pt x="55207" y="1"/>
                  <a:pt x="54039" y="1"/>
                </a:cubicBezTo>
                <a:close/>
              </a:path>
            </a:pathLst>
          </a:custGeom>
          <a:solidFill>
            <a:schemeClr val="bg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29" name="Google Shape;592;p41">
            <a:extLst>
              <a:ext uri="{FF2B5EF4-FFF2-40B4-BE49-F238E27FC236}">
                <a16:creationId xmlns:a16="http://schemas.microsoft.com/office/drawing/2014/main" xmlns="" id="{973006F2-2FDD-95DB-4959-59BE60AAB917}"/>
              </a:ext>
            </a:extLst>
          </p:cNvPr>
          <p:cNvSpPr/>
          <p:nvPr/>
        </p:nvSpPr>
        <p:spPr>
          <a:xfrm>
            <a:off x="1717107" y="3338200"/>
            <a:ext cx="427773" cy="186850"/>
          </a:xfrm>
          <a:custGeom>
            <a:avLst/>
            <a:gdLst/>
            <a:ahLst/>
            <a:cxnLst/>
            <a:rect l="l" t="t" r="r" b="b"/>
            <a:pathLst>
              <a:path w="27720" h="12108" extrusionOk="0">
                <a:moveTo>
                  <a:pt x="24217" y="0"/>
                </a:moveTo>
                <a:cubicBezTo>
                  <a:pt x="18850" y="5244"/>
                  <a:pt x="13338" y="7108"/>
                  <a:pt x="8726" y="7108"/>
                </a:cubicBezTo>
                <a:cubicBezTo>
                  <a:pt x="7090" y="7108"/>
                  <a:pt x="5566" y="6874"/>
                  <a:pt x="4203" y="6472"/>
                </a:cubicBezTo>
                <a:cubicBezTo>
                  <a:pt x="4032" y="6423"/>
                  <a:pt x="3861" y="6392"/>
                  <a:pt x="3690" y="6392"/>
                </a:cubicBezTo>
                <a:cubicBezTo>
                  <a:pt x="3628" y="6392"/>
                  <a:pt x="3565" y="6396"/>
                  <a:pt x="3503" y="6405"/>
                </a:cubicBezTo>
                <a:cubicBezTo>
                  <a:pt x="2102" y="6672"/>
                  <a:pt x="934" y="7539"/>
                  <a:pt x="334" y="8807"/>
                </a:cubicBezTo>
                <a:cubicBezTo>
                  <a:pt x="0" y="9574"/>
                  <a:pt x="167" y="10208"/>
                  <a:pt x="701" y="10508"/>
                </a:cubicBezTo>
                <a:cubicBezTo>
                  <a:pt x="767" y="10508"/>
                  <a:pt x="801" y="10541"/>
                  <a:pt x="834" y="10541"/>
                </a:cubicBezTo>
                <a:cubicBezTo>
                  <a:pt x="3114" y="11506"/>
                  <a:pt x="5831" y="12107"/>
                  <a:pt x="8805" y="12107"/>
                </a:cubicBezTo>
                <a:cubicBezTo>
                  <a:pt x="14575" y="12107"/>
                  <a:pt x="21315" y="9843"/>
                  <a:pt x="27720" y="3570"/>
                </a:cubicBezTo>
                <a:lnTo>
                  <a:pt x="24217" y="0"/>
                </a:ln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30" name="Google Shape;593;p41">
            <a:extLst>
              <a:ext uri="{FF2B5EF4-FFF2-40B4-BE49-F238E27FC236}">
                <a16:creationId xmlns:a16="http://schemas.microsoft.com/office/drawing/2014/main" xmlns="" id="{59960E98-7517-894B-B5D6-C8E1FA550C9C}"/>
              </a:ext>
            </a:extLst>
          </p:cNvPr>
          <p:cNvSpPr/>
          <p:nvPr/>
        </p:nvSpPr>
        <p:spPr>
          <a:xfrm>
            <a:off x="2128707" y="3361626"/>
            <a:ext cx="132514" cy="51111"/>
          </a:xfrm>
          <a:custGeom>
            <a:avLst/>
            <a:gdLst/>
            <a:ahLst/>
            <a:cxnLst/>
            <a:rect l="l" t="t" r="r" b="b"/>
            <a:pathLst>
              <a:path w="8587" h="3312" extrusionOk="0">
                <a:moveTo>
                  <a:pt x="7526" y="0"/>
                </a:moveTo>
                <a:cubicBezTo>
                  <a:pt x="7293" y="0"/>
                  <a:pt x="7056" y="79"/>
                  <a:pt x="6852" y="250"/>
                </a:cubicBezTo>
                <a:cubicBezTo>
                  <a:pt x="6099" y="890"/>
                  <a:pt x="5155" y="1222"/>
                  <a:pt x="4206" y="1222"/>
                </a:cubicBezTo>
                <a:cubicBezTo>
                  <a:pt x="3472" y="1222"/>
                  <a:pt x="2736" y="1024"/>
                  <a:pt x="2082" y="617"/>
                </a:cubicBezTo>
                <a:cubicBezTo>
                  <a:pt x="1895" y="508"/>
                  <a:pt x="1711" y="461"/>
                  <a:pt x="1539" y="461"/>
                </a:cubicBezTo>
                <a:cubicBezTo>
                  <a:pt x="604" y="461"/>
                  <a:pt x="1" y="1860"/>
                  <a:pt x="1014" y="2452"/>
                </a:cubicBezTo>
                <a:cubicBezTo>
                  <a:pt x="1993" y="3028"/>
                  <a:pt x="3084" y="3311"/>
                  <a:pt x="4171" y="3311"/>
                </a:cubicBezTo>
                <a:cubicBezTo>
                  <a:pt x="5603" y="3311"/>
                  <a:pt x="7029" y="2819"/>
                  <a:pt x="8186" y="1851"/>
                </a:cubicBezTo>
                <a:cubicBezTo>
                  <a:pt x="8453" y="1618"/>
                  <a:pt x="8587" y="1251"/>
                  <a:pt x="8553" y="917"/>
                </a:cubicBezTo>
                <a:cubicBezTo>
                  <a:pt x="8485" y="351"/>
                  <a:pt x="8018" y="0"/>
                  <a:pt x="7526"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31" name="Google Shape;594;p41">
            <a:extLst>
              <a:ext uri="{FF2B5EF4-FFF2-40B4-BE49-F238E27FC236}">
                <a16:creationId xmlns:a16="http://schemas.microsoft.com/office/drawing/2014/main" xmlns="" id="{F007D299-2B1D-20C0-0E68-5BC79053BCE4}"/>
              </a:ext>
            </a:extLst>
          </p:cNvPr>
          <p:cNvSpPr/>
          <p:nvPr/>
        </p:nvSpPr>
        <p:spPr>
          <a:xfrm>
            <a:off x="2043462" y="3291349"/>
            <a:ext cx="148270" cy="148270"/>
          </a:xfrm>
          <a:custGeom>
            <a:avLst/>
            <a:gdLst/>
            <a:ahLst/>
            <a:cxnLst/>
            <a:rect l="l" t="t" r="r" b="b"/>
            <a:pathLst>
              <a:path w="9608" h="9608" extrusionOk="0">
                <a:moveTo>
                  <a:pt x="4804" y="1"/>
                </a:moveTo>
                <a:cubicBezTo>
                  <a:pt x="2169" y="1"/>
                  <a:pt x="0" y="2136"/>
                  <a:pt x="0" y="4804"/>
                </a:cubicBezTo>
                <a:cubicBezTo>
                  <a:pt x="0" y="7473"/>
                  <a:pt x="2169" y="9608"/>
                  <a:pt x="4804" y="9608"/>
                </a:cubicBezTo>
                <a:cubicBezTo>
                  <a:pt x="7472" y="9608"/>
                  <a:pt x="9607" y="7473"/>
                  <a:pt x="9607" y="4804"/>
                </a:cubicBezTo>
                <a:cubicBezTo>
                  <a:pt x="9607" y="2136"/>
                  <a:pt x="7472" y="1"/>
                  <a:pt x="4804"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32" name="Google Shape;595;p41">
            <a:extLst>
              <a:ext uri="{FF2B5EF4-FFF2-40B4-BE49-F238E27FC236}">
                <a16:creationId xmlns:a16="http://schemas.microsoft.com/office/drawing/2014/main" xmlns="" id="{F7AE8018-8E3D-8798-D6D3-0A5BC0F9DBFE}"/>
              </a:ext>
            </a:extLst>
          </p:cNvPr>
          <p:cNvSpPr/>
          <p:nvPr/>
        </p:nvSpPr>
        <p:spPr>
          <a:xfrm>
            <a:off x="2036949" y="3303710"/>
            <a:ext cx="171248" cy="136156"/>
          </a:xfrm>
          <a:custGeom>
            <a:avLst/>
            <a:gdLst/>
            <a:ahLst/>
            <a:cxnLst/>
            <a:rect l="l" t="t" r="r" b="b"/>
            <a:pathLst>
              <a:path w="11097" h="8823" extrusionOk="0">
                <a:moveTo>
                  <a:pt x="7894" y="0"/>
                </a:moveTo>
                <a:lnTo>
                  <a:pt x="7894" y="0"/>
                </a:lnTo>
                <a:cubicBezTo>
                  <a:pt x="8595" y="534"/>
                  <a:pt x="9496" y="2969"/>
                  <a:pt x="7461" y="4937"/>
                </a:cubicBezTo>
                <a:cubicBezTo>
                  <a:pt x="6617" y="5733"/>
                  <a:pt x="5533" y="6081"/>
                  <a:pt x="4471" y="6081"/>
                </a:cubicBezTo>
                <a:cubicBezTo>
                  <a:pt x="2551" y="6081"/>
                  <a:pt x="704" y="4945"/>
                  <a:pt x="489" y="3269"/>
                </a:cubicBezTo>
                <a:lnTo>
                  <a:pt x="489" y="3269"/>
                </a:lnTo>
                <a:cubicBezTo>
                  <a:pt x="0" y="6311"/>
                  <a:pt x="2452" y="8822"/>
                  <a:pt x="5253" y="8822"/>
                </a:cubicBezTo>
                <a:cubicBezTo>
                  <a:pt x="5892" y="8822"/>
                  <a:pt x="6549" y="8692"/>
                  <a:pt x="7194" y="8406"/>
                </a:cubicBezTo>
                <a:cubicBezTo>
                  <a:pt x="10696" y="6872"/>
                  <a:pt x="11097" y="2069"/>
                  <a:pt x="7894"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33" name="Google Shape;596;p41">
            <a:extLst>
              <a:ext uri="{FF2B5EF4-FFF2-40B4-BE49-F238E27FC236}">
                <a16:creationId xmlns:a16="http://schemas.microsoft.com/office/drawing/2014/main" xmlns="" id="{80227AE4-9028-0B6B-99A7-CACB511FCE54}"/>
              </a:ext>
            </a:extLst>
          </p:cNvPr>
          <p:cNvSpPr/>
          <p:nvPr/>
        </p:nvSpPr>
        <p:spPr>
          <a:xfrm>
            <a:off x="2053755" y="3310207"/>
            <a:ext cx="40169" cy="54459"/>
          </a:xfrm>
          <a:custGeom>
            <a:avLst/>
            <a:gdLst/>
            <a:ahLst/>
            <a:cxnLst/>
            <a:rect l="l" t="t" r="r" b="b"/>
            <a:pathLst>
              <a:path w="2603" h="3529" extrusionOk="0">
                <a:moveTo>
                  <a:pt x="2381" y="1"/>
                </a:moveTo>
                <a:cubicBezTo>
                  <a:pt x="2354" y="1"/>
                  <a:pt x="2327" y="5"/>
                  <a:pt x="2302" y="13"/>
                </a:cubicBezTo>
                <a:cubicBezTo>
                  <a:pt x="1602" y="46"/>
                  <a:pt x="1068" y="580"/>
                  <a:pt x="601" y="1114"/>
                </a:cubicBezTo>
                <a:cubicBezTo>
                  <a:pt x="568" y="1147"/>
                  <a:pt x="534" y="1181"/>
                  <a:pt x="534" y="1247"/>
                </a:cubicBezTo>
                <a:cubicBezTo>
                  <a:pt x="368" y="1481"/>
                  <a:pt x="234" y="1748"/>
                  <a:pt x="167" y="2048"/>
                </a:cubicBezTo>
                <a:cubicBezTo>
                  <a:pt x="34" y="2348"/>
                  <a:pt x="1" y="2715"/>
                  <a:pt x="101" y="3015"/>
                </a:cubicBezTo>
                <a:cubicBezTo>
                  <a:pt x="188" y="3335"/>
                  <a:pt x="453" y="3528"/>
                  <a:pt x="762" y="3528"/>
                </a:cubicBezTo>
                <a:cubicBezTo>
                  <a:pt x="808" y="3528"/>
                  <a:pt x="854" y="3524"/>
                  <a:pt x="901" y="3516"/>
                </a:cubicBezTo>
                <a:cubicBezTo>
                  <a:pt x="1235" y="3416"/>
                  <a:pt x="1368" y="3049"/>
                  <a:pt x="1468" y="2715"/>
                </a:cubicBezTo>
                <a:cubicBezTo>
                  <a:pt x="1735" y="1914"/>
                  <a:pt x="2102" y="1114"/>
                  <a:pt x="2536" y="380"/>
                </a:cubicBezTo>
                <a:cubicBezTo>
                  <a:pt x="2569" y="313"/>
                  <a:pt x="2602" y="213"/>
                  <a:pt x="2569" y="113"/>
                </a:cubicBezTo>
                <a:cubicBezTo>
                  <a:pt x="2544" y="38"/>
                  <a:pt x="2463" y="1"/>
                  <a:pt x="2381"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34" name="Google Shape;597;p41">
            <a:extLst>
              <a:ext uri="{FF2B5EF4-FFF2-40B4-BE49-F238E27FC236}">
                <a16:creationId xmlns:a16="http://schemas.microsoft.com/office/drawing/2014/main" xmlns="" id="{8B859953-50DA-7D19-6ECB-F3AE1C0D25ED}"/>
              </a:ext>
            </a:extLst>
          </p:cNvPr>
          <p:cNvSpPr/>
          <p:nvPr/>
        </p:nvSpPr>
        <p:spPr>
          <a:xfrm>
            <a:off x="2100729" y="3232276"/>
            <a:ext cx="96666" cy="100817"/>
          </a:xfrm>
          <a:custGeom>
            <a:avLst/>
            <a:gdLst/>
            <a:ahLst/>
            <a:cxnLst/>
            <a:rect l="l" t="t" r="r" b="b"/>
            <a:pathLst>
              <a:path w="6264" h="6533" extrusionOk="0">
                <a:moveTo>
                  <a:pt x="5160" y="0"/>
                </a:moveTo>
                <a:cubicBezTo>
                  <a:pt x="5084" y="0"/>
                  <a:pt x="5007" y="9"/>
                  <a:pt x="4929" y="26"/>
                </a:cubicBezTo>
                <a:cubicBezTo>
                  <a:pt x="2327" y="593"/>
                  <a:pt x="392" y="2728"/>
                  <a:pt x="92" y="5363"/>
                </a:cubicBezTo>
                <a:cubicBezTo>
                  <a:pt x="1" y="6113"/>
                  <a:pt x="591" y="6532"/>
                  <a:pt x="1171" y="6532"/>
                </a:cubicBezTo>
                <a:cubicBezTo>
                  <a:pt x="1648" y="6532"/>
                  <a:pt x="2118" y="6248"/>
                  <a:pt x="2194" y="5630"/>
                </a:cubicBezTo>
                <a:cubicBezTo>
                  <a:pt x="2394" y="3862"/>
                  <a:pt x="3661" y="2428"/>
                  <a:pt x="5396" y="2061"/>
                </a:cubicBezTo>
                <a:cubicBezTo>
                  <a:pt x="5930" y="1927"/>
                  <a:pt x="6263" y="1460"/>
                  <a:pt x="6197" y="927"/>
                </a:cubicBezTo>
                <a:lnTo>
                  <a:pt x="6163" y="927"/>
                </a:lnTo>
                <a:cubicBezTo>
                  <a:pt x="6105" y="375"/>
                  <a:pt x="5668" y="0"/>
                  <a:pt x="5160"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35" name="Google Shape;598;p41">
            <a:extLst>
              <a:ext uri="{FF2B5EF4-FFF2-40B4-BE49-F238E27FC236}">
                <a16:creationId xmlns:a16="http://schemas.microsoft.com/office/drawing/2014/main" xmlns="" id="{960894D1-BD64-3129-7411-7232C4311784}"/>
              </a:ext>
            </a:extLst>
          </p:cNvPr>
          <p:cNvSpPr/>
          <p:nvPr/>
        </p:nvSpPr>
        <p:spPr>
          <a:xfrm>
            <a:off x="1036065" y="3365484"/>
            <a:ext cx="818494" cy="854003"/>
          </a:xfrm>
          <a:custGeom>
            <a:avLst/>
            <a:gdLst/>
            <a:ahLst/>
            <a:cxnLst/>
            <a:rect l="l" t="t" r="r" b="b"/>
            <a:pathLst>
              <a:path w="53039" h="55340" extrusionOk="0">
                <a:moveTo>
                  <a:pt x="1" y="0"/>
                </a:moveTo>
                <a:cubicBezTo>
                  <a:pt x="1" y="17913"/>
                  <a:pt x="7906" y="55340"/>
                  <a:pt x="26519" y="55340"/>
                </a:cubicBezTo>
                <a:cubicBezTo>
                  <a:pt x="45166" y="55340"/>
                  <a:pt x="53038" y="17913"/>
                  <a:pt x="53038"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ysClr val="windowText" lastClr="000000"/>
              </a:solidFill>
              <a:effectLst/>
              <a:uLnTx/>
              <a:uFillTx/>
            </a:endParaRPr>
          </a:p>
        </p:txBody>
      </p:sp>
      <p:sp>
        <p:nvSpPr>
          <p:cNvPr id="236" name="Google Shape;599;p41">
            <a:extLst>
              <a:ext uri="{FF2B5EF4-FFF2-40B4-BE49-F238E27FC236}">
                <a16:creationId xmlns:a16="http://schemas.microsoft.com/office/drawing/2014/main" xmlns="" id="{C8168D26-2B5A-886B-1CC8-917855B1EDF1}"/>
              </a:ext>
            </a:extLst>
          </p:cNvPr>
          <p:cNvSpPr/>
          <p:nvPr/>
        </p:nvSpPr>
        <p:spPr>
          <a:xfrm>
            <a:off x="1084501" y="3259092"/>
            <a:ext cx="818494" cy="854003"/>
          </a:xfrm>
          <a:custGeom>
            <a:avLst/>
            <a:gdLst/>
            <a:ahLst/>
            <a:cxnLst/>
            <a:rect l="l" t="t" r="r" b="b"/>
            <a:pathLst>
              <a:path w="53039" h="55340" extrusionOk="0">
                <a:moveTo>
                  <a:pt x="1" y="0"/>
                </a:moveTo>
                <a:cubicBezTo>
                  <a:pt x="1" y="17913"/>
                  <a:pt x="7906" y="55340"/>
                  <a:pt x="26519" y="55340"/>
                </a:cubicBezTo>
                <a:cubicBezTo>
                  <a:pt x="45166" y="55340"/>
                  <a:pt x="53038" y="17913"/>
                  <a:pt x="53038" y="0"/>
                </a:cubicBezTo>
                <a:close/>
              </a:path>
            </a:pathLst>
          </a:custGeom>
          <a:solidFill>
            <a:schemeClr val="accent5"/>
          </a:solidFill>
          <a:ln>
            <a:solidFill>
              <a:schemeClr val="accent1"/>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37" name="Google Shape;600;p41">
            <a:extLst>
              <a:ext uri="{FF2B5EF4-FFF2-40B4-BE49-F238E27FC236}">
                <a16:creationId xmlns:a16="http://schemas.microsoft.com/office/drawing/2014/main" xmlns="" id="{DE73A8C4-91AC-CE6F-6AAB-659C069CA8A2}"/>
              </a:ext>
            </a:extLst>
          </p:cNvPr>
          <p:cNvSpPr/>
          <p:nvPr/>
        </p:nvSpPr>
        <p:spPr>
          <a:xfrm>
            <a:off x="1490088" y="3365484"/>
            <a:ext cx="364981" cy="348515"/>
          </a:xfrm>
          <a:custGeom>
            <a:avLst/>
            <a:gdLst/>
            <a:ahLst/>
            <a:cxnLst/>
            <a:rect l="l" t="t" r="r" b="b"/>
            <a:pathLst>
              <a:path w="23651" h="22584" extrusionOk="0">
                <a:moveTo>
                  <a:pt x="23617" y="0"/>
                </a:moveTo>
                <a:cubicBezTo>
                  <a:pt x="22884" y="10775"/>
                  <a:pt x="19915" y="18113"/>
                  <a:pt x="15211" y="20715"/>
                </a:cubicBezTo>
                <a:cubicBezTo>
                  <a:pt x="14244" y="21249"/>
                  <a:pt x="13068" y="21516"/>
                  <a:pt x="11838" y="21516"/>
                </a:cubicBezTo>
                <a:cubicBezTo>
                  <a:pt x="10608" y="21516"/>
                  <a:pt x="9324" y="21249"/>
                  <a:pt x="8140" y="20715"/>
                </a:cubicBezTo>
                <a:cubicBezTo>
                  <a:pt x="4170" y="18847"/>
                  <a:pt x="1435" y="14411"/>
                  <a:pt x="1035" y="12276"/>
                </a:cubicBezTo>
                <a:lnTo>
                  <a:pt x="1" y="12476"/>
                </a:lnTo>
                <a:cubicBezTo>
                  <a:pt x="468" y="14878"/>
                  <a:pt x="3370" y="19648"/>
                  <a:pt x="7706" y="21649"/>
                </a:cubicBezTo>
                <a:cubicBezTo>
                  <a:pt x="9107" y="22250"/>
                  <a:pt x="10608" y="22550"/>
                  <a:pt x="12143" y="22583"/>
                </a:cubicBezTo>
                <a:cubicBezTo>
                  <a:pt x="13410" y="22583"/>
                  <a:pt x="14644" y="22250"/>
                  <a:pt x="15712" y="21649"/>
                </a:cubicBezTo>
                <a:cubicBezTo>
                  <a:pt x="18947" y="19881"/>
                  <a:pt x="21382" y="16078"/>
                  <a:pt x="22917" y="10641"/>
                </a:cubicBezTo>
                <a:cubicBezTo>
                  <a:pt x="23384" y="7105"/>
                  <a:pt x="23617" y="3570"/>
                  <a:pt x="23651"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38" name="Google Shape;601;p41">
            <a:extLst>
              <a:ext uri="{FF2B5EF4-FFF2-40B4-BE49-F238E27FC236}">
                <a16:creationId xmlns:a16="http://schemas.microsoft.com/office/drawing/2014/main" xmlns="" id="{009E6555-DD7F-69AC-7905-6404383B35FD}"/>
              </a:ext>
            </a:extLst>
          </p:cNvPr>
          <p:cNvSpPr/>
          <p:nvPr/>
        </p:nvSpPr>
        <p:spPr>
          <a:xfrm>
            <a:off x="1586352" y="3521455"/>
            <a:ext cx="154952" cy="646042"/>
          </a:xfrm>
          <a:custGeom>
            <a:avLst/>
            <a:gdLst/>
            <a:ahLst/>
            <a:cxnLst/>
            <a:rect l="l" t="t" r="r" b="b"/>
            <a:pathLst>
              <a:path w="10041" h="41864" extrusionOk="0">
                <a:moveTo>
                  <a:pt x="9207" y="1"/>
                </a:moveTo>
                <a:cubicBezTo>
                  <a:pt x="9207" y="18714"/>
                  <a:pt x="6105" y="32724"/>
                  <a:pt x="0" y="41864"/>
                </a:cubicBezTo>
                <a:cubicBezTo>
                  <a:pt x="801" y="41230"/>
                  <a:pt x="1535" y="40530"/>
                  <a:pt x="2235" y="39829"/>
                </a:cubicBezTo>
                <a:cubicBezTo>
                  <a:pt x="7406" y="30556"/>
                  <a:pt x="10041" y="17280"/>
                  <a:pt x="10041"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39" name="Google Shape;602;p41">
            <a:extLst>
              <a:ext uri="{FF2B5EF4-FFF2-40B4-BE49-F238E27FC236}">
                <a16:creationId xmlns:a16="http://schemas.microsoft.com/office/drawing/2014/main" xmlns="" id="{4D46EB68-02F6-D294-6883-51CEF72AEAD6}"/>
              </a:ext>
            </a:extLst>
          </p:cNvPr>
          <p:cNvSpPr/>
          <p:nvPr/>
        </p:nvSpPr>
        <p:spPr>
          <a:xfrm>
            <a:off x="1036065" y="3365484"/>
            <a:ext cx="644515" cy="854003"/>
          </a:xfrm>
          <a:custGeom>
            <a:avLst/>
            <a:gdLst/>
            <a:ahLst/>
            <a:cxnLst/>
            <a:rect l="l" t="t" r="r" b="b"/>
            <a:pathLst>
              <a:path w="41765" h="55340" extrusionOk="0">
                <a:moveTo>
                  <a:pt x="41764" y="44832"/>
                </a:moveTo>
                <a:cubicBezTo>
                  <a:pt x="41763" y="44834"/>
                  <a:pt x="41762" y="44836"/>
                  <a:pt x="41760" y="44838"/>
                </a:cubicBezTo>
                <a:lnTo>
                  <a:pt x="41760" y="44838"/>
                </a:lnTo>
                <a:cubicBezTo>
                  <a:pt x="41763" y="44834"/>
                  <a:pt x="41764" y="44832"/>
                  <a:pt x="41764" y="44832"/>
                </a:cubicBezTo>
                <a:close/>
                <a:moveTo>
                  <a:pt x="1" y="0"/>
                </a:moveTo>
                <a:cubicBezTo>
                  <a:pt x="1" y="17913"/>
                  <a:pt x="7906" y="55340"/>
                  <a:pt x="26519" y="55340"/>
                </a:cubicBezTo>
                <a:cubicBezTo>
                  <a:pt x="32789" y="55340"/>
                  <a:pt x="37825" y="51139"/>
                  <a:pt x="41760" y="44838"/>
                </a:cubicBezTo>
                <a:lnTo>
                  <a:pt x="41760" y="44838"/>
                </a:lnTo>
                <a:cubicBezTo>
                  <a:pt x="41617" y="45028"/>
                  <a:pt x="36831" y="50438"/>
                  <a:pt x="31144" y="50438"/>
                </a:cubicBezTo>
                <a:cubicBezTo>
                  <a:pt x="29083" y="50438"/>
                  <a:pt x="26904" y="49728"/>
                  <a:pt x="24785" y="47801"/>
                </a:cubicBezTo>
                <a:cubicBezTo>
                  <a:pt x="16679" y="40463"/>
                  <a:pt x="15145" y="19047"/>
                  <a:pt x="17413" y="14377"/>
                </a:cubicBezTo>
                <a:lnTo>
                  <a:pt x="17413" y="0"/>
                </a:ln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ysClr val="windowText" lastClr="000000"/>
              </a:solidFill>
              <a:effectLst/>
              <a:uLnTx/>
              <a:uFillTx/>
            </a:endParaRPr>
          </a:p>
        </p:txBody>
      </p:sp>
      <p:sp>
        <p:nvSpPr>
          <p:cNvPr id="240" name="Google Shape;603;p41">
            <a:extLst>
              <a:ext uri="{FF2B5EF4-FFF2-40B4-BE49-F238E27FC236}">
                <a16:creationId xmlns:a16="http://schemas.microsoft.com/office/drawing/2014/main" xmlns="" id="{E5107396-20BF-1CA1-D3F9-70F61A55612E}"/>
              </a:ext>
            </a:extLst>
          </p:cNvPr>
          <p:cNvSpPr/>
          <p:nvPr/>
        </p:nvSpPr>
        <p:spPr>
          <a:xfrm>
            <a:off x="1036065" y="3128558"/>
            <a:ext cx="818494" cy="472834"/>
          </a:xfrm>
          <a:custGeom>
            <a:avLst/>
            <a:gdLst/>
            <a:ahLst/>
            <a:cxnLst/>
            <a:rect l="l" t="t" r="r" b="b"/>
            <a:pathLst>
              <a:path w="53039" h="30640" extrusionOk="0">
                <a:moveTo>
                  <a:pt x="26532" y="1"/>
                </a:moveTo>
                <a:cubicBezTo>
                  <a:pt x="19748" y="1"/>
                  <a:pt x="12960" y="1493"/>
                  <a:pt x="7773" y="4479"/>
                </a:cubicBezTo>
                <a:cubicBezTo>
                  <a:pt x="2602" y="7481"/>
                  <a:pt x="1" y="11384"/>
                  <a:pt x="1" y="15320"/>
                </a:cubicBezTo>
                <a:cubicBezTo>
                  <a:pt x="1" y="19256"/>
                  <a:pt x="2602" y="23192"/>
                  <a:pt x="7773" y="26161"/>
                </a:cubicBezTo>
                <a:cubicBezTo>
                  <a:pt x="12943" y="29146"/>
                  <a:pt x="19731" y="30639"/>
                  <a:pt x="26519" y="30639"/>
                </a:cubicBezTo>
                <a:cubicBezTo>
                  <a:pt x="33308" y="30639"/>
                  <a:pt x="40096" y="29146"/>
                  <a:pt x="45266" y="26161"/>
                </a:cubicBezTo>
                <a:cubicBezTo>
                  <a:pt x="50470" y="23192"/>
                  <a:pt x="53038" y="19256"/>
                  <a:pt x="53038" y="15320"/>
                </a:cubicBezTo>
                <a:cubicBezTo>
                  <a:pt x="53038" y="11384"/>
                  <a:pt x="50470" y="7481"/>
                  <a:pt x="45266" y="4479"/>
                </a:cubicBezTo>
                <a:cubicBezTo>
                  <a:pt x="40096" y="1493"/>
                  <a:pt x="33316" y="1"/>
                  <a:pt x="26532"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41" name="Google Shape;604;p41">
            <a:extLst>
              <a:ext uri="{FF2B5EF4-FFF2-40B4-BE49-F238E27FC236}">
                <a16:creationId xmlns:a16="http://schemas.microsoft.com/office/drawing/2014/main" xmlns="" id="{B1F550F1-5371-424D-776E-EF47E33C543E}"/>
              </a:ext>
            </a:extLst>
          </p:cNvPr>
          <p:cNvSpPr/>
          <p:nvPr/>
        </p:nvSpPr>
        <p:spPr>
          <a:xfrm>
            <a:off x="1036065" y="3128558"/>
            <a:ext cx="818494" cy="472834"/>
          </a:xfrm>
          <a:custGeom>
            <a:avLst/>
            <a:gdLst/>
            <a:ahLst/>
            <a:cxnLst/>
            <a:rect l="l" t="t" r="r" b="b"/>
            <a:pathLst>
              <a:path w="53039" h="30640" extrusionOk="0">
                <a:moveTo>
                  <a:pt x="26532" y="1"/>
                </a:moveTo>
                <a:cubicBezTo>
                  <a:pt x="19748" y="1"/>
                  <a:pt x="12960" y="1493"/>
                  <a:pt x="7773" y="4479"/>
                </a:cubicBezTo>
                <a:cubicBezTo>
                  <a:pt x="2602" y="7481"/>
                  <a:pt x="1" y="11384"/>
                  <a:pt x="1" y="15320"/>
                </a:cubicBezTo>
                <a:cubicBezTo>
                  <a:pt x="1" y="19256"/>
                  <a:pt x="2602" y="23192"/>
                  <a:pt x="7773" y="26161"/>
                </a:cubicBezTo>
                <a:cubicBezTo>
                  <a:pt x="12943" y="29146"/>
                  <a:pt x="19731" y="30639"/>
                  <a:pt x="26519" y="30639"/>
                </a:cubicBezTo>
                <a:cubicBezTo>
                  <a:pt x="33308" y="30639"/>
                  <a:pt x="40096" y="29146"/>
                  <a:pt x="45266" y="26161"/>
                </a:cubicBezTo>
                <a:cubicBezTo>
                  <a:pt x="50470" y="23192"/>
                  <a:pt x="53038" y="19256"/>
                  <a:pt x="53038" y="15320"/>
                </a:cubicBezTo>
                <a:cubicBezTo>
                  <a:pt x="53038" y="11384"/>
                  <a:pt x="50470" y="7481"/>
                  <a:pt x="45266" y="4479"/>
                </a:cubicBezTo>
                <a:cubicBezTo>
                  <a:pt x="40096" y="1493"/>
                  <a:pt x="33316" y="1"/>
                  <a:pt x="26532"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ysClr val="windowText" lastClr="000000"/>
              </a:solidFill>
              <a:effectLst/>
              <a:uLnTx/>
              <a:uFillTx/>
            </a:endParaRPr>
          </a:p>
        </p:txBody>
      </p:sp>
      <p:sp>
        <p:nvSpPr>
          <p:cNvPr id="242" name="Google Shape;605;p41">
            <a:extLst>
              <a:ext uri="{FF2B5EF4-FFF2-40B4-BE49-F238E27FC236}">
                <a16:creationId xmlns:a16="http://schemas.microsoft.com/office/drawing/2014/main" xmlns="" id="{76607B64-5216-F29E-0080-F252E36E59B5}"/>
              </a:ext>
            </a:extLst>
          </p:cNvPr>
          <p:cNvSpPr/>
          <p:nvPr/>
        </p:nvSpPr>
        <p:spPr>
          <a:xfrm>
            <a:off x="1036065" y="3129067"/>
            <a:ext cx="771643" cy="472927"/>
          </a:xfrm>
          <a:custGeom>
            <a:avLst/>
            <a:gdLst/>
            <a:ahLst/>
            <a:cxnLst/>
            <a:rect l="l" t="t" r="r" b="b"/>
            <a:pathLst>
              <a:path w="50003" h="30646" extrusionOk="0">
                <a:moveTo>
                  <a:pt x="26503" y="1"/>
                </a:moveTo>
                <a:cubicBezTo>
                  <a:pt x="19715" y="1"/>
                  <a:pt x="12926" y="1494"/>
                  <a:pt x="7739" y="4479"/>
                </a:cubicBezTo>
                <a:cubicBezTo>
                  <a:pt x="2569" y="7481"/>
                  <a:pt x="1" y="11384"/>
                  <a:pt x="1" y="15320"/>
                </a:cubicBezTo>
                <a:cubicBezTo>
                  <a:pt x="1" y="19256"/>
                  <a:pt x="2569" y="23159"/>
                  <a:pt x="7739" y="26161"/>
                </a:cubicBezTo>
                <a:cubicBezTo>
                  <a:pt x="12925" y="29155"/>
                  <a:pt x="19717" y="30645"/>
                  <a:pt x="26500" y="30645"/>
                </a:cubicBezTo>
                <a:cubicBezTo>
                  <a:pt x="31281" y="30645"/>
                  <a:pt x="36057" y="29905"/>
                  <a:pt x="40263" y="28430"/>
                </a:cubicBezTo>
                <a:lnTo>
                  <a:pt x="40263" y="28430"/>
                </a:lnTo>
                <a:cubicBezTo>
                  <a:pt x="37286" y="29345"/>
                  <a:pt x="34054" y="29765"/>
                  <a:pt x="30928" y="29765"/>
                </a:cubicBezTo>
                <a:cubicBezTo>
                  <a:pt x="23124" y="29765"/>
                  <a:pt x="15988" y="27151"/>
                  <a:pt x="15178" y="23126"/>
                </a:cubicBezTo>
                <a:lnTo>
                  <a:pt x="15178" y="23126"/>
                </a:lnTo>
                <a:cubicBezTo>
                  <a:pt x="17785" y="24208"/>
                  <a:pt x="22064" y="25024"/>
                  <a:pt x="26762" y="25024"/>
                </a:cubicBezTo>
                <a:cubicBezTo>
                  <a:pt x="33363" y="25024"/>
                  <a:pt x="40791" y="23411"/>
                  <a:pt x="45566" y="18656"/>
                </a:cubicBezTo>
                <a:cubicBezTo>
                  <a:pt x="48569" y="15787"/>
                  <a:pt x="50003" y="11684"/>
                  <a:pt x="49436" y="7581"/>
                </a:cubicBezTo>
                <a:cubicBezTo>
                  <a:pt x="48168" y="6381"/>
                  <a:pt x="46767" y="5346"/>
                  <a:pt x="45266" y="4479"/>
                </a:cubicBezTo>
                <a:cubicBezTo>
                  <a:pt x="40079" y="1494"/>
                  <a:pt x="33291" y="1"/>
                  <a:pt x="26503"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ysClr val="windowText" lastClr="000000"/>
              </a:solidFill>
              <a:effectLst/>
              <a:uLnTx/>
              <a:uFillTx/>
            </a:endParaRPr>
          </a:p>
        </p:txBody>
      </p:sp>
      <p:sp>
        <p:nvSpPr>
          <p:cNvPr id="243" name="Google Shape;606;p41">
            <a:extLst>
              <a:ext uri="{FF2B5EF4-FFF2-40B4-BE49-F238E27FC236}">
                <a16:creationId xmlns:a16="http://schemas.microsoft.com/office/drawing/2014/main" xmlns="" id="{4C085F79-F233-9B88-EF90-991197B67FB5}"/>
              </a:ext>
            </a:extLst>
          </p:cNvPr>
          <p:cNvSpPr/>
          <p:nvPr/>
        </p:nvSpPr>
        <p:spPr>
          <a:xfrm>
            <a:off x="956791" y="3535667"/>
            <a:ext cx="267698" cy="280321"/>
          </a:xfrm>
          <a:custGeom>
            <a:avLst/>
            <a:gdLst/>
            <a:ahLst/>
            <a:cxnLst/>
            <a:rect l="l" t="t" r="r" b="b"/>
            <a:pathLst>
              <a:path w="17347" h="18165" extrusionOk="0">
                <a:moveTo>
                  <a:pt x="7548" y="1"/>
                </a:moveTo>
                <a:cubicBezTo>
                  <a:pt x="6888" y="1"/>
                  <a:pt x="6289" y="154"/>
                  <a:pt x="5771" y="447"/>
                </a:cubicBezTo>
                <a:cubicBezTo>
                  <a:pt x="1402" y="3182"/>
                  <a:pt x="1" y="8887"/>
                  <a:pt x="2569" y="13356"/>
                </a:cubicBezTo>
                <a:cubicBezTo>
                  <a:pt x="4336" y="16432"/>
                  <a:pt x="7572" y="18165"/>
                  <a:pt x="10896" y="18165"/>
                </a:cubicBezTo>
                <a:cubicBezTo>
                  <a:pt x="12404" y="18165"/>
                  <a:pt x="13929" y="17808"/>
                  <a:pt x="15345" y="17059"/>
                </a:cubicBezTo>
                <a:cubicBezTo>
                  <a:pt x="16579" y="16325"/>
                  <a:pt x="17346" y="14824"/>
                  <a:pt x="17346" y="12656"/>
                </a:cubicBezTo>
                <a:cubicBezTo>
                  <a:pt x="17346" y="8319"/>
                  <a:pt x="14311" y="3082"/>
                  <a:pt x="10575" y="914"/>
                </a:cubicBezTo>
                <a:cubicBezTo>
                  <a:pt x="9490" y="294"/>
                  <a:pt x="8461" y="1"/>
                  <a:pt x="7548"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44" name="Google Shape;607;p41">
            <a:extLst>
              <a:ext uri="{FF2B5EF4-FFF2-40B4-BE49-F238E27FC236}">
                <a16:creationId xmlns:a16="http://schemas.microsoft.com/office/drawing/2014/main" xmlns="" id="{B4B13667-02A4-313F-43C7-D7CE046022CD}"/>
              </a:ext>
            </a:extLst>
          </p:cNvPr>
          <p:cNvSpPr/>
          <p:nvPr/>
        </p:nvSpPr>
        <p:spPr>
          <a:xfrm>
            <a:off x="961313" y="3652209"/>
            <a:ext cx="263176" cy="166649"/>
          </a:xfrm>
          <a:custGeom>
            <a:avLst/>
            <a:gdLst/>
            <a:ahLst/>
            <a:cxnLst/>
            <a:rect l="l" t="t" r="r" b="b"/>
            <a:pathLst>
              <a:path w="17054" h="10799" extrusionOk="0">
                <a:moveTo>
                  <a:pt x="775" y="0"/>
                </a:moveTo>
                <a:lnTo>
                  <a:pt x="775" y="0"/>
                </a:lnTo>
                <a:cubicBezTo>
                  <a:pt x="0" y="6069"/>
                  <a:pt x="4863" y="10798"/>
                  <a:pt x="10288" y="10798"/>
                </a:cubicBezTo>
                <a:cubicBezTo>
                  <a:pt x="11870" y="10798"/>
                  <a:pt x="13500" y="10396"/>
                  <a:pt x="15052" y="9507"/>
                </a:cubicBezTo>
                <a:cubicBezTo>
                  <a:pt x="16286" y="8773"/>
                  <a:pt x="17053" y="7272"/>
                  <a:pt x="17053" y="5104"/>
                </a:cubicBezTo>
                <a:cubicBezTo>
                  <a:pt x="17020" y="4170"/>
                  <a:pt x="16920" y="3269"/>
                  <a:pt x="16686" y="2369"/>
                </a:cubicBezTo>
                <a:cubicBezTo>
                  <a:pt x="16686" y="5104"/>
                  <a:pt x="15018" y="7906"/>
                  <a:pt x="9781" y="8373"/>
                </a:cubicBezTo>
                <a:cubicBezTo>
                  <a:pt x="9531" y="8395"/>
                  <a:pt x="9285" y="8406"/>
                  <a:pt x="9042" y="8406"/>
                </a:cubicBezTo>
                <a:cubicBezTo>
                  <a:pt x="4525" y="8406"/>
                  <a:pt x="1313" y="4654"/>
                  <a:pt x="775"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45" name="Google Shape;608;p41">
            <a:extLst>
              <a:ext uri="{FF2B5EF4-FFF2-40B4-BE49-F238E27FC236}">
                <a16:creationId xmlns:a16="http://schemas.microsoft.com/office/drawing/2014/main" xmlns="" id="{83D29A5B-B025-3A47-C788-DE41D294F4FC}"/>
              </a:ext>
            </a:extLst>
          </p:cNvPr>
          <p:cNvSpPr/>
          <p:nvPr/>
        </p:nvSpPr>
        <p:spPr>
          <a:xfrm>
            <a:off x="991791" y="3666021"/>
            <a:ext cx="83934" cy="108270"/>
          </a:xfrm>
          <a:custGeom>
            <a:avLst/>
            <a:gdLst/>
            <a:ahLst/>
            <a:cxnLst/>
            <a:rect l="l" t="t" r="r" b="b"/>
            <a:pathLst>
              <a:path w="5439" h="7016" extrusionOk="0">
                <a:moveTo>
                  <a:pt x="1517" y="1"/>
                </a:moveTo>
                <a:cubicBezTo>
                  <a:pt x="621" y="1"/>
                  <a:pt x="1" y="711"/>
                  <a:pt x="1" y="1941"/>
                </a:cubicBezTo>
                <a:cubicBezTo>
                  <a:pt x="101" y="3842"/>
                  <a:pt x="1135" y="5610"/>
                  <a:pt x="2736" y="6644"/>
                </a:cubicBezTo>
                <a:cubicBezTo>
                  <a:pt x="3173" y="6896"/>
                  <a:pt x="3584" y="7016"/>
                  <a:pt x="3948" y="7016"/>
                </a:cubicBezTo>
                <a:cubicBezTo>
                  <a:pt x="4834" y="7016"/>
                  <a:pt x="5438" y="6306"/>
                  <a:pt x="5438" y="5076"/>
                </a:cubicBezTo>
                <a:cubicBezTo>
                  <a:pt x="5338" y="3175"/>
                  <a:pt x="4337" y="1407"/>
                  <a:pt x="2736" y="373"/>
                </a:cubicBezTo>
                <a:cubicBezTo>
                  <a:pt x="2299" y="120"/>
                  <a:pt x="1885" y="1"/>
                  <a:pt x="1517"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46" name="Google Shape;609;p41">
            <a:extLst>
              <a:ext uri="{FF2B5EF4-FFF2-40B4-BE49-F238E27FC236}">
                <a16:creationId xmlns:a16="http://schemas.microsoft.com/office/drawing/2014/main" xmlns="" id="{5BDF9119-68B3-6E9D-3FC7-E35C10316201}"/>
              </a:ext>
            </a:extLst>
          </p:cNvPr>
          <p:cNvSpPr/>
          <p:nvPr/>
        </p:nvSpPr>
        <p:spPr>
          <a:xfrm>
            <a:off x="1006729" y="3666098"/>
            <a:ext cx="69505" cy="99443"/>
          </a:xfrm>
          <a:custGeom>
            <a:avLst/>
            <a:gdLst/>
            <a:ahLst/>
            <a:cxnLst/>
            <a:rect l="l" t="t" r="r" b="b"/>
            <a:pathLst>
              <a:path w="4504" h="6444" extrusionOk="0">
                <a:moveTo>
                  <a:pt x="400" y="1"/>
                </a:moveTo>
                <a:cubicBezTo>
                  <a:pt x="134" y="435"/>
                  <a:pt x="0" y="902"/>
                  <a:pt x="34" y="1369"/>
                </a:cubicBezTo>
                <a:cubicBezTo>
                  <a:pt x="134" y="3270"/>
                  <a:pt x="1134" y="5038"/>
                  <a:pt x="2735" y="6072"/>
                </a:cubicBezTo>
                <a:cubicBezTo>
                  <a:pt x="3095" y="6312"/>
                  <a:pt x="3509" y="6444"/>
                  <a:pt x="3953" y="6444"/>
                </a:cubicBezTo>
                <a:cubicBezTo>
                  <a:pt x="4002" y="6444"/>
                  <a:pt x="4053" y="6442"/>
                  <a:pt x="4103" y="6439"/>
                </a:cubicBezTo>
                <a:cubicBezTo>
                  <a:pt x="4370" y="6039"/>
                  <a:pt x="4503" y="5538"/>
                  <a:pt x="4470" y="5071"/>
                </a:cubicBezTo>
                <a:cubicBezTo>
                  <a:pt x="4370" y="3170"/>
                  <a:pt x="3369" y="1402"/>
                  <a:pt x="1768" y="368"/>
                </a:cubicBezTo>
                <a:cubicBezTo>
                  <a:pt x="1334" y="101"/>
                  <a:pt x="867" y="1"/>
                  <a:pt x="400"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47" name="Google Shape;610;p41">
            <a:extLst>
              <a:ext uri="{FF2B5EF4-FFF2-40B4-BE49-F238E27FC236}">
                <a16:creationId xmlns:a16="http://schemas.microsoft.com/office/drawing/2014/main" xmlns="" id="{B8ACD9BC-0D46-EDDF-1529-45994500F465}"/>
              </a:ext>
            </a:extLst>
          </p:cNvPr>
          <p:cNvSpPr/>
          <p:nvPr/>
        </p:nvSpPr>
        <p:spPr>
          <a:xfrm>
            <a:off x="1008782" y="3702656"/>
            <a:ext cx="67453" cy="62885"/>
          </a:xfrm>
          <a:custGeom>
            <a:avLst/>
            <a:gdLst/>
            <a:ahLst/>
            <a:cxnLst/>
            <a:rect l="l" t="t" r="r" b="b"/>
            <a:pathLst>
              <a:path w="4371" h="4075" extrusionOk="0">
                <a:moveTo>
                  <a:pt x="1" y="0"/>
                </a:moveTo>
                <a:cubicBezTo>
                  <a:pt x="368" y="1535"/>
                  <a:pt x="1302" y="2836"/>
                  <a:pt x="2602" y="3703"/>
                </a:cubicBezTo>
                <a:cubicBezTo>
                  <a:pt x="2962" y="3943"/>
                  <a:pt x="3376" y="4075"/>
                  <a:pt x="3820" y="4075"/>
                </a:cubicBezTo>
                <a:cubicBezTo>
                  <a:pt x="3869" y="4075"/>
                  <a:pt x="3920" y="4073"/>
                  <a:pt x="3970" y="4070"/>
                </a:cubicBezTo>
                <a:cubicBezTo>
                  <a:pt x="4237" y="3670"/>
                  <a:pt x="4370" y="3169"/>
                  <a:pt x="4337" y="2702"/>
                </a:cubicBezTo>
                <a:cubicBezTo>
                  <a:pt x="4337" y="2235"/>
                  <a:pt x="4237" y="1768"/>
                  <a:pt x="4104" y="1335"/>
                </a:cubicBezTo>
                <a:cubicBezTo>
                  <a:pt x="3847" y="1807"/>
                  <a:pt x="3401" y="2001"/>
                  <a:pt x="2894" y="2001"/>
                </a:cubicBezTo>
                <a:cubicBezTo>
                  <a:pt x="1753" y="2001"/>
                  <a:pt x="301" y="1017"/>
                  <a:pt x="1"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48" name="Google Shape;611;p41">
            <a:extLst>
              <a:ext uri="{FF2B5EF4-FFF2-40B4-BE49-F238E27FC236}">
                <a16:creationId xmlns:a16="http://schemas.microsoft.com/office/drawing/2014/main" xmlns="" id="{312868CD-7A47-8146-897A-27785E19DDFD}"/>
              </a:ext>
            </a:extLst>
          </p:cNvPr>
          <p:cNvSpPr/>
          <p:nvPr/>
        </p:nvSpPr>
        <p:spPr>
          <a:xfrm>
            <a:off x="934354" y="3635155"/>
            <a:ext cx="189442" cy="433807"/>
          </a:xfrm>
          <a:custGeom>
            <a:avLst/>
            <a:gdLst/>
            <a:ahLst/>
            <a:cxnLst/>
            <a:rect l="l" t="t" r="r" b="b"/>
            <a:pathLst>
              <a:path w="12276" h="28111" extrusionOk="0">
                <a:moveTo>
                  <a:pt x="5505" y="0"/>
                </a:moveTo>
                <a:cubicBezTo>
                  <a:pt x="5150" y="0"/>
                  <a:pt x="4861" y="153"/>
                  <a:pt x="4671" y="458"/>
                </a:cubicBezTo>
                <a:cubicBezTo>
                  <a:pt x="4637" y="491"/>
                  <a:pt x="4604" y="524"/>
                  <a:pt x="4570" y="591"/>
                </a:cubicBezTo>
                <a:cubicBezTo>
                  <a:pt x="1001" y="6896"/>
                  <a:pt x="1" y="17303"/>
                  <a:pt x="8306" y="28111"/>
                </a:cubicBezTo>
                <a:lnTo>
                  <a:pt x="12276" y="25042"/>
                </a:lnTo>
                <a:cubicBezTo>
                  <a:pt x="6072" y="16970"/>
                  <a:pt x="6072" y="9397"/>
                  <a:pt x="8240" y="4427"/>
                </a:cubicBezTo>
                <a:cubicBezTo>
                  <a:pt x="8340" y="4194"/>
                  <a:pt x="8373" y="3927"/>
                  <a:pt x="8373" y="3693"/>
                </a:cubicBezTo>
                <a:cubicBezTo>
                  <a:pt x="8306" y="2292"/>
                  <a:pt x="7573" y="1025"/>
                  <a:pt x="6405" y="258"/>
                </a:cubicBezTo>
                <a:cubicBezTo>
                  <a:pt x="6076" y="86"/>
                  <a:pt x="5772" y="0"/>
                  <a:pt x="5505"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49" name="Google Shape;612;p41">
            <a:extLst>
              <a:ext uri="{FF2B5EF4-FFF2-40B4-BE49-F238E27FC236}">
                <a16:creationId xmlns:a16="http://schemas.microsoft.com/office/drawing/2014/main" xmlns="" id="{A1C106B2-A302-8491-F904-9B5590690E6D}"/>
              </a:ext>
            </a:extLst>
          </p:cNvPr>
          <p:cNvSpPr/>
          <p:nvPr/>
        </p:nvSpPr>
        <p:spPr>
          <a:xfrm>
            <a:off x="1030402" y="4108871"/>
            <a:ext cx="61851" cy="125029"/>
          </a:xfrm>
          <a:custGeom>
            <a:avLst/>
            <a:gdLst/>
            <a:ahLst/>
            <a:cxnLst/>
            <a:rect l="l" t="t" r="r" b="b"/>
            <a:pathLst>
              <a:path w="4008" h="8102" extrusionOk="0">
                <a:moveTo>
                  <a:pt x="2544" y="1"/>
                </a:moveTo>
                <a:cubicBezTo>
                  <a:pt x="2257" y="1"/>
                  <a:pt x="1965" y="127"/>
                  <a:pt x="1735" y="430"/>
                </a:cubicBezTo>
                <a:cubicBezTo>
                  <a:pt x="101" y="2531"/>
                  <a:pt x="1" y="5400"/>
                  <a:pt x="1468" y="7602"/>
                </a:cubicBezTo>
                <a:cubicBezTo>
                  <a:pt x="1668" y="7902"/>
                  <a:pt x="2002" y="8102"/>
                  <a:pt x="2336" y="8102"/>
                </a:cubicBezTo>
                <a:cubicBezTo>
                  <a:pt x="3170" y="8069"/>
                  <a:pt x="3670" y="7168"/>
                  <a:pt x="3236" y="6467"/>
                </a:cubicBezTo>
                <a:cubicBezTo>
                  <a:pt x="2236" y="5000"/>
                  <a:pt x="2302" y="3065"/>
                  <a:pt x="3403" y="1697"/>
                </a:cubicBezTo>
                <a:cubicBezTo>
                  <a:pt x="4007" y="875"/>
                  <a:pt x="3298" y="1"/>
                  <a:pt x="2544" y="1"/>
                </a:cubicBezTo>
                <a:close/>
              </a:path>
            </a:pathLst>
          </a:custGeom>
          <a:solidFill>
            <a:schemeClr val="accent1"/>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50" name="Google Shape;613;p41">
            <a:extLst>
              <a:ext uri="{FF2B5EF4-FFF2-40B4-BE49-F238E27FC236}">
                <a16:creationId xmlns:a16="http://schemas.microsoft.com/office/drawing/2014/main" xmlns="" id="{3F495C6C-FAA9-FF5F-B24F-ACEAA2349942}"/>
              </a:ext>
            </a:extLst>
          </p:cNvPr>
          <p:cNvSpPr/>
          <p:nvPr/>
        </p:nvSpPr>
        <p:spPr>
          <a:xfrm>
            <a:off x="1010325" y="4018949"/>
            <a:ext cx="166804" cy="148332"/>
          </a:xfrm>
          <a:custGeom>
            <a:avLst/>
            <a:gdLst/>
            <a:ahLst/>
            <a:cxnLst/>
            <a:rect l="l" t="t" r="r" b="b"/>
            <a:pathLst>
              <a:path w="10809" h="9612" extrusionOk="0">
                <a:moveTo>
                  <a:pt x="5423" y="0"/>
                </a:moveTo>
                <a:cubicBezTo>
                  <a:pt x="4049" y="0"/>
                  <a:pt x="2684" y="585"/>
                  <a:pt x="1735" y="1720"/>
                </a:cubicBezTo>
                <a:cubicBezTo>
                  <a:pt x="1" y="3755"/>
                  <a:pt x="301" y="6790"/>
                  <a:pt x="2336" y="8492"/>
                </a:cubicBezTo>
                <a:cubicBezTo>
                  <a:pt x="3235" y="9244"/>
                  <a:pt x="4331" y="9611"/>
                  <a:pt x="5420" y="9611"/>
                </a:cubicBezTo>
                <a:cubicBezTo>
                  <a:pt x="6794" y="9611"/>
                  <a:pt x="8158" y="9026"/>
                  <a:pt x="9107" y="7891"/>
                </a:cubicBezTo>
                <a:cubicBezTo>
                  <a:pt x="10808" y="5856"/>
                  <a:pt x="10542" y="2821"/>
                  <a:pt x="8507" y="1120"/>
                </a:cubicBezTo>
                <a:cubicBezTo>
                  <a:pt x="7607" y="368"/>
                  <a:pt x="6512" y="0"/>
                  <a:pt x="5423"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51" name="Google Shape;614;p41">
            <a:extLst>
              <a:ext uri="{FF2B5EF4-FFF2-40B4-BE49-F238E27FC236}">
                <a16:creationId xmlns:a16="http://schemas.microsoft.com/office/drawing/2014/main" xmlns="" id="{9E3AC4C7-5445-DDCA-D632-21F5D6B7723A}"/>
              </a:ext>
            </a:extLst>
          </p:cNvPr>
          <p:cNvSpPr/>
          <p:nvPr/>
        </p:nvSpPr>
        <p:spPr>
          <a:xfrm>
            <a:off x="1007840" y="4018764"/>
            <a:ext cx="143039" cy="148748"/>
          </a:xfrm>
          <a:custGeom>
            <a:avLst/>
            <a:gdLst/>
            <a:ahLst/>
            <a:cxnLst/>
            <a:rect l="l" t="t" r="r" b="b"/>
            <a:pathLst>
              <a:path w="9269" h="9639" extrusionOk="0">
                <a:moveTo>
                  <a:pt x="5535" y="0"/>
                </a:moveTo>
                <a:cubicBezTo>
                  <a:pt x="2452" y="0"/>
                  <a:pt x="0" y="3029"/>
                  <a:pt x="962" y="6235"/>
                </a:cubicBezTo>
                <a:cubicBezTo>
                  <a:pt x="1643" y="8418"/>
                  <a:pt x="3609" y="9639"/>
                  <a:pt x="5607" y="9639"/>
                </a:cubicBezTo>
                <a:cubicBezTo>
                  <a:pt x="6937" y="9639"/>
                  <a:pt x="8281" y="9097"/>
                  <a:pt x="9268" y="7937"/>
                </a:cubicBezTo>
                <a:lnTo>
                  <a:pt x="9235" y="7937"/>
                </a:lnTo>
                <a:cubicBezTo>
                  <a:pt x="8958" y="8229"/>
                  <a:pt x="8270" y="8514"/>
                  <a:pt x="7441" y="8514"/>
                </a:cubicBezTo>
                <a:cubicBezTo>
                  <a:pt x="6473" y="8514"/>
                  <a:pt x="5315" y="8125"/>
                  <a:pt x="4398" y="6903"/>
                </a:cubicBezTo>
                <a:cubicBezTo>
                  <a:pt x="2463" y="4301"/>
                  <a:pt x="4265" y="198"/>
                  <a:pt x="6900" y="198"/>
                </a:cubicBezTo>
                <a:cubicBezTo>
                  <a:pt x="6437" y="63"/>
                  <a:pt x="5980" y="0"/>
                  <a:pt x="5535"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52" name="Google Shape;615;p41">
            <a:extLst>
              <a:ext uri="{FF2B5EF4-FFF2-40B4-BE49-F238E27FC236}">
                <a16:creationId xmlns:a16="http://schemas.microsoft.com/office/drawing/2014/main" xmlns="" id="{44E0F067-678B-E0BA-3A60-992C7DDC6AF3}"/>
              </a:ext>
            </a:extLst>
          </p:cNvPr>
          <p:cNvSpPr/>
          <p:nvPr/>
        </p:nvSpPr>
        <p:spPr>
          <a:xfrm>
            <a:off x="1100416" y="4031927"/>
            <a:ext cx="52515" cy="43425"/>
          </a:xfrm>
          <a:custGeom>
            <a:avLst/>
            <a:gdLst/>
            <a:ahLst/>
            <a:cxnLst/>
            <a:rect l="l" t="t" r="r" b="b"/>
            <a:pathLst>
              <a:path w="3403" h="2814" extrusionOk="0">
                <a:moveTo>
                  <a:pt x="825" y="0"/>
                </a:moveTo>
                <a:cubicBezTo>
                  <a:pt x="751" y="0"/>
                  <a:pt x="676" y="4"/>
                  <a:pt x="601" y="12"/>
                </a:cubicBezTo>
                <a:cubicBezTo>
                  <a:pt x="267" y="79"/>
                  <a:pt x="0" y="379"/>
                  <a:pt x="34" y="746"/>
                </a:cubicBezTo>
                <a:cubicBezTo>
                  <a:pt x="100" y="1079"/>
                  <a:pt x="434" y="1246"/>
                  <a:pt x="734" y="1380"/>
                </a:cubicBezTo>
                <a:cubicBezTo>
                  <a:pt x="1535" y="1780"/>
                  <a:pt x="2268" y="2213"/>
                  <a:pt x="2969" y="2747"/>
                </a:cubicBezTo>
                <a:cubicBezTo>
                  <a:pt x="3036" y="2781"/>
                  <a:pt x="3102" y="2814"/>
                  <a:pt x="3202" y="2814"/>
                </a:cubicBezTo>
                <a:cubicBezTo>
                  <a:pt x="3303" y="2781"/>
                  <a:pt x="3336" y="2647"/>
                  <a:pt x="3336" y="2547"/>
                </a:cubicBezTo>
                <a:cubicBezTo>
                  <a:pt x="3403" y="1847"/>
                  <a:pt x="2902" y="1246"/>
                  <a:pt x="2435" y="746"/>
                </a:cubicBezTo>
                <a:cubicBezTo>
                  <a:pt x="2402" y="712"/>
                  <a:pt x="2369" y="679"/>
                  <a:pt x="2335" y="646"/>
                </a:cubicBezTo>
                <a:cubicBezTo>
                  <a:pt x="2102" y="446"/>
                  <a:pt x="1868" y="279"/>
                  <a:pt x="1568" y="179"/>
                </a:cubicBezTo>
                <a:cubicBezTo>
                  <a:pt x="1335" y="49"/>
                  <a:pt x="1082" y="0"/>
                  <a:pt x="825"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53" name="Google Shape;616;p41">
            <a:extLst>
              <a:ext uri="{FF2B5EF4-FFF2-40B4-BE49-F238E27FC236}">
                <a16:creationId xmlns:a16="http://schemas.microsoft.com/office/drawing/2014/main" xmlns="" id="{5C332044-A065-60FE-4CB8-B5BECDA55A08}"/>
              </a:ext>
            </a:extLst>
          </p:cNvPr>
          <p:cNvSpPr/>
          <p:nvPr/>
        </p:nvSpPr>
        <p:spPr>
          <a:xfrm>
            <a:off x="1118950" y="4083532"/>
            <a:ext cx="100909" cy="101990"/>
          </a:xfrm>
          <a:custGeom>
            <a:avLst/>
            <a:gdLst/>
            <a:ahLst/>
            <a:cxnLst/>
            <a:rect l="l" t="t" r="r" b="b"/>
            <a:pathLst>
              <a:path w="6539" h="6609" extrusionOk="0">
                <a:moveTo>
                  <a:pt x="1448" y="0"/>
                </a:moveTo>
                <a:cubicBezTo>
                  <a:pt x="335" y="0"/>
                  <a:pt x="0" y="1763"/>
                  <a:pt x="1234" y="2072"/>
                </a:cubicBezTo>
                <a:cubicBezTo>
                  <a:pt x="2969" y="2472"/>
                  <a:pt x="4236" y="3940"/>
                  <a:pt x="4370" y="5708"/>
                </a:cubicBezTo>
                <a:cubicBezTo>
                  <a:pt x="4470" y="6208"/>
                  <a:pt x="4904" y="6608"/>
                  <a:pt x="5437" y="6608"/>
                </a:cubicBezTo>
                <a:lnTo>
                  <a:pt x="5537" y="6608"/>
                </a:lnTo>
                <a:cubicBezTo>
                  <a:pt x="6104" y="6542"/>
                  <a:pt x="6538" y="6041"/>
                  <a:pt x="6471" y="5474"/>
                </a:cubicBezTo>
                <a:cubicBezTo>
                  <a:pt x="6204" y="2839"/>
                  <a:pt x="4303" y="671"/>
                  <a:pt x="1735" y="37"/>
                </a:cubicBezTo>
                <a:cubicBezTo>
                  <a:pt x="1634" y="12"/>
                  <a:pt x="1538" y="0"/>
                  <a:pt x="1448"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54" name="Google Shape;617;p41">
            <a:extLst>
              <a:ext uri="{FF2B5EF4-FFF2-40B4-BE49-F238E27FC236}">
                <a16:creationId xmlns:a16="http://schemas.microsoft.com/office/drawing/2014/main" xmlns="" id="{5ABC6753-3849-A2C8-4A90-682244E628A0}"/>
              </a:ext>
            </a:extLst>
          </p:cNvPr>
          <p:cNvSpPr/>
          <p:nvPr/>
        </p:nvSpPr>
        <p:spPr>
          <a:xfrm>
            <a:off x="1115848" y="3048898"/>
            <a:ext cx="659946" cy="441554"/>
          </a:xfrm>
          <a:custGeom>
            <a:avLst/>
            <a:gdLst/>
            <a:ahLst/>
            <a:cxnLst/>
            <a:rect l="l" t="t" r="r" b="b"/>
            <a:pathLst>
              <a:path w="42765" h="28613" extrusionOk="0">
                <a:moveTo>
                  <a:pt x="21379" y="1"/>
                </a:moveTo>
                <a:cubicBezTo>
                  <a:pt x="15904" y="1"/>
                  <a:pt x="10425" y="1201"/>
                  <a:pt x="6239" y="3603"/>
                </a:cubicBezTo>
                <a:cubicBezTo>
                  <a:pt x="2069" y="6038"/>
                  <a:pt x="1" y="9174"/>
                  <a:pt x="1" y="12343"/>
                </a:cubicBezTo>
                <a:lnTo>
                  <a:pt x="1" y="16246"/>
                </a:lnTo>
                <a:cubicBezTo>
                  <a:pt x="1" y="19414"/>
                  <a:pt x="2069" y="22583"/>
                  <a:pt x="6239" y="24985"/>
                </a:cubicBezTo>
                <a:cubicBezTo>
                  <a:pt x="10408" y="27404"/>
                  <a:pt x="15887" y="28613"/>
                  <a:pt x="21366" y="28613"/>
                </a:cubicBezTo>
                <a:cubicBezTo>
                  <a:pt x="26845" y="28613"/>
                  <a:pt x="32324" y="27404"/>
                  <a:pt x="36494" y="24985"/>
                </a:cubicBezTo>
                <a:cubicBezTo>
                  <a:pt x="40663" y="22583"/>
                  <a:pt x="42765" y="19414"/>
                  <a:pt x="42765" y="16246"/>
                </a:cubicBezTo>
                <a:lnTo>
                  <a:pt x="42765" y="12343"/>
                </a:lnTo>
                <a:cubicBezTo>
                  <a:pt x="42765" y="9174"/>
                  <a:pt x="40663" y="6038"/>
                  <a:pt x="36494" y="3603"/>
                </a:cubicBezTo>
                <a:cubicBezTo>
                  <a:pt x="32324" y="1201"/>
                  <a:pt x="26853" y="1"/>
                  <a:pt x="21379"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55" name="Google Shape;618;p41">
            <a:extLst>
              <a:ext uri="{FF2B5EF4-FFF2-40B4-BE49-F238E27FC236}">
                <a16:creationId xmlns:a16="http://schemas.microsoft.com/office/drawing/2014/main" xmlns="" id="{F7650DBE-0728-FC3A-D995-A403147F56A0}"/>
              </a:ext>
            </a:extLst>
          </p:cNvPr>
          <p:cNvSpPr/>
          <p:nvPr/>
        </p:nvSpPr>
        <p:spPr>
          <a:xfrm>
            <a:off x="1115848" y="3058682"/>
            <a:ext cx="381462" cy="431693"/>
          </a:xfrm>
          <a:custGeom>
            <a:avLst/>
            <a:gdLst/>
            <a:ahLst/>
            <a:cxnLst/>
            <a:rect l="l" t="t" r="r" b="b"/>
            <a:pathLst>
              <a:path w="24719" h="27974" extrusionOk="0">
                <a:moveTo>
                  <a:pt x="14578" y="0"/>
                </a:moveTo>
                <a:cubicBezTo>
                  <a:pt x="11643" y="534"/>
                  <a:pt x="8841" y="1535"/>
                  <a:pt x="6239" y="2969"/>
                </a:cubicBezTo>
                <a:cubicBezTo>
                  <a:pt x="2069" y="5404"/>
                  <a:pt x="1" y="8540"/>
                  <a:pt x="1" y="11709"/>
                </a:cubicBezTo>
                <a:lnTo>
                  <a:pt x="1" y="15612"/>
                </a:lnTo>
                <a:cubicBezTo>
                  <a:pt x="1" y="18780"/>
                  <a:pt x="2069" y="21949"/>
                  <a:pt x="6239" y="24351"/>
                </a:cubicBezTo>
                <a:cubicBezTo>
                  <a:pt x="10419" y="26760"/>
                  <a:pt x="15886" y="27973"/>
                  <a:pt x="21362" y="27973"/>
                </a:cubicBezTo>
                <a:cubicBezTo>
                  <a:pt x="22484" y="27973"/>
                  <a:pt x="23607" y="27922"/>
                  <a:pt x="24719" y="27820"/>
                </a:cubicBezTo>
                <a:lnTo>
                  <a:pt x="24719" y="27820"/>
                </a:lnTo>
                <a:cubicBezTo>
                  <a:pt x="24614" y="27822"/>
                  <a:pt x="24508" y="27823"/>
                  <a:pt x="24402" y="27823"/>
                </a:cubicBezTo>
                <a:cubicBezTo>
                  <a:pt x="19311" y="27823"/>
                  <a:pt x="12912" y="25462"/>
                  <a:pt x="14578" y="19548"/>
                </a:cubicBezTo>
                <a:lnTo>
                  <a:pt x="14578" y="0"/>
                </a:lnTo>
                <a:close/>
              </a:path>
            </a:pathLst>
          </a:custGeom>
          <a:solidFill>
            <a:schemeClr val="accent5"/>
          </a:solidFill>
          <a:ln>
            <a:solidFill>
              <a:schemeClr val="accent1"/>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56" name="Google Shape;619;p41">
            <a:extLst>
              <a:ext uri="{FF2B5EF4-FFF2-40B4-BE49-F238E27FC236}">
                <a16:creationId xmlns:a16="http://schemas.microsoft.com/office/drawing/2014/main" xmlns="" id="{7EAEE199-CDCC-E5E0-B077-FFA87089383D}"/>
              </a:ext>
            </a:extLst>
          </p:cNvPr>
          <p:cNvSpPr/>
          <p:nvPr/>
        </p:nvSpPr>
        <p:spPr>
          <a:xfrm>
            <a:off x="1115339" y="3048512"/>
            <a:ext cx="659946" cy="381524"/>
          </a:xfrm>
          <a:custGeom>
            <a:avLst/>
            <a:gdLst/>
            <a:ahLst/>
            <a:cxnLst/>
            <a:rect l="l" t="t" r="r" b="b"/>
            <a:pathLst>
              <a:path w="42765" h="24723" extrusionOk="0">
                <a:moveTo>
                  <a:pt x="21387" y="1"/>
                </a:moveTo>
                <a:cubicBezTo>
                  <a:pt x="15912" y="1"/>
                  <a:pt x="10441" y="1210"/>
                  <a:pt x="6272" y="3628"/>
                </a:cubicBezTo>
                <a:cubicBezTo>
                  <a:pt x="2102" y="6030"/>
                  <a:pt x="1" y="9165"/>
                  <a:pt x="1" y="12334"/>
                </a:cubicBezTo>
                <a:cubicBezTo>
                  <a:pt x="1" y="15537"/>
                  <a:pt x="2102" y="18706"/>
                  <a:pt x="6272" y="21107"/>
                </a:cubicBezTo>
                <a:cubicBezTo>
                  <a:pt x="10449" y="23513"/>
                  <a:pt x="15939" y="24722"/>
                  <a:pt x="21428" y="24722"/>
                </a:cubicBezTo>
                <a:cubicBezTo>
                  <a:pt x="26897" y="24722"/>
                  <a:pt x="32364" y="23522"/>
                  <a:pt x="36527" y="21107"/>
                </a:cubicBezTo>
                <a:cubicBezTo>
                  <a:pt x="40696" y="18706"/>
                  <a:pt x="42764" y="15503"/>
                  <a:pt x="42764" y="12334"/>
                </a:cubicBezTo>
                <a:cubicBezTo>
                  <a:pt x="42764" y="9199"/>
                  <a:pt x="40696" y="6030"/>
                  <a:pt x="36527" y="3628"/>
                </a:cubicBezTo>
                <a:cubicBezTo>
                  <a:pt x="32340" y="1210"/>
                  <a:pt x="26861" y="1"/>
                  <a:pt x="21387"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57" name="Google Shape;620;p41">
            <a:extLst>
              <a:ext uri="{FF2B5EF4-FFF2-40B4-BE49-F238E27FC236}">
                <a16:creationId xmlns:a16="http://schemas.microsoft.com/office/drawing/2014/main" xmlns="" id="{9F0DCC3F-BF82-9ABD-4950-C5FB5445A65D}"/>
              </a:ext>
            </a:extLst>
          </p:cNvPr>
          <p:cNvSpPr/>
          <p:nvPr/>
        </p:nvSpPr>
        <p:spPr>
          <a:xfrm>
            <a:off x="1774761" y="3133326"/>
            <a:ext cx="150322" cy="195106"/>
          </a:xfrm>
          <a:custGeom>
            <a:avLst/>
            <a:gdLst/>
            <a:ahLst/>
            <a:cxnLst/>
            <a:rect l="l" t="t" r="r" b="b"/>
            <a:pathLst>
              <a:path w="9741" h="12643" extrusionOk="0">
                <a:moveTo>
                  <a:pt x="0" y="0"/>
                </a:moveTo>
                <a:lnTo>
                  <a:pt x="0" y="0"/>
                </a:lnTo>
                <a:cubicBezTo>
                  <a:pt x="67" y="234"/>
                  <a:pt x="300" y="1001"/>
                  <a:pt x="400" y="1468"/>
                </a:cubicBezTo>
                <a:cubicBezTo>
                  <a:pt x="2335" y="2168"/>
                  <a:pt x="4136" y="3102"/>
                  <a:pt x="5838" y="4270"/>
                </a:cubicBezTo>
                <a:cubicBezTo>
                  <a:pt x="7305" y="5271"/>
                  <a:pt x="8106" y="6405"/>
                  <a:pt x="8239" y="7639"/>
                </a:cubicBezTo>
                <a:cubicBezTo>
                  <a:pt x="8439" y="9307"/>
                  <a:pt x="7405" y="10808"/>
                  <a:pt x="6505" y="11809"/>
                </a:cubicBezTo>
                <a:lnTo>
                  <a:pt x="7439" y="12643"/>
                </a:lnTo>
                <a:cubicBezTo>
                  <a:pt x="8506" y="11475"/>
                  <a:pt x="9740" y="9607"/>
                  <a:pt x="9507" y="7506"/>
                </a:cubicBezTo>
                <a:cubicBezTo>
                  <a:pt x="9307" y="5904"/>
                  <a:pt x="8306" y="4470"/>
                  <a:pt x="6538" y="3236"/>
                </a:cubicBezTo>
                <a:cubicBezTo>
                  <a:pt x="4537" y="1835"/>
                  <a:pt x="2335" y="734"/>
                  <a:pt x="0"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58" name="Google Shape;621;p41">
            <a:extLst>
              <a:ext uri="{FF2B5EF4-FFF2-40B4-BE49-F238E27FC236}">
                <a16:creationId xmlns:a16="http://schemas.microsoft.com/office/drawing/2014/main" xmlns="" id="{697563EF-FBC5-17C3-397B-DF6A19450EB0}"/>
              </a:ext>
            </a:extLst>
          </p:cNvPr>
          <p:cNvSpPr/>
          <p:nvPr/>
        </p:nvSpPr>
        <p:spPr>
          <a:xfrm>
            <a:off x="1814390" y="3296812"/>
            <a:ext cx="103487" cy="91450"/>
          </a:xfrm>
          <a:custGeom>
            <a:avLst/>
            <a:gdLst/>
            <a:ahLst/>
            <a:cxnLst/>
            <a:rect l="l" t="t" r="r" b="b"/>
            <a:pathLst>
              <a:path w="6706" h="5926" extrusionOk="0">
                <a:moveTo>
                  <a:pt x="4181" y="1"/>
                </a:moveTo>
                <a:cubicBezTo>
                  <a:pt x="3444" y="1"/>
                  <a:pt x="2725" y="676"/>
                  <a:pt x="1635" y="2015"/>
                </a:cubicBezTo>
                <a:cubicBezTo>
                  <a:pt x="1" y="3983"/>
                  <a:pt x="468" y="4784"/>
                  <a:pt x="1468" y="5551"/>
                </a:cubicBezTo>
                <a:cubicBezTo>
                  <a:pt x="1782" y="5802"/>
                  <a:pt x="2107" y="5926"/>
                  <a:pt x="2443" y="5926"/>
                </a:cubicBezTo>
                <a:cubicBezTo>
                  <a:pt x="3177" y="5926"/>
                  <a:pt x="3968" y="5338"/>
                  <a:pt x="4837" y="4217"/>
                </a:cubicBezTo>
                <a:cubicBezTo>
                  <a:pt x="6238" y="2382"/>
                  <a:pt x="6705" y="1582"/>
                  <a:pt x="5271" y="447"/>
                </a:cubicBezTo>
                <a:cubicBezTo>
                  <a:pt x="4877" y="149"/>
                  <a:pt x="4527" y="1"/>
                  <a:pt x="4181"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59" name="Google Shape;622;p41">
            <a:extLst>
              <a:ext uri="{FF2B5EF4-FFF2-40B4-BE49-F238E27FC236}">
                <a16:creationId xmlns:a16="http://schemas.microsoft.com/office/drawing/2014/main" xmlns="" id="{E3B106F0-1C0F-B6E0-1343-DDBE471D93F1}"/>
              </a:ext>
            </a:extLst>
          </p:cNvPr>
          <p:cNvSpPr/>
          <p:nvPr/>
        </p:nvSpPr>
        <p:spPr>
          <a:xfrm>
            <a:off x="1831890" y="3308262"/>
            <a:ext cx="44799" cy="68039"/>
          </a:xfrm>
          <a:custGeom>
            <a:avLst/>
            <a:gdLst/>
            <a:ahLst/>
            <a:cxnLst/>
            <a:rect l="l" t="t" r="r" b="b"/>
            <a:pathLst>
              <a:path w="2903" h="4409" extrusionOk="0">
                <a:moveTo>
                  <a:pt x="2668" y="0"/>
                </a:moveTo>
                <a:cubicBezTo>
                  <a:pt x="2533" y="0"/>
                  <a:pt x="2370" y="65"/>
                  <a:pt x="2269" y="106"/>
                </a:cubicBezTo>
                <a:cubicBezTo>
                  <a:pt x="2202" y="172"/>
                  <a:pt x="2136" y="239"/>
                  <a:pt x="2102" y="306"/>
                </a:cubicBezTo>
                <a:cubicBezTo>
                  <a:pt x="1969" y="406"/>
                  <a:pt x="1869" y="506"/>
                  <a:pt x="1769" y="639"/>
                </a:cubicBezTo>
                <a:lnTo>
                  <a:pt x="1335" y="1073"/>
                </a:lnTo>
                <a:cubicBezTo>
                  <a:pt x="901" y="1473"/>
                  <a:pt x="534" y="1907"/>
                  <a:pt x="268" y="2441"/>
                </a:cubicBezTo>
                <a:cubicBezTo>
                  <a:pt x="67" y="2774"/>
                  <a:pt x="1" y="3175"/>
                  <a:pt x="134" y="3542"/>
                </a:cubicBezTo>
                <a:cubicBezTo>
                  <a:pt x="201" y="3708"/>
                  <a:pt x="334" y="3842"/>
                  <a:pt x="468" y="3975"/>
                </a:cubicBezTo>
                <a:cubicBezTo>
                  <a:pt x="735" y="4209"/>
                  <a:pt x="1068" y="4375"/>
                  <a:pt x="1435" y="4409"/>
                </a:cubicBezTo>
                <a:cubicBezTo>
                  <a:pt x="1502" y="4409"/>
                  <a:pt x="1568" y="4409"/>
                  <a:pt x="1635" y="4375"/>
                </a:cubicBezTo>
                <a:cubicBezTo>
                  <a:pt x="1702" y="4309"/>
                  <a:pt x="1735" y="4209"/>
                  <a:pt x="1735" y="4142"/>
                </a:cubicBezTo>
                <a:cubicBezTo>
                  <a:pt x="1769" y="3742"/>
                  <a:pt x="1669" y="3341"/>
                  <a:pt x="1735" y="2974"/>
                </a:cubicBezTo>
                <a:cubicBezTo>
                  <a:pt x="1835" y="1974"/>
                  <a:pt x="2869" y="1273"/>
                  <a:pt x="2903" y="272"/>
                </a:cubicBezTo>
                <a:cubicBezTo>
                  <a:pt x="2903" y="206"/>
                  <a:pt x="2869" y="172"/>
                  <a:pt x="2869" y="106"/>
                </a:cubicBezTo>
                <a:cubicBezTo>
                  <a:pt x="2830" y="27"/>
                  <a:pt x="2755" y="0"/>
                  <a:pt x="2668"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60" name="Google Shape;623;p41">
            <a:extLst>
              <a:ext uri="{FF2B5EF4-FFF2-40B4-BE49-F238E27FC236}">
                <a16:creationId xmlns:a16="http://schemas.microsoft.com/office/drawing/2014/main" xmlns="" id="{EEE57769-C52B-D973-88EB-CF162D6BA373}"/>
              </a:ext>
            </a:extLst>
          </p:cNvPr>
          <p:cNvSpPr/>
          <p:nvPr/>
        </p:nvSpPr>
        <p:spPr>
          <a:xfrm>
            <a:off x="1073133" y="2849687"/>
            <a:ext cx="744884" cy="588126"/>
          </a:xfrm>
          <a:custGeom>
            <a:avLst/>
            <a:gdLst/>
            <a:ahLst/>
            <a:cxnLst/>
            <a:rect l="l" t="t" r="r" b="b"/>
            <a:pathLst>
              <a:path w="48269" h="38111" extrusionOk="0">
                <a:moveTo>
                  <a:pt x="24117" y="0"/>
                </a:moveTo>
                <a:cubicBezTo>
                  <a:pt x="10775" y="0"/>
                  <a:pt x="0" y="10908"/>
                  <a:pt x="167" y="24284"/>
                </a:cubicBezTo>
                <a:cubicBezTo>
                  <a:pt x="167" y="27820"/>
                  <a:pt x="2502" y="31356"/>
                  <a:pt x="7205" y="34058"/>
                </a:cubicBezTo>
                <a:cubicBezTo>
                  <a:pt x="11875" y="36760"/>
                  <a:pt x="18005" y="38111"/>
                  <a:pt x="24134" y="38111"/>
                </a:cubicBezTo>
                <a:cubicBezTo>
                  <a:pt x="30264" y="38111"/>
                  <a:pt x="36393" y="36760"/>
                  <a:pt x="41063" y="34058"/>
                </a:cubicBezTo>
                <a:cubicBezTo>
                  <a:pt x="45733" y="31356"/>
                  <a:pt x="48068" y="27820"/>
                  <a:pt x="48068" y="24284"/>
                </a:cubicBezTo>
                <a:cubicBezTo>
                  <a:pt x="48268" y="10908"/>
                  <a:pt x="37494" y="0"/>
                  <a:pt x="24117"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61" name="Google Shape;624;p41">
            <a:extLst>
              <a:ext uri="{FF2B5EF4-FFF2-40B4-BE49-F238E27FC236}">
                <a16:creationId xmlns:a16="http://schemas.microsoft.com/office/drawing/2014/main" xmlns="" id="{07515D3C-4BF8-D7AD-4FF6-C6058E0F9139}"/>
              </a:ext>
            </a:extLst>
          </p:cNvPr>
          <p:cNvSpPr/>
          <p:nvPr/>
        </p:nvSpPr>
        <p:spPr>
          <a:xfrm>
            <a:off x="1073133" y="2849687"/>
            <a:ext cx="744884" cy="588126"/>
          </a:xfrm>
          <a:custGeom>
            <a:avLst/>
            <a:gdLst/>
            <a:ahLst/>
            <a:cxnLst/>
            <a:rect l="l" t="t" r="r" b="b"/>
            <a:pathLst>
              <a:path w="48269" h="38111" extrusionOk="0">
                <a:moveTo>
                  <a:pt x="24117" y="0"/>
                </a:moveTo>
                <a:cubicBezTo>
                  <a:pt x="10775" y="0"/>
                  <a:pt x="0" y="10908"/>
                  <a:pt x="167" y="24284"/>
                </a:cubicBezTo>
                <a:cubicBezTo>
                  <a:pt x="167" y="27820"/>
                  <a:pt x="2502" y="31356"/>
                  <a:pt x="7205" y="34058"/>
                </a:cubicBezTo>
                <a:cubicBezTo>
                  <a:pt x="11875" y="36760"/>
                  <a:pt x="18005" y="38111"/>
                  <a:pt x="24134" y="38111"/>
                </a:cubicBezTo>
                <a:cubicBezTo>
                  <a:pt x="30264" y="38111"/>
                  <a:pt x="36393" y="36760"/>
                  <a:pt x="41063" y="34058"/>
                </a:cubicBezTo>
                <a:cubicBezTo>
                  <a:pt x="45733" y="31356"/>
                  <a:pt x="48068" y="27820"/>
                  <a:pt x="48068" y="24284"/>
                </a:cubicBezTo>
                <a:cubicBezTo>
                  <a:pt x="48268" y="10908"/>
                  <a:pt x="37494" y="0"/>
                  <a:pt x="24117"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62" name="Google Shape;625;p41">
            <a:extLst>
              <a:ext uri="{FF2B5EF4-FFF2-40B4-BE49-F238E27FC236}">
                <a16:creationId xmlns:a16="http://schemas.microsoft.com/office/drawing/2014/main" xmlns="" id="{429B659B-0900-F5AB-5385-DAF0152ADF54}"/>
              </a:ext>
            </a:extLst>
          </p:cNvPr>
          <p:cNvSpPr/>
          <p:nvPr/>
        </p:nvSpPr>
        <p:spPr>
          <a:xfrm>
            <a:off x="1075710" y="2857403"/>
            <a:ext cx="690826" cy="580410"/>
          </a:xfrm>
          <a:custGeom>
            <a:avLst/>
            <a:gdLst/>
            <a:ahLst/>
            <a:cxnLst/>
            <a:rect l="l" t="t" r="r" b="b"/>
            <a:pathLst>
              <a:path w="44766" h="37611" extrusionOk="0">
                <a:moveTo>
                  <a:pt x="21115" y="1"/>
                </a:moveTo>
                <a:cubicBezTo>
                  <a:pt x="9073" y="1435"/>
                  <a:pt x="0" y="11642"/>
                  <a:pt x="0" y="23784"/>
                </a:cubicBezTo>
                <a:cubicBezTo>
                  <a:pt x="0" y="27320"/>
                  <a:pt x="2335" y="30856"/>
                  <a:pt x="7038" y="33558"/>
                </a:cubicBezTo>
                <a:cubicBezTo>
                  <a:pt x="11708" y="36260"/>
                  <a:pt x="17838" y="37611"/>
                  <a:pt x="23967" y="37611"/>
                </a:cubicBezTo>
                <a:cubicBezTo>
                  <a:pt x="30097" y="37611"/>
                  <a:pt x="36226" y="36260"/>
                  <a:pt x="40896" y="33558"/>
                </a:cubicBezTo>
                <a:cubicBezTo>
                  <a:pt x="41930" y="32958"/>
                  <a:pt x="42864" y="32290"/>
                  <a:pt x="43765" y="31557"/>
                </a:cubicBezTo>
                <a:lnTo>
                  <a:pt x="44732" y="30656"/>
                </a:lnTo>
                <a:lnTo>
                  <a:pt x="44765" y="30623"/>
                </a:lnTo>
                <a:lnTo>
                  <a:pt x="44765" y="30623"/>
                </a:lnTo>
                <a:cubicBezTo>
                  <a:pt x="38950" y="34208"/>
                  <a:pt x="32261" y="35943"/>
                  <a:pt x="26743" y="35943"/>
                </a:cubicBezTo>
                <a:cubicBezTo>
                  <a:pt x="20456" y="35943"/>
                  <a:pt x="15691" y="33690"/>
                  <a:pt x="15478" y="29355"/>
                </a:cubicBezTo>
                <a:cubicBezTo>
                  <a:pt x="15244" y="23784"/>
                  <a:pt x="12376" y="19148"/>
                  <a:pt x="8640" y="16980"/>
                </a:cubicBezTo>
                <a:cubicBezTo>
                  <a:pt x="9006" y="8240"/>
                  <a:pt x="14811" y="1302"/>
                  <a:pt x="21115"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63" name="Google Shape;626;p41">
            <a:extLst>
              <a:ext uri="{FF2B5EF4-FFF2-40B4-BE49-F238E27FC236}">
                <a16:creationId xmlns:a16="http://schemas.microsoft.com/office/drawing/2014/main" xmlns="" id="{5A506992-9F33-B740-3880-86556E1FE10D}"/>
              </a:ext>
            </a:extLst>
          </p:cNvPr>
          <p:cNvSpPr/>
          <p:nvPr/>
        </p:nvSpPr>
        <p:spPr>
          <a:xfrm>
            <a:off x="1323300" y="2961908"/>
            <a:ext cx="480813" cy="379008"/>
          </a:xfrm>
          <a:custGeom>
            <a:avLst/>
            <a:gdLst/>
            <a:ahLst/>
            <a:cxnLst/>
            <a:rect l="l" t="t" r="r" b="b"/>
            <a:pathLst>
              <a:path w="31157" h="24560" extrusionOk="0">
                <a:moveTo>
                  <a:pt x="24785" y="0"/>
                </a:moveTo>
                <a:cubicBezTo>
                  <a:pt x="24785" y="2502"/>
                  <a:pt x="23151" y="5004"/>
                  <a:pt x="19848" y="6905"/>
                </a:cubicBezTo>
                <a:cubicBezTo>
                  <a:pt x="16560" y="8804"/>
                  <a:pt x="12237" y="9764"/>
                  <a:pt x="7901" y="9764"/>
                </a:cubicBezTo>
                <a:cubicBezTo>
                  <a:pt x="7134" y="9764"/>
                  <a:pt x="6367" y="9734"/>
                  <a:pt x="5605" y="9674"/>
                </a:cubicBezTo>
                <a:cubicBezTo>
                  <a:pt x="5475" y="9663"/>
                  <a:pt x="5345" y="9657"/>
                  <a:pt x="5217" y="9657"/>
                </a:cubicBezTo>
                <a:cubicBezTo>
                  <a:pt x="3078" y="9657"/>
                  <a:pt x="1248" y="11203"/>
                  <a:pt x="901" y="13343"/>
                </a:cubicBezTo>
                <a:cubicBezTo>
                  <a:pt x="535" y="15611"/>
                  <a:pt x="301" y="17780"/>
                  <a:pt x="201" y="19748"/>
                </a:cubicBezTo>
                <a:cubicBezTo>
                  <a:pt x="1" y="22083"/>
                  <a:pt x="1735" y="24117"/>
                  <a:pt x="4070" y="24384"/>
                </a:cubicBezTo>
                <a:cubicBezTo>
                  <a:pt x="5319" y="24501"/>
                  <a:pt x="6582" y="24560"/>
                  <a:pt x="7845" y="24560"/>
                </a:cubicBezTo>
                <a:cubicBezTo>
                  <a:pt x="13806" y="24560"/>
                  <a:pt x="19783" y="23257"/>
                  <a:pt x="24352" y="20615"/>
                </a:cubicBezTo>
                <a:cubicBezTo>
                  <a:pt x="28888" y="18013"/>
                  <a:pt x="31156" y="14577"/>
                  <a:pt x="31156" y="11142"/>
                </a:cubicBezTo>
                <a:cubicBezTo>
                  <a:pt x="30089" y="6939"/>
                  <a:pt x="27887" y="3069"/>
                  <a:pt x="24785"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64" name="Google Shape;627;p41">
            <a:extLst>
              <a:ext uri="{FF2B5EF4-FFF2-40B4-BE49-F238E27FC236}">
                <a16:creationId xmlns:a16="http://schemas.microsoft.com/office/drawing/2014/main" xmlns="" id="{E4EFB691-AA04-3DA4-4B63-10429ED89D02}"/>
              </a:ext>
            </a:extLst>
          </p:cNvPr>
          <p:cNvSpPr/>
          <p:nvPr/>
        </p:nvSpPr>
        <p:spPr>
          <a:xfrm>
            <a:off x="1461261" y="3170486"/>
            <a:ext cx="142282" cy="78024"/>
          </a:xfrm>
          <a:custGeom>
            <a:avLst/>
            <a:gdLst/>
            <a:ahLst/>
            <a:cxnLst/>
            <a:rect l="l" t="t" r="r" b="b"/>
            <a:pathLst>
              <a:path w="9220" h="5056" extrusionOk="0">
                <a:moveTo>
                  <a:pt x="4768" y="1"/>
                </a:moveTo>
                <a:cubicBezTo>
                  <a:pt x="2655" y="1"/>
                  <a:pt x="574" y="1385"/>
                  <a:pt x="101" y="3830"/>
                </a:cubicBezTo>
                <a:cubicBezTo>
                  <a:pt x="1" y="4397"/>
                  <a:pt x="367" y="4931"/>
                  <a:pt x="935" y="5031"/>
                </a:cubicBezTo>
                <a:cubicBezTo>
                  <a:pt x="968" y="5048"/>
                  <a:pt x="1001" y="5056"/>
                  <a:pt x="1035" y="5056"/>
                </a:cubicBezTo>
                <a:cubicBezTo>
                  <a:pt x="1068" y="5056"/>
                  <a:pt x="1101" y="5048"/>
                  <a:pt x="1135" y="5031"/>
                </a:cubicBezTo>
                <a:cubicBezTo>
                  <a:pt x="1635" y="5031"/>
                  <a:pt x="2069" y="4697"/>
                  <a:pt x="2169" y="4230"/>
                </a:cubicBezTo>
                <a:cubicBezTo>
                  <a:pt x="2424" y="2854"/>
                  <a:pt x="3584" y="2080"/>
                  <a:pt x="4760" y="2080"/>
                </a:cubicBezTo>
                <a:cubicBezTo>
                  <a:pt x="5579" y="2080"/>
                  <a:pt x="6405" y="2455"/>
                  <a:pt x="6939" y="3263"/>
                </a:cubicBezTo>
                <a:cubicBezTo>
                  <a:pt x="7170" y="3590"/>
                  <a:pt x="7476" y="3726"/>
                  <a:pt x="7776" y="3726"/>
                </a:cubicBezTo>
                <a:cubicBezTo>
                  <a:pt x="8516" y="3726"/>
                  <a:pt x="9219" y="2902"/>
                  <a:pt x="8673" y="2095"/>
                </a:cubicBezTo>
                <a:cubicBezTo>
                  <a:pt x="7705" y="663"/>
                  <a:pt x="6229" y="1"/>
                  <a:pt x="4768"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65" name="Google Shape;628;p41">
            <a:extLst>
              <a:ext uri="{FF2B5EF4-FFF2-40B4-BE49-F238E27FC236}">
                <a16:creationId xmlns:a16="http://schemas.microsoft.com/office/drawing/2014/main" xmlns="" id="{ADA3567C-E87D-26BB-515F-7C9A08932F8D}"/>
              </a:ext>
            </a:extLst>
          </p:cNvPr>
          <p:cNvSpPr/>
          <p:nvPr/>
        </p:nvSpPr>
        <p:spPr>
          <a:xfrm>
            <a:off x="1461261" y="3170486"/>
            <a:ext cx="142282" cy="78024"/>
          </a:xfrm>
          <a:custGeom>
            <a:avLst/>
            <a:gdLst/>
            <a:ahLst/>
            <a:cxnLst/>
            <a:rect l="l" t="t" r="r" b="b"/>
            <a:pathLst>
              <a:path w="9220" h="5056" extrusionOk="0">
                <a:moveTo>
                  <a:pt x="4768" y="1"/>
                </a:moveTo>
                <a:cubicBezTo>
                  <a:pt x="2655" y="1"/>
                  <a:pt x="574" y="1385"/>
                  <a:pt x="101" y="3830"/>
                </a:cubicBezTo>
                <a:cubicBezTo>
                  <a:pt x="1" y="4397"/>
                  <a:pt x="367" y="4931"/>
                  <a:pt x="935" y="5031"/>
                </a:cubicBezTo>
                <a:cubicBezTo>
                  <a:pt x="968" y="5048"/>
                  <a:pt x="1001" y="5056"/>
                  <a:pt x="1035" y="5056"/>
                </a:cubicBezTo>
                <a:cubicBezTo>
                  <a:pt x="1068" y="5056"/>
                  <a:pt x="1101" y="5048"/>
                  <a:pt x="1135" y="5031"/>
                </a:cubicBezTo>
                <a:cubicBezTo>
                  <a:pt x="1635" y="5031"/>
                  <a:pt x="2069" y="4697"/>
                  <a:pt x="2169" y="4230"/>
                </a:cubicBezTo>
                <a:cubicBezTo>
                  <a:pt x="2424" y="2854"/>
                  <a:pt x="3584" y="2080"/>
                  <a:pt x="4760" y="2080"/>
                </a:cubicBezTo>
                <a:cubicBezTo>
                  <a:pt x="5579" y="2080"/>
                  <a:pt x="6405" y="2455"/>
                  <a:pt x="6939" y="3263"/>
                </a:cubicBezTo>
                <a:cubicBezTo>
                  <a:pt x="7170" y="3590"/>
                  <a:pt x="7476" y="3726"/>
                  <a:pt x="7776" y="3726"/>
                </a:cubicBezTo>
                <a:cubicBezTo>
                  <a:pt x="8516" y="3726"/>
                  <a:pt x="9219" y="2902"/>
                  <a:pt x="8673" y="2095"/>
                </a:cubicBezTo>
                <a:cubicBezTo>
                  <a:pt x="7705" y="663"/>
                  <a:pt x="6229" y="1"/>
                  <a:pt x="4768"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66" name="Google Shape;629;p41">
            <a:extLst>
              <a:ext uri="{FF2B5EF4-FFF2-40B4-BE49-F238E27FC236}">
                <a16:creationId xmlns:a16="http://schemas.microsoft.com/office/drawing/2014/main" xmlns="" id="{F3C421B2-4ACE-69F0-23E9-CF85C4532EC0}"/>
              </a:ext>
            </a:extLst>
          </p:cNvPr>
          <p:cNvSpPr/>
          <p:nvPr/>
        </p:nvSpPr>
        <p:spPr>
          <a:xfrm>
            <a:off x="1729962" y="3056614"/>
            <a:ext cx="58194" cy="77623"/>
          </a:xfrm>
          <a:custGeom>
            <a:avLst/>
            <a:gdLst/>
            <a:ahLst/>
            <a:cxnLst/>
            <a:rect l="l" t="t" r="r" b="b"/>
            <a:pathLst>
              <a:path w="3771" h="5030" extrusionOk="0">
                <a:moveTo>
                  <a:pt x="2903" y="1"/>
                </a:moveTo>
                <a:cubicBezTo>
                  <a:pt x="1335" y="668"/>
                  <a:pt x="234" y="2169"/>
                  <a:pt x="68" y="3870"/>
                </a:cubicBezTo>
                <a:cubicBezTo>
                  <a:pt x="1" y="4437"/>
                  <a:pt x="435" y="4971"/>
                  <a:pt x="1002" y="5005"/>
                </a:cubicBezTo>
                <a:cubicBezTo>
                  <a:pt x="1035" y="5021"/>
                  <a:pt x="1068" y="5030"/>
                  <a:pt x="1102" y="5030"/>
                </a:cubicBezTo>
                <a:cubicBezTo>
                  <a:pt x="1135" y="5030"/>
                  <a:pt x="1168" y="5021"/>
                  <a:pt x="1202" y="5005"/>
                </a:cubicBezTo>
                <a:cubicBezTo>
                  <a:pt x="1702" y="4971"/>
                  <a:pt x="2069" y="4571"/>
                  <a:pt x="2136" y="4071"/>
                </a:cubicBezTo>
                <a:cubicBezTo>
                  <a:pt x="2236" y="3103"/>
                  <a:pt x="2870" y="2269"/>
                  <a:pt x="3770" y="1902"/>
                </a:cubicBezTo>
                <a:cubicBezTo>
                  <a:pt x="3503" y="1269"/>
                  <a:pt x="3237" y="635"/>
                  <a:pt x="2903"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67" name="Google Shape;630;p41">
            <a:extLst>
              <a:ext uri="{FF2B5EF4-FFF2-40B4-BE49-F238E27FC236}">
                <a16:creationId xmlns:a16="http://schemas.microsoft.com/office/drawing/2014/main" xmlns="" id="{16B9FC5C-0FCC-D958-42B7-6E9DF3FF6B00}"/>
              </a:ext>
            </a:extLst>
          </p:cNvPr>
          <p:cNvSpPr/>
          <p:nvPr/>
        </p:nvSpPr>
        <p:spPr>
          <a:xfrm>
            <a:off x="1729962" y="3056614"/>
            <a:ext cx="58194" cy="77623"/>
          </a:xfrm>
          <a:custGeom>
            <a:avLst/>
            <a:gdLst/>
            <a:ahLst/>
            <a:cxnLst/>
            <a:rect l="l" t="t" r="r" b="b"/>
            <a:pathLst>
              <a:path w="3771" h="5030" extrusionOk="0">
                <a:moveTo>
                  <a:pt x="2903" y="1"/>
                </a:moveTo>
                <a:cubicBezTo>
                  <a:pt x="1335" y="668"/>
                  <a:pt x="234" y="2169"/>
                  <a:pt x="68" y="3870"/>
                </a:cubicBezTo>
                <a:cubicBezTo>
                  <a:pt x="1" y="4437"/>
                  <a:pt x="435" y="4971"/>
                  <a:pt x="1002" y="5005"/>
                </a:cubicBezTo>
                <a:cubicBezTo>
                  <a:pt x="1035" y="5021"/>
                  <a:pt x="1068" y="5030"/>
                  <a:pt x="1102" y="5030"/>
                </a:cubicBezTo>
                <a:cubicBezTo>
                  <a:pt x="1135" y="5030"/>
                  <a:pt x="1168" y="5021"/>
                  <a:pt x="1202" y="5005"/>
                </a:cubicBezTo>
                <a:cubicBezTo>
                  <a:pt x="1702" y="4971"/>
                  <a:pt x="2069" y="4571"/>
                  <a:pt x="2136" y="4071"/>
                </a:cubicBezTo>
                <a:cubicBezTo>
                  <a:pt x="2236" y="3103"/>
                  <a:pt x="2870" y="2269"/>
                  <a:pt x="3770" y="1902"/>
                </a:cubicBezTo>
                <a:cubicBezTo>
                  <a:pt x="3503" y="1269"/>
                  <a:pt x="3237" y="635"/>
                  <a:pt x="2903"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68" name="Google Shape;631;p41">
            <a:extLst>
              <a:ext uri="{FF2B5EF4-FFF2-40B4-BE49-F238E27FC236}">
                <a16:creationId xmlns:a16="http://schemas.microsoft.com/office/drawing/2014/main" xmlns="" id="{1471ED69-0DD8-7C8E-62F5-059C1C1CC479}"/>
              </a:ext>
            </a:extLst>
          </p:cNvPr>
          <p:cNvSpPr/>
          <p:nvPr/>
        </p:nvSpPr>
        <p:spPr>
          <a:xfrm>
            <a:off x="1631645" y="3042725"/>
            <a:ext cx="116357" cy="232173"/>
          </a:xfrm>
          <a:custGeom>
            <a:avLst/>
            <a:gdLst/>
            <a:ahLst/>
            <a:cxnLst/>
            <a:rect l="l" t="t" r="r" b="b"/>
            <a:pathLst>
              <a:path w="7540" h="15045" extrusionOk="0">
                <a:moveTo>
                  <a:pt x="2169" y="0"/>
                </a:moveTo>
                <a:cubicBezTo>
                  <a:pt x="1502" y="601"/>
                  <a:pt x="768" y="1134"/>
                  <a:pt x="1" y="1568"/>
                </a:cubicBezTo>
                <a:cubicBezTo>
                  <a:pt x="2269" y="5804"/>
                  <a:pt x="3937" y="10341"/>
                  <a:pt x="4904" y="15044"/>
                </a:cubicBezTo>
                <a:cubicBezTo>
                  <a:pt x="5838" y="14477"/>
                  <a:pt x="6706" y="13844"/>
                  <a:pt x="7539" y="13110"/>
                </a:cubicBezTo>
                <a:cubicBezTo>
                  <a:pt x="6572" y="9440"/>
                  <a:pt x="4904" y="4504"/>
                  <a:pt x="2169"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69" name="Google Shape;632;p41">
            <a:extLst>
              <a:ext uri="{FF2B5EF4-FFF2-40B4-BE49-F238E27FC236}">
                <a16:creationId xmlns:a16="http://schemas.microsoft.com/office/drawing/2014/main" xmlns="" id="{7BC30FF8-D90B-5E2B-D149-7B96394A5C08}"/>
              </a:ext>
            </a:extLst>
          </p:cNvPr>
          <p:cNvSpPr/>
          <p:nvPr/>
        </p:nvSpPr>
        <p:spPr>
          <a:xfrm>
            <a:off x="1529208" y="3082354"/>
            <a:ext cx="131279" cy="248655"/>
          </a:xfrm>
          <a:custGeom>
            <a:avLst/>
            <a:gdLst/>
            <a:ahLst/>
            <a:cxnLst/>
            <a:rect l="l" t="t" r="r" b="b"/>
            <a:pathLst>
              <a:path w="8507" h="16113" extrusionOk="0">
                <a:moveTo>
                  <a:pt x="4737" y="1"/>
                </a:moveTo>
                <a:cubicBezTo>
                  <a:pt x="3203" y="635"/>
                  <a:pt x="1602" y="1135"/>
                  <a:pt x="1" y="1435"/>
                </a:cubicBezTo>
                <a:cubicBezTo>
                  <a:pt x="901" y="6272"/>
                  <a:pt x="1435" y="11175"/>
                  <a:pt x="1669" y="16112"/>
                </a:cubicBezTo>
                <a:cubicBezTo>
                  <a:pt x="4004" y="15679"/>
                  <a:pt x="6305" y="15012"/>
                  <a:pt x="8507" y="14044"/>
                </a:cubicBezTo>
                <a:cubicBezTo>
                  <a:pt x="7639" y="9274"/>
                  <a:pt x="6372" y="4571"/>
                  <a:pt x="4737"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70" name="Google Shape;633;p41">
            <a:extLst>
              <a:ext uri="{FF2B5EF4-FFF2-40B4-BE49-F238E27FC236}">
                <a16:creationId xmlns:a16="http://schemas.microsoft.com/office/drawing/2014/main" xmlns="" id="{829B81A4-1AC3-402A-4D93-4AB29977FAA4}"/>
              </a:ext>
            </a:extLst>
          </p:cNvPr>
          <p:cNvSpPr/>
          <p:nvPr/>
        </p:nvSpPr>
        <p:spPr>
          <a:xfrm>
            <a:off x="917162" y="3045812"/>
            <a:ext cx="85462" cy="63842"/>
          </a:xfrm>
          <a:custGeom>
            <a:avLst/>
            <a:gdLst/>
            <a:ahLst/>
            <a:cxnLst/>
            <a:rect l="l" t="t" r="r" b="b"/>
            <a:pathLst>
              <a:path w="5538" h="4137" extrusionOk="0">
                <a:moveTo>
                  <a:pt x="2781" y="0"/>
                </a:moveTo>
                <a:cubicBezTo>
                  <a:pt x="2252" y="0"/>
                  <a:pt x="1718" y="201"/>
                  <a:pt x="1301" y="601"/>
                </a:cubicBezTo>
                <a:cubicBezTo>
                  <a:pt x="0" y="1902"/>
                  <a:pt x="934" y="4137"/>
                  <a:pt x="2769" y="4137"/>
                </a:cubicBezTo>
                <a:cubicBezTo>
                  <a:pt x="4603" y="4137"/>
                  <a:pt x="5537" y="1902"/>
                  <a:pt x="4236" y="601"/>
                </a:cubicBezTo>
                <a:cubicBezTo>
                  <a:pt x="3836" y="201"/>
                  <a:pt x="3311" y="0"/>
                  <a:pt x="2781"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71" name="Google Shape;634;p41">
            <a:extLst>
              <a:ext uri="{FF2B5EF4-FFF2-40B4-BE49-F238E27FC236}">
                <a16:creationId xmlns:a16="http://schemas.microsoft.com/office/drawing/2014/main" xmlns="" id="{5A1FDD7D-B1E8-F7A8-C85A-1246BD1D742D}"/>
              </a:ext>
            </a:extLst>
          </p:cNvPr>
          <p:cNvSpPr/>
          <p:nvPr/>
        </p:nvSpPr>
        <p:spPr>
          <a:xfrm>
            <a:off x="921097" y="3051984"/>
            <a:ext cx="79459" cy="57700"/>
          </a:xfrm>
          <a:custGeom>
            <a:avLst/>
            <a:gdLst/>
            <a:ahLst/>
            <a:cxnLst/>
            <a:rect l="l" t="t" r="r" b="b"/>
            <a:pathLst>
              <a:path w="5149" h="3739" extrusionOk="0">
                <a:moveTo>
                  <a:pt x="3715" y="1"/>
                </a:moveTo>
                <a:cubicBezTo>
                  <a:pt x="3915" y="601"/>
                  <a:pt x="3381" y="1302"/>
                  <a:pt x="2547" y="1569"/>
                </a:cubicBezTo>
                <a:cubicBezTo>
                  <a:pt x="2328" y="1639"/>
                  <a:pt x="2108" y="1672"/>
                  <a:pt x="1901" y="1672"/>
                </a:cubicBezTo>
                <a:cubicBezTo>
                  <a:pt x="1318" y="1672"/>
                  <a:pt x="827" y="1411"/>
                  <a:pt x="679" y="968"/>
                </a:cubicBezTo>
                <a:cubicBezTo>
                  <a:pt x="646" y="901"/>
                  <a:pt x="646" y="868"/>
                  <a:pt x="646" y="801"/>
                </a:cubicBezTo>
                <a:lnTo>
                  <a:pt x="646" y="801"/>
                </a:lnTo>
                <a:cubicBezTo>
                  <a:pt x="1" y="2214"/>
                  <a:pt x="1052" y="3739"/>
                  <a:pt x="2497" y="3739"/>
                </a:cubicBezTo>
                <a:cubicBezTo>
                  <a:pt x="2622" y="3739"/>
                  <a:pt x="2750" y="3727"/>
                  <a:pt x="2881" y="3703"/>
                </a:cubicBezTo>
                <a:cubicBezTo>
                  <a:pt x="4515" y="3403"/>
                  <a:pt x="5149" y="1368"/>
                  <a:pt x="3981" y="201"/>
                </a:cubicBezTo>
                <a:cubicBezTo>
                  <a:pt x="3915" y="134"/>
                  <a:pt x="3815" y="67"/>
                  <a:pt x="3715"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72" name="Google Shape;635;p41">
            <a:extLst>
              <a:ext uri="{FF2B5EF4-FFF2-40B4-BE49-F238E27FC236}">
                <a16:creationId xmlns:a16="http://schemas.microsoft.com/office/drawing/2014/main" xmlns="" id="{531B7619-7E44-2FD3-C4FA-B40D20979EFD}"/>
              </a:ext>
            </a:extLst>
          </p:cNvPr>
          <p:cNvSpPr/>
          <p:nvPr/>
        </p:nvSpPr>
        <p:spPr>
          <a:xfrm>
            <a:off x="966051" y="3083882"/>
            <a:ext cx="152390" cy="152406"/>
          </a:xfrm>
          <a:custGeom>
            <a:avLst/>
            <a:gdLst/>
            <a:ahLst/>
            <a:cxnLst/>
            <a:rect l="l" t="t" r="r" b="b"/>
            <a:pathLst>
              <a:path w="9875" h="9876" extrusionOk="0">
                <a:moveTo>
                  <a:pt x="908" y="1"/>
                </a:moveTo>
                <a:cubicBezTo>
                  <a:pt x="863" y="1"/>
                  <a:pt x="815" y="12"/>
                  <a:pt x="768" y="35"/>
                </a:cubicBezTo>
                <a:cubicBezTo>
                  <a:pt x="435" y="135"/>
                  <a:pt x="168" y="402"/>
                  <a:pt x="34" y="769"/>
                </a:cubicBezTo>
                <a:cubicBezTo>
                  <a:pt x="1" y="869"/>
                  <a:pt x="34" y="1003"/>
                  <a:pt x="101" y="1136"/>
                </a:cubicBezTo>
                <a:lnTo>
                  <a:pt x="8874" y="9876"/>
                </a:lnTo>
                <a:lnTo>
                  <a:pt x="9875" y="8842"/>
                </a:lnTo>
                <a:lnTo>
                  <a:pt x="1135" y="102"/>
                </a:lnTo>
                <a:cubicBezTo>
                  <a:pt x="1070" y="37"/>
                  <a:pt x="992" y="1"/>
                  <a:pt x="908"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73" name="Google Shape;636;p41">
            <a:extLst>
              <a:ext uri="{FF2B5EF4-FFF2-40B4-BE49-F238E27FC236}">
                <a16:creationId xmlns:a16="http://schemas.microsoft.com/office/drawing/2014/main" xmlns="" id="{7542D3A7-B476-75B7-B4BE-22280F558C06}"/>
              </a:ext>
            </a:extLst>
          </p:cNvPr>
          <p:cNvSpPr/>
          <p:nvPr/>
        </p:nvSpPr>
        <p:spPr>
          <a:xfrm>
            <a:off x="937748" y="3048250"/>
            <a:ext cx="38101" cy="15077"/>
          </a:xfrm>
          <a:custGeom>
            <a:avLst/>
            <a:gdLst/>
            <a:ahLst/>
            <a:cxnLst/>
            <a:rect l="l" t="t" r="r" b="b"/>
            <a:pathLst>
              <a:path w="2469" h="977" extrusionOk="0">
                <a:moveTo>
                  <a:pt x="1410" y="1"/>
                </a:moveTo>
                <a:cubicBezTo>
                  <a:pt x="1361" y="1"/>
                  <a:pt x="1314" y="4"/>
                  <a:pt x="1268" y="9"/>
                </a:cubicBezTo>
                <a:cubicBezTo>
                  <a:pt x="1001" y="9"/>
                  <a:pt x="734" y="76"/>
                  <a:pt x="501" y="209"/>
                </a:cubicBezTo>
                <a:cubicBezTo>
                  <a:pt x="367" y="309"/>
                  <a:pt x="234" y="443"/>
                  <a:pt x="134" y="576"/>
                </a:cubicBezTo>
                <a:cubicBezTo>
                  <a:pt x="34" y="676"/>
                  <a:pt x="0" y="776"/>
                  <a:pt x="67" y="910"/>
                </a:cubicBezTo>
                <a:cubicBezTo>
                  <a:pt x="100" y="960"/>
                  <a:pt x="167" y="977"/>
                  <a:pt x="242" y="977"/>
                </a:cubicBezTo>
                <a:cubicBezTo>
                  <a:pt x="317" y="977"/>
                  <a:pt x="401" y="960"/>
                  <a:pt x="467" y="943"/>
                </a:cubicBezTo>
                <a:cubicBezTo>
                  <a:pt x="1001" y="843"/>
                  <a:pt x="1535" y="776"/>
                  <a:pt x="2035" y="776"/>
                </a:cubicBezTo>
                <a:cubicBezTo>
                  <a:pt x="2169" y="776"/>
                  <a:pt x="2269" y="776"/>
                  <a:pt x="2369" y="710"/>
                </a:cubicBezTo>
                <a:cubicBezTo>
                  <a:pt x="2469" y="643"/>
                  <a:pt x="2469" y="510"/>
                  <a:pt x="2402" y="410"/>
                </a:cubicBezTo>
                <a:cubicBezTo>
                  <a:pt x="2335" y="309"/>
                  <a:pt x="2235" y="243"/>
                  <a:pt x="2102" y="176"/>
                </a:cubicBezTo>
                <a:cubicBezTo>
                  <a:pt x="1908" y="65"/>
                  <a:pt x="1646" y="1"/>
                  <a:pt x="1410"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74" name="Google Shape;637;p41">
            <a:extLst>
              <a:ext uri="{FF2B5EF4-FFF2-40B4-BE49-F238E27FC236}">
                <a16:creationId xmlns:a16="http://schemas.microsoft.com/office/drawing/2014/main" xmlns="" id="{4E19AC52-60D4-36B5-0875-A01BD1B3C661}"/>
              </a:ext>
            </a:extLst>
          </p:cNvPr>
          <p:cNvSpPr/>
          <p:nvPr/>
        </p:nvSpPr>
        <p:spPr>
          <a:xfrm>
            <a:off x="1021143" y="3119515"/>
            <a:ext cx="267682" cy="280151"/>
          </a:xfrm>
          <a:custGeom>
            <a:avLst/>
            <a:gdLst/>
            <a:ahLst/>
            <a:cxnLst/>
            <a:rect l="l" t="t" r="r" b="b"/>
            <a:pathLst>
              <a:path w="17346" h="18154" extrusionOk="0">
                <a:moveTo>
                  <a:pt x="7524" y="1"/>
                </a:moveTo>
                <a:cubicBezTo>
                  <a:pt x="6874" y="1"/>
                  <a:pt x="6285" y="156"/>
                  <a:pt x="5771" y="462"/>
                </a:cubicBezTo>
                <a:cubicBezTo>
                  <a:pt x="1401" y="3197"/>
                  <a:pt x="0" y="8901"/>
                  <a:pt x="2569" y="13371"/>
                </a:cubicBezTo>
                <a:cubicBezTo>
                  <a:pt x="4331" y="16437"/>
                  <a:pt x="7553" y="18154"/>
                  <a:pt x="10867" y="18154"/>
                </a:cubicBezTo>
                <a:cubicBezTo>
                  <a:pt x="12384" y="18154"/>
                  <a:pt x="13920" y="17794"/>
                  <a:pt x="15344" y="17040"/>
                </a:cubicBezTo>
                <a:cubicBezTo>
                  <a:pt x="16579" y="16340"/>
                  <a:pt x="17346" y="14805"/>
                  <a:pt x="17346" y="12670"/>
                </a:cubicBezTo>
                <a:cubicBezTo>
                  <a:pt x="17346" y="8334"/>
                  <a:pt x="14310" y="3063"/>
                  <a:pt x="10574" y="929"/>
                </a:cubicBezTo>
                <a:cubicBezTo>
                  <a:pt x="9465" y="306"/>
                  <a:pt x="8435" y="1"/>
                  <a:pt x="7524"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75" name="Google Shape;638;p41">
            <a:extLst>
              <a:ext uri="{FF2B5EF4-FFF2-40B4-BE49-F238E27FC236}">
                <a16:creationId xmlns:a16="http://schemas.microsoft.com/office/drawing/2014/main" xmlns="" id="{8500AF68-8AA5-5F90-965C-F522EC816B1F}"/>
              </a:ext>
            </a:extLst>
          </p:cNvPr>
          <p:cNvSpPr/>
          <p:nvPr/>
        </p:nvSpPr>
        <p:spPr>
          <a:xfrm>
            <a:off x="1025664" y="3235763"/>
            <a:ext cx="263161" cy="166711"/>
          </a:xfrm>
          <a:custGeom>
            <a:avLst/>
            <a:gdLst/>
            <a:ahLst/>
            <a:cxnLst/>
            <a:rect l="l" t="t" r="r" b="b"/>
            <a:pathLst>
              <a:path w="17053" h="10803" extrusionOk="0">
                <a:moveTo>
                  <a:pt x="775" y="0"/>
                </a:moveTo>
                <a:cubicBezTo>
                  <a:pt x="0" y="6090"/>
                  <a:pt x="4855" y="10802"/>
                  <a:pt x="10274" y="10802"/>
                </a:cubicBezTo>
                <a:cubicBezTo>
                  <a:pt x="11861" y="10802"/>
                  <a:pt x="13495" y="10398"/>
                  <a:pt x="15051" y="9507"/>
                </a:cubicBezTo>
                <a:cubicBezTo>
                  <a:pt x="16286" y="8807"/>
                  <a:pt x="17053" y="7272"/>
                  <a:pt x="17053" y="5137"/>
                </a:cubicBezTo>
                <a:cubicBezTo>
                  <a:pt x="17020" y="4203"/>
                  <a:pt x="16919" y="3303"/>
                  <a:pt x="16686" y="2402"/>
                </a:cubicBezTo>
                <a:cubicBezTo>
                  <a:pt x="16653" y="5137"/>
                  <a:pt x="15018" y="7906"/>
                  <a:pt x="9781" y="8406"/>
                </a:cubicBezTo>
                <a:cubicBezTo>
                  <a:pt x="9531" y="8428"/>
                  <a:pt x="9285" y="8439"/>
                  <a:pt x="9043" y="8439"/>
                </a:cubicBezTo>
                <a:cubicBezTo>
                  <a:pt x="4497" y="8439"/>
                  <a:pt x="1313" y="4656"/>
                  <a:pt x="775"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 </a:t>
            </a:r>
            <a:endParaRPr kumimoji="0" sz="2400" b="0" i="0" u="none" strike="noStrike" kern="0" cap="none" spc="0" normalizeH="0" baseline="0" noProof="0" dirty="0">
              <a:ln>
                <a:noFill/>
              </a:ln>
              <a:solidFill>
                <a:sysClr val="windowText" lastClr="000000"/>
              </a:solidFill>
              <a:effectLst/>
              <a:uLnTx/>
              <a:uFillTx/>
            </a:endParaRPr>
          </a:p>
        </p:txBody>
      </p:sp>
      <p:sp>
        <p:nvSpPr>
          <p:cNvPr id="276" name="Google Shape;639;p41">
            <a:extLst>
              <a:ext uri="{FF2B5EF4-FFF2-40B4-BE49-F238E27FC236}">
                <a16:creationId xmlns:a16="http://schemas.microsoft.com/office/drawing/2014/main" xmlns="" id="{DF9BDEFA-53A5-4834-9939-0A8CB4029C6F}"/>
              </a:ext>
            </a:extLst>
          </p:cNvPr>
          <p:cNvSpPr/>
          <p:nvPr/>
        </p:nvSpPr>
        <p:spPr>
          <a:xfrm>
            <a:off x="1056142" y="3250100"/>
            <a:ext cx="83919" cy="108270"/>
          </a:xfrm>
          <a:custGeom>
            <a:avLst/>
            <a:gdLst/>
            <a:ahLst/>
            <a:cxnLst/>
            <a:rect l="l" t="t" r="r" b="b"/>
            <a:pathLst>
              <a:path w="5438" h="7016" extrusionOk="0">
                <a:moveTo>
                  <a:pt x="1517" y="0"/>
                </a:moveTo>
                <a:cubicBezTo>
                  <a:pt x="621" y="0"/>
                  <a:pt x="0" y="710"/>
                  <a:pt x="0" y="1940"/>
                </a:cubicBezTo>
                <a:cubicBezTo>
                  <a:pt x="101" y="3841"/>
                  <a:pt x="1101" y="5576"/>
                  <a:pt x="2736" y="6643"/>
                </a:cubicBezTo>
                <a:cubicBezTo>
                  <a:pt x="3163" y="6896"/>
                  <a:pt x="3570" y="7015"/>
                  <a:pt x="3933" y="7015"/>
                </a:cubicBezTo>
                <a:cubicBezTo>
                  <a:pt x="4817" y="7015"/>
                  <a:pt x="5438" y="6305"/>
                  <a:pt x="5438" y="5076"/>
                </a:cubicBezTo>
                <a:cubicBezTo>
                  <a:pt x="5338" y="3174"/>
                  <a:pt x="4304" y="1406"/>
                  <a:pt x="2736" y="372"/>
                </a:cubicBezTo>
                <a:cubicBezTo>
                  <a:pt x="2299" y="120"/>
                  <a:pt x="1885" y="0"/>
                  <a:pt x="1517"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77" name="Google Shape;640;p41">
            <a:extLst>
              <a:ext uri="{FF2B5EF4-FFF2-40B4-BE49-F238E27FC236}">
                <a16:creationId xmlns:a16="http://schemas.microsoft.com/office/drawing/2014/main" xmlns="" id="{40F4B8F1-3EDA-A6EB-9F0D-9BDB8CD8C03A}"/>
              </a:ext>
            </a:extLst>
          </p:cNvPr>
          <p:cNvSpPr/>
          <p:nvPr/>
        </p:nvSpPr>
        <p:spPr>
          <a:xfrm>
            <a:off x="1071065" y="3250100"/>
            <a:ext cx="68996" cy="99443"/>
          </a:xfrm>
          <a:custGeom>
            <a:avLst/>
            <a:gdLst/>
            <a:ahLst/>
            <a:cxnLst/>
            <a:rect l="l" t="t" r="r" b="b"/>
            <a:pathLst>
              <a:path w="4471" h="6444" extrusionOk="0">
                <a:moveTo>
                  <a:pt x="543" y="0"/>
                </a:moveTo>
                <a:cubicBezTo>
                  <a:pt x="495" y="0"/>
                  <a:pt x="448" y="2"/>
                  <a:pt x="401" y="5"/>
                </a:cubicBezTo>
                <a:cubicBezTo>
                  <a:pt x="134" y="406"/>
                  <a:pt x="1" y="873"/>
                  <a:pt x="1" y="1373"/>
                </a:cubicBezTo>
                <a:cubicBezTo>
                  <a:pt x="134" y="3274"/>
                  <a:pt x="1135" y="5009"/>
                  <a:pt x="2736" y="6076"/>
                </a:cubicBezTo>
                <a:cubicBezTo>
                  <a:pt x="3136" y="6343"/>
                  <a:pt x="3603" y="6443"/>
                  <a:pt x="4104" y="6443"/>
                </a:cubicBezTo>
                <a:cubicBezTo>
                  <a:pt x="4371" y="6010"/>
                  <a:pt x="4471" y="5543"/>
                  <a:pt x="4471" y="5076"/>
                </a:cubicBezTo>
                <a:cubicBezTo>
                  <a:pt x="4371" y="3174"/>
                  <a:pt x="3337" y="1406"/>
                  <a:pt x="1769" y="372"/>
                </a:cubicBezTo>
                <a:cubicBezTo>
                  <a:pt x="1379" y="132"/>
                  <a:pt x="962" y="0"/>
                  <a:pt x="543"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78" name="Google Shape;641;p41">
            <a:extLst>
              <a:ext uri="{FF2B5EF4-FFF2-40B4-BE49-F238E27FC236}">
                <a16:creationId xmlns:a16="http://schemas.microsoft.com/office/drawing/2014/main" xmlns="" id="{257597EF-8050-5EB8-5BB1-7CBE2CD347F0}"/>
              </a:ext>
            </a:extLst>
          </p:cNvPr>
          <p:cNvSpPr/>
          <p:nvPr/>
        </p:nvSpPr>
        <p:spPr>
          <a:xfrm>
            <a:off x="1073133" y="3286210"/>
            <a:ext cx="66928" cy="63333"/>
          </a:xfrm>
          <a:custGeom>
            <a:avLst/>
            <a:gdLst/>
            <a:ahLst/>
            <a:cxnLst/>
            <a:rect l="l" t="t" r="r" b="b"/>
            <a:pathLst>
              <a:path w="4337" h="4104" extrusionOk="0">
                <a:moveTo>
                  <a:pt x="0" y="0"/>
                </a:moveTo>
                <a:cubicBezTo>
                  <a:pt x="367" y="1535"/>
                  <a:pt x="1268" y="2869"/>
                  <a:pt x="2602" y="3736"/>
                </a:cubicBezTo>
                <a:cubicBezTo>
                  <a:pt x="3002" y="4003"/>
                  <a:pt x="3469" y="4103"/>
                  <a:pt x="3970" y="4103"/>
                </a:cubicBezTo>
                <a:cubicBezTo>
                  <a:pt x="4237" y="3670"/>
                  <a:pt x="4337" y="3203"/>
                  <a:pt x="4337" y="2736"/>
                </a:cubicBezTo>
                <a:cubicBezTo>
                  <a:pt x="4337" y="2269"/>
                  <a:pt x="4237" y="1802"/>
                  <a:pt x="4103" y="1368"/>
                </a:cubicBezTo>
                <a:cubicBezTo>
                  <a:pt x="3848" y="1828"/>
                  <a:pt x="3404" y="2018"/>
                  <a:pt x="2900" y="2018"/>
                </a:cubicBezTo>
                <a:cubicBezTo>
                  <a:pt x="1757" y="2018"/>
                  <a:pt x="301" y="1041"/>
                  <a:pt x="0"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79" name="Google Shape;642;p41">
            <a:extLst>
              <a:ext uri="{FF2B5EF4-FFF2-40B4-BE49-F238E27FC236}">
                <a16:creationId xmlns:a16="http://schemas.microsoft.com/office/drawing/2014/main" xmlns="" id="{3F247DE3-DC86-C5B8-8F3B-93A68A321A79}"/>
              </a:ext>
            </a:extLst>
          </p:cNvPr>
          <p:cNvSpPr/>
          <p:nvPr/>
        </p:nvSpPr>
        <p:spPr>
          <a:xfrm>
            <a:off x="1140046" y="2742744"/>
            <a:ext cx="496245" cy="402310"/>
          </a:xfrm>
          <a:custGeom>
            <a:avLst/>
            <a:gdLst/>
            <a:ahLst/>
            <a:cxnLst/>
            <a:rect l="l" t="t" r="r" b="b"/>
            <a:pathLst>
              <a:path w="32157" h="26070" extrusionOk="0">
                <a:moveTo>
                  <a:pt x="22337" y="0"/>
                </a:moveTo>
                <a:cubicBezTo>
                  <a:pt x="20640" y="0"/>
                  <a:pt x="18948" y="442"/>
                  <a:pt x="17446" y="1326"/>
                </a:cubicBezTo>
                <a:lnTo>
                  <a:pt x="12276" y="4328"/>
                </a:lnTo>
                <a:cubicBezTo>
                  <a:pt x="4671" y="8732"/>
                  <a:pt x="1" y="16837"/>
                  <a:pt x="1" y="25610"/>
                </a:cubicBezTo>
                <a:cubicBezTo>
                  <a:pt x="1" y="25744"/>
                  <a:pt x="101" y="25877"/>
                  <a:pt x="234" y="25944"/>
                </a:cubicBezTo>
                <a:cubicBezTo>
                  <a:pt x="418" y="26027"/>
                  <a:pt x="618" y="26069"/>
                  <a:pt x="822" y="26069"/>
                </a:cubicBezTo>
                <a:cubicBezTo>
                  <a:pt x="1026" y="26069"/>
                  <a:pt x="1235" y="26027"/>
                  <a:pt x="1435" y="25944"/>
                </a:cubicBezTo>
                <a:cubicBezTo>
                  <a:pt x="1568" y="25877"/>
                  <a:pt x="1635" y="25744"/>
                  <a:pt x="1669" y="25610"/>
                </a:cubicBezTo>
                <a:cubicBezTo>
                  <a:pt x="1669" y="17438"/>
                  <a:pt x="6038" y="9866"/>
                  <a:pt x="13110" y="5796"/>
                </a:cubicBezTo>
                <a:lnTo>
                  <a:pt x="18280" y="2794"/>
                </a:lnTo>
                <a:cubicBezTo>
                  <a:pt x="19583" y="2047"/>
                  <a:pt x="20968" y="1705"/>
                  <a:pt x="22319" y="1705"/>
                </a:cubicBezTo>
                <a:cubicBezTo>
                  <a:pt x="26402" y="1705"/>
                  <a:pt x="30180" y="4829"/>
                  <a:pt x="30456" y="9365"/>
                </a:cubicBezTo>
                <a:lnTo>
                  <a:pt x="30456" y="9766"/>
                </a:lnTo>
                <a:cubicBezTo>
                  <a:pt x="31256" y="10166"/>
                  <a:pt x="32124" y="10700"/>
                  <a:pt x="32124" y="10700"/>
                </a:cubicBezTo>
                <a:lnTo>
                  <a:pt x="32124" y="9866"/>
                </a:lnTo>
                <a:cubicBezTo>
                  <a:pt x="32157" y="6330"/>
                  <a:pt x="30289" y="3094"/>
                  <a:pt x="27253" y="1326"/>
                </a:cubicBezTo>
                <a:cubicBezTo>
                  <a:pt x="25736" y="442"/>
                  <a:pt x="24034" y="0"/>
                  <a:pt x="22337"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80" name="Google Shape;643;p41">
            <a:extLst>
              <a:ext uri="{FF2B5EF4-FFF2-40B4-BE49-F238E27FC236}">
                <a16:creationId xmlns:a16="http://schemas.microsoft.com/office/drawing/2014/main" xmlns="" id="{86A171E3-7C46-834E-6BF3-4D745013AB74}"/>
              </a:ext>
            </a:extLst>
          </p:cNvPr>
          <p:cNvSpPr/>
          <p:nvPr/>
        </p:nvSpPr>
        <p:spPr>
          <a:xfrm>
            <a:off x="1079815" y="3141412"/>
            <a:ext cx="170924" cy="255491"/>
          </a:xfrm>
          <a:custGeom>
            <a:avLst/>
            <a:gdLst/>
            <a:ahLst/>
            <a:cxnLst/>
            <a:rect l="l" t="t" r="r" b="b"/>
            <a:pathLst>
              <a:path w="11076" h="16556" extrusionOk="0">
                <a:moveTo>
                  <a:pt x="938" y="1"/>
                </a:moveTo>
                <a:cubicBezTo>
                  <a:pt x="826" y="1"/>
                  <a:pt x="714" y="4"/>
                  <a:pt x="601" y="10"/>
                </a:cubicBezTo>
                <a:cubicBezTo>
                  <a:pt x="401" y="177"/>
                  <a:pt x="168" y="343"/>
                  <a:pt x="1" y="510"/>
                </a:cubicBezTo>
                <a:cubicBezTo>
                  <a:pt x="334" y="444"/>
                  <a:pt x="668" y="377"/>
                  <a:pt x="1002" y="377"/>
                </a:cubicBezTo>
                <a:cubicBezTo>
                  <a:pt x="2036" y="410"/>
                  <a:pt x="3036" y="744"/>
                  <a:pt x="3904" y="1277"/>
                </a:cubicBezTo>
                <a:cubicBezTo>
                  <a:pt x="7606" y="3412"/>
                  <a:pt x="10575" y="8583"/>
                  <a:pt x="10575" y="12819"/>
                </a:cubicBezTo>
                <a:cubicBezTo>
                  <a:pt x="10575" y="14487"/>
                  <a:pt x="10141" y="15755"/>
                  <a:pt x="9341" y="16555"/>
                </a:cubicBezTo>
                <a:cubicBezTo>
                  <a:pt x="9574" y="16488"/>
                  <a:pt x="9841" y="16422"/>
                  <a:pt x="10108" y="16322"/>
                </a:cubicBezTo>
                <a:cubicBezTo>
                  <a:pt x="10742" y="15288"/>
                  <a:pt x="11075" y="14053"/>
                  <a:pt x="11009" y="12819"/>
                </a:cubicBezTo>
                <a:cubicBezTo>
                  <a:pt x="11009" y="8449"/>
                  <a:pt x="7907" y="3112"/>
                  <a:pt x="4137" y="911"/>
                </a:cubicBezTo>
                <a:cubicBezTo>
                  <a:pt x="3167" y="304"/>
                  <a:pt x="2059" y="1"/>
                  <a:pt x="938"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81" name="Google Shape;644;p41">
            <a:extLst>
              <a:ext uri="{FF2B5EF4-FFF2-40B4-BE49-F238E27FC236}">
                <a16:creationId xmlns:a16="http://schemas.microsoft.com/office/drawing/2014/main" xmlns="" id="{4A670656-D052-5180-A61E-BF87975A4A1B}"/>
              </a:ext>
            </a:extLst>
          </p:cNvPr>
          <p:cNvSpPr/>
          <p:nvPr/>
        </p:nvSpPr>
        <p:spPr>
          <a:xfrm>
            <a:off x="1068735" y="3116583"/>
            <a:ext cx="170924" cy="255491"/>
          </a:xfrm>
          <a:custGeom>
            <a:avLst/>
            <a:gdLst/>
            <a:ahLst/>
            <a:cxnLst/>
            <a:rect l="l" t="t" r="r" b="b"/>
            <a:pathLst>
              <a:path w="11076" h="16556" extrusionOk="0">
                <a:moveTo>
                  <a:pt x="938" y="1"/>
                </a:moveTo>
                <a:cubicBezTo>
                  <a:pt x="826" y="1"/>
                  <a:pt x="714" y="4"/>
                  <a:pt x="601" y="10"/>
                </a:cubicBezTo>
                <a:cubicBezTo>
                  <a:pt x="401" y="177"/>
                  <a:pt x="168" y="343"/>
                  <a:pt x="1" y="510"/>
                </a:cubicBezTo>
                <a:cubicBezTo>
                  <a:pt x="334" y="444"/>
                  <a:pt x="668" y="377"/>
                  <a:pt x="1002" y="377"/>
                </a:cubicBezTo>
                <a:cubicBezTo>
                  <a:pt x="2036" y="410"/>
                  <a:pt x="3036" y="744"/>
                  <a:pt x="3904" y="1277"/>
                </a:cubicBezTo>
                <a:cubicBezTo>
                  <a:pt x="7606" y="3412"/>
                  <a:pt x="10575" y="8583"/>
                  <a:pt x="10575" y="12819"/>
                </a:cubicBezTo>
                <a:cubicBezTo>
                  <a:pt x="10575" y="14487"/>
                  <a:pt x="10141" y="15755"/>
                  <a:pt x="9341" y="16555"/>
                </a:cubicBezTo>
                <a:cubicBezTo>
                  <a:pt x="9574" y="16488"/>
                  <a:pt x="9841" y="16422"/>
                  <a:pt x="10108" y="16322"/>
                </a:cubicBezTo>
                <a:cubicBezTo>
                  <a:pt x="10742" y="15288"/>
                  <a:pt x="11075" y="14053"/>
                  <a:pt x="11009" y="12819"/>
                </a:cubicBezTo>
                <a:cubicBezTo>
                  <a:pt x="11009" y="8449"/>
                  <a:pt x="7907" y="3112"/>
                  <a:pt x="4137" y="911"/>
                </a:cubicBezTo>
                <a:cubicBezTo>
                  <a:pt x="3167" y="304"/>
                  <a:pt x="2059" y="1"/>
                  <a:pt x="938"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82" name="Google Shape;645;p41">
            <a:extLst>
              <a:ext uri="{FF2B5EF4-FFF2-40B4-BE49-F238E27FC236}">
                <a16:creationId xmlns:a16="http://schemas.microsoft.com/office/drawing/2014/main" xmlns="" id="{48F2D466-568C-FF01-D998-E5A07C94B72F}"/>
              </a:ext>
            </a:extLst>
          </p:cNvPr>
          <p:cNvSpPr/>
          <p:nvPr/>
        </p:nvSpPr>
        <p:spPr>
          <a:xfrm>
            <a:off x="2813546" y="3716776"/>
            <a:ext cx="631629" cy="601953"/>
          </a:xfrm>
          <a:custGeom>
            <a:avLst/>
            <a:gdLst/>
            <a:ahLst/>
            <a:cxnLst/>
            <a:rect l="l" t="t" r="r" b="b"/>
            <a:pathLst>
              <a:path w="40930" h="39007" extrusionOk="0">
                <a:moveTo>
                  <a:pt x="11858" y="0"/>
                </a:moveTo>
                <a:cubicBezTo>
                  <a:pt x="11543" y="0"/>
                  <a:pt x="11239" y="47"/>
                  <a:pt x="10942" y="153"/>
                </a:cubicBezTo>
                <a:cubicBezTo>
                  <a:pt x="8940" y="887"/>
                  <a:pt x="9307" y="3355"/>
                  <a:pt x="8040" y="4889"/>
                </a:cubicBezTo>
                <a:cubicBezTo>
                  <a:pt x="5171" y="8492"/>
                  <a:pt x="2803" y="14563"/>
                  <a:pt x="1935" y="20634"/>
                </a:cubicBezTo>
                <a:cubicBezTo>
                  <a:pt x="1402" y="24303"/>
                  <a:pt x="1" y="25237"/>
                  <a:pt x="468" y="26271"/>
                </a:cubicBezTo>
                <a:cubicBezTo>
                  <a:pt x="1335" y="28273"/>
                  <a:pt x="3170" y="27606"/>
                  <a:pt x="5204" y="29407"/>
                </a:cubicBezTo>
                <a:cubicBezTo>
                  <a:pt x="10408" y="34010"/>
                  <a:pt x="14478" y="35978"/>
                  <a:pt x="23417" y="37046"/>
                </a:cubicBezTo>
                <a:cubicBezTo>
                  <a:pt x="26766" y="37457"/>
                  <a:pt x="27425" y="39006"/>
                  <a:pt x="29014" y="39006"/>
                </a:cubicBezTo>
                <a:cubicBezTo>
                  <a:pt x="29230" y="39006"/>
                  <a:pt x="29463" y="38978"/>
                  <a:pt x="29722" y="38914"/>
                </a:cubicBezTo>
                <a:cubicBezTo>
                  <a:pt x="31790" y="38413"/>
                  <a:pt x="30456" y="35978"/>
                  <a:pt x="34025" y="31108"/>
                </a:cubicBezTo>
                <a:cubicBezTo>
                  <a:pt x="36027" y="28306"/>
                  <a:pt x="37628" y="24303"/>
                  <a:pt x="38295" y="18733"/>
                </a:cubicBezTo>
                <a:cubicBezTo>
                  <a:pt x="38728" y="15430"/>
                  <a:pt x="40930" y="13863"/>
                  <a:pt x="39496" y="11995"/>
                </a:cubicBezTo>
                <a:cubicBezTo>
                  <a:pt x="38061" y="10093"/>
                  <a:pt x="37127" y="10960"/>
                  <a:pt x="33325" y="8292"/>
                </a:cubicBezTo>
                <a:cubicBezTo>
                  <a:pt x="29555" y="5657"/>
                  <a:pt x="26019" y="3588"/>
                  <a:pt x="18981" y="2121"/>
                </a:cubicBezTo>
                <a:cubicBezTo>
                  <a:pt x="15752" y="1469"/>
                  <a:pt x="13630" y="0"/>
                  <a:pt x="11858"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83" name="Google Shape;646;p41">
            <a:extLst>
              <a:ext uri="{FF2B5EF4-FFF2-40B4-BE49-F238E27FC236}">
                <a16:creationId xmlns:a16="http://schemas.microsoft.com/office/drawing/2014/main" xmlns="" id="{0DA5AC8D-8616-19FF-56E7-2AED69BF8B3D}"/>
              </a:ext>
            </a:extLst>
          </p:cNvPr>
          <p:cNvSpPr/>
          <p:nvPr/>
        </p:nvSpPr>
        <p:spPr>
          <a:xfrm>
            <a:off x="3240809" y="3917746"/>
            <a:ext cx="171727" cy="384687"/>
          </a:xfrm>
          <a:custGeom>
            <a:avLst/>
            <a:gdLst/>
            <a:ahLst/>
            <a:cxnLst/>
            <a:rect l="l" t="t" r="r" b="b"/>
            <a:pathLst>
              <a:path w="11128" h="24928" extrusionOk="0">
                <a:moveTo>
                  <a:pt x="10021" y="1"/>
                </a:moveTo>
                <a:cubicBezTo>
                  <a:pt x="9626" y="1"/>
                  <a:pt x="9090" y="231"/>
                  <a:pt x="8406" y="773"/>
                </a:cubicBezTo>
                <a:cubicBezTo>
                  <a:pt x="6905" y="1974"/>
                  <a:pt x="4904" y="4642"/>
                  <a:pt x="2335" y="10947"/>
                </a:cubicBezTo>
                <a:cubicBezTo>
                  <a:pt x="100" y="16451"/>
                  <a:pt x="0" y="22188"/>
                  <a:pt x="734" y="23989"/>
                </a:cubicBezTo>
                <a:cubicBezTo>
                  <a:pt x="1015" y="24648"/>
                  <a:pt x="1322" y="24928"/>
                  <a:pt x="1620" y="24928"/>
                </a:cubicBezTo>
                <a:cubicBezTo>
                  <a:pt x="2137" y="24928"/>
                  <a:pt x="2627" y="24086"/>
                  <a:pt x="2902" y="22922"/>
                </a:cubicBezTo>
                <a:cubicBezTo>
                  <a:pt x="3436" y="20754"/>
                  <a:pt x="5571" y="18886"/>
                  <a:pt x="7873" y="13715"/>
                </a:cubicBezTo>
                <a:cubicBezTo>
                  <a:pt x="10274" y="8312"/>
                  <a:pt x="9407" y="5943"/>
                  <a:pt x="10508" y="3074"/>
                </a:cubicBezTo>
                <a:cubicBezTo>
                  <a:pt x="11128" y="1452"/>
                  <a:pt x="11015" y="1"/>
                  <a:pt x="10021" y="1"/>
                </a:cubicBezTo>
                <a:close/>
              </a:path>
            </a:pathLst>
          </a:custGeom>
          <a:solidFill>
            <a:schemeClr val="bg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84" name="Google Shape;647;p41">
            <a:extLst>
              <a:ext uri="{FF2B5EF4-FFF2-40B4-BE49-F238E27FC236}">
                <a16:creationId xmlns:a16="http://schemas.microsoft.com/office/drawing/2014/main" xmlns="" id="{59BD96B8-4CB0-8FD5-2BB0-FC11D6DC70F1}"/>
              </a:ext>
            </a:extLst>
          </p:cNvPr>
          <p:cNvSpPr/>
          <p:nvPr/>
        </p:nvSpPr>
        <p:spPr>
          <a:xfrm>
            <a:off x="2824363" y="4129395"/>
            <a:ext cx="411307" cy="180692"/>
          </a:xfrm>
          <a:custGeom>
            <a:avLst/>
            <a:gdLst/>
            <a:ahLst/>
            <a:cxnLst/>
            <a:rect l="l" t="t" r="r" b="b"/>
            <a:pathLst>
              <a:path w="26653" h="11709" extrusionOk="0">
                <a:moveTo>
                  <a:pt x="0" y="0"/>
                </a:moveTo>
                <a:cubicBezTo>
                  <a:pt x="968" y="1435"/>
                  <a:pt x="2635" y="1034"/>
                  <a:pt x="4503" y="2669"/>
                </a:cubicBezTo>
                <a:cubicBezTo>
                  <a:pt x="6105" y="4137"/>
                  <a:pt x="7873" y="5471"/>
                  <a:pt x="9741" y="6605"/>
                </a:cubicBezTo>
                <a:cubicBezTo>
                  <a:pt x="7506" y="4804"/>
                  <a:pt x="7039" y="2502"/>
                  <a:pt x="5337" y="1602"/>
                </a:cubicBezTo>
                <a:cubicBezTo>
                  <a:pt x="3269" y="434"/>
                  <a:pt x="1635" y="1235"/>
                  <a:pt x="0" y="0"/>
                </a:cubicBezTo>
                <a:close/>
                <a:moveTo>
                  <a:pt x="12943" y="8140"/>
                </a:moveTo>
                <a:cubicBezTo>
                  <a:pt x="15578" y="9174"/>
                  <a:pt x="18647" y="9841"/>
                  <a:pt x="22716" y="10341"/>
                </a:cubicBezTo>
                <a:cubicBezTo>
                  <a:pt x="24118" y="10475"/>
                  <a:pt x="25452" y="10975"/>
                  <a:pt x="26653" y="11709"/>
                </a:cubicBezTo>
                <a:cubicBezTo>
                  <a:pt x="25118" y="10475"/>
                  <a:pt x="24518" y="8506"/>
                  <a:pt x="22049" y="8306"/>
                </a:cubicBezTo>
                <a:cubicBezTo>
                  <a:pt x="21867" y="8289"/>
                  <a:pt x="21659" y="8282"/>
                  <a:pt x="21430" y="8282"/>
                </a:cubicBezTo>
                <a:cubicBezTo>
                  <a:pt x="20215" y="8282"/>
                  <a:pt x="18400" y="8487"/>
                  <a:pt x="16502" y="8487"/>
                </a:cubicBezTo>
                <a:cubicBezTo>
                  <a:pt x="15306" y="8487"/>
                  <a:pt x="14076" y="8406"/>
                  <a:pt x="12943" y="814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85" name="Google Shape;648;p41">
            <a:extLst>
              <a:ext uri="{FF2B5EF4-FFF2-40B4-BE49-F238E27FC236}">
                <a16:creationId xmlns:a16="http://schemas.microsoft.com/office/drawing/2014/main" xmlns="" id="{3DF510A3-8725-FB95-0F77-573C69435865}"/>
              </a:ext>
            </a:extLst>
          </p:cNvPr>
          <p:cNvSpPr/>
          <p:nvPr/>
        </p:nvSpPr>
        <p:spPr>
          <a:xfrm>
            <a:off x="2863483" y="3782146"/>
            <a:ext cx="436538" cy="295552"/>
          </a:xfrm>
          <a:custGeom>
            <a:avLst/>
            <a:gdLst/>
            <a:ahLst/>
            <a:cxnLst/>
            <a:rect l="l" t="t" r="r" b="b"/>
            <a:pathLst>
              <a:path w="28288" h="19152" extrusionOk="0">
                <a:moveTo>
                  <a:pt x="13353" y="1"/>
                </a:moveTo>
                <a:cubicBezTo>
                  <a:pt x="12824" y="1"/>
                  <a:pt x="12297" y="18"/>
                  <a:pt x="11775" y="53"/>
                </a:cubicBezTo>
                <a:cubicBezTo>
                  <a:pt x="5037" y="1054"/>
                  <a:pt x="1668" y="7358"/>
                  <a:pt x="534" y="13262"/>
                </a:cubicBezTo>
                <a:cubicBezTo>
                  <a:pt x="0" y="15931"/>
                  <a:pt x="768" y="17766"/>
                  <a:pt x="2335" y="18700"/>
                </a:cubicBezTo>
                <a:cubicBezTo>
                  <a:pt x="2861" y="19003"/>
                  <a:pt x="3632" y="19152"/>
                  <a:pt x="4482" y="19152"/>
                </a:cubicBezTo>
                <a:cubicBezTo>
                  <a:pt x="6060" y="19152"/>
                  <a:pt x="7911" y="18641"/>
                  <a:pt x="8973" y="17666"/>
                </a:cubicBezTo>
                <a:cubicBezTo>
                  <a:pt x="10174" y="16565"/>
                  <a:pt x="11108" y="15264"/>
                  <a:pt x="12476" y="13963"/>
                </a:cubicBezTo>
                <a:cubicBezTo>
                  <a:pt x="13377" y="13129"/>
                  <a:pt x="14477" y="12562"/>
                  <a:pt x="15645" y="12228"/>
                </a:cubicBezTo>
                <a:cubicBezTo>
                  <a:pt x="18881" y="11461"/>
                  <a:pt x="20515" y="11728"/>
                  <a:pt x="23084" y="11394"/>
                </a:cubicBezTo>
                <a:cubicBezTo>
                  <a:pt x="24284" y="11261"/>
                  <a:pt x="25952" y="10827"/>
                  <a:pt x="26886" y="9893"/>
                </a:cubicBezTo>
                <a:cubicBezTo>
                  <a:pt x="27854" y="8993"/>
                  <a:pt x="28287" y="7658"/>
                  <a:pt x="28054" y="6391"/>
                </a:cubicBezTo>
                <a:cubicBezTo>
                  <a:pt x="27887" y="5357"/>
                  <a:pt x="27320" y="4423"/>
                  <a:pt x="26486" y="3822"/>
                </a:cubicBezTo>
                <a:cubicBezTo>
                  <a:pt x="22662" y="1283"/>
                  <a:pt x="17900" y="1"/>
                  <a:pt x="13353"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86" name="Google Shape;649;p41">
            <a:extLst>
              <a:ext uri="{FF2B5EF4-FFF2-40B4-BE49-F238E27FC236}">
                <a16:creationId xmlns:a16="http://schemas.microsoft.com/office/drawing/2014/main" xmlns="" id="{9D68CAF1-8CDE-E5CB-A600-D88A7E07DFD3}"/>
              </a:ext>
            </a:extLst>
          </p:cNvPr>
          <p:cNvSpPr/>
          <p:nvPr/>
        </p:nvSpPr>
        <p:spPr>
          <a:xfrm>
            <a:off x="2206129" y="3649293"/>
            <a:ext cx="526105" cy="483019"/>
          </a:xfrm>
          <a:custGeom>
            <a:avLst/>
            <a:gdLst/>
            <a:ahLst/>
            <a:cxnLst/>
            <a:rect l="l" t="t" r="r" b="b"/>
            <a:pathLst>
              <a:path w="34092" h="31300" extrusionOk="0">
                <a:moveTo>
                  <a:pt x="24960" y="0"/>
                </a:moveTo>
                <a:cubicBezTo>
                  <a:pt x="23573" y="0"/>
                  <a:pt x="21855" y="1087"/>
                  <a:pt x="19314" y="1557"/>
                </a:cubicBezTo>
                <a:cubicBezTo>
                  <a:pt x="13643" y="2591"/>
                  <a:pt x="9307" y="4492"/>
                  <a:pt x="6205" y="6560"/>
                </a:cubicBezTo>
                <a:cubicBezTo>
                  <a:pt x="3103" y="8629"/>
                  <a:pt x="2369" y="7928"/>
                  <a:pt x="1168" y="9396"/>
                </a:cubicBezTo>
                <a:cubicBezTo>
                  <a:pt x="0" y="10897"/>
                  <a:pt x="1735" y="12164"/>
                  <a:pt x="2002" y="14833"/>
                </a:cubicBezTo>
                <a:cubicBezTo>
                  <a:pt x="2435" y="19303"/>
                  <a:pt x="3636" y="22605"/>
                  <a:pt x="5204" y="24840"/>
                </a:cubicBezTo>
                <a:cubicBezTo>
                  <a:pt x="7973" y="28843"/>
                  <a:pt x="6839" y="30778"/>
                  <a:pt x="8506" y="31211"/>
                </a:cubicBezTo>
                <a:cubicBezTo>
                  <a:pt x="8733" y="31272"/>
                  <a:pt x="8934" y="31299"/>
                  <a:pt x="9121" y="31299"/>
                </a:cubicBezTo>
                <a:cubicBezTo>
                  <a:pt x="10366" y="31299"/>
                  <a:pt x="10941" y="30105"/>
                  <a:pt x="13610" y="29844"/>
                </a:cubicBezTo>
                <a:cubicBezTo>
                  <a:pt x="20815" y="29177"/>
                  <a:pt x="25585" y="27342"/>
                  <a:pt x="29822" y="23739"/>
                </a:cubicBezTo>
                <a:cubicBezTo>
                  <a:pt x="31489" y="22338"/>
                  <a:pt x="32957" y="22906"/>
                  <a:pt x="33724" y="21304"/>
                </a:cubicBezTo>
                <a:cubicBezTo>
                  <a:pt x="34091" y="20504"/>
                  <a:pt x="32991" y="19737"/>
                  <a:pt x="32657" y="16768"/>
                </a:cubicBezTo>
                <a:cubicBezTo>
                  <a:pt x="32057" y="11864"/>
                  <a:pt x="30289" y="6961"/>
                  <a:pt x="28054" y="3992"/>
                </a:cubicBezTo>
                <a:cubicBezTo>
                  <a:pt x="27053" y="2724"/>
                  <a:pt x="27387" y="790"/>
                  <a:pt x="25785" y="156"/>
                </a:cubicBezTo>
                <a:cubicBezTo>
                  <a:pt x="25522" y="47"/>
                  <a:pt x="25248" y="0"/>
                  <a:pt x="24960"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87" name="Google Shape;650;p41">
            <a:extLst>
              <a:ext uri="{FF2B5EF4-FFF2-40B4-BE49-F238E27FC236}">
                <a16:creationId xmlns:a16="http://schemas.microsoft.com/office/drawing/2014/main" xmlns="" id="{DB521B93-7B1D-43ED-6051-4D60D0475B7C}"/>
              </a:ext>
            </a:extLst>
          </p:cNvPr>
          <p:cNvSpPr/>
          <p:nvPr/>
        </p:nvSpPr>
        <p:spPr>
          <a:xfrm>
            <a:off x="2206129" y="3649293"/>
            <a:ext cx="526105" cy="483019"/>
          </a:xfrm>
          <a:custGeom>
            <a:avLst/>
            <a:gdLst/>
            <a:ahLst/>
            <a:cxnLst/>
            <a:rect l="l" t="t" r="r" b="b"/>
            <a:pathLst>
              <a:path w="34092" h="31300" extrusionOk="0">
                <a:moveTo>
                  <a:pt x="24960" y="0"/>
                </a:moveTo>
                <a:cubicBezTo>
                  <a:pt x="23573" y="0"/>
                  <a:pt x="21855" y="1087"/>
                  <a:pt x="19314" y="1557"/>
                </a:cubicBezTo>
                <a:cubicBezTo>
                  <a:pt x="13643" y="2591"/>
                  <a:pt x="9307" y="4492"/>
                  <a:pt x="6205" y="6560"/>
                </a:cubicBezTo>
                <a:cubicBezTo>
                  <a:pt x="3103" y="8629"/>
                  <a:pt x="2369" y="7928"/>
                  <a:pt x="1168" y="9396"/>
                </a:cubicBezTo>
                <a:cubicBezTo>
                  <a:pt x="0" y="10897"/>
                  <a:pt x="1735" y="12164"/>
                  <a:pt x="2002" y="14833"/>
                </a:cubicBezTo>
                <a:cubicBezTo>
                  <a:pt x="2435" y="19303"/>
                  <a:pt x="3636" y="22605"/>
                  <a:pt x="5204" y="24840"/>
                </a:cubicBezTo>
                <a:cubicBezTo>
                  <a:pt x="7973" y="28843"/>
                  <a:pt x="6839" y="30778"/>
                  <a:pt x="8506" y="31211"/>
                </a:cubicBezTo>
                <a:cubicBezTo>
                  <a:pt x="8733" y="31272"/>
                  <a:pt x="8934" y="31299"/>
                  <a:pt x="9121" y="31299"/>
                </a:cubicBezTo>
                <a:cubicBezTo>
                  <a:pt x="10366" y="31299"/>
                  <a:pt x="10941" y="30105"/>
                  <a:pt x="13610" y="29844"/>
                </a:cubicBezTo>
                <a:cubicBezTo>
                  <a:pt x="20815" y="29177"/>
                  <a:pt x="25585" y="27342"/>
                  <a:pt x="29822" y="23739"/>
                </a:cubicBezTo>
                <a:cubicBezTo>
                  <a:pt x="31489" y="22338"/>
                  <a:pt x="32957" y="22906"/>
                  <a:pt x="33724" y="21304"/>
                </a:cubicBezTo>
                <a:cubicBezTo>
                  <a:pt x="34091" y="20504"/>
                  <a:pt x="32991" y="19737"/>
                  <a:pt x="32657" y="16768"/>
                </a:cubicBezTo>
                <a:cubicBezTo>
                  <a:pt x="32057" y="11864"/>
                  <a:pt x="30289" y="6961"/>
                  <a:pt x="28054" y="3992"/>
                </a:cubicBezTo>
                <a:cubicBezTo>
                  <a:pt x="27053" y="2724"/>
                  <a:pt x="27387" y="790"/>
                  <a:pt x="25785" y="156"/>
                </a:cubicBezTo>
                <a:cubicBezTo>
                  <a:pt x="25522" y="47"/>
                  <a:pt x="25248" y="0"/>
                  <a:pt x="24960"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88" name="Google Shape;651;p41">
            <a:extLst>
              <a:ext uri="{FF2B5EF4-FFF2-40B4-BE49-F238E27FC236}">
                <a16:creationId xmlns:a16="http://schemas.microsoft.com/office/drawing/2014/main" xmlns="" id="{B7621535-A1C4-3EE5-E38D-15690B596E8A}"/>
              </a:ext>
            </a:extLst>
          </p:cNvPr>
          <p:cNvSpPr/>
          <p:nvPr/>
        </p:nvSpPr>
        <p:spPr>
          <a:xfrm>
            <a:off x="2232101" y="3807532"/>
            <a:ext cx="132591" cy="312095"/>
          </a:xfrm>
          <a:custGeom>
            <a:avLst/>
            <a:gdLst/>
            <a:ahLst/>
            <a:cxnLst/>
            <a:rect l="l" t="t" r="r" b="b"/>
            <a:pathLst>
              <a:path w="8592" h="20224" extrusionOk="0">
                <a:moveTo>
                  <a:pt x="908" y="0"/>
                </a:moveTo>
                <a:cubicBezTo>
                  <a:pt x="125" y="0"/>
                  <a:pt x="1" y="1171"/>
                  <a:pt x="452" y="2478"/>
                </a:cubicBezTo>
                <a:cubicBezTo>
                  <a:pt x="1286" y="4813"/>
                  <a:pt x="552" y="6714"/>
                  <a:pt x="2387" y="11084"/>
                </a:cubicBezTo>
                <a:cubicBezTo>
                  <a:pt x="4121" y="15287"/>
                  <a:pt x="5823" y="16821"/>
                  <a:pt x="6190" y="18589"/>
                </a:cubicBezTo>
                <a:cubicBezTo>
                  <a:pt x="6382" y="19529"/>
                  <a:pt x="6766" y="20223"/>
                  <a:pt x="7184" y="20223"/>
                </a:cubicBezTo>
                <a:cubicBezTo>
                  <a:pt x="7418" y="20223"/>
                  <a:pt x="7663" y="20005"/>
                  <a:pt x="7891" y="19490"/>
                </a:cubicBezTo>
                <a:cubicBezTo>
                  <a:pt x="8558" y="18055"/>
                  <a:pt x="8591" y="13419"/>
                  <a:pt x="6890" y="8982"/>
                </a:cubicBezTo>
                <a:cubicBezTo>
                  <a:pt x="4922" y="3845"/>
                  <a:pt x="3354" y="1677"/>
                  <a:pt x="2187" y="643"/>
                </a:cubicBezTo>
                <a:cubicBezTo>
                  <a:pt x="1649" y="192"/>
                  <a:pt x="1224" y="0"/>
                  <a:pt x="908" y="0"/>
                </a:cubicBezTo>
                <a:close/>
              </a:path>
            </a:pathLst>
          </a:custGeom>
          <a:solidFill>
            <a:schemeClr val="bg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89" name="Google Shape;652;p41">
            <a:extLst>
              <a:ext uri="{FF2B5EF4-FFF2-40B4-BE49-F238E27FC236}">
                <a16:creationId xmlns:a16="http://schemas.microsoft.com/office/drawing/2014/main" xmlns="" id="{67427D02-6E3A-B53F-7804-4D2811F6D631}"/>
              </a:ext>
            </a:extLst>
          </p:cNvPr>
          <p:cNvSpPr/>
          <p:nvPr/>
        </p:nvSpPr>
        <p:spPr>
          <a:xfrm>
            <a:off x="2366730" y="3983718"/>
            <a:ext cx="356231" cy="142606"/>
          </a:xfrm>
          <a:custGeom>
            <a:avLst/>
            <a:gdLst/>
            <a:ahLst/>
            <a:cxnLst/>
            <a:rect l="l" t="t" r="r" b="b"/>
            <a:pathLst>
              <a:path w="23084" h="9241" extrusionOk="0">
                <a:moveTo>
                  <a:pt x="23084" y="0"/>
                </a:moveTo>
                <a:lnTo>
                  <a:pt x="23084" y="0"/>
                </a:lnTo>
                <a:cubicBezTo>
                  <a:pt x="21750" y="1001"/>
                  <a:pt x="20482" y="334"/>
                  <a:pt x="18781" y="1201"/>
                </a:cubicBezTo>
                <a:cubicBezTo>
                  <a:pt x="17380" y="1902"/>
                  <a:pt x="16980" y="3736"/>
                  <a:pt x="15145" y="5137"/>
                </a:cubicBezTo>
                <a:cubicBezTo>
                  <a:pt x="16646" y="4270"/>
                  <a:pt x="18080" y="3236"/>
                  <a:pt x="19415" y="2102"/>
                </a:cubicBezTo>
                <a:cubicBezTo>
                  <a:pt x="20949" y="801"/>
                  <a:pt x="22283" y="1168"/>
                  <a:pt x="23084" y="0"/>
                </a:cubicBezTo>
                <a:close/>
                <a:moveTo>
                  <a:pt x="3981" y="6567"/>
                </a:moveTo>
                <a:cubicBezTo>
                  <a:pt x="3907" y="6567"/>
                  <a:pt x="3837" y="6569"/>
                  <a:pt x="3770" y="6572"/>
                </a:cubicBezTo>
                <a:cubicBezTo>
                  <a:pt x="1802" y="6705"/>
                  <a:pt x="1268" y="8240"/>
                  <a:pt x="1" y="9240"/>
                </a:cubicBezTo>
                <a:cubicBezTo>
                  <a:pt x="968" y="8640"/>
                  <a:pt x="2069" y="8306"/>
                  <a:pt x="3203" y="8206"/>
                </a:cubicBezTo>
                <a:cubicBezTo>
                  <a:pt x="6472" y="7873"/>
                  <a:pt x="8940" y="7406"/>
                  <a:pt x="11075" y="6638"/>
                </a:cubicBezTo>
                <a:lnTo>
                  <a:pt x="11075" y="6638"/>
                </a:lnTo>
                <a:cubicBezTo>
                  <a:pt x="10305" y="6804"/>
                  <a:pt x="9484" y="6862"/>
                  <a:pt x="8671" y="6862"/>
                </a:cubicBezTo>
                <a:cubicBezTo>
                  <a:pt x="6832" y="6862"/>
                  <a:pt x="5037" y="6567"/>
                  <a:pt x="3981" y="6567"/>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90" name="Google Shape;653;p41">
            <a:extLst>
              <a:ext uri="{FF2B5EF4-FFF2-40B4-BE49-F238E27FC236}">
                <a16:creationId xmlns:a16="http://schemas.microsoft.com/office/drawing/2014/main" xmlns="" id="{9C48F64A-B8DB-2FC3-4C07-2DEE28A08505}"/>
              </a:ext>
            </a:extLst>
          </p:cNvPr>
          <p:cNvSpPr/>
          <p:nvPr/>
        </p:nvSpPr>
        <p:spPr>
          <a:xfrm>
            <a:off x="2322980" y="3700341"/>
            <a:ext cx="370644" cy="239936"/>
          </a:xfrm>
          <a:custGeom>
            <a:avLst/>
            <a:gdLst/>
            <a:ahLst/>
            <a:cxnLst/>
            <a:rect l="l" t="t" r="r" b="b"/>
            <a:pathLst>
              <a:path w="24018" h="15548" extrusionOk="0">
                <a:moveTo>
                  <a:pt x="12977" y="0"/>
                </a:moveTo>
                <a:cubicBezTo>
                  <a:pt x="9308" y="0"/>
                  <a:pt x="5113" y="883"/>
                  <a:pt x="2169" y="2752"/>
                </a:cubicBezTo>
                <a:cubicBezTo>
                  <a:pt x="1535" y="3186"/>
                  <a:pt x="367" y="4320"/>
                  <a:pt x="234" y="5154"/>
                </a:cubicBezTo>
                <a:cubicBezTo>
                  <a:pt x="0" y="6188"/>
                  <a:pt x="334" y="7255"/>
                  <a:pt x="1068" y="8023"/>
                </a:cubicBezTo>
                <a:cubicBezTo>
                  <a:pt x="1835" y="8756"/>
                  <a:pt x="3169" y="9157"/>
                  <a:pt x="4137" y="9290"/>
                </a:cubicBezTo>
                <a:cubicBezTo>
                  <a:pt x="4693" y="9371"/>
                  <a:pt x="5239" y="9394"/>
                  <a:pt x="5793" y="9394"/>
                </a:cubicBezTo>
                <a:cubicBezTo>
                  <a:pt x="6519" y="9394"/>
                  <a:pt x="7258" y="9355"/>
                  <a:pt x="8053" y="9355"/>
                </a:cubicBezTo>
                <a:cubicBezTo>
                  <a:pt x="8912" y="9355"/>
                  <a:pt x="9836" y="9400"/>
                  <a:pt x="10875" y="9590"/>
                </a:cubicBezTo>
                <a:cubicBezTo>
                  <a:pt x="12042" y="9891"/>
                  <a:pt x="13110" y="10458"/>
                  <a:pt x="14044" y="11225"/>
                </a:cubicBezTo>
                <a:cubicBezTo>
                  <a:pt x="15111" y="12292"/>
                  <a:pt x="15812" y="13360"/>
                  <a:pt x="16779" y="14260"/>
                </a:cubicBezTo>
                <a:cubicBezTo>
                  <a:pt x="17636" y="15095"/>
                  <a:pt x="19209" y="15548"/>
                  <a:pt x="20510" y="15548"/>
                </a:cubicBezTo>
                <a:cubicBezTo>
                  <a:pt x="21133" y="15548"/>
                  <a:pt x="21694" y="15444"/>
                  <a:pt x="22083" y="15228"/>
                </a:cubicBezTo>
                <a:cubicBezTo>
                  <a:pt x="23384" y="14494"/>
                  <a:pt x="24018" y="13060"/>
                  <a:pt x="23651" y="10891"/>
                </a:cubicBezTo>
                <a:cubicBezTo>
                  <a:pt x="22850" y="6155"/>
                  <a:pt x="20282" y="984"/>
                  <a:pt x="14878" y="84"/>
                </a:cubicBezTo>
                <a:cubicBezTo>
                  <a:pt x="14267" y="28"/>
                  <a:pt x="13631" y="0"/>
                  <a:pt x="12977"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91" name="Google Shape;654;p41">
            <a:extLst>
              <a:ext uri="{FF2B5EF4-FFF2-40B4-BE49-F238E27FC236}">
                <a16:creationId xmlns:a16="http://schemas.microsoft.com/office/drawing/2014/main" xmlns="" id="{7ACE87F2-232D-E555-053A-4CA6F2270943}"/>
              </a:ext>
            </a:extLst>
          </p:cNvPr>
          <p:cNvSpPr/>
          <p:nvPr/>
        </p:nvSpPr>
        <p:spPr>
          <a:xfrm>
            <a:off x="2420263" y="4318822"/>
            <a:ext cx="246078" cy="243500"/>
          </a:xfrm>
          <a:custGeom>
            <a:avLst/>
            <a:gdLst/>
            <a:ahLst/>
            <a:cxnLst/>
            <a:rect l="l" t="t" r="r" b="b"/>
            <a:pathLst>
              <a:path w="15946" h="15779" extrusionOk="0">
                <a:moveTo>
                  <a:pt x="8474" y="1"/>
                </a:moveTo>
                <a:lnTo>
                  <a:pt x="1" y="5071"/>
                </a:lnTo>
                <a:lnTo>
                  <a:pt x="9141" y="15779"/>
                </a:lnTo>
                <a:cubicBezTo>
                  <a:pt x="9141" y="15779"/>
                  <a:pt x="14211" y="15512"/>
                  <a:pt x="15078" y="13077"/>
                </a:cubicBezTo>
                <a:cubicBezTo>
                  <a:pt x="15946" y="10675"/>
                  <a:pt x="13777" y="8173"/>
                  <a:pt x="12510" y="7306"/>
                </a:cubicBezTo>
                <a:lnTo>
                  <a:pt x="8474" y="1"/>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92" name="Google Shape;655;p41">
            <a:extLst>
              <a:ext uri="{FF2B5EF4-FFF2-40B4-BE49-F238E27FC236}">
                <a16:creationId xmlns:a16="http://schemas.microsoft.com/office/drawing/2014/main" xmlns="" id="{2EB4242E-E6E1-4558-3176-20D422C76415}"/>
              </a:ext>
            </a:extLst>
          </p:cNvPr>
          <p:cNvSpPr/>
          <p:nvPr/>
        </p:nvSpPr>
        <p:spPr>
          <a:xfrm>
            <a:off x="2588085" y="4486645"/>
            <a:ext cx="153933" cy="316154"/>
          </a:xfrm>
          <a:custGeom>
            <a:avLst/>
            <a:gdLst/>
            <a:ahLst/>
            <a:cxnLst/>
            <a:rect l="l" t="t" r="r" b="b"/>
            <a:pathLst>
              <a:path w="9975" h="20487" extrusionOk="0">
                <a:moveTo>
                  <a:pt x="6305" y="0"/>
                </a:moveTo>
                <a:cubicBezTo>
                  <a:pt x="6305" y="0"/>
                  <a:pt x="734" y="17279"/>
                  <a:pt x="367" y="18447"/>
                </a:cubicBezTo>
                <a:cubicBezTo>
                  <a:pt x="0" y="19614"/>
                  <a:pt x="1968" y="20482"/>
                  <a:pt x="1968" y="20482"/>
                </a:cubicBezTo>
                <a:cubicBezTo>
                  <a:pt x="2036" y="20485"/>
                  <a:pt x="2103" y="20487"/>
                  <a:pt x="2170" y="20487"/>
                </a:cubicBezTo>
                <a:cubicBezTo>
                  <a:pt x="2763" y="20487"/>
                  <a:pt x="3330" y="20355"/>
                  <a:pt x="3870" y="20115"/>
                </a:cubicBezTo>
                <a:cubicBezTo>
                  <a:pt x="5438" y="19281"/>
                  <a:pt x="7339" y="17613"/>
                  <a:pt x="8673" y="14010"/>
                </a:cubicBezTo>
                <a:cubicBezTo>
                  <a:pt x="9974" y="10374"/>
                  <a:pt x="9007" y="9040"/>
                  <a:pt x="8540" y="7572"/>
                </a:cubicBezTo>
                <a:cubicBezTo>
                  <a:pt x="8106" y="6271"/>
                  <a:pt x="7906" y="5971"/>
                  <a:pt x="7639" y="4937"/>
                </a:cubicBezTo>
                <a:cubicBezTo>
                  <a:pt x="7406" y="3903"/>
                  <a:pt x="7606" y="1668"/>
                  <a:pt x="7306" y="1201"/>
                </a:cubicBezTo>
                <a:cubicBezTo>
                  <a:pt x="7072" y="734"/>
                  <a:pt x="6705" y="334"/>
                  <a:pt x="6305"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93" name="Google Shape;656;p41">
            <a:extLst>
              <a:ext uri="{FF2B5EF4-FFF2-40B4-BE49-F238E27FC236}">
                <a16:creationId xmlns:a16="http://schemas.microsoft.com/office/drawing/2014/main" xmlns="" id="{C6C86B80-D989-63F9-142B-A93C7A0BF089}"/>
              </a:ext>
            </a:extLst>
          </p:cNvPr>
          <p:cNvSpPr/>
          <p:nvPr/>
        </p:nvSpPr>
        <p:spPr>
          <a:xfrm>
            <a:off x="2545354" y="4429068"/>
            <a:ext cx="181726" cy="366231"/>
          </a:xfrm>
          <a:custGeom>
            <a:avLst/>
            <a:gdLst/>
            <a:ahLst/>
            <a:cxnLst/>
            <a:rect l="l" t="t" r="r" b="b"/>
            <a:pathLst>
              <a:path w="11776" h="23732" extrusionOk="0">
                <a:moveTo>
                  <a:pt x="4745" y="1"/>
                </a:moveTo>
                <a:cubicBezTo>
                  <a:pt x="4643" y="1"/>
                  <a:pt x="4543" y="47"/>
                  <a:pt x="4437" y="162"/>
                </a:cubicBezTo>
                <a:lnTo>
                  <a:pt x="5038" y="996"/>
                </a:lnTo>
                <a:cubicBezTo>
                  <a:pt x="6005" y="2464"/>
                  <a:pt x="5104" y="3031"/>
                  <a:pt x="5038" y="3765"/>
                </a:cubicBezTo>
                <a:cubicBezTo>
                  <a:pt x="5038" y="4599"/>
                  <a:pt x="5138" y="5399"/>
                  <a:pt x="5304" y="6200"/>
                </a:cubicBezTo>
                <a:cubicBezTo>
                  <a:pt x="4675" y="5287"/>
                  <a:pt x="4402" y="4523"/>
                  <a:pt x="3702" y="4523"/>
                </a:cubicBezTo>
                <a:cubicBezTo>
                  <a:pt x="3659" y="4523"/>
                  <a:pt x="3615" y="4526"/>
                  <a:pt x="3570" y="4532"/>
                </a:cubicBezTo>
                <a:cubicBezTo>
                  <a:pt x="2769" y="4599"/>
                  <a:pt x="2669" y="4565"/>
                  <a:pt x="1468" y="5599"/>
                </a:cubicBezTo>
                <a:cubicBezTo>
                  <a:pt x="301" y="6600"/>
                  <a:pt x="1" y="7000"/>
                  <a:pt x="34" y="7334"/>
                </a:cubicBezTo>
                <a:cubicBezTo>
                  <a:pt x="67" y="7734"/>
                  <a:pt x="568" y="8335"/>
                  <a:pt x="768" y="8668"/>
                </a:cubicBezTo>
                <a:cubicBezTo>
                  <a:pt x="1468" y="9736"/>
                  <a:pt x="1702" y="11170"/>
                  <a:pt x="1902" y="12404"/>
                </a:cubicBezTo>
                <a:cubicBezTo>
                  <a:pt x="2836" y="18242"/>
                  <a:pt x="401" y="21110"/>
                  <a:pt x="3403" y="23445"/>
                </a:cubicBezTo>
                <a:cubicBezTo>
                  <a:pt x="3658" y="23615"/>
                  <a:pt x="3989" y="23731"/>
                  <a:pt x="4402" y="23731"/>
                </a:cubicBezTo>
                <a:cubicBezTo>
                  <a:pt x="5452" y="23731"/>
                  <a:pt x="7029" y="22980"/>
                  <a:pt x="9207" y="20443"/>
                </a:cubicBezTo>
                <a:cubicBezTo>
                  <a:pt x="10742" y="18642"/>
                  <a:pt x="11776" y="14839"/>
                  <a:pt x="11309" y="13071"/>
                </a:cubicBezTo>
                <a:cubicBezTo>
                  <a:pt x="10808" y="11303"/>
                  <a:pt x="10075" y="10136"/>
                  <a:pt x="9774" y="8768"/>
                </a:cubicBezTo>
                <a:cubicBezTo>
                  <a:pt x="9474" y="7401"/>
                  <a:pt x="9774" y="4899"/>
                  <a:pt x="9107" y="3731"/>
                </a:cubicBezTo>
                <a:cubicBezTo>
                  <a:pt x="8640" y="3064"/>
                  <a:pt x="8040" y="2497"/>
                  <a:pt x="7339" y="2097"/>
                </a:cubicBezTo>
                <a:cubicBezTo>
                  <a:pt x="6806" y="1730"/>
                  <a:pt x="6205" y="829"/>
                  <a:pt x="5638" y="496"/>
                </a:cubicBezTo>
                <a:cubicBezTo>
                  <a:pt x="5258" y="282"/>
                  <a:pt x="4997" y="1"/>
                  <a:pt x="4745"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94" name="Google Shape;657;p41">
            <a:extLst>
              <a:ext uri="{FF2B5EF4-FFF2-40B4-BE49-F238E27FC236}">
                <a16:creationId xmlns:a16="http://schemas.microsoft.com/office/drawing/2014/main" xmlns="" id="{D7EEB45E-910A-3731-BE1B-C110828BBF1A}"/>
              </a:ext>
            </a:extLst>
          </p:cNvPr>
          <p:cNvSpPr/>
          <p:nvPr/>
        </p:nvSpPr>
        <p:spPr>
          <a:xfrm>
            <a:off x="2545354" y="4429068"/>
            <a:ext cx="181726" cy="366231"/>
          </a:xfrm>
          <a:custGeom>
            <a:avLst/>
            <a:gdLst/>
            <a:ahLst/>
            <a:cxnLst/>
            <a:rect l="l" t="t" r="r" b="b"/>
            <a:pathLst>
              <a:path w="11776" h="23732" extrusionOk="0">
                <a:moveTo>
                  <a:pt x="4745" y="1"/>
                </a:moveTo>
                <a:cubicBezTo>
                  <a:pt x="4643" y="1"/>
                  <a:pt x="4543" y="47"/>
                  <a:pt x="4437" y="162"/>
                </a:cubicBezTo>
                <a:lnTo>
                  <a:pt x="5038" y="996"/>
                </a:lnTo>
                <a:cubicBezTo>
                  <a:pt x="6005" y="2464"/>
                  <a:pt x="5104" y="3031"/>
                  <a:pt x="5038" y="3765"/>
                </a:cubicBezTo>
                <a:cubicBezTo>
                  <a:pt x="5038" y="4599"/>
                  <a:pt x="5138" y="5399"/>
                  <a:pt x="5304" y="6200"/>
                </a:cubicBezTo>
                <a:cubicBezTo>
                  <a:pt x="4675" y="5287"/>
                  <a:pt x="4402" y="4523"/>
                  <a:pt x="3702" y="4523"/>
                </a:cubicBezTo>
                <a:cubicBezTo>
                  <a:pt x="3659" y="4523"/>
                  <a:pt x="3615" y="4526"/>
                  <a:pt x="3570" y="4532"/>
                </a:cubicBezTo>
                <a:cubicBezTo>
                  <a:pt x="2769" y="4599"/>
                  <a:pt x="2669" y="4565"/>
                  <a:pt x="1468" y="5599"/>
                </a:cubicBezTo>
                <a:cubicBezTo>
                  <a:pt x="301" y="6600"/>
                  <a:pt x="1" y="7000"/>
                  <a:pt x="34" y="7334"/>
                </a:cubicBezTo>
                <a:cubicBezTo>
                  <a:pt x="67" y="7734"/>
                  <a:pt x="568" y="8335"/>
                  <a:pt x="768" y="8668"/>
                </a:cubicBezTo>
                <a:cubicBezTo>
                  <a:pt x="1468" y="9736"/>
                  <a:pt x="1702" y="11170"/>
                  <a:pt x="1902" y="12404"/>
                </a:cubicBezTo>
                <a:cubicBezTo>
                  <a:pt x="2836" y="18242"/>
                  <a:pt x="401" y="21110"/>
                  <a:pt x="3403" y="23445"/>
                </a:cubicBezTo>
                <a:cubicBezTo>
                  <a:pt x="3658" y="23615"/>
                  <a:pt x="3989" y="23731"/>
                  <a:pt x="4402" y="23731"/>
                </a:cubicBezTo>
                <a:cubicBezTo>
                  <a:pt x="5452" y="23731"/>
                  <a:pt x="7029" y="22980"/>
                  <a:pt x="9207" y="20443"/>
                </a:cubicBezTo>
                <a:cubicBezTo>
                  <a:pt x="10742" y="18642"/>
                  <a:pt x="11776" y="14839"/>
                  <a:pt x="11309" y="13071"/>
                </a:cubicBezTo>
                <a:cubicBezTo>
                  <a:pt x="10808" y="11303"/>
                  <a:pt x="10075" y="10136"/>
                  <a:pt x="9774" y="8768"/>
                </a:cubicBezTo>
                <a:cubicBezTo>
                  <a:pt x="9474" y="7401"/>
                  <a:pt x="9774" y="4899"/>
                  <a:pt x="9107" y="3731"/>
                </a:cubicBezTo>
                <a:cubicBezTo>
                  <a:pt x="8640" y="3064"/>
                  <a:pt x="8040" y="2497"/>
                  <a:pt x="7339" y="2097"/>
                </a:cubicBezTo>
                <a:cubicBezTo>
                  <a:pt x="6806" y="1730"/>
                  <a:pt x="6205" y="829"/>
                  <a:pt x="5638" y="496"/>
                </a:cubicBezTo>
                <a:cubicBezTo>
                  <a:pt x="5258" y="282"/>
                  <a:pt x="4997" y="1"/>
                  <a:pt x="4745"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95" name="Google Shape;658;p41">
            <a:extLst>
              <a:ext uri="{FF2B5EF4-FFF2-40B4-BE49-F238E27FC236}">
                <a16:creationId xmlns:a16="http://schemas.microsoft.com/office/drawing/2014/main" xmlns="" id="{0C200E4F-58B6-2F26-C944-B371D1B36623}"/>
              </a:ext>
            </a:extLst>
          </p:cNvPr>
          <p:cNvSpPr/>
          <p:nvPr/>
        </p:nvSpPr>
        <p:spPr>
          <a:xfrm>
            <a:off x="2574181" y="4604004"/>
            <a:ext cx="152900" cy="191294"/>
          </a:xfrm>
          <a:custGeom>
            <a:avLst/>
            <a:gdLst/>
            <a:ahLst/>
            <a:cxnLst/>
            <a:rect l="l" t="t" r="r" b="b"/>
            <a:pathLst>
              <a:path w="9908" h="12396" extrusionOk="0">
                <a:moveTo>
                  <a:pt x="8840" y="1"/>
                </a:moveTo>
                <a:cubicBezTo>
                  <a:pt x="8840" y="134"/>
                  <a:pt x="8874" y="234"/>
                  <a:pt x="8907" y="334"/>
                </a:cubicBezTo>
                <a:cubicBezTo>
                  <a:pt x="8907" y="568"/>
                  <a:pt x="8940" y="801"/>
                  <a:pt x="8940" y="1035"/>
                </a:cubicBezTo>
                <a:cubicBezTo>
                  <a:pt x="9040" y="1935"/>
                  <a:pt x="8907" y="2836"/>
                  <a:pt x="8540" y="3670"/>
                </a:cubicBezTo>
                <a:cubicBezTo>
                  <a:pt x="8173" y="4371"/>
                  <a:pt x="7339" y="6172"/>
                  <a:pt x="6339" y="6172"/>
                </a:cubicBezTo>
                <a:cubicBezTo>
                  <a:pt x="5805" y="6172"/>
                  <a:pt x="5338" y="5605"/>
                  <a:pt x="5171" y="4971"/>
                </a:cubicBezTo>
                <a:cubicBezTo>
                  <a:pt x="5104" y="4704"/>
                  <a:pt x="4971" y="3970"/>
                  <a:pt x="4971" y="3970"/>
                </a:cubicBezTo>
                <a:cubicBezTo>
                  <a:pt x="4070" y="4137"/>
                  <a:pt x="3203" y="4471"/>
                  <a:pt x="2369" y="4904"/>
                </a:cubicBezTo>
                <a:cubicBezTo>
                  <a:pt x="935" y="5772"/>
                  <a:pt x="968" y="5972"/>
                  <a:pt x="968" y="5972"/>
                </a:cubicBezTo>
                <a:cubicBezTo>
                  <a:pt x="1035" y="6405"/>
                  <a:pt x="1035" y="6806"/>
                  <a:pt x="968" y="7239"/>
                </a:cubicBezTo>
                <a:cubicBezTo>
                  <a:pt x="868" y="7673"/>
                  <a:pt x="668" y="8107"/>
                  <a:pt x="368" y="8440"/>
                </a:cubicBezTo>
                <a:cubicBezTo>
                  <a:pt x="268" y="8574"/>
                  <a:pt x="134" y="8640"/>
                  <a:pt x="1" y="8740"/>
                </a:cubicBezTo>
                <a:cubicBezTo>
                  <a:pt x="1" y="10075"/>
                  <a:pt x="301" y="11142"/>
                  <a:pt x="1568" y="12109"/>
                </a:cubicBezTo>
                <a:cubicBezTo>
                  <a:pt x="1813" y="12279"/>
                  <a:pt x="2138" y="12395"/>
                  <a:pt x="2547" y="12395"/>
                </a:cubicBezTo>
                <a:cubicBezTo>
                  <a:pt x="3584" y="12395"/>
                  <a:pt x="5161" y="11644"/>
                  <a:pt x="7339" y="9107"/>
                </a:cubicBezTo>
                <a:cubicBezTo>
                  <a:pt x="8874" y="7306"/>
                  <a:pt x="9908" y="3503"/>
                  <a:pt x="9441" y="1735"/>
                </a:cubicBezTo>
                <a:cubicBezTo>
                  <a:pt x="9274" y="1135"/>
                  <a:pt x="9074" y="568"/>
                  <a:pt x="8840"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96" name="Google Shape;659;p41">
            <a:extLst>
              <a:ext uri="{FF2B5EF4-FFF2-40B4-BE49-F238E27FC236}">
                <a16:creationId xmlns:a16="http://schemas.microsoft.com/office/drawing/2014/main" xmlns="" id="{C4ED3A26-B181-4408-FA03-1E8359BEE246}"/>
              </a:ext>
            </a:extLst>
          </p:cNvPr>
          <p:cNvSpPr/>
          <p:nvPr/>
        </p:nvSpPr>
        <p:spPr>
          <a:xfrm>
            <a:off x="2571095" y="4599884"/>
            <a:ext cx="23688" cy="111465"/>
          </a:xfrm>
          <a:custGeom>
            <a:avLst/>
            <a:gdLst/>
            <a:ahLst/>
            <a:cxnLst/>
            <a:rect l="l" t="t" r="r" b="b"/>
            <a:pathLst>
              <a:path w="1535" h="7223" extrusionOk="0">
                <a:moveTo>
                  <a:pt x="1" y="1"/>
                </a:moveTo>
                <a:cubicBezTo>
                  <a:pt x="101" y="468"/>
                  <a:pt x="167" y="902"/>
                  <a:pt x="234" y="1335"/>
                </a:cubicBezTo>
                <a:cubicBezTo>
                  <a:pt x="468" y="2870"/>
                  <a:pt x="534" y="4437"/>
                  <a:pt x="401" y="5972"/>
                </a:cubicBezTo>
                <a:cubicBezTo>
                  <a:pt x="671" y="6859"/>
                  <a:pt x="941" y="7222"/>
                  <a:pt x="1140" y="7222"/>
                </a:cubicBezTo>
                <a:cubicBezTo>
                  <a:pt x="1285" y="7222"/>
                  <a:pt x="1393" y="7029"/>
                  <a:pt x="1435" y="6706"/>
                </a:cubicBezTo>
                <a:cubicBezTo>
                  <a:pt x="1535" y="5938"/>
                  <a:pt x="634" y="2703"/>
                  <a:pt x="1"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97" name="Google Shape;660;p41">
            <a:extLst>
              <a:ext uri="{FF2B5EF4-FFF2-40B4-BE49-F238E27FC236}">
                <a16:creationId xmlns:a16="http://schemas.microsoft.com/office/drawing/2014/main" xmlns="" id="{22B15A4E-D9E7-16F5-DB69-8DC45C743076}"/>
              </a:ext>
            </a:extLst>
          </p:cNvPr>
          <p:cNvSpPr/>
          <p:nvPr/>
        </p:nvSpPr>
        <p:spPr>
          <a:xfrm>
            <a:off x="2613301" y="4428883"/>
            <a:ext cx="53549" cy="249750"/>
          </a:xfrm>
          <a:custGeom>
            <a:avLst/>
            <a:gdLst/>
            <a:ahLst/>
            <a:cxnLst/>
            <a:rect l="l" t="t" r="r" b="b"/>
            <a:pathLst>
              <a:path w="3470" h="16184" extrusionOk="0">
                <a:moveTo>
                  <a:pt x="339" y="0"/>
                </a:moveTo>
                <a:cubicBezTo>
                  <a:pt x="232" y="0"/>
                  <a:pt x="124" y="51"/>
                  <a:pt x="1" y="174"/>
                </a:cubicBezTo>
                <a:lnTo>
                  <a:pt x="635" y="1008"/>
                </a:lnTo>
                <a:cubicBezTo>
                  <a:pt x="1569" y="2476"/>
                  <a:pt x="701" y="3043"/>
                  <a:pt x="635" y="3777"/>
                </a:cubicBezTo>
                <a:cubicBezTo>
                  <a:pt x="635" y="4611"/>
                  <a:pt x="701" y="5411"/>
                  <a:pt x="901" y="6178"/>
                </a:cubicBezTo>
                <a:cubicBezTo>
                  <a:pt x="1368" y="8747"/>
                  <a:pt x="1869" y="9614"/>
                  <a:pt x="2036" y="12016"/>
                </a:cubicBezTo>
                <a:cubicBezTo>
                  <a:pt x="2202" y="14418"/>
                  <a:pt x="1635" y="15985"/>
                  <a:pt x="1969" y="16152"/>
                </a:cubicBezTo>
                <a:cubicBezTo>
                  <a:pt x="2017" y="16171"/>
                  <a:pt x="2073" y="16183"/>
                  <a:pt x="2134" y="16183"/>
                </a:cubicBezTo>
                <a:cubicBezTo>
                  <a:pt x="2495" y="16183"/>
                  <a:pt x="3037" y="15777"/>
                  <a:pt x="3236" y="14151"/>
                </a:cubicBezTo>
                <a:cubicBezTo>
                  <a:pt x="3470" y="12249"/>
                  <a:pt x="2736" y="8980"/>
                  <a:pt x="2236" y="7446"/>
                </a:cubicBezTo>
                <a:cubicBezTo>
                  <a:pt x="1702" y="5878"/>
                  <a:pt x="1302" y="4244"/>
                  <a:pt x="1469" y="3243"/>
                </a:cubicBezTo>
                <a:cubicBezTo>
                  <a:pt x="1602" y="2509"/>
                  <a:pt x="2002" y="1408"/>
                  <a:pt x="1602" y="708"/>
                </a:cubicBezTo>
                <a:cubicBezTo>
                  <a:pt x="1469" y="641"/>
                  <a:pt x="1335" y="574"/>
                  <a:pt x="1235" y="508"/>
                </a:cubicBezTo>
                <a:cubicBezTo>
                  <a:pt x="820" y="254"/>
                  <a:pt x="580" y="0"/>
                  <a:pt x="339"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98" name="Google Shape;661;p41">
            <a:extLst>
              <a:ext uri="{FF2B5EF4-FFF2-40B4-BE49-F238E27FC236}">
                <a16:creationId xmlns:a16="http://schemas.microsoft.com/office/drawing/2014/main" xmlns="" id="{23BCE9B1-F0A6-9615-A4DD-A078D56F3E51}"/>
              </a:ext>
            </a:extLst>
          </p:cNvPr>
          <p:cNvSpPr/>
          <p:nvPr/>
        </p:nvSpPr>
        <p:spPr>
          <a:xfrm>
            <a:off x="2584474" y="4661149"/>
            <a:ext cx="70030" cy="40416"/>
          </a:xfrm>
          <a:custGeom>
            <a:avLst/>
            <a:gdLst/>
            <a:ahLst/>
            <a:cxnLst/>
            <a:rect l="l" t="t" r="r" b="b"/>
            <a:pathLst>
              <a:path w="4538" h="2619" extrusionOk="0">
                <a:moveTo>
                  <a:pt x="4271" y="0"/>
                </a:moveTo>
                <a:cubicBezTo>
                  <a:pt x="2469" y="301"/>
                  <a:pt x="1469" y="734"/>
                  <a:pt x="68" y="2202"/>
                </a:cubicBezTo>
                <a:cubicBezTo>
                  <a:pt x="1" y="2302"/>
                  <a:pt x="1" y="2469"/>
                  <a:pt x="68" y="2569"/>
                </a:cubicBezTo>
                <a:cubicBezTo>
                  <a:pt x="118" y="2602"/>
                  <a:pt x="184" y="2619"/>
                  <a:pt x="247" y="2619"/>
                </a:cubicBezTo>
                <a:cubicBezTo>
                  <a:pt x="309" y="2619"/>
                  <a:pt x="368" y="2602"/>
                  <a:pt x="401" y="2569"/>
                </a:cubicBezTo>
                <a:cubicBezTo>
                  <a:pt x="1735" y="1135"/>
                  <a:pt x="2636" y="768"/>
                  <a:pt x="4337" y="501"/>
                </a:cubicBezTo>
                <a:cubicBezTo>
                  <a:pt x="4371" y="501"/>
                  <a:pt x="4404" y="467"/>
                  <a:pt x="4471" y="434"/>
                </a:cubicBezTo>
                <a:cubicBezTo>
                  <a:pt x="4504" y="367"/>
                  <a:pt x="4537" y="301"/>
                  <a:pt x="4537" y="201"/>
                </a:cubicBezTo>
                <a:cubicBezTo>
                  <a:pt x="4504" y="67"/>
                  <a:pt x="4404" y="0"/>
                  <a:pt x="4271"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99" name="Google Shape;662;p41">
            <a:extLst>
              <a:ext uri="{FF2B5EF4-FFF2-40B4-BE49-F238E27FC236}">
                <a16:creationId xmlns:a16="http://schemas.microsoft.com/office/drawing/2014/main" xmlns="" id="{77CAD1BD-61F7-CF4F-858E-ED1F69E75DCE}"/>
              </a:ext>
            </a:extLst>
          </p:cNvPr>
          <p:cNvSpPr/>
          <p:nvPr/>
        </p:nvSpPr>
        <p:spPr>
          <a:xfrm>
            <a:off x="2577792" y="4630223"/>
            <a:ext cx="75030" cy="43425"/>
          </a:xfrm>
          <a:custGeom>
            <a:avLst/>
            <a:gdLst/>
            <a:ahLst/>
            <a:cxnLst/>
            <a:rect l="l" t="t" r="r" b="b"/>
            <a:pathLst>
              <a:path w="4862" h="2814" extrusionOk="0">
                <a:moveTo>
                  <a:pt x="4506" y="0"/>
                </a:moveTo>
                <a:cubicBezTo>
                  <a:pt x="4494" y="0"/>
                  <a:pt x="4482" y="1"/>
                  <a:pt x="4470" y="3"/>
                </a:cubicBezTo>
                <a:cubicBezTo>
                  <a:pt x="2635" y="337"/>
                  <a:pt x="1568" y="837"/>
                  <a:pt x="67" y="2405"/>
                </a:cubicBezTo>
                <a:cubicBezTo>
                  <a:pt x="0" y="2505"/>
                  <a:pt x="0" y="2672"/>
                  <a:pt x="67" y="2738"/>
                </a:cubicBezTo>
                <a:cubicBezTo>
                  <a:pt x="117" y="2788"/>
                  <a:pt x="184" y="2813"/>
                  <a:pt x="250" y="2813"/>
                </a:cubicBezTo>
                <a:cubicBezTo>
                  <a:pt x="317" y="2813"/>
                  <a:pt x="384" y="2788"/>
                  <a:pt x="434" y="2738"/>
                </a:cubicBezTo>
                <a:cubicBezTo>
                  <a:pt x="1468" y="1504"/>
                  <a:pt x="2936" y="703"/>
                  <a:pt x="4570" y="503"/>
                </a:cubicBezTo>
                <a:cubicBezTo>
                  <a:pt x="4603" y="503"/>
                  <a:pt x="4637" y="470"/>
                  <a:pt x="4670" y="437"/>
                </a:cubicBezTo>
                <a:lnTo>
                  <a:pt x="4704" y="437"/>
                </a:lnTo>
                <a:cubicBezTo>
                  <a:pt x="4862" y="278"/>
                  <a:pt x="4720" y="0"/>
                  <a:pt x="4506"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00" name="Google Shape;663;p41">
            <a:extLst>
              <a:ext uri="{FF2B5EF4-FFF2-40B4-BE49-F238E27FC236}">
                <a16:creationId xmlns:a16="http://schemas.microsoft.com/office/drawing/2014/main" xmlns="" id="{53743B93-2018-C91C-6E6F-E5027A18BE92}"/>
              </a:ext>
            </a:extLst>
          </p:cNvPr>
          <p:cNvSpPr/>
          <p:nvPr/>
        </p:nvSpPr>
        <p:spPr>
          <a:xfrm>
            <a:off x="2571604" y="4595733"/>
            <a:ext cx="84274" cy="48564"/>
          </a:xfrm>
          <a:custGeom>
            <a:avLst/>
            <a:gdLst/>
            <a:ahLst/>
            <a:cxnLst/>
            <a:rect l="l" t="t" r="r" b="b"/>
            <a:pathLst>
              <a:path w="5461" h="3147" extrusionOk="0">
                <a:moveTo>
                  <a:pt x="5046" y="1"/>
                </a:moveTo>
                <a:cubicBezTo>
                  <a:pt x="5032" y="1"/>
                  <a:pt x="5019" y="1"/>
                  <a:pt x="5004" y="3"/>
                </a:cubicBezTo>
                <a:cubicBezTo>
                  <a:pt x="2970" y="403"/>
                  <a:pt x="1735" y="970"/>
                  <a:pt x="101" y="2705"/>
                </a:cubicBezTo>
                <a:cubicBezTo>
                  <a:pt x="1" y="2805"/>
                  <a:pt x="1" y="2972"/>
                  <a:pt x="101" y="3072"/>
                </a:cubicBezTo>
                <a:cubicBezTo>
                  <a:pt x="151" y="3122"/>
                  <a:pt x="218" y="3147"/>
                  <a:pt x="289" y="3147"/>
                </a:cubicBezTo>
                <a:cubicBezTo>
                  <a:pt x="360" y="3147"/>
                  <a:pt x="435" y="3122"/>
                  <a:pt x="501" y="3072"/>
                </a:cubicBezTo>
                <a:cubicBezTo>
                  <a:pt x="2036" y="1437"/>
                  <a:pt x="3170" y="904"/>
                  <a:pt x="5105" y="570"/>
                </a:cubicBezTo>
                <a:cubicBezTo>
                  <a:pt x="5138" y="537"/>
                  <a:pt x="5205" y="537"/>
                  <a:pt x="5238" y="503"/>
                </a:cubicBezTo>
                <a:lnTo>
                  <a:pt x="5238" y="470"/>
                </a:lnTo>
                <a:cubicBezTo>
                  <a:pt x="5460" y="311"/>
                  <a:pt x="5320" y="1"/>
                  <a:pt x="5046"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01" name="Google Shape;664;p41">
            <a:extLst>
              <a:ext uri="{FF2B5EF4-FFF2-40B4-BE49-F238E27FC236}">
                <a16:creationId xmlns:a16="http://schemas.microsoft.com/office/drawing/2014/main" xmlns="" id="{20D17BEC-2526-AED7-7F2D-6BB1F571CD0D}"/>
              </a:ext>
            </a:extLst>
          </p:cNvPr>
          <p:cNvSpPr/>
          <p:nvPr/>
        </p:nvSpPr>
        <p:spPr>
          <a:xfrm>
            <a:off x="2569551" y="4566844"/>
            <a:ext cx="80832" cy="47608"/>
          </a:xfrm>
          <a:custGeom>
            <a:avLst/>
            <a:gdLst/>
            <a:ahLst/>
            <a:cxnLst/>
            <a:rect l="l" t="t" r="r" b="b"/>
            <a:pathLst>
              <a:path w="5238" h="3085" extrusionOk="0">
                <a:moveTo>
                  <a:pt x="4958" y="1"/>
                </a:moveTo>
                <a:cubicBezTo>
                  <a:pt x="4940" y="1"/>
                  <a:pt x="4922" y="3"/>
                  <a:pt x="4904" y="7"/>
                </a:cubicBezTo>
                <a:cubicBezTo>
                  <a:pt x="2903" y="374"/>
                  <a:pt x="1702" y="974"/>
                  <a:pt x="101" y="2642"/>
                </a:cubicBezTo>
                <a:cubicBezTo>
                  <a:pt x="0" y="2742"/>
                  <a:pt x="0" y="2909"/>
                  <a:pt x="101" y="3009"/>
                </a:cubicBezTo>
                <a:cubicBezTo>
                  <a:pt x="151" y="3059"/>
                  <a:pt x="217" y="3084"/>
                  <a:pt x="284" y="3084"/>
                </a:cubicBezTo>
                <a:cubicBezTo>
                  <a:pt x="351" y="3084"/>
                  <a:pt x="417" y="3059"/>
                  <a:pt x="467" y="3009"/>
                </a:cubicBezTo>
                <a:cubicBezTo>
                  <a:pt x="2002" y="1408"/>
                  <a:pt x="3103" y="874"/>
                  <a:pt x="5004" y="541"/>
                </a:cubicBezTo>
                <a:cubicBezTo>
                  <a:pt x="5037" y="541"/>
                  <a:pt x="5071" y="507"/>
                  <a:pt x="5137" y="474"/>
                </a:cubicBezTo>
                <a:cubicBezTo>
                  <a:pt x="5204" y="407"/>
                  <a:pt x="5238" y="307"/>
                  <a:pt x="5204" y="207"/>
                </a:cubicBezTo>
                <a:cubicBezTo>
                  <a:pt x="5204" y="91"/>
                  <a:pt x="5078" y="1"/>
                  <a:pt x="4958"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02" name="Google Shape;665;p41">
            <a:extLst>
              <a:ext uri="{FF2B5EF4-FFF2-40B4-BE49-F238E27FC236}">
                <a16:creationId xmlns:a16="http://schemas.microsoft.com/office/drawing/2014/main" xmlns="" id="{07FF39F1-450D-4CED-62B1-1EC874974BDF}"/>
              </a:ext>
            </a:extLst>
          </p:cNvPr>
          <p:cNvSpPr/>
          <p:nvPr/>
        </p:nvSpPr>
        <p:spPr>
          <a:xfrm>
            <a:off x="2560292" y="4538496"/>
            <a:ext cx="82098" cy="47638"/>
          </a:xfrm>
          <a:custGeom>
            <a:avLst/>
            <a:gdLst/>
            <a:ahLst/>
            <a:cxnLst/>
            <a:rect l="l" t="t" r="r" b="b"/>
            <a:pathLst>
              <a:path w="5320" h="3087" extrusionOk="0">
                <a:moveTo>
                  <a:pt x="4972" y="1"/>
                </a:moveTo>
                <a:cubicBezTo>
                  <a:pt x="4950" y="1"/>
                  <a:pt x="4927" y="3"/>
                  <a:pt x="4904" y="9"/>
                </a:cubicBezTo>
                <a:cubicBezTo>
                  <a:pt x="2902" y="376"/>
                  <a:pt x="1701" y="943"/>
                  <a:pt x="133" y="2611"/>
                </a:cubicBezTo>
                <a:cubicBezTo>
                  <a:pt x="0" y="2711"/>
                  <a:pt x="0" y="2878"/>
                  <a:pt x="133" y="3012"/>
                </a:cubicBezTo>
                <a:cubicBezTo>
                  <a:pt x="184" y="3062"/>
                  <a:pt x="250" y="3087"/>
                  <a:pt x="317" y="3087"/>
                </a:cubicBezTo>
                <a:cubicBezTo>
                  <a:pt x="384" y="3087"/>
                  <a:pt x="450" y="3062"/>
                  <a:pt x="500" y="3012"/>
                </a:cubicBezTo>
                <a:cubicBezTo>
                  <a:pt x="2001" y="1377"/>
                  <a:pt x="3102" y="877"/>
                  <a:pt x="5004" y="510"/>
                </a:cubicBezTo>
                <a:cubicBezTo>
                  <a:pt x="5037" y="510"/>
                  <a:pt x="5104" y="476"/>
                  <a:pt x="5137" y="443"/>
                </a:cubicBezTo>
                <a:cubicBezTo>
                  <a:pt x="5319" y="291"/>
                  <a:pt x="5197" y="1"/>
                  <a:pt x="4972"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03" name="Google Shape;666;p41">
            <a:extLst>
              <a:ext uri="{FF2B5EF4-FFF2-40B4-BE49-F238E27FC236}">
                <a16:creationId xmlns:a16="http://schemas.microsoft.com/office/drawing/2014/main" xmlns="" id="{53824B0F-0662-DFA9-C2DD-EE2DC10D12FC}"/>
              </a:ext>
            </a:extLst>
          </p:cNvPr>
          <p:cNvSpPr/>
          <p:nvPr/>
        </p:nvSpPr>
        <p:spPr>
          <a:xfrm>
            <a:off x="2231870" y="4010847"/>
            <a:ext cx="494701" cy="493312"/>
          </a:xfrm>
          <a:custGeom>
            <a:avLst/>
            <a:gdLst/>
            <a:ahLst/>
            <a:cxnLst/>
            <a:rect l="l" t="t" r="r" b="b"/>
            <a:pathLst>
              <a:path w="32057" h="31967" extrusionOk="0">
                <a:moveTo>
                  <a:pt x="16236" y="0"/>
                </a:moveTo>
                <a:cubicBezTo>
                  <a:pt x="13415" y="0"/>
                  <a:pt x="10503" y="175"/>
                  <a:pt x="7772" y="644"/>
                </a:cubicBezTo>
                <a:cubicBezTo>
                  <a:pt x="0" y="2012"/>
                  <a:pt x="701" y="8316"/>
                  <a:pt x="2102" y="12186"/>
                </a:cubicBezTo>
                <a:cubicBezTo>
                  <a:pt x="4837" y="19858"/>
                  <a:pt x="17479" y="31966"/>
                  <a:pt x="17479" y="31966"/>
                </a:cubicBezTo>
                <a:cubicBezTo>
                  <a:pt x="17479" y="31966"/>
                  <a:pt x="23317" y="29431"/>
                  <a:pt x="24584" y="25562"/>
                </a:cubicBezTo>
                <a:lnTo>
                  <a:pt x="21382" y="18790"/>
                </a:lnTo>
                <a:lnTo>
                  <a:pt x="31022" y="21559"/>
                </a:lnTo>
                <a:lnTo>
                  <a:pt x="32056" y="20158"/>
                </a:lnTo>
                <a:lnTo>
                  <a:pt x="31890" y="1478"/>
                </a:lnTo>
                <a:cubicBezTo>
                  <a:pt x="31890" y="1478"/>
                  <a:pt x="24445" y="0"/>
                  <a:pt x="16236"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04" name="Google Shape;667;p41">
            <a:extLst>
              <a:ext uri="{FF2B5EF4-FFF2-40B4-BE49-F238E27FC236}">
                <a16:creationId xmlns:a16="http://schemas.microsoft.com/office/drawing/2014/main" xmlns="" id="{D1D1C3EB-9362-6E13-A42B-BD3983F8E86E}"/>
              </a:ext>
            </a:extLst>
          </p:cNvPr>
          <p:cNvSpPr/>
          <p:nvPr/>
        </p:nvSpPr>
        <p:spPr>
          <a:xfrm>
            <a:off x="2466080" y="4362587"/>
            <a:ext cx="145184" cy="141573"/>
          </a:xfrm>
          <a:custGeom>
            <a:avLst/>
            <a:gdLst/>
            <a:ahLst/>
            <a:cxnLst/>
            <a:rect l="l" t="t" r="r" b="b"/>
            <a:pathLst>
              <a:path w="9408" h="9174" extrusionOk="0">
                <a:moveTo>
                  <a:pt x="8106" y="0"/>
                </a:moveTo>
                <a:lnTo>
                  <a:pt x="1" y="6872"/>
                </a:lnTo>
                <a:cubicBezTo>
                  <a:pt x="1402" y="8273"/>
                  <a:pt x="2302" y="9173"/>
                  <a:pt x="2302" y="9173"/>
                </a:cubicBezTo>
                <a:cubicBezTo>
                  <a:pt x="2302" y="9173"/>
                  <a:pt x="8140" y="6638"/>
                  <a:pt x="9407" y="2769"/>
                </a:cubicBezTo>
                <a:lnTo>
                  <a:pt x="8106" y="0"/>
                </a:ln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05" name="Google Shape;668;p41">
            <a:extLst>
              <a:ext uri="{FF2B5EF4-FFF2-40B4-BE49-F238E27FC236}">
                <a16:creationId xmlns:a16="http://schemas.microsoft.com/office/drawing/2014/main" xmlns="" id="{9296B05C-8DDF-00E9-177B-989689F24214}"/>
              </a:ext>
            </a:extLst>
          </p:cNvPr>
          <p:cNvSpPr/>
          <p:nvPr/>
        </p:nvSpPr>
        <p:spPr>
          <a:xfrm>
            <a:off x="2438797" y="4128886"/>
            <a:ext cx="160106" cy="182745"/>
          </a:xfrm>
          <a:custGeom>
            <a:avLst/>
            <a:gdLst/>
            <a:ahLst/>
            <a:cxnLst/>
            <a:rect l="l" t="t" r="r" b="b"/>
            <a:pathLst>
              <a:path w="10375" h="11842" extrusionOk="0">
                <a:moveTo>
                  <a:pt x="1" y="0"/>
                </a:moveTo>
                <a:lnTo>
                  <a:pt x="1" y="0"/>
                </a:lnTo>
                <a:cubicBezTo>
                  <a:pt x="4404" y="2902"/>
                  <a:pt x="5038" y="4770"/>
                  <a:pt x="7940" y="11141"/>
                </a:cubicBezTo>
                <a:lnTo>
                  <a:pt x="10375" y="11842"/>
                </a:lnTo>
                <a:cubicBezTo>
                  <a:pt x="9107" y="9607"/>
                  <a:pt x="7706" y="7439"/>
                  <a:pt x="6205" y="5337"/>
                </a:cubicBezTo>
                <a:cubicBezTo>
                  <a:pt x="3137" y="1101"/>
                  <a:pt x="1" y="0"/>
                  <a:pt x="1"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06" name="Google Shape;669;p41">
            <a:extLst>
              <a:ext uri="{FF2B5EF4-FFF2-40B4-BE49-F238E27FC236}">
                <a16:creationId xmlns:a16="http://schemas.microsoft.com/office/drawing/2014/main" xmlns="" id="{A68C5A66-65B9-E8A9-91F3-50BA01FF1C6F}"/>
              </a:ext>
            </a:extLst>
          </p:cNvPr>
          <p:cNvSpPr/>
          <p:nvPr/>
        </p:nvSpPr>
        <p:spPr>
          <a:xfrm>
            <a:off x="2435201" y="4449068"/>
            <a:ext cx="188933" cy="185322"/>
          </a:xfrm>
          <a:custGeom>
            <a:avLst/>
            <a:gdLst/>
            <a:ahLst/>
            <a:cxnLst/>
            <a:rect l="l" t="t" r="r" b="b"/>
            <a:pathLst>
              <a:path w="12243" h="12009" extrusionOk="0">
                <a:moveTo>
                  <a:pt x="7772" y="0"/>
                </a:moveTo>
                <a:lnTo>
                  <a:pt x="2802" y="4036"/>
                </a:lnTo>
                <a:lnTo>
                  <a:pt x="0" y="5804"/>
                </a:lnTo>
                <a:lnTo>
                  <a:pt x="2936" y="12009"/>
                </a:lnTo>
                <a:lnTo>
                  <a:pt x="12242" y="7539"/>
                </a:lnTo>
                <a:lnTo>
                  <a:pt x="7772" y="0"/>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07" name="Google Shape;670;p41">
            <a:extLst>
              <a:ext uri="{FF2B5EF4-FFF2-40B4-BE49-F238E27FC236}">
                <a16:creationId xmlns:a16="http://schemas.microsoft.com/office/drawing/2014/main" xmlns="" id="{7ADEC291-1E52-F45B-A113-9C7BAE8E851B}"/>
              </a:ext>
            </a:extLst>
          </p:cNvPr>
          <p:cNvSpPr/>
          <p:nvPr/>
        </p:nvSpPr>
        <p:spPr>
          <a:xfrm>
            <a:off x="2172148" y="4587014"/>
            <a:ext cx="166294" cy="160183"/>
          </a:xfrm>
          <a:custGeom>
            <a:avLst/>
            <a:gdLst/>
            <a:ahLst/>
            <a:cxnLst/>
            <a:rect l="l" t="t" r="r" b="b"/>
            <a:pathLst>
              <a:path w="10776" h="10380" extrusionOk="0">
                <a:moveTo>
                  <a:pt x="5705" y="1"/>
                </a:moveTo>
                <a:cubicBezTo>
                  <a:pt x="3570" y="835"/>
                  <a:pt x="2269" y="1669"/>
                  <a:pt x="1268" y="2970"/>
                </a:cubicBezTo>
                <a:cubicBezTo>
                  <a:pt x="301" y="4271"/>
                  <a:pt x="1" y="5572"/>
                  <a:pt x="935" y="7106"/>
                </a:cubicBezTo>
                <a:cubicBezTo>
                  <a:pt x="1844" y="8632"/>
                  <a:pt x="3480" y="10379"/>
                  <a:pt x="5442" y="10379"/>
                </a:cubicBezTo>
                <a:cubicBezTo>
                  <a:pt x="5496" y="10379"/>
                  <a:pt x="5550" y="10378"/>
                  <a:pt x="5605" y="10375"/>
                </a:cubicBezTo>
                <a:cubicBezTo>
                  <a:pt x="7640" y="10242"/>
                  <a:pt x="8874" y="9741"/>
                  <a:pt x="10775" y="8707"/>
                </a:cubicBezTo>
                <a:lnTo>
                  <a:pt x="5705" y="1"/>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08" name="Google Shape;671;p41">
            <a:extLst>
              <a:ext uri="{FF2B5EF4-FFF2-40B4-BE49-F238E27FC236}">
                <a16:creationId xmlns:a16="http://schemas.microsoft.com/office/drawing/2014/main" xmlns="" id="{B65D9A6A-0735-6859-C023-4E55D74126F2}"/>
              </a:ext>
            </a:extLst>
          </p:cNvPr>
          <p:cNvSpPr/>
          <p:nvPr/>
        </p:nvSpPr>
        <p:spPr>
          <a:xfrm>
            <a:off x="2175759" y="4509299"/>
            <a:ext cx="346447" cy="228979"/>
          </a:xfrm>
          <a:custGeom>
            <a:avLst/>
            <a:gdLst/>
            <a:ahLst/>
            <a:cxnLst/>
            <a:rect l="l" t="t" r="r" b="b"/>
            <a:pathLst>
              <a:path w="22450" h="14838" extrusionOk="0">
                <a:moveTo>
                  <a:pt x="19395" y="0"/>
                </a:moveTo>
                <a:cubicBezTo>
                  <a:pt x="18720" y="0"/>
                  <a:pt x="17148" y="1216"/>
                  <a:pt x="15278" y="1935"/>
                </a:cubicBezTo>
                <a:cubicBezTo>
                  <a:pt x="13010" y="2835"/>
                  <a:pt x="10675" y="3569"/>
                  <a:pt x="8306" y="4170"/>
                </a:cubicBezTo>
                <a:cubicBezTo>
                  <a:pt x="5337" y="4970"/>
                  <a:pt x="3369" y="5604"/>
                  <a:pt x="1868" y="7939"/>
                </a:cubicBezTo>
                <a:cubicBezTo>
                  <a:pt x="0" y="10774"/>
                  <a:pt x="2669" y="13843"/>
                  <a:pt x="4837" y="14477"/>
                </a:cubicBezTo>
                <a:cubicBezTo>
                  <a:pt x="5663" y="14706"/>
                  <a:pt x="6325" y="14838"/>
                  <a:pt x="6982" y="14838"/>
                </a:cubicBezTo>
                <a:cubicBezTo>
                  <a:pt x="8050" y="14838"/>
                  <a:pt x="9107" y="14490"/>
                  <a:pt x="10841" y="13643"/>
                </a:cubicBezTo>
                <a:cubicBezTo>
                  <a:pt x="13276" y="12442"/>
                  <a:pt x="14010" y="11508"/>
                  <a:pt x="17012" y="10074"/>
                </a:cubicBezTo>
                <a:cubicBezTo>
                  <a:pt x="19781" y="8740"/>
                  <a:pt x="22450" y="7472"/>
                  <a:pt x="22416" y="6838"/>
                </a:cubicBezTo>
                <a:lnTo>
                  <a:pt x="22416" y="6838"/>
                </a:lnTo>
                <a:cubicBezTo>
                  <a:pt x="21916" y="7072"/>
                  <a:pt x="21482" y="7272"/>
                  <a:pt x="21282" y="7339"/>
                </a:cubicBezTo>
                <a:cubicBezTo>
                  <a:pt x="21049" y="7405"/>
                  <a:pt x="20848" y="7472"/>
                  <a:pt x="20648" y="7539"/>
                </a:cubicBezTo>
                <a:cubicBezTo>
                  <a:pt x="20448" y="7614"/>
                  <a:pt x="20229" y="7651"/>
                  <a:pt x="20020" y="7651"/>
                </a:cubicBezTo>
                <a:cubicBezTo>
                  <a:pt x="19950" y="7651"/>
                  <a:pt x="19881" y="7647"/>
                  <a:pt x="19814" y="7639"/>
                </a:cubicBezTo>
                <a:cubicBezTo>
                  <a:pt x="19548" y="7505"/>
                  <a:pt x="20348" y="6905"/>
                  <a:pt x="20482" y="6671"/>
                </a:cubicBezTo>
                <a:cubicBezTo>
                  <a:pt x="20782" y="6138"/>
                  <a:pt x="20215" y="4837"/>
                  <a:pt x="20048" y="4437"/>
                </a:cubicBezTo>
                <a:cubicBezTo>
                  <a:pt x="19781" y="3769"/>
                  <a:pt x="18880" y="2435"/>
                  <a:pt x="18647" y="2302"/>
                </a:cubicBezTo>
                <a:cubicBezTo>
                  <a:pt x="18528" y="2262"/>
                  <a:pt x="18405" y="2243"/>
                  <a:pt x="18282" y="2243"/>
                </a:cubicBezTo>
                <a:cubicBezTo>
                  <a:pt x="18094" y="2243"/>
                  <a:pt x="17908" y="2288"/>
                  <a:pt x="17746" y="2368"/>
                </a:cubicBezTo>
                <a:cubicBezTo>
                  <a:pt x="17624" y="2419"/>
                  <a:pt x="17538" y="2440"/>
                  <a:pt x="17481" y="2440"/>
                </a:cubicBezTo>
                <a:cubicBezTo>
                  <a:pt x="17274" y="2440"/>
                  <a:pt x="17434" y="2166"/>
                  <a:pt x="17513" y="2035"/>
                </a:cubicBezTo>
                <a:cubicBezTo>
                  <a:pt x="18180" y="1334"/>
                  <a:pt x="18880" y="667"/>
                  <a:pt x="19648" y="100"/>
                </a:cubicBezTo>
                <a:cubicBezTo>
                  <a:pt x="19588" y="31"/>
                  <a:pt x="19503" y="0"/>
                  <a:pt x="19395"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09" name="Google Shape;672;p41">
            <a:extLst>
              <a:ext uri="{FF2B5EF4-FFF2-40B4-BE49-F238E27FC236}">
                <a16:creationId xmlns:a16="http://schemas.microsoft.com/office/drawing/2014/main" xmlns="" id="{68E38183-8CF8-FAD0-5BBE-C84FAA8FA352}"/>
              </a:ext>
            </a:extLst>
          </p:cNvPr>
          <p:cNvSpPr/>
          <p:nvPr/>
        </p:nvSpPr>
        <p:spPr>
          <a:xfrm>
            <a:off x="2175759" y="4509299"/>
            <a:ext cx="346447" cy="228979"/>
          </a:xfrm>
          <a:custGeom>
            <a:avLst/>
            <a:gdLst/>
            <a:ahLst/>
            <a:cxnLst/>
            <a:rect l="l" t="t" r="r" b="b"/>
            <a:pathLst>
              <a:path w="22450" h="14838" extrusionOk="0">
                <a:moveTo>
                  <a:pt x="19395" y="0"/>
                </a:moveTo>
                <a:cubicBezTo>
                  <a:pt x="18720" y="0"/>
                  <a:pt x="17148" y="1216"/>
                  <a:pt x="15278" y="1935"/>
                </a:cubicBezTo>
                <a:cubicBezTo>
                  <a:pt x="13010" y="2835"/>
                  <a:pt x="10675" y="3569"/>
                  <a:pt x="8306" y="4170"/>
                </a:cubicBezTo>
                <a:cubicBezTo>
                  <a:pt x="5337" y="4970"/>
                  <a:pt x="3369" y="5604"/>
                  <a:pt x="1868" y="7939"/>
                </a:cubicBezTo>
                <a:cubicBezTo>
                  <a:pt x="0" y="10774"/>
                  <a:pt x="2669" y="13843"/>
                  <a:pt x="4837" y="14477"/>
                </a:cubicBezTo>
                <a:cubicBezTo>
                  <a:pt x="5663" y="14706"/>
                  <a:pt x="6325" y="14838"/>
                  <a:pt x="6982" y="14838"/>
                </a:cubicBezTo>
                <a:cubicBezTo>
                  <a:pt x="8050" y="14838"/>
                  <a:pt x="9107" y="14490"/>
                  <a:pt x="10841" y="13643"/>
                </a:cubicBezTo>
                <a:cubicBezTo>
                  <a:pt x="13276" y="12442"/>
                  <a:pt x="14010" y="11508"/>
                  <a:pt x="17012" y="10074"/>
                </a:cubicBezTo>
                <a:cubicBezTo>
                  <a:pt x="19781" y="8740"/>
                  <a:pt x="22450" y="7472"/>
                  <a:pt x="22416" y="6838"/>
                </a:cubicBezTo>
                <a:lnTo>
                  <a:pt x="22416" y="6838"/>
                </a:lnTo>
                <a:cubicBezTo>
                  <a:pt x="21916" y="7072"/>
                  <a:pt x="21482" y="7272"/>
                  <a:pt x="21282" y="7339"/>
                </a:cubicBezTo>
                <a:cubicBezTo>
                  <a:pt x="21049" y="7405"/>
                  <a:pt x="20848" y="7472"/>
                  <a:pt x="20648" y="7539"/>
                </a:cubicBezTo>
                <a:cubicBezTo>
                  <a:pt x="20448" y="7614"/>
                  <a:pt x="20229" y="7651"/>
                  <a:pt x="20020" y="7651"/>
                </a:cubicBezTo>
                <a:cubicBezTo>
                  <a:pt x="19950" y="7651"/>
                  <a:pt x="19881" y="7647"/>
                  <a:pt x="19814" y="7639"/>
                </a:cubicBezTo>
                <a:cubicBezTo>
                  <a:pt x="19548" y="7505"/>
                  <a:pt x="20348" y="6905"/>
                  <a:pt x="20482" y="6671"/>
                </a:cubicBezTo>
                <a:cubicBezTo>
                  <a:pt x="20782" y="6138"/>
                  <a:pt x="20215" y="4837"/>
                  <a:pt x="20048" y="4437"/>
                </a:cubicBezTo>
                <a:cubicBezTo>
                  <a:pt x="19781" y="3769"/>
                  <a:pt x="18880" y="2435"/>
                  <a:pt x="18647" y="2302"/>
                </a:cubicBezTo>
                <a:cubicBezTo>
                  <a:pt x="18528" y="2262"/>
                  <a:pt x="18405" y="2243"/>
                  <a:pt x="18282" y="2243"/>
                </a:cubicBezTo>
                <a:cubicBezTo>
                  <a:pt x="18094" y="2243"/>
                  <a:pt x="17908" y="2288"/>
                  <a:pt x="17746" y="2368"/>
                </a:cubicBezTo>
                <a:cubicBezTo>
                  <a:pt x="17624" y="2419"/>
                  <a:pt x="17538" y="2440"/>
                  <a:pt x="17481" y="2440"/>
                </a:cubicBezTo>
                <a:cubicBezTo>
                  <a:pt x="17274" y="2440"/>
                  <a:pt x="17434" y="2166"/>
                  <a:pt x="17513" y="2035"/>
                </a:cubicBezTo>
                <a:cubicBezTo>
                  <a:pt x="18180" y="1334"/>
                  <a:pt x="18880" y="667"/>
                  <a:pt x="19648" y="100"/>
                </a:cubicBezTo>
                <a:cubicBezTo>
                  <a:pt x="19588" y="31"/>
                  <a:pt x="19503" y="0"/>
                  <a:pt x="19395"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10" name="Google Shape;673;p41">
            <a:extLst>
              <a:ext uri="{FF2B5EF4-FFF2-40B4-BE49-F238E27FC236}">
                <a16:creationId xmlns:a16="http://schemas.microsoft.com/office/drawing/2014/main" xmlns="" id="{D200A894-5AFE-251F-8A76-A897BBF28B33}"/>
              </a:ext>
            </a:extLst>
          </p:cNvPr>
          <p:cNvSpPr/>
          <p:nvPr/>
        </p:nvSpPr>
        <p:spPr>
          <a:xfrm>
            <a:off x="2175759" y="4575178"/>
            <a:ext cx="181726" cy="163100"/>
          </a:xfrm>
          <a:custGeom>
            <a:avLst/>
            <a:gdLst/>
            <a:ahLst/>
            <a:cxnLst/>
            <a:rect l="l" t="t" r="r" b="b"/>
            <a:pathLst>
              <a:path w="11776" h="10569" extrusionOk="0">
                <a:moveTo>
                  <a:pt x="8039" y="1"/>
                </a:moveTo>
                <a:lnTo>
                  <a:pt x="8039" y="1"/>
                </a:lnTo>
                <a:cubicBezTo>
                  <a:pt x="5204" y="768"/>
                  <a:pt x="3303" y="1435"/>
                  <a:pt x="1835" y="3670"/>
                </a:cubicBezTo>
                <a:cubicBezTo>
                  <a:pt x="0" y="6505"/>
                  <a:pt x="2669" y="9608"/>
                  <a:pt x="4804" y="10208"/>
                </a:cubicBezTo>
                <a:cubicBezTo>
                  <a:pt x="5630" y="10437"/>
                  <a:pt x="6296" y="10569"/>
                  <a:pt x="6958" y="10569"/>
                </a:cubicBezTo>
                <a:cubicBezTo>
                  <a:pt x="8032" y="10569"/>
                  <a:pt x="9094" y="10221"/>
                  <a:pt x="10808" y="9374"/>
                </a:cubicBezTo>
                <a:cubicBezTo>
                  <a:pt x="11108" y="9241"/>
                  <a:pt x="11542" y="9041"/>
                  <a:pt x="11775" y="8907"/>
                </a:cubicBezTo>
                <a:lnTo>
                  <a:pt x="11775" y="8907"/>
                </a:lnTo>
                <a:cubicBezTo>
                  <a:pt x="11466" y="9062"/>
                  <a:pt x="9898" y="9796"/>
                  <a:pt x="8834" y="9796"/>
                </a:cubicBezTo>
                <a:cubicBezTo>
                  <a:pt x="8522" y="9796"/>
                  <a:pt x="8254" y="9733"/>
                  <a:pt x="8073" y="9574"/>
                </a:cubicBezTo>
                <a:cubicBezTo>
                  <a:pt x="7205" y="8807"/>
                  <a:pt x="9240" y="7606"/>
                  <a:pt x="9240" y="7606"/>
                </a:cubicBezTo>
                <a:cubicBezTo>
                  <a:pt x="9240" y="7606"/>
                  <a:pt x="9540" y="5705"/>
                  <a:pt x="7239" y="2869"/>
                </a:cubicBezTo>
                <a:cubicBezTo>
                  <a:pt x="7084" y="2988"/>
                  <a:pt x="6777" y="3061"/>
                  <a:pt x="6447" y="3061"/>
                </a:cubicBezTo>
                <a:cubicBezTo>
                  <a:pt x="5852" y="3061"/>
                  <a:pt x="5183" y="2825"/>
                  <a:pt x="5204" y="2202"/>
                </a:cubicBezTo>
                <a:cubicBezTo>
                  <a:pt x="5204" y="1202"/>
                  <a:pt x="8006" y="34"/>
                  <a:pt x="8039"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11" name="Google Shape;674;p41">
            <a:extLst>
              <a:ext uri="{FF2B5EF4-FFF2-40B4-BE49-F238E27FC236}">
                <a16:creationId xmlns:a16="http://schemas.microsoft.com/office/drawing/2014/main" xmlns="" id="{D44452DA-752A-EDC6-059E-8DB4C7FB14BB}"/>
              </a:ext>
            </a:extLst>
          </p:cNvPr>
          <p:cNvSpPr/>
          <p:nvPr/>
        </p:nvSpPr>
        <p:spPr>
          <a:xfrm>
            <a:off x="2299909" y="4614297"/>
            <a:ext cx="224874" cy="91527"/>
          </a:xfrm>
          <a:custGeom>
            <a:avLst/>
            <a:gdLst/>
            <a:ahLst/>
            <a:cxnLst/>
            <a:rect l="l" t="t" r="r" b="b"/>
            <a:pathLst>
              <a:path w="14572" h="5931" extrusionOk="0">
                <a:moveTo>
                  <a:pt x="14371" y="1"/>
                </a:moveTo>
                <a:lnTo>
                  <a:pt x="14371" y="1"/>
                </a:lnTo>
                <a:cubicBezTo>
                  <a:pt x="13871" y="201"/>
                  <a:pt x="12803" y="635"/>
                  <a:pt x="12803" y="635"/>
                </a:cubicBezTo>
                <a:cubicBezTo>
                  <a:pt x="12603" y="735"/>
                  <a:pt x="12070" y="935"/>
                  <a:pt x="12070" y="935"/>
                </a:cubicBezTo>
                <a:cubicBezTo>
                  <a:pt x="9968" y="1836"/>
                  <a:pt x="7600" y="3303"/>
                  <a:pt x="5331" y="3904"/>
                </a:cubicBezTo>
                <a:cubicBezTo>
                  <a:pt x="3330" y="4471"/>
                  <a:pt x="1962" y="4504"/>
                  <a:pt x="895" y="4871"/>
                </a:cubicBezTo>
                <a:cubicBezTo>
                  <a:pt x="0" y="5188"/>
                  <a:pt x="404" y="5930"/>
                  <a:pt x="1544" y="5930"/>
                </a:cubicBezTo>
                <a:cubicBezTo>
                  <a:pt x="1722" y="5930"/>
                  <a:pt x="1918" y="5912"/>
                  <a:pt x="2129" y="5872"/>
                </a:cubicBezTo>
                <a:cubicBezTo>
                  <a:pt x="4431" y="5405"/>
                  <a:pt x="6366" y="4104"/>
                  <a:pt x="8934" y="3270"/>
                </a:cubicBezTo>
                <a:cubicBezTo>
                  <a:pt x="11736" y="1936"/>
                  <a:pt x="14571" y="701"/>
                  <a:pt x="14371"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12" name="Google Shape;675;p41">
            <a:extLst>
              <a:ext uri="{FF2B5EF4-FFF2-40B4-BE49-F238E27FC236}">
                <a16:creationId xmlns:a16="http://schemas.microsoft.com/office/drawing/2014/main" xmlns="" id="{C50E03B8-2EFC-CB48-C82D-0CFF79D224A8}"/>
              </a:ext>
            </a:extLst>
          </p:cNvPr>
          <p:cNvSpPr/>
          <p:nvPr/>
        </p:nvSpPr>
        <p:spPr>
          <a:xfrm>
            <a:off x="2273876" y="4509052"/>
            <a:ext cx="204581" cy="118224"/>
          </a:xfrm>
          <a:custGeom>
            <a:avLst/>
            <a:gdLst/>
            <a:ahLst/>
            <a:cxnLst/>
            <a:rect l="l" t="t" r="r" b="b"/>
            <a:pathLst>
              <a:path w="13257" h="7661" extrusionOk="0">
                <a:moveTo>
                  <a:pt x="12799" y="0"/>
                </a:moveTo>
                <a:cubicBezTo>
                  <a:pt x="12259" y="0"/>
                  <a:pt x="11390" y="328"/>
                  <a:pt x="10521" y="883"/>
                </a:cubicBezTo>
                <a:cubicBezTo>
                  <a:pt x="9320" y="1651"/>
                  <a:pt x="8586" y="2151"/>
                  <a:pt x="7385" y="2751"/>
                </a:cubicBezTo>
                <a:cubicBezTo>
                  <a:pt x="5084" y="4152"/>
                  <a:pt x="2415" y="5086"/>
                  <a:pt x="1081" y="5954"/>
                </a:cubicBezTo>
                <a:cubicBezTo>
                  <a:pt x="1" y="6646"/>
                  <a:pt x="1" y="7660"/>
                  <a:pt x="586" y="7660"/>
                </a:cubicBezTo>
                <a:cubicBezTo>
                  <a:pt x="706" y="7660"/>
                  <a:pt x="850" y="7618"/>
                  <a:pt x="1014" y="7521"/>
                </a:cubicBezTo>
                <a:cubicBezTo>
                  <a:pt x="1982" y="6954"/>
                  <a:pt x="2148" y="6487"/>
                  <a:pt x="4050" y="5620"/>
                </a:cubicBezTo>
                <a:cubicBezTo>
                  <a:pt x="5951" y="4753"/>
                  <a:pt x="9153" y="2885"/>
                  <a:pt x="11121" y="1751"/>
                </a:cubicBezTo>
                <a:cubicBezTo>
                  <a:pt x="11855" y="1250"/>
                  <a:pt x="12589" y="717"/>
                  <a:pt x="13256" y="149"/>
                </a:cubicBezTo>
                <a:cubicBezTo>
                  <a:pt x="13164" y="48"/>
                  <a:pt x="13006" y="0"/>
                  <a:pt x="12799"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13" name="Google Shape;676;p41">
            <a:extLst>
              <a:ext uri="{FF2B5EF4-FFF2-40B4-BE49-F238E27FC236}">
                <a16:creationId xmlns:a16="http://schemas.microsoft.com/office/drawing/2014/main" xmlns="" id="{CF2F5F7C-96A7-57E9-9101-105F8A812D2F}"/>
              </a:ext>
            </a:extLst>
          </p:cNvPr>
          <p:cNvSpPr/>
          <p:nvPr/>
        </p:nvSpPr>
        <p:spPr>
          <a:xfrm>
            <a:off x="2286946" y="4615717"/>
            <a:ext cx="37083" cy="83024"/>
          </a:xfrm>
          <a:custGeom>
            <a:avLst/>
            <a:gdLst/>
            <a:ahLst/>
            <a:cxnLst/>
            <a:rect l="l" t="t" r="r" b="b"/>
            <a:pathLst>
              <a:path w="2403" h="5380" extrusionOk="0">
                <a:moveTo>
                  <a:pt x="246" y="1"/>
                </a:moveTo>
                <a:cubicBezTo>
                  <a:pt x="184" y="1"/>
                  <a:pt x="117" y="26"/>
                  <a:pt x="67" y="76"/>
                </a:cubicBezTo>
                <a:cubicBezTo>
                  <a:pt x="0" y="176"/>
                  <a:pt x="0" y="276"/>
                  <a:pt x="34" y="376"/>
                </a:cubicBezTo>
                <a:cubicBezTo>
                  <a:pt x="67" y="376"/>
                  <a:pt x="67" y="409"/>
                  <a:pt x="100" y="443"/>
                </a:cubicBezTo>
                <a:cubicBezTo>
                  <a:pt x="1168" y="1777"/>
                  <a:pt x="1768" y="3411"/>
                  <a:pt x="1902" y="5113"/>
                </a:cubicBezTo>
                <a:cubicBezTo>
                  <a:pt x="1902" y="5246"/>
                  <a:pt x="2035" y="5379"/>
                  <a:pt x="2169" y="5379"/>
                </a:cubicBezTo>
                <a:cubicBezTo>
                  <a:pt x="2302" y="5379"/>
                  <a:pt x="2402" y="5246"/>
                  <a:pt x="2369" y="5113"/>
                </a:cubicBezTo>
                <a:cubicBezTo>
                  <a:pt x="2069" y="1910"/>
                  <a:pt x="501" y="176"/>
                  <a:pt x="401" y="76"/>
                </a:cubicBezTo>
                <a:cubicBezTo>
                  <a:pt x="367" y="26"/>
                  <a:pt x="309" y="1"/>
                  <a:pt x="246"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14" name="Google Shape;677;p41">
            <a:extLst>
              <a:ext uri="{FF2B5EF4-FFF2-40B4-BE49-F238E27FC236}">
                <a16:creationId xmlns:a16="http://schemas.microsoft.com/office/drawing/2014/main" xmlns="" id="{DDCB1631-FE3C-E378-16C4-315568890BB1}"/>
              </a:ext>
            </a:extLst>
          </p:cNvPr>
          <p:cNvSpPr/>
          <p:nvPr/>
        </p:nvSpPr>
        <p:spPr>
          <a:xfrm>
            <a:off x="2315773" y="4594606"/>
            <a:ext cx="43765" cy="95894"/>
          </a:xfrm>
          <a:custGeom>
            <a:avLst/>
            <a:gdLst/>
            <a:ahLst/>
            <a:cxnLst/>
            <a:rect l="l" t="t" r="r" b="b"/>
            <a:pathLst>
              <a:path w="2836" h="6214" extrusionOk="0">
                <a:moveTo>
                  <a:pt x="251" y="1"/>
                </a:moveTo>
                <a:cubicBezTo>
                  <a:pt x="184" y="1"/>
                  <a:pt x="117" y="26"/>
                  <a:pt x="67" y="76"/>
                </a:cubicBezTo>
                <a:cubicBezTo>
                  <a:pt x="0" y="143"/>
                  <a:pt x="0" y="276"/>
                  <a:pt x="34" y="376"/>
                </a:cubicBezTo>
                <a:cubicBezTo>
                  <a:pt x="67" y="376"/>
                  <a:pt x="67" y="410"/>
                  <a:pt x="100" y="443"/>
                </a:cubicBezTo>
                <a:cubicBezTo>
                  <a:pt x="1301" y="2044"/>
                  <a:pt x="2069" y="3945"/>
                  <a:pt x="2335" y="5947"/>
                </a:cubicBezTo>
                <a:cubicBezTo>
                  <a:pt x="2335" y="6080"/>
                  <a:pt x="2469" y="6214"/>
                  <a:pt x="2602" y="6214"/>
                </a:cubicBezTo>
                <a:cubicBezTo>
                  <a:pt x="2736" y="6180"/>
                  <a:pt x="2836" y="6047"/>
                  <a:pt x="2802" y="5914"/>
                </a:cubicBezTo>
                <a:cubicBezTo>
                  <a:pt x="2536" y="3812"/>
                  <a:pt x="1735" y="1777"/>
                  <a:pt x="434" y="76"/>
                </a:cubicBezTo>
                <a:cubicBezTo>
                  <a:pt x="384" y="26"/>
                  <a:pt x="317" y="1"/>
                  <a:pt x="251"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15" name="Google Shape;678;p41">
            <a:extLst>
              <a:ext uri="{FF2B5EF4-FFF2-40B4-BE49-F238E27FC236}">
                <a16:creationId xmlns:a16="http://schemas.microsoft.com/office/drawing/2014/main" xmlns="" id="{9E7AE46E-F7DF-1671-934A-3F9C33F6661B}"/>
              </a:ext>
            </a:extLst>
          </p:cNvPr>
          <p:cNvSpPr/>
          <p:nvPr/>
        </p:nvSpPr>
        <p:spPr>
          <a:xfrm>
            <a:off x="2343566" y="4578140"/>
            <a:ext cx="43780" cy="107730"/>
          </a:xfrm>
          <a:custGeom>
            <a:avLst/>
            <a:gdLst/>
            <a:ahLst/>
            <a:cxnLst/>
            <a:rect l="l" t="t" r="r" b="b"/>
            <a:pathLst>
              <a:path w="2837" h="6981" extrusionOk="0">
                <a:moveTo>
                  <a:pt x="255" y="1"/>
                </a:moveTo>
                <a:cubicBezTo>
                  <a:pt x="192" y="1"/>
                  <a:pt x="134" y="26"/>
                  <a:pt x="101" y="76"/>
                </a:cubicBezTo>
                <a:cubicBezTo>
                  <a:pt x="1" y="176"/>
                  <a:pt x="1" y="342"/>
                  <a:pt x="101" y="443"/>
                </a:cubicBezTo>
                <a:cubicBezTo>
                  <a:pt x="134" y="476"/>
                  <a:pt x="2236" y="3578"/>
                  <a:pt x="2336" y="6714"/>
                </a:cubicBezTo>
                <a:cubicBezTo>
                  <a:pt x="2336" y="6747"/>
                  <a:pt x="2336" y="6780"/>
                  <a:pt x="2369" y="6814"/>
                </a:cubicBezTo>
                <a:cubicBezTo>
                  <a:pt x="2402" y="6914"/>
                  <a:pt x="2502" y="6981"/>
                  <a:pt x="2603" y="6981"/>
                </a:cubicBezTo>
                <a:cubicBezTo>
                  <a:pt x="2736" y="6981"/>
                  <a:pt x="2836" y="6880"/>
                  <a:pt x="2836" y="6747"/>
                </a:cubicBezTo>
                <a:cubicBezTo>
                  <a:pt x="2703" y="3345"/>
                  <a:pt x="534" y="176"/>
                  <a:pt x="434" y="76"/>
                </a:cubicBezTo>
                <a:cubicBezTo>
                  <a:pt x="384" y="26"/>
                  <a:pt x="318" y="1"/>
                  <a:pt x="255"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16" name="Google Shape;679;p41">
            <a:extLst>
              <a:ext uri="{FF2B5EF4-FFF2-40B4-BE49-F238E27FC236}">
                <a16:creationId xmlns:a16="http://schemas.microsoft.com/office/drawing/2014/main" xmlns="" id="{FCD24DDC-5DA7-8B72-0A43-92410153B51B}"/>
              </a:ext>
            </a:extLst>
          </p:cNvPr>
          <p:cNvSpPr/>
          <p:nvPr/>
        </p:nvSpPr>
        <p:spPr>
          <a:xfrm>
            <a:off x="2327099" y="4566304"/>
            <a:ext cx="87007" cy="90925"/>
          </a:xfrm>
          <a:custGeom>
            <a:avLst/>
            <a:gdLst/>
            <a:ahLst/>
            <a:cxnLst/>
            <a:rect l="l" t="t" r="r" b="b"/>
            <a:pathLst>
              <a:path w="2970" h="6647" extrusionOk="0">
                <a:moveTo>
                  <a:pt x="255" y="0"/>
                </a:moveTo>
                <a:cubicBezTo>
                  <a:pt x="193" y="0"/>
                  <a:pt x="134" y="25"/>
                  <a:pt x="101" y="75"/>
                </a:cubicBezTo>
                <a:cubicBezTo>
                  <a:pt x="1" y="209"/>
                  <a:pt x="34" y="342"/>
                  <a:pt x="134" y="442"/>
                </a:cubicBezTo>
                <a:cubicBezTo>
                  <a:pt x="1569" y="2110"/>
                  <a:pt x="2369" y="4178"/>
                  <a:pt x="2469" y="6347"/>
                </a:cubicBezTo>
                <a:cubicBezTo>
                  <a:pt x="2469" y="6413"/>
                  <a:pt x="2469" y="6447"/>
                  <a:pt x="2503" y="6480"/>
                </a:cubicBezTo>
                <a:cubicBezTo>
                  <a:pt x="2536" y="6580"/>
                  <a:pt x="2603" y="6647"/>
                  <a:pt x="2703" y="6647"/>
                </a:cubicBezTo>
                <a:cubicBezTo>
                  <a:pt x="2836" y="6647"/>
                  <a:pt x="2970" y="6547"/>
                  <a:pt x="2936" y="6413"/>
                </a:cubicBezTo>
                <a:cubicBezTo>
                  <a:pt x="2870" y="4078"/>
                  <a:pt x="1969" y="1810"/>
                  <a:pt x="434" y="75"/>
                </a:cubicBezTo>
                <a:cubicBezTo>
                  <a:pt x="384" y="25"/>
                  <a:pt x="318" y="0"/>
                  <a:pt x="255" y="0"/>
                </a:cubicBezTo>
                <a:close/>
              </a:path>
            </a:pathLst>
          </a:custGeom>
          <a:solidFill>
            <a:schemeClr val="bg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17" name="Google Shape;680;p41">
            <a:extLst>
              <a:ext uri="{FF2B5EF4-FFF2-40B4-BE49-F238E27FC236}">
                <a16:creationId xmlns:a16="http://schemas.microsoft.com/office/drawing/2014/main" xmlns="" id="{B6B484E0-D1F4-9194-A335-14CC48C91CA1}"/>
              </a:ext>
            </a:extLst>
          </p:cNvPr>
          <p:cNvSpPr/>
          <p:nvPr/>
        </p:nvSpPr>
        <p:spPr>
          <a:xfrm>
            <a:off x="2401745" y="4551366"/>
            <a:ext cx="46851" cy="103101"/>
          </a:xfrm>
          <a:custGeom>
            <a:avLst/>
            <a:gdLst/>
            <a:ahLst/>
            <a:cxnLst/>
            <a:rect l="l" t="t" r="r" b="b"/>
            <a:pathLst>
              <a:path w="3036" h="6681" extrusionOk="0">
                <a:moveTo>
                  <a:pt x="254" y="1"/>
                </a:moveTo>
                <a:cubicBezTo>
                  <a:pt x="192" y="1"/>
                  <a:pt x="133" y="26"/>
                  <a:pt x="100" y="76"/>
                </a:cubicBezTo>
                <a:cubicBezTo>
                  <a:pt x="0" y="209"/>
                  <a:pt x="0" y="343"/>
                  <a:pt x="133" y="443"/>
                </a:cubicBezTo>
                <a:cubicBezTo>
                  <a:pt x="133" y="476"/>
                  <a:pt x="2535" y="3112"/>
                  <a:pt x="2535" y="6381"/>
                </a:cubicBezTo>
                <a:cubicBezTo>
                  <a:pt x="2535" y="6414"/>
                  <a:pt x="2535" y="6481"/>
                  <a:pt x="2569" y="6514"/>
                </a:cubicBezTo>
                <a:cubicBezTo>
                  <a:pt x="2602" y="6581"/>
                  <a:pt x="2702" y="6647"/>
                  <a:pt x="2802" y="6681"/>
                </a:cubicBezTo>
                <a:cubicBezTo>
                  <a:pt x="2935" y="6681"/>
                  <a:pt x="3036" y="6581"/>
                  <a:pt x="3036" y="6447"/>
                </a:cubicBezTo>
                <a:cubicBezTo>
                  <a:pt x="3036" y="2911"/>
                  <a:pt x="534" y="176"/>
                  <a:pt x="434" y="76"/>
                </a:cubicBezTo>
                <a:cubicBezTo>
                  <a:pt x="384" y="26"/>
                  <a:pt x="317" y="1"/>
                  <a:pt x="254"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18" name="Google Shape;681;p41">
            <a:extLst>
              <a:ext uri="{FF2B5EF4-FFF2-40B4-BE49-F238E27FC236}">
                <a16:creationId xmlns:a16="http://schemas.microsoft.com/office/drawing/2014/main" xmlns="" id="{37B47DC3-358B-7084-DC78-29DAE7EA6CAC}"/>
              </a:ext>
            </a:extLst>
          </p:cNvPr>
          <p:cNvSpPr/>
          <p:nvPr/>
        </p:nvSpPr>
        <p:spPr>
          <a:xfrm>
            <a:off x="2475864" y="4031079"/>
            <a:ext cx="707307" cy="579129"/>
          </a:xfrm>
          <a:custGeom>
            <a:avLst/>
            <a:gdLst/>
            <a:ahLst/>
            <a:cxnLst/>
            <a:rect l="l" t="t" r="r" b="b"/>
            <a:pathLst>
              <a:path w="45834" h="37528" extrusionOk="0">
                <a:moveTo>
                  <a:pt x="15245" y="0"/>
                </a:moveTo>
                <a:lnTo>
                  <a:pt x="13177" y="17279"/>
                </a:lnTo>
                <a:lnTo>
                  <a:pt x="334" y="30689"/>
                </a:lnTo>
                <a:cubicBezTo>
                  <a:pt x="0" y="36093"/>
                  <a:pt x="4437" y="37527"/>
                  <a:pt x="4437" y="37527"/>
                </a:cubicBezTo>
                <a:cubicBezTo>
                  <a:pt x="4437" y="37527"/>
                  <a:pt x="15311" y="32957"/>
                  <a:pt x="17813" y="31956"/>
                </a:cubicBezTo>
                <a:cubicBezTo>
                  <a:pt x="19548" y="31189"/>
                  <a:pt x="21216" y="30222"/>
                  <a:pt x="22750" y="29054"/>
                </a:cubicBezTo>
                <a:cubicBezTo>
                  <a:pt x="22750" y="29054"/>
                  <a:pt x="26602" y="30076"/>
                  <a:pt x="30451" y="30076"/>
                </a:cubicBezTo>
                <a:cubicBezTo>
                  <a:pt x="30945" y="30076"/>
                  <a:pt x="31438" y="30060"/>
                  <a:pt x="31923" y="30022"/>
                </a:cubicBezTo>
                <a:cubicBezTo>
                  <a:pt x="34892" y="29822"/>
                  <a:pt x="41096" y="27887"/>
                  <a:pt x="43465" y="21682"/>
                </a:cubicBezTo>
                <a:cubicBezTo>
                  <a:pt x="45833" y="15511"/>
                  <a:pt x="43065" y="5104"/>
                  <a:pt x="43065" y="5104"/>
                </a:cubicBezTo>
                <a:lnTo>
                  <a:pt x="15245" y="0"/>
                </a:ln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19" name="Google Shape;682;p41">
            <a:extLst>
              <a:ext uri="{FF2B5EF4-FFF2-40B4-BE49-F238E27FC236}">
                <a16:creationId xmlns:a16="http://schemas.microsoft.com/office/drawing/2014/main" xmlns="" id="{B816388D-15F1-68C9-5DE8-6A925567CC9B}"/>
              </a:ext>
            </a:extLst>
          </p:cNvPr>
          <p:cNvSpPr/>
          <p:nvPr/>
        </p:nvSpPr>
        <p:spPr>
          <a:xfrm>
            <a:off x="2519104" y="4423837"/>
            <a:ext cx="343360" cy="186371"/>
          </a:xfrm>
          <a:custGeom>
            <a:avLst/>
            <a:gdLst/>
            <a:ahLst/>
            <a:cxnLst/>
            <a:rect l="l" t="t" r="r" b="b"/>
            <a:pathLst>
              <a:path w="22250" h="12077" extrusionOk="0">
                <a:moveTo>
                  <a:pt x="22216" y="1"/>
                </a:moveTo>
                <a:cubicBezTo>
                  <a:pt x="22216" y="1"/>
                  <a:pt x="20582" y="2369"/>
                  <a:pt x="15245" y="4637"/>
                </a:cubicBezTo>
                <a:cubicBezTo>
                  <a:pt x="12409" y="5838"/>
                  <a:pt x="3370" y="10141"/>
                  <a:pt x="0" y="11175"/>
                </a:cubicBezTo>
                <a:cubicBezTo>
                  <a:pt x="501" y="11542"/>
                  <a:pt x="1035" y="11843"/>
                  <a:pt x="1602" y="12076"/>
                </a:cubicBezTo>
                <a:cubicBezTo>
                  <a:pt x="1602" y="12076"/>
                  <a:pt x="12476" y="7506"/>
                  <a:pt x="14978" y="6539"/>
                </a:cubicBezTo>
                <a:cubicBezTo>
                  <a:pt x="16746" y="5772"/>
                  <a:pt x="18380" y="4771"/>
                  <a:pt x="19915" y="3603"/>
                </a:cubicBezTo>
                <a:cubicBezTo>
                  <a:pt x="22250" y="1569"/>
                  <a:pt x="22216" y="1"/>
                  <a:pt x="22216"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20" name="Google Shape;683;p41">
            <a:extLst>
              <a:ext uri="{FF2B5EF4-FFF2-40B4-BE49-F238E27FC236}">
                <a16:creationId xmlns:a16="http://schemas.microsoft.com/office/drawing/2014/main" xmlns="" id="{933EDB4B-A3C5-603B-A2A2-0627F694CA44}"/>
              </a:ext>
            </a:extLst>
          </p:cNvPr>
          <p:cNvSpPr/>
          <p:nvPr/>
        </p:nvSpPr>
        <p:spPr>
          <a:xfrm>
            <a:off x="2826941" y="4126309"/>
            <a:ext cx="347990" cy="368916"/>
          </a:xfrm>
          <a:custGeom>
            <a:avLst/>
            <a:gdLst/>
            <a:ahLst/>
            <a:cxnLst/>
            <a:rect l="l" t="t" r="r" b="b"/>
            <a:pathLst>
              <a:path w="22550" h="23906" extrusionOk="0">
                <a:moveTo>
                  <a:pt x="18813" y="0"/>
                </a:moveTo>
                <a:cubicBezTo>
                  <a:pt x="19347" y="5104"/>
                  <a:pt x="20114" y="10975"/>
                  <a:pt x="17813" y="15945"/>
                </a:cubicBezTo>
                <a:cubicBezTo>
                  <a:pt x="15765" y="20426"/>
                  <a:pt x="9863" y="21950"/>
                  <a:pt x="6706" y="21950"/>
                </a:cubicBezTo>
                <a:cubicBezTo>
                  <a:pt x="6315" y="21950"/>
                  <a:pt x="5965" y="21927"/>
                  <a:pt x="5671" y="21883"/>
                </a:cubicBezTo>
                <a:cubicBezTo>
                  <a:pt x="4203" y="21649"/>
                  <a:pt x="2769" y="21249"/>
                  <a:pt x="1401" y="20682"/>
                </a:cubicBezTo>
                <a:lnTo>
                  <a:pt x="0" y="22883"/>
                </a:lnTo>
                <a:cubicBezTo>
                  <a:pt x="0" y="22883"/>
                  <a:pt x="3852" y="23905"/>
                  <a:pt x="7701" y="23905"/>
                </a:cubicBezTo>
                <a:cubicBezTo>
                  <a:pt x="8195" y="23905"/>
                  <a:pt x="8688" y="23889"/>
                  <a:pt x="9173" y="23851"/>
                </a:cubicBezTo>
                <a:cubicBezTo>
                  <a:pt x="12142" y="23651"/>
                  <a:pt x="18346" y="21682"/>
                  <a:pt x="20715" y="15511"/>
                </a:cubicBezTo>
                <a:cubicBezTo>
                  <a:pt x="22549" y="10808"/>
                  <a:pt x="21349" y="3569"/>
                  <a:pt x="20681" y="434"/>
                </a:cubicBezTo>
                <a:lnTo>
                  <a:pt x="19681" y="200"/>
                </a:lnTo>
                <a:lnTo>
                  <a:pt x="18813" y="0"/>
                </a:ln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21" name="Google Shape;684;p41">
            <a:extLst>
              <a:ext uri="{FF2B5EF4-FFF2-40B4-BE49-F238E27FC236}">
                <a16:creationId xmlns:a16="http://schemas.microsoft.com/office/drawing/2014/main" xmlns="" id="{08A5C46E-2B4A-5991-BEB7-139AA8B899D2}"/>
              </a:ext>
            </a:extLst>
          </p:cNvPr>
          <p:cNvSpPr/>
          <p:nvPr/>
        </p:nvSpPr>
        <p:spPr>
          <a:xfrm>
            <a:off x="2630291" y="4217681"/>
            <a:ext cx="360351" cy="108888"/>
          </a:xfrm>
          <a:custGeom>
            <a:avLst/>
            <a:gdLst/>
            <a:ahLst/>
            <a:cxnLst/>
            <a:rect l="l" t="t" r="r" b="b"/>
            <a:pathLst>
              <a:path w="23351" h="7056" extrusionOk="0">
                <a:moveTo>
                  <a:pt x="9234" y="1"/>
                </a:moveTo>
                <a:cubicBezTo>
                  <a:pt x="7431" y="1"/>
                  <a:pt x="6049" y="484"/>
                  <a:pt x="4804" y="1585"/>
                </a:cubicBezTo>
                <a:cubicBezTo>
                  <a:pt x="3069" y="3119"/>
                  <a:pt x="1" y="6655"/>
                  <a:pt x="1" y="6655"/>
                </a:cubicBezTo>
                <a:lnTo>
                  <a:pt x="1368" y="7055"/>
                </a:lnTo>
                <a:cubicBezTo>
                  <a:pt x="1368" y="7055"/>
                  <a:pt x="2436" y="5921"/>
                  <a:pt x="3470" y="4687"/>
                </a:cubicBezTo>
                <a:cubicBezTo>
                  <a:pt x="4469" y="3495"/>
                  <a:pt x="6090" y="1276"/>
                  <a:pt x="10136" y="1276"/>
                </a:cubicBezTo>
                <a:cubicBezTo>
                  <a:pt x="10279" y="1276"/>
                  <a:pt x="10426" y="1279"/>
                  <a:pt x="10575" y="1284"/>
                </a:cubicBezTo>
                <a:cubicBezTo>
                  <a:pt x="14945" y="1451"/>
                  <a:pt x="23351" y="2218"/>
                  <a:pt x="23351" y="2218"/>
                </a:cubicBezTo>
                <a:cubicBezTo>
                  <a:pt x="23351" y="2218"/>
                  <a:pt x="14611" y="717"/>
                  <a:pt x="11576" y="217"/>
                </a:cubicBezTo>
                <a:cubicBezTo>
                  <a:pt x="10718" y="76"/>
                  <a:pt x="9943" y="1"/>
                  <a:pt x="9234"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22" name="Google Shape;685;p41">
            <a:extLst>
              <a:ext uri="{FF2B5EF4-FFF2-40B4-BE49-F238E27FC236}">
                <a16:creationId xmlns:a16="http://schemas.microsoft.com/office/drawing/2014/main" xmlns="" id="{D7C7724B-CDD7-3C78-1A20-8640B3B07413}"/>
              </a:ext>
            </a:extLst>
          </p:cNvPr>
          <p:cNvSpPr/>
          <p:nvPr/>
        </p:nvSpPr>
        <p:spPr>
          <a:xfrm>
            <a:off x="2702883" y="4138145"/>
            <a:ext cx="47361" cy="106573"/>
          </a:xfrm>
          <a:custGeom>
            <a:avLst/>
            <a:gdLst/>
            <a:ahLst/>
            <a:cxnLst/>
            <a:rect l="l" t="t" r="r" b="b"/>
            <a:pathLst>
              <a:path w="3069" h="6906" extrusionOk="0">
                <a:moveTo>
                  <a:pt x="1034" y="0"/>
                </a:moveTo>
                <a:cubicBezTo>
                  <a:pt x="1034" y="1"/>
                  <a:pt x="0" y="4004"/>
                  <a:pt x="1668" y="6905"/>
                </a:cubicBezTo>
                <a:lnTo>
                  <a:pt x="3069" y="6071"/>
                </a:lnTo>
                <a:cubicBezTo>
                  <a:pt x="1634" y="4370"/>
                  <a:pt x="901" y="2202"/>
                  <a:pt x="1034"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23" name="Google Shape;686;p41">
            <a:extLst>
              <a:ext uri="{FF2B5EF4-FFF2-40B4-BE49-F238E27FC236}">
                <a16:creationId xmlns:a16="http://schemas.microsoft.com/office/drawing/2014/main" xmlns="" id="{DEE8EEC2-9B3F-2A19-13EE-3494E6C995D5}"/>
              </a:ext>
            </a:extLst>
          </p:cNvPr>
          <p:cNvSpPr/>
          <p:nvPr/>
        </p:nvSpPr>
        <p:spPr>
          <a:xfrm>
            <a:off x="2507777" y="3570358"/>
            <a:ext cx="276957" cy="416461"/>
          </a:xfrm>
          <a:custGeom>
            <a:avLst/>
            <a:gdLst/>
            <a:ahLst/>
            <a:cxnLst/>
            <a:rect l="l" t="t" r="r" b="b"/>
            <a:pathLst>
              <a:path w="17947" h="26987" extrusionOk="0">
                <a:moveTo>
                  <a:pt x="17947" y="0"/>
                </a:moveTo>
                <a:cubicBezTo>
                  <a:pt x="14611" y="601"/>
                  <a:pt x="11876" y="1468"/>
                  <a:pt x="9874" y="4937"/>
                </a:cubicBezTo>
                <a:cubicBezTo>
                  <a:pt x="7973" y="8240"/>
                  <a:pt x="1" y="22116"/>
                  <a:pt x="1" y="22116"/>
                </a:cubicBezTo>
                <a:lnTo>
                  <a:pt x="9241" y="26986"/>
                </a:lnTo>
                <a:lnTo>
                  <a:pt x="15979" y="15378"/>
                </a:lnTo>
                <a:lnTo>
                  <a:pt x="17947" y="0"/>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24" name="Google Shape;687;p41">
            <a:extLst>
              <a:ext uri="{FF2B5EF4-FFF2-40B4-BE49-F238E27FC236}">
                <a16:creationId xmlns:a16="http://schemas.microsoft.com/office/drawing/2014/main" xmlns="" id="{FEBE0134-8FD4-821F-0241-9AC89FD3FF06}"/>
              </a:ext>
            </a:extLst>
          </p:cNvPr>
          <p:cNvSpPr/>
          <p:nvPr/>
        </p:nvSpPr>
        <p:spPr>
          <a:xfrm>
            <a:off x="2507777" y="3570358"/>
            <a:ext cx="276957" cy="416461"/>
          </a:xfrm>
          <a:custGeom>
            <a:avLst/>
            <a:gdLst/>
            <a:ahLst/>
            <a:cxnLst/>
            <a:rect l="l" t="t" r="r" b="b"/>
            <a:pathLst>
              <a:path w="17947" h="26987" extrusionOk="0">
                <a:moveTo>
                  <a:pt x="17947" y="0"/>
                </a:moveTo>
                <a:cubicBezTo>
                  <a:pt x="14611" y="601"/>
                  <a:pt x="11876" y="1468"/>
                  <a:pt x="9874" y="4937"/>
                </a:cubicBezTo>
                <a:cubicBezTo>
                  <a:pt x="7973" y="8240"/>
                  <a:pt x="1" y="22116"/>
                  <a:pt x="1" y="22116"/>
                </a:cubicBezTo>
                <a:lnTo>
                  <a:pt x="9241" y="26986"/>
                </a:lnTo>
                <a:lnTo>
                  <a:pt x="15979" y="15378"/>
                </a:lnTo>
                <a:lnTo>
                  <a:pt x="17947" y="0"/>
                </a:ln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25" name="Google Shape;688;p41">
            <a:extLst>
              <a:ext uri="{FF2B5EF4-FFF2-40B4-BE49-F238E27FC236}">
                <a16:creationId xmlns:a16="http://schemas.microsoft.com/office/drawing/2014/main" xmlns="" id="{E36A2D4F-F55E-C375-4D42-EF3AC993AF0B}"/>
              </a:ext>
            </a:extLst>
          </p:cNvPr>
          <p:cNvSpPr/>
          <p:nvPr/>
        </p:nvSpPr>
        <p:spPr>
          <a:xfrm>
            <a:off x="2688454" y="3555436"/>
            <a:ext cx="471029" cy="682122"/>
          </a:xfrm>
          <a:custGeom>
            <a:avLst/>
            <a:gdLst/>
            <a:ahLst/>
            <a:cxnLst/>
            <a:rect l="l" t="t" r="r" b="b"/>
            <a:pathLst>
              <a:path w="30523" h="44202" extrusionOk="0">
                <a:moveTo>
                  <a:pt x="14778" y="0"/>
                </a:moveTo>
                <a:lnTo>
                  <a:pt x="7873" y="734"/>
                </a:lnTo>
                <a:cubicBezTo>
                  <a:pt x="6139" y="1268"/>
                  <a:pt x="2703" y="3703"/>
                  <a:pt x="1569" y="13210"/>
                </a:cubicBezTo>
                <a:cubicBezTo>
                  <a:pt x="1235" y="15778"/>
                  <a:pt x="902" y="20648"/>
                  <a:pt x="668" y="23917"/>
                </a:cubicBezTo>
                <a:cubicBezTo>
                  <a:pt x="435" y="27186"/>
                  <a:pt x="301" y="28854"/>
                  <a:pt x="1" y="30155"/>
                </a:cubicBezTo>
                <a:cubicBezTo>
                  <a:pt x="4660" y="39221"/>
                  <a:pt x="14020" y="44201"/>
                  <a:pt x="23428" y="44201"/>
                </a:cubicBezTo>
                <a:cubicBezTo>
                  <a:pt x="25201" y="44201"/>
                  <a:pt x="26976" y="44024"/>
                  <a:pt x="28721" y="43665"/>
                </a:cubicBezTo>
                <a:cubicBezTo>
                  <a:pt x="30156" y="37027"/>
                  <a:pt x="30289" y="31589"/>
                  <a:pt x="30389" y="26819"/>
                </a:cubicBezTo>
                <a:cubicBezTo>
                  <a:pt x="30523" y="21115"/>
                  <a:pt x="30489" y="17679"/>
                  <a:pt x="30223" y="13543"/>
                </a:cubicBezTo>
                <a:cubicBezTo>
                  <a:pt x="29922" y="8439"/>
                  <a:pt x="29255" y="5237"/>
                  <a:pt x="27721" y="4703"/>
                </a:cubicBezTo>
                <a:cubicBezTo>
                  <a:pt x="25352" y="3870"/>
                  <a:pt x="16813" y="434"/>
                  <a:pt x="14778"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26" name="Google Shape;689;p41">
            <a:extLst>
              <a:ext uri="{FF2B5EF4-FFF2-40B4-BE49-F238E27FC236}">
                <a16:creationId xmlns:a16="http://schemas.microsoft.com/office/drawing/2014/main" xmlns="" id="{6CA4C9D7-BCF6-A075-88E3-09DC0C013157}"/>
              </a:ext>
            </a:extLst>
          </p:cNvPr>
          <p:cNvSpPr/>
          <p:nvPr/>
        </p:nvSpPr>
        <p:spPr>
          <a:xfrm>
            <a:off x="2923189" y="3580142"/>
            <a:ext cx="262034" cy="702029"/>
          </a:xfrm>
          <a:custGeom>
            <a:avLst/>
            <a:gdLst/>
            <a:ahLst/>
            <a:cxnLst/>
            <a:rect l="l" t="t" r="r" b="b"/>
            <a:pathLst>
              <a:path w="16980" h="45492" extrusionOk="0">
                <a:moveTo>
                  <a:pt x="6005" y="0"/>
                </a:moveTo>
                <a:cubicBezTo>
                  <a:pt x="6005" y="0"/>
                  <a:pt x="5071" y="2135"/>
                  <a:pt x="3103" y="6305"/>
                </a:cubicBezTo>
                <a:cubicBezTo>
                  <a:pt x="1102" y="10441"/>
                  <a:pt x="1002" y="12309"/>
                  <a:pt x="835" y="19548"/>
                </a:cubicBezTo>
                <a:cubicBezTo>
                  <a:pt x="668" y="26786"/>
                  <a:pt x="835" y="42431"/>
                  <a:pt x="1" y="45366"/>
                </a:cubicBezTo>
                <a:cubicBezTo>
                  <a:pt x="633" y="45452"/>
                  <a:pt x="1552" y="45492"/>
                  <a:pt x="2636" y="45492"/>
                </a:cubicBezTo>
                <a:cubicBezTo>
                  <a:pt x="7040" y="45492"/>
                  <a:pt x="14153" y="44829"/>
                  <a:pt x="15679" y="43865"/>
                </a:cubicBezTo>
                <a:cubicBezTo>
                  <a:pt x="15679" y="43865"/>
                  <a:pt x="15879" y="32023"/>
                  <a:pt x="16146" y="24651"/>
                </a:cubicBezTo>
                <a:cubicBezTo>
                  <a:pt x="16413" y="17246"/>
                  <a:pt x="16980" y="5404"/>
                  <a:pt x="13377" y="3336"/>
                </a:cubicBezTo>
                <a:lnTo>
                  <a:pt x="6005" y="0"/>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27" name="Google Shape;690;p41">
            <a:extLst>
              <a:ext uri="{FF2B5EF4-FFF2-40B4-BE49-F238E27FC236}">
                <a16:creationId xmlns:a16="http://schemas.microsoft.com/office/drawing/2014/main" xmlns="" id="{F8CDBE37-DF05-77BA-39E9-844E77D8F2BD}"/>
              </a:ext>
            </a:extLst>
          </p:cNvPr>
          <p:cNvSpPr/>
          <p:nvPr/>
        </p:nvSpPr>
        <p:spPr>
          <a:xfrm>
            <a:off x="2923189" y="3580142"/>
            <a:ext cx="262034" cy="702029"/>
          </a:xfrm>
          <a:custGeom>
            <a:avLst/>
            <a:gdLst/>
            <a:ahLst/>
            <a:cxnLst/>
            <a:rect l="l" t="t" r="r" b="b"/>
            <a:pathLst>
              <a:path w="16980" h="45492" extrusionOk="0">
                <a:moveTo>
                  <a:pt x="6005" y="0"/>
                </a:moveTo>
                <a:cubicBezTo>
                  <a:pt x="6005" y="0"/>
                  <a:pt x="5071" y="2135"/>
                  <a:pt x="3103" y="6305"/>
                </a:cubicBezTo>
                <a:cubicBezTo>
                  <a:pt x="1102" y="10441"/>
                  <a:pt x="1002" y="12309"/>
                  <a:pt x="835" y="19548"/>
                </a:cubicBezTo>
                <a:cubicBezTo>
                  <a:pt x="668" y="26786"/>
                  <a:pt x="835" y="42431"/>
                  <a:pt x="1" y="45366"/>
                </a:cubicBezTo>
                <a:cubicBezTo>
                  <a:pt x="633" y="45452"/>
                  <a:pt x="1552" y="45492"/>
                  <a:pt x="2636" y="45492"/>
                </a:cubicBezTo>
                <a:cubicBezTo>
                  <a:pt x="7040" y="45492"/>
                  <a:pt x="14153" y="44829"/>
                  <a:pt x="15679" y="43865"/>
                </a:cubicBezTo>
                <a:cubicBezTo>
                  <a:pt x="15679" y="43865"/>
                  <a:pt x="15879" y="32023"/>
                  <a:pt x="16146" y="24651"/>
                </a:cubicBezTo>
                <a:cubicBezTo>
                  <a:pt x="16413" y="17246"/>
                  <a:pt x="16980" y="5404"/>
                  <a:pt x="13377" y="3336"/>
                </a:cubicBezTo>
                <a:lnTo>
                  <a:pt x="6005" y="0"/>
                </a:ln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28" name="Google Shape;691;p41">
            <a:extLst>
              <a:ext uri="{FF2B5EF4-FFF2-40B4-BE49-F238E27FC236}">
                <a16:creationId xmlns:a16="http://schemas.microsoft.com/office/drawing/2014/main" xmlns="" id="{22F34F33-53A5-B942-0225-1D3F8F92B2EA}"/>
              </a:ext>
            </a:extLst>
          </p:cNvPr>
          <p:cNvSpPr/>
          <p:nvPr/>
        </p:nvSpPr>
        <p:spPr>
          <a:xfrm>
            <a:off x="2670955" y="3557997"/>
            <a:ext cx="197174" cy="542587"/>
          </a:xfrm>
          <a:custGeom>
            <a:avLst/>
            <a:gdLst/>
            <a:ahLst/>
            <a:cxnLst/>
            <a:rect l="l" t="t" r="r" b="b"/>
            <a:pathLst>
              <a:path w="12777" h="35160" extrusionOk="0">
                <a:moveTo>
                  <a:pt x="12743" y="1"/>
                </a:moveTo>
                <a:cubicBezTo>
                  <a:pt x="10942" y="101"/>
                  <a:pt x="9141" y="368"/>
                  <a:pt x="7373" y="768"/>
                </a:cubicBezTo>
                <a:cubicBezTo>
                  <a:pt x="4271" y="2870"/>
                  <a:pt x="3036" y="7139"/>
                  <a:pt x="2603" y="10608"/>
                </a:cubicBezTo>
                <a:cubicBezTo>
                  <a:pt x="2169" y="14044"/>
                  <a:pt x="1435" y="20582"/>
                  <a:pt x="1135" y="23418"/>
                </a:cubicBezTo>
                <a:cubicBezTo>
                  <a:pt x="835" y="26253"/>
                  <a:pt x="701" y="27254"/>
                  <a:pt x="1" y="29322"/>
                </a:cubicBezTo>
                <a:cubicBezTo>
                  <a:pt x="68" y="31423"/>
                  <a:pt x="1469" y="34325"/>
                  <a:pt x="2803" y="35159"/>
                </a:cubicBezTo>
                <a:cubicBezTo>
                  <a:pt x="2803" y="35159"/>
                  <a:pt x="4671" y="30156"/>
                  <a:pt x="5138" y="26753"/>
                </a:cubicBezTo>
                <a:cubicBezTo>
                  <a:pt x="5638" y="23351"/>
                  <a:pt x="6305" y="14178"/>
                  <a:pt x="7006" y="9674"/>
                </a:cubicBezTo>
                <a:cubicBezTo>
                  <a:pt x="7706" y="5205"/>
                  <a:pt x="9875" y="1936"/>
                  <a:pt x="12777" y="801"/>
                </a:cubicBezTo>
                <a:lnTo>
                  <a:pt x="12743" y="1"/>
                </a:ln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29" name="Google Shape;692;p41">
            <a:extLst>
              <a:ext uri="{FF2B5EF4-FFF2-40B4-BE49-F238E27FC236}">
                <a16:creationId xmlns:a16="http://schemas.microsoft.com/office/drawing/2014/main" xmlns="" id="{7793971B-75B3-7479-B9FB-76B814C67265}"/>
              </a:ext>
            </a:extLst>
          </p:cNvPr>
          <p:cNvSpPr/>
          <p:nvPr/>
        </p:nvSpPr>
        <p:spPr>
          <a:xfrm>
            <a:off x="2695901" y="3522473"/>
            <a:ext cx="197174" cy="542587"/>
          </a:xfrm>
          <a:custGeom>
            <a:avLst/>
            <a:gdLst/>
            <a:ahLst/>
            <a:cxnLst/>
            <a:rect l="l" t="t" r="r" b="b"/>
            <a:pathLst>
              <a:path w="12777" h="35160" extrusionOk="0">
                <a:moveTo>
                  <a:pt x="12743" y="1"/>
                </a:moveTo>
                <a:cubicBezTo>
                  <a:pt x="10942" y="101"/>
                  <a:pt x="9141" y="368"/>
                  <a:pt x="7373" y="768"/>
                </a:cubicBezTo>
                <a:cubicBezTo>
                  <a:pt x="4271" y="2870"/>
                  <a:pt x="3036" y="7139"/>
                  <a:pt x="2603" y="10608"/>
                </a:cubicBezTo>
                <a:cubicBezTo>
                  <a:pt x="2169" y="14044"/>
                  <a:pt x="1435" y="20582"/>
                  <a:pt x="1135" y="23418"/>
                </a:cubicBezTo>
                <a:cubicBezTo>
                  <a:pt x="835" y="26253"/>
                  <a:pt x="701" y="27254"/>
                  <a:pt x="1" y="29322"/>
                </a:cubicBezTo>
                <a:cubicBezTo>
                  <a:pt x="68" y="31423"/>
                  <a:pt x="1469" y="34325"/>
                  <a:pt x="2803" y="35159"/>
                </a:cubicBezTo>
                <a:cubicBezTo>
                  <a:pt x="2803" y="35159"/>
                  <a:pt x="4671" y="30156"/>
                  <a:pt x="5138" y="26753"/>
                </a:cubicBezTo>
                <a:cubicBezTo>
                  <a:pt x="5638" y="23351"/>
                  <a:pt x="6305" y="14178"/>
                  <a:pt x="7006" y="9674"/>
                </a:cubicBezTo>
                <a:cubicBezTo>
                  <a:pt x="7706" y="5205"/>
                  <a:pt x="9875" y="1936"/>
                  <a:pt x="12777" y="801"/>
                </a:cubicBezTo>
                <a:lnTo>
                  <a:pt x="12743" y="1"/>
                </a:ln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30" name="Google Shape;693;p41">
            <a:extLst>
              <a:ext uri="{FF2B5EF4-FFF2-40B4-BE49-F238E27FC236}">
                <a16:creationId xmlns:a16="http://schemas.microsoft.com/office/drawing/2014/main" xmlns="" id="{7B78FF63-12AA-1A2B-8B57-1B2E34F51C77}"/>
              </a:ext>
            </a:extLst>
          </p:cNvPr>
          <p:cNvSpPr/>
          <p:nvPr/>
        </p:nvSpPr>
        <p:spPr>
          <a:xfrm>
            <a:off x="2744565" y="3544109"/>
            <a:ext cx="123563" cy="203347"/>
          </a:xfrm>
          <a:custGeom>
            <a:avLst/>
            <a:gdLst/>
            <a:ahLst/>
            <a:cxnLst/>
            <a:rect l="l" t="t" r="r" b="b"/>
            <a:pathLst>
              <a:path w="8007" h="13177" extrusionOk="0">
                <a:moveTo>
                  <a:pt x="7973" y="0"/>
                </a:moveTo>
                <a:cubicBezTo>
                  <a:pt x="6906" y="367"/>
                  <a:pt x="5872" y="868"/>
                  <a:pt x="4904" y="1501"/>
                </a:cubicBezTo>
                <a:cubicBezTo>
                  <a:pt x="3370" y="2502"/>
                  <a:pt x="701" y="5671"/>
                  <a:pt x="1" y="8273"/>
                </a:cubicBezTo>
                <a:cubicBezTo>
                  <a:pt x="316" y="8005"/>
                  <a:pt x="592" y="7877"/>
                  <a:pt x="830" y="7877"/>
                </a:cubicBezTo>
                <a:cubicBezTo>
                  <a:pt x="1776" y="7877"/>
                  <a:pt x="2122" y="9898"/>
                  <a:pt x="1936" y="13176"/>
                </a:cubicBezTo>
                <a:cubicBezTo>
                  <a:pt x="2336" y="9874"/>
                  <a:pt x="4204" y="3970"/>
                  <a:pt x="7806" y="2769"/>
                </a:cubicBezTo>
                <a:cubicBezTo>
                  <a:pt x="7940" y="2435"/>
                  <a:pt x="8007" y="2068"/>
                  <a:pt x="8007" y="1701"/>
                </a:cubicBezTo>
                <a:lnTo>
                  <a:pt x="7973" y="0"/>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31" name="Google Shape;694;p41">
            <a:extLst>
              <a:ext uri="{FF2B5EF4-FFF2-40B4-BE49-F238E27FC236}">
                <a16:creationId xmlns:a16="http://schemas.microsoft.com/office/drawing/2014/main" xmlns="" id="{5148DE1B-9B6B-74B5-CFD6-EF990D55A359}"/>
              </a:ext>
            </a:extLst>
          </p:cNvPr>
          <p:cNvSpPr/>
          <p:nvPr/>
        </p:nvSpPr>
        <p:spPr>
          <a:xfrm>
            <a:off x="2744565" y="3544109"/>
            <a:ext cx="123563" cy="203347"/>
          </a:xfrm>
          <a:custGeom>
            <a:avLst/>
            <a:gdLst/>
            <a:ahLst/>
            <a:cxnLst/>
            <a:rect l="l" t="t" r="r" b="b"/>
            <a:pathLst>
              <a:path w="8007" h="13177" extrusionOk="0">
                <a:moveTo>
                  <a:pt x="7973" y="0"/>
                </a:moveTo>
                <a:cubicBezTo>
                  <a:pt x="6906" y="367"/>
                  <a:pt x="5872" y="868"/>
                  <a:pt x="4904" y="1501"/>
                </a:cubicBezTo>
                <a:cubicBezTo>
                  <a:pt x="3370" y="2502"/>
                  <a:pt x="701" y="5671"/>
                  <a:pt x="1" y="8273"/>
                </a:cubicBezTo>
                <a:cubicBezTo>
                  <a:pt x="316" y="8005"/>
                  <a:pt x="592" y="7877"/>
                  <a:pt x="830" y="7877"/>
                </a:cubicBezTo>
                <a:cubicBezTo>
                  <a:pt x="1776" y="7877"/>
                  <a:pt x="2122" y="9898"/>
                  <a:pt x="1936" y="13176"/>
                </a:cubicBezTo>
                <a:cubicBezTo>
                  <a:pt x="2336" y="9874"/>
                  <a:pt x="4204" y="3970"/>
                  <a:pt x="7806" y="2769"/>
                </a:cubicBezTo>
                <a:cubicBezTo>
                  <a:pt x="7940" y="2435"/>
                  <a:pt x="8007" y="2068"/>
                  <a:pt x="8007" y="1701"/>
                </a:cubicBezTo>
                <a:lnTo>
                  <a:pt x="7973" y="0"/>
                </a:ln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32" name="Google Shape;695;p41">
            <a:extLst>
              <a:ext uri="{FF2B5EF4-FFF2-40B4-BE49-F238E27FC236}">
                <a16:creationId xmlns:a16="http://schemas.microsoft.com/office/drawing/2014/main" xmlns="" id="{745FC0F2-CA70-A9D0-F9CE-EE2CE47AA791}"/>
              </a:ext>
            </a:extLst>
          </p:cNvPr>
          <p:cNvSpPr/>
          <p:nvPr/>
        </p:nvSpPr>
        <p:spPr>
          <a:xfrm>
            <a:off x="2746108" y="3137709"/>
            <a:ext cx="361910" cy="381184"/>
          </a:xfrm>
          <a:custGeom>
            <a:avLst/>
            <a:gdLst/>
            <a:ahLst/>
            <a:cxnLst/>
            <a:rect l="l" t="t" r="r" b="b"/>
            <a:pathLst>
              <a:path w="23452" h="24701" extrusionOk="0">
                <a:moveTo>
                  <a:pt x="9098" y="0"/>
                </a:moveTo>
                <a:cubicBezTo>
                  <a:pt x="8794" y="0"/>
                  <a:pt x="8474" y="32"/>
                  <a:pt x="8140" y="83"/>
                </a:cubicBezTo>
                <a:cubicBezTo>
                  <a:pt x="7039" y="250"/>
                  <a:pt x="6205" y="1217"/>
                  <a:pt x="6272" y="2351"/>
                </a:cubicBezTo>
                <a:cubicBezTo>
                  <a:pt x="5790" y="2020"/>
                  <a:pt x="5304" y="1885"/>
                  <a:pt x="4854" y="1885"/>
                </a:cubicBezTo>
                <a:cubicBezTo>
                  <a:pt x="3810" y="1885"/>
                  <a:pt x="2956" y="2610"/>
                  <a:pt x="2770" y="3285"/>
                </a:cubicBezTo>
                <a:cubicBezTo>
                  <a:pt x="2603" y="3986"/>
                  <a:pt x="2703" y="4620"/>
                  <a:pt x="2136" y="5253"/>
                </a:cubicBezTo>
                <a:cubicBezTo>
                  <a:pt x="1855" y="5566"/>
                  <a:pt x="1486" y="5710"/>
                  <a:pt x="1146" y="5710"/>
                </a:cubicBezTo>
                <a:cubicBezTo>
                  <a:pt x="759" y="5710"/>
                  <a:pt x="410" y="5524"/>
                  <a:pt x="268" y="5187"/>
                </a:cubicBezTo>
                <a:lnTo>
                  <a:pt x="268" y="5187"/>
                </a:lnTo>
                <a:cubicBezTo>
                  <a:pt x="1" y="6221"/>
                  <a:pt x="335" y="7055"/>
                  <a:pt x="1469" y="7088"/>
                </a:cubicBezTo>
                <a:cubicBezTo>
                  <a:pt x="1002" y="7622"/>
                  <a:pt x="835" y="8356"/>
                  <a:pt x="968" y="9056"/>
                </a:cubicBezTo>
                <a:cubicBezTo>
                  <a:pt x="1168" y="9923"/>
                  <a:pt x="1902" y="10591"/>
                  <a:pt x="2770" y="10724"/>
                </a:cubicBezTo>
                <a:cubicBezTo>
                  <a:pt x="2770" y="11258"/>
                  <a:pt x="2903" y="11825"/>
                  <a:pt x="3137" y="12325"/>
                </a:cubicBezTo>
                <a:cubicBezTo>
                  <a:pt x="3437" y="12859"/>
                  <a:pt x="3837" y="13326"/>
                  <a:pt x="4337" y="13659"/>
                </a:cubicBezTo>
                <a:cubicBezTo>
                  <a:pt x="5972" y="14627"/>
                  <a:pt x="7840" y="15061"/>
                  <a:pt x="9641" y="15628"/>
                </a:cubicBezTo>
                <a:lnTo>
                  <a:pt x="11776" y="16295"/>
                </a:lnTo>
                <a:cubicBezTo>
                  <a:pt x="11876" y="16328"/>
                  <a:pt x="12543" y="16428"/>
                  <a:pt x="12610" y="16528"/>
                </a:cubicBezTo>
                <a:lnTo>
                  <a:pt x="17113" y="24701"/>
                </a:lnTo>
                <a:cubicBezTo>
                  <a:pt x="17714" y="22432"/>
                  <a:pt x="20215" y="20264"/>
                  <a:pt x="21450" y="18330"/>
                </a:cubicBezTo>
                <a:cubicBezTo>
                  <a:pt x="22650" y="16495"/>
                  <a:pt x="23384" y="15061"/>
                  <a:pt x="23418" y="13226"/>
                </a:cubicBezTo>
                <a:cubicBezTo>
                  <a:pt x="23451" y="12125"/>
                  <a:pt x="22917" y="10591"/>
                  <a:pt x="22150" y="10224"/>
                </a:cubicBezTo>
                <a:cubicBezTo>
                  <a:pt x="23451" y="6288"/>
                  <a:pt x="20616" y="4153"/>
                  <a:pt x="19048" y="3619"/>
                </a:cubicBezTo>
                <a:cubicBezTo>
                  <a:pt x="18314" y="3385"/>
                  <a:pt x="17614" y="3119"/>
                  <a:pt x="16913" y="2785"/>
                </a:cubicBezTo>
                <a:cubicBezTo>
                  <a:pt x="16079" y="2351"/>
                  <a:pt x="15946" y="1618"/>
                  <a:pt x="15279" y="950"/>
                </a:cubicBezTo>
                <a:cubicBezTo>
                  <a:pt x="14721" y="376"/>
                  <a:pt x="13924" y="41"/>
                  <a:pt x="13156" y="41"/>
                </a:cubicBezTo>
                <a:cubicBezTo>
                  <a:pt x="12408" y="41"/>
                  <a:pt x="11687" y="359"/>
                  <a:pt x="11242" y="1084"/>
                </a:cubicBezTo>
                <a:cubicBezTo>
                  <a:pt x="10722" y="265"/>
                  <a:pt x="9980" y="0"/>
                  <a:pt x="9098" y="0"/>
                </a:cubicBezTo>
                <a:close/>
              </a:path>
            </a:pathLst>
          </a:custGeom>
          <a:solidFill>
            <a:schemeClr val="accent3"/>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33" name="Google Shape;696;p41">
            <a:extLst>
              <a:ext uri="{FF2B5EF4-FFF2-40B4-BE49-F238E27FC236}">
                <a16:creationId xmlns:a16="http://schemas.microsoft.com/office/drawing/2014/main" xmlns="" id="{B282E675-FD7A-02ED-F779-4B19F6AE432A}"/>
              </a:ext>
            </a:extLst>
          </p:cNvPr>
          <p:cNvSpPr/>
          <p:nvPr/>
        </p:nvSpPr>
        <p:spPr>
          <a:xfrm>
            <a:off x="2762589" y="3245362"/>
            <a:ext cx="338731" cy="428684"/>
          </a:xfrm>
          <a:custGeom>
            <a:avLst/>
            <a:gdLst/>
            <a:ahLst/>
            <a:cxnLst/>
            <a:rect l="l" t="t" r="r" b="b"/>
            <a:pathLst>
              <a:path w="21950" h="27779" extrusionOk="0">
                <a:moveTo>
                  <a:pt x="5857" y="1"/>
                </a:moveTo>
                <a:cubicBezTo>
                  <a:pt x="4296" y="1"/>
                  <a:pt x="2949" y="354"/>
                  <a:pt x="2069" y="946"/>
                </a:cubicBezTo>
                <a:cubicBezTo>
                  <a:pt x="1501" y="2314"/>
                  <a:pt x="1135" y="3248"/>
                  <a:pt x="1135" y="4949"/>
                </a:cubicBezTo>
                <a:cubicBezTo>
                  <a:pt x="1135" y="5583"/>
                  <a:pt x="1034" y="6250"/>
                  <a:pt x="868" y="6850"/>
                </a:cubicBezTo>
                <a:cubicBezTo>
                  <a:pt x="201" y="9419"/>
                  <a:pt x="0" y="12087"/>
                  <a:pt x="367" y="14723"/>
                </a:cubicBezTo>
                <a:cubicBezTo>
                  <a:pt x="601" y="16624"/>
                  <a:pt x="2002" y="18225"/>
                  <a:pt x="3870" y="18725"/>
                </a:cubicBezTo>
                <a:cubicBezTo>
                  <a:pt x="4770" y="18892"/>
                  <a:pt x="5671" y="19026"/>
                  <a:pt x="6605" y="19092"/>
                </a:cubicBezTo>
                <a:lnTo>
                  <a:pt x="6438" y="22695"/>
                </a:lnTo>
                <a:cubicBezTo>
                  <a:pt x="5438" y="23896"/>
                  <a:pt x="4971" y="26364"/>
                  <a:pt x="5304" y="27765"/>
                </a:cubicBezTo>
                <a:cubicBezTo>
                  <a:pt x="5489" y="27774"/>
                  <a:pt x="5673" y="27779"/>
                  <a:pt x="5856" y="27779"/>
                </a:cubicBezTo>
                <a:cubicBezTo>
                  <a:pt x="11811" y="27779"/>
                  <a:pt x="16145" y="23162"/>
                  <a:pt x="16145" y="23162"/>
                </a:cubicBezTo>
                <a:lnTo>
                  <a:pt x="16145" y="19359"/>
                </a:lnTo>
                <a:lnTo>
                  <a:pt x="16412" y="14689"/>
                </a:lnTo>
                <a:cubicBezTo>
                  <a:pt x="16412" y="14689"/>
                  <a:pt x="16937" y="15323"/>
                  <a:pt x="17908" y="15323"/>
                </a:cubicBezTo>
                <a:cubicBezTo>
                  <a:pt x="18254" y="15323"/>
                  <a:pt x="18658" y="15242"/>
                  <a:pt x="19114" y="15023"/>
                </a:cubicBezTo>
                <a:cubicBezTo>
                  <a:pt x="20982" y="14156"/>
                  <a:pt x="21949" y="11454"/>
                  <a:pt x="21082" y="9519"/>
                </a:cubicBezTo>
                <a:cubicBezTo>
                  <a:pt x="20750" y="8727"/>
                  <a:pt x="19991" y="8392"/>
                  <a:pt x="19221" y="8392"/>
                </a:cubicBezTo>
                <a:cubicBezTo>
                  <a:pt x="18596" y="8392"/>
                  <a:pt x="17964" y="8612"/>
                  <a:pt x="17546" y="8985"/>
                </a:cubicBezTo>
                <a:cubicBezTo>
                  <a:pt x="16674" y="9793"/>
                  <a:pt x="16490" y="10756"/>
                  <a:pt x="15723" y="10756"/>
                </a:cubicBezTo>
                <a:cubicBezTo>
                  <a:pt x="15697" y="10756"/>
                  <a:pt x="15671" y="10755"/>
                  <a:pt x="15645" y="10753"/>
                </a:cubicBezTo>
                <a:cubicBezTo>
                  <a:pt x="14511" y="10686"/>
                  <a:pt x="14778" y="8952"/>
                  <a:pt x="14911" y="8251"/>
                </a:cubicBezTo>
                <a:cubicBezTo>
                  <a:pt x="13176" y="7117"/>
                  <a:pt x="12376" y="4982"/>
                  <a:pt x="13110" y="2480"/>
                </a:cubicBezTo>
                <a:cubicBezTo>
                  <a:pt x="10739" y="717"/>
                  <a:pt x="8080" y="1"/>
                  <a:pt x="5857" y="1"/>
                </a:cubicBezTo>
                <a:close/>
              </a:path>
            </a:pathLst>
          </a:custGeom>
          <a:solidFill>
            <a:schemeClr val="tx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34" name="Google Shape;697;p41">
            <a:extLst>
              <a:ext uri="{FF2B5EF4-FFF2-40B4-BE49-F238E27FC236}">
                <a16:creationId xmlns:a16="http://schemas.microsoft.com/office/drawing/2014/main" xmlns="" id="{4070D665-780F-7EF6-4743-0DB2A964E28C}"/>
              </a:ext>
            </a:extLst>
          </p:cNvPr>
          <p:cNvSpPr/>
          <p:nvPr/>
        </p:nvSpPr>
        <p:spPr>
          <a:xfrm>
            <a:off x="2863483" y="3457628"/>
            <a:ext cx="136943" cy="97314"/>
          </a:xfrm>
          <a:custGeom>
            <a:avLst/>
            <a:gdLst/>
            <a:ahLst/>
            <a:cxnLst/>
            <a:rect l="l" t="t" r="r" b="b"/>
            <a:pathLst>
              <a:path w="8874" h="6306" extrusionOk="0">
                <a:moveTo>
                  <a:pt x="8873" y="0"/>
                </a:moveTo>
                <a:cubicBezTo>
                  <a:pt x="8306" y="1134"/>
                  <a:pt x="7639" y="2235"/>
                  <a:pt x="6839" y="3236"/>
                </a:cubicBezTo>
                <a:cubicBezTo>
                  <a:pt x="5137" y="5171"/>
                  <a:pt x="2936" y="5271"/>
                  <a:pt x="34" y="5337"/>
                </a:cubicBezTo>
                <a:lnTo>
                  <a:pt x="0" y="6305"/>
                </a:lnTo>
                <a:cubicBezTo>
                  <a:pt x="79" y="6305"/>
                  <a:pt x="157" y="6306"/>
                  <a:pt x="234" y="6306"/>
                </a:cubicBezTo>
                <a:cubicBezTo>
                  <a:pt x="4601" y="6306"/>
                  <a:pt x="6419" y="5382"/>
                  <a:pt x="7239" y="4137"/>
                </a:cubicBezTo>
                <a:cubicBezTo>
                  <a:pt x="8340" y="2502"/>
                  <a:pt x="8873" y="1"/>
                  <a:pt x="8873"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35" name="Google Shape;698;p41">
            <a:extLst>
              <a:ext uri="{FF2B5EF4-FFF2-40B4-BE49-F238E27FC236}">
                <a16:creationId xmlns:a16="http://schemas.microsoft.com/office/drawing/2014/main" xmlns="" id="{F3BBCA54-0711-3DF5-2231-8A9A548837C9}"/>
              </a:ext>
            </a:extLst>
          </p:cNvPr>
          <p:cNvSpPr/>
          <p:nvPr/>
        </p:nvSpPr>
        <p:spPr>
          <a:xfrm>
            <a:off x="2892588" y="3355052"/>
            <a:ext cx="29598" cy="24953"/>
          </a:xfrm>
          <a:custGeom>
            <a:avLst/>
            <a:gdLst/>
            <a:ahLst/>
            <a:cxnLst/>
            <a:rect l="l" t="t" r="r" b="b"/>
            <a:pathLst>
              <a:path w="1918" h="1617" extrusionOk="0">
                <a:moveTo>
                  <a:pt x="839" y="1"/>
                </a:moveTo>
                <a:cubicBezTo>
                  <a:pt x="450" y="1"/>
                  <a:pt x="110" y="316"/>
                  <a:pt x="49" y="743"/>
                </a:cubicBezTo>
                <a:cubicBezTo>
                  <a:pt x="1" y="1250"/>
                  <a:pt x="424" y="1617"/>
                  <a:pt x="877" y="1617"/>
                </a:cubicBezTo>
                <a:cubicBezTo>
                  <a:pt x="1049" y="1617"/>
                  <a:pt x="1227" y="1563"/>
                  <a:pt x="1383" y="1444"/>
                </a:cubicBezTo>
                <a:cubicBezTo>
                  <a:pt x="1917" y="977"/>
                  <a:pt x="1684" y="76"/>
                  <a:pt x="950" y="9"/>
                </a:cubicBezTo>
                <a:cubicBezTo>
                  <a:pt x="913" y="3"/>
                  <a:pt x="876" y="1"/>
                  <a:pt x="839"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36" name="Google Shape;699;p41">
            <a:extLst>
              <a:ext uri="{FF2B5EF4-FFF2-40B4-BE49-F238E27FC236}">
                <a16:creationId xmlns:a16="http://schemas.microsoft.com/office/drawing/2014/main" xmlns="" id="{5525569F-AF47-B946-BCB7-3370772F11DA}"/>
              </a:ext>
            </a:extLst>
          </p:cNvPr>
          <p:cNvSpPr/>
          <p:nvPr/>
        </p:nvSpPr>
        <p:spPr>
          <a:xfrm>
            <a:off x="2907233" y="3322630"/>
            <a:ext cx="28842" cy="25370"/>
          </a:xfrm>
          <a:custGeom>
            <a:avLst/>
            <a:gdLst/>
            <a:ahLst/>
            <a:cxnLst/>
            <a:rect l="l" t="t" r="r" b="b"/>
            <a:pathLst>
              <a:path w="1869" h="1644" extrusionOk="0">
                <a:moveTo>
                  <a:pt x="785" y="0"/>
                </a:moveTo>
                <a:cubicBezTo>
                  <a:pt x="492" y="0"/>
                  <a:pt x="195" y="137"/>
                  <a:pt x="1" y="409"/>
                </a:cubicBezTo>
                <a:lnTo>
                  <a:pt x="1535" y="1643"/>
                </a:lnTo>
                <a:cubicBezTo>
                  <a:pt x="1869" y="1209"/>
                  <a:pt x="1802" y="576"/>
                  <a:pt x="1368" y="209"/>
                </a:cubicBezTo>
                <a:cubicBezTo>
                  <a:pt x="1202" y="70"/>
                  <a:pt x="994" y="0"/>
                  <a:pt x="785"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37" name="Google Shape;700;p41">
            <a:extLst>
              <a:ext uri="{FF2B5EF4-FFF2-40B4-BE49-F238E27FC236}">
                <a16:creationId xmlns:a16="http://schemas.microsoft.com/office/drawing/2014/main" xmlns="" id="{C9A6EBB9-E5A9-5C65-0867-DB9B4516643F}"/>
              </a:ext>
            </a:extLst>
          </p:cNvPr>
          <p:cNvSpPr/>
          <p:nvPr/>
        </p:nvSpPr>
        <p:spPr>
          <a:xfrm>
            <a:off x="2790907" y="3302954"/>
            <a:ext cx="30895" cy="17237"/>
          </a:xfrm>
          <a:custGeom>
            <a:avLst/>
            <a:gdLst/>
            <a:ahLst/>
            <a:cxnLst/>
            <a:rect l="l" t="t" r="r" b="b"/>
            <a:pathLst>
              <a:path w="2002" h="1117" extrusionOk="0">
                <a:moveTo>
                  <a:pt x="1098" y="1"/>
                </a:moveTo>
                <a:cubicBezTo>
                  <a:pt x="1044" y="1"/>
                  <a:pt x="989" y="6"/>
                  <a:pt x="934" y="16"/>
                </a:cubicBezTo>
                <a:cubicBezTo>
                  <a:pt x="367" y="83"/>
                  <a:pt x="0" y="583"/>
                  <a:pt x="33" y="1117"/>
                </a:cubicBezTo>
                <a:lnTo>
                  <a:pt x="2001" y="883"/>
                </a:lnTo>
                <a:cubicBezTo>
                  <a:pt x="1972" y="375"/>
                  <a:pt x="1566" y="1"/>
                  <a:pt x="1098"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38" name="Google Shape;701;p41">
            <a:extLst>
              <a:ext uri="{FF2B5EF4-FFF2-40B4-BE49-F238E27FC236}">
                <a16:creationId xmlns:a16="http://schemas.microsoft.com/office/drawing/2014/main" xmlns="" id="{2BB884D5-65F3-B63F-D8E3-2653472107CF}"/>
              </a:ext>
            </a:extLst>
          </p:cNvPr>
          <p:cNvSpPr/>
          <p:nvPr/>
        </p:nvSpPr>
        <p:spPr>
          <a:xfrm>
            <a:off x="2791185" y="3339188"/>
            <a:ext cx="29583" cy="25092"/>
          </a:xfrm>
          <a:custGeom>
            <a:avLst/>
            <a:gdLst/>
            <a:ahLst/>
            <a:cxnLst/>
            <a:rect l="l" t="t" r="r" b="b"/>
            <a:pathLst>
              <a:path w="1917" h="1626" extrusionOk="0">
                <a:moveTo>
                  <a:pt x="879" y="1"/>
                </a:moveTo>
                <a:cubicBezTo>
                  <a:pt x="443" y="1"/>
                  <a:pt x="80" y="294"/>
                  <a:pt x="49" y="737"/>
                </a:cubicBezTo>
                <a:cubicBezTo>
                  <a:pt x="1" y="1242"/>
                  <a:pt x="420" y="1625"/>
                  <a:pt x="859" y="1625"/>
                </a:cubicBezTo>
                <a:cubicBezTo>
                  <a:pt x="1028" y="1625"/>
                  <a:pt x="1201" y="1568"/>
                  <a:pt x="1350" y="1437"/>
                </a:cubicBezTo>
                <a:cubicBezTo>
                  <a:pt x="1917" y="1004"/>
                  <a:pt x="1650" y="103"/>
                  <a:pt x="949" y="3"/>
                </a:cubicBezTo>
                <a:cubicBezTo>
                  <a:pt x="926" y="1"/>
                  <a:pt x="902" y="1"/>
                  <a:pt x="879"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39" name="Google Shape;702;p41">
            <a:extLst>
              <a:ext uri="{FF2B5EF4-FFF2-40B4-BE49-F238E27FC236}">
                <a16:creationId xmlns:a16="http://schemas.microsoft.com/office/drawing/2014/main" xmlns="" id="{818FA5E7-5DC2-2A3A-F67B-6F90BE3D2C02}"/>
              </a:ext>
            </a:extLst>
          </p:cNvPr>
          <p:cNvSpPr/>
          <p:nvPr/>
        </p:nvSpPr>
        <p:spPr>
          <a:xfrm>
            <a:off x="2802743" y="3341117"/>
            <a:ext cx="65894" cy="83579"/>
          </a:xfrm>
          <a:custGeom>
            <a:avLst/>
            <a:gdLst/>
            <a:ahLst/>
            <a:cxnLst/>
            <a:rect l="l" t="t" r="r" b="b"/>
            <a:pathLst>
              <a:path w="4270" h="5416" extrusionOk="0">
                <a:moveTo>
                  <a:pt x="3954" y="1"/>
                </a:moveTo>
                <a:cubicBezTo>
                  <a:pt x="2935" y="1"/>
                  <a:pt x="1413" y="2067"/>
                  <a:pt x="0" y="3781"/>
                </a:cubicBezTo>
                <a:lnTo>
                  <a:pt x="2635" y="5415"/>
                </a:lnTo>
                <a:lnTo>
                  <a:pt x="4270" y="78"/>
                </a:lnTo>
                <a:cubicBezTo>
                  <a:pt x="4171" y="26"/>
                  <a:pt x="4066" y="1"/>
                  <a:pt x="3954"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40" name="Google Shape;703;p41">
            <a:extLst>
              <a:ext uri="{FF2B5EF4-FFF2-40B4-BE49-F238E27FC236}">
                <a16:creationId xmlns:a16="http://schemas.microsoft.com/office/drawing/2014/main" xmlns="" id="{EC50016A-5D4D-F65D-EEC6-5E913E206797}"/>
              </a:ext>
            </a:extLst>
          </p:cNvPr>
          <p:cNvSpPr/>
          <p:nvPr/>
        </p:nvSpPr>
        <p:spPr>
          <a:xfrm>
            <a:off x="2838252" y="3451965"/>
            <a:ext cx="54073" cy="29413"/>
          </a:xfrm>
          <a:custGeom>
            <a:avLst/>
            <a:gdLst/>
            <a:ahLst/>
            <a:cxnLst/>
            <a:rect l="l" t="t" r="r" b="b"/>
            <a:pathLst>
              <a:path w="3504" h="1906" extrusionOk="0">
                <a:moveTo>
                  <a:pt x="3470" y="0"/>
                </a:moveTo>
                <a:lnTo>
                  <a:pt x="1" y="234"/>
                </a:lnTo>
                <a:cubicBezTo>
                  <a:pt x="1" y="1162"/>
                  <a:pt x="768" y="1906"/>
                  <a:pt x="1685" y="1906"/>
                </a:cubicBezTo>
                <a:cubicBezTo>
                  <a:pt x="1724" y="1906"/>
                  <a:pt x="1763" y="1904"/>
                  <a:pt x="1802" y="1902"/>
                </a:cubicBezTo>
                <a:cubicBezTo>
                  <a:pt x="2770" y="1802"/>
                  <a:pt x="3503" y="968"/>
                  <a:pt x="3470"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41" name="Google Shape;704;p41">
            <a:extLst>
              <a:ext uri="{FF2B5EF4-FFF2-40B4-BE49-F238E27FC236}">
                <a16:creationId xmlns:a16="http://schemas.microsoft.com/office/drawing/2014/main" xmlns="" id="{F3985CF7-E2A8-7F33-A7A9-17FBC71E8E1B}"/>
              </a:ext>
            </a:extLst>
          </p:cNvPr>
          <p:cNvSpPr/>
          <p:nvPr/>
        </p:nvSpPr>
        <p:spPr>
          <a:xfrm>
            <a:off x="2857820" y="3459094"/>
            <a:ext cx="32963" cy="22222"/>
          </a:xfrm>
          <a:custGeom>
            <a:avLst/>
            <a:gdLst/>
            <a:ahLst/>
            <a:cxnLst/>
            <a:rect l="l" t="t" r="r" b="b"/>
            <a:pathLst>
              <a:path w="2136" h="1440" extrusionOk="0">
                <a:moveTo>
                  <a:pt x="1575" y="0"/>
                </a:moveTo>
                <a:cubicBezTo>
                  <a:pt x="791" y="0"/>
                  <a:pt x="95" y="581"/>
                  <a:pt x="0" y="1373"/>
                </a:cubicBezTo>
                <a:cubicBezTo>
                  <a:pt x="167" y="1406"/>
                  <a:pt x="334" y="1440"/>
                  <a:pt x="534" y="1440"/>
                </a:cubicBezTo>
                <a:cubicBezTo>
                  <a:pt x="1301" y="1373"/>
                  <a:pt x="1935" y="839"/>
                  <a:pt x="2135" y="72"/>
                </a:cubicBezTo>
                <a:cubicBezTo>
                  <a:pt x="1969" y="39"/>
                  <a:pt x="1835" y="39"/>
                  <a:pt x="1702" y="5"/>
                </a:cubicBezTo>
                <a:cubicBezTo>
                  <a:pt x="1659" y="2"/>
                  <a:pt x="1617" y="0"/>
                  <a:pt x="1575"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42" name="Google Shape;705;p41">
            <a:extLst>
              <a:ext uri="{FF2B5EF4-FFF2-40B4-BE49-F238E27FC236}">
                <a16:creationId xmlns:a16="http://schemas.microsoft.com/office/drawing/2014/main" xmlns="" id="{2D81E51C-49A6-A282-F44A-FE485D401687}"/>
              </a:ext>
            </a:extLst>
          </p:cNvPr>
          <p:cNvSpPr/>
          <p:nvPr/>
        </p:nvSpPr>
        <p:spPr>
          <a:xfrm>
            <a:off x="2940689" y="3543893"/>
            <a:ext cx="102468" cy="238053"/>
          </a:xfrm>
          <a:custGeom>
            <a:avLst/>
            <a:gdLst/>
            <a:ahLst/>
            <a:cxnLst/>
            <a:rect l="l" t="t" r="r" b="b"/>
            <a:pathLst>
              <a:path w="6640" h="15426" extrusionOk="0">
                <a:moveTo>
                  <a:pt x="4694" y="1"/>
                </a:moveTo>
                <a:cubicBezTo>
                  <a:pt x="4638" y="1"/>
                  <a:pt x="4604" y="14"/>
                  <a:pt x="4604" y="14"/>
                </a:cubicBezTo>
                <a:lnTo>
                  <a:pt x="4604" y="1682"/>
                </a:lnTo>
                <a:cubicBezTo>
                  <a:pt x="4604" y="1682"/>
                  <a:pt x="4237" y="3550"/>
                  <a:pt x="2303" y="5952"/>
                </a:cubicBezTo>
                <a:cubicBezTo>
                  <a:pt x="835" y="7686"/>
                  <a:pt x="335" y="9921"/>
                  <a:pt x="1" y="15425"/>
                </a:cubicBezTo>
                <a:cubicBezTo>
                  <a:pt x="526" y="11157"/>
                  <a:pt x="1870" y="9546"/>
                  <a:pt x="2921" y="9546"/>
                </a:cubicBezTo>
                <a:cubicBezTo>
                  <a:pt x="3471" y="9546"/>
                  <a:pt x="3941" y="9988"/>
                  <a:pt x="4171" y="10722"/>
                </a:cubicBezTo>
                <a:cubicBezTo>
                  <a:pt x="6506" y="7186"/>
                  <a:pt x="6639" y="4151"/>
                  <a:pt x="6572" y="2916"/>
                </a:cubicBezTo>
                <a:cubicBezTo>
                  <a:pt x="5939" y="1816"/>
                  <a:pt x="5438" y="882"/>
                  <a:pt x="5205" y="448"/>
                </a:cubicBezTo>
                <a:cubicBezTo>
                  <a:pt x="5023" y="62"/>
                  <a:pt x="4811" y="1"/>
                  <a:pt x="4694"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43" name="Google Shape;706;p41">
            <a:extLst>
              <a:ext uri="{FF2B5EF4-FFF2-40B4-BE49-F238E27FC236}">
                <a16:creationId xmlns:a16="http://schemas.microsoft.com/office/drawing/2014/main" xmlns="" id="{D0AE9759-DC4F-C640-981C-70F9FCD6C97C}"/>
              </a:ext>
            </a:extLst>
          </p:cNvPr>
          <p:cNvSpPr/>
          <p:nvPr/>
        </p:nvSpPr>
        <p:spPr>
          <a:xfrm>
            <a:off x="2940689" y="3543893"/>
            <a:ext cx="102468" cy="238053"/>
          </a:xfrm>
          <a:custGeom>
            <a:avLst/>
            <a:gdLst/>
            <a:ahLst/>
            <a:cxnLst/>
            <a:rect l="l" t="t" r="r" b="b"/>
            <a:pathLst>
              <a:path w="6640" h="15426" extrusionOk="0">
                <a:moveTo>
                  <a:pt x="4694" y="1"/>
                </a:moveTo>
                <a:cubicBezTo>
                  <a:pt x="4638" y="1"/>
                  <a:pt x="4604" y="14"/>
                  <a:pt x="4604" y="14"/>
                </a:cubicBezTo>
                <a:lnTo>
                  <a:pt x="4604" y="1682"/>
                </a:lnTo>
                <a:cubicBezTo>
                  <a:pt x="4604" y="1682"/>
                  <a:pt x="4237" y="3550"/>
                  <a:pt x="2303" y="5952"/>
                </a:cubicBezTo>
                <a:cubicBezTo>
                  <a:pt x="835" y="7686"/>
                  <a:pt x="335" y="9921"/>
                  <a:pt x="1" y="15425"/>
                </a:cubicBezTo>
                <a:cubicBezTo>
                  <a:pt x="526" y="11157"/>
                  <a:pt x="1870" y="9546"/>
                  <a:pt x="2921" y="9546"/>
                </a:cubicBezTo>
                <a:cubicBezTo>
                  <a:pt x="3471" y="9546"/>
                  <a:pt x="3941" y="9988"/>
                  <a:pt x="4171" y="10722"/>
                </a:cubicBezTo>
                <a:cubicBezTo>
                  <a:pt x="6506" y="7186"/>
                  <a:pt x="6639" y="4151"/>
                  <a:pt x="6572" y="2916"/>
                </a:cubicBezTo>
                <a:cubicBezTo>
                  <a:pt x="5939" y="1816"/>
                  <a:pt x="5438" y="882"/>
                  <a:pt x="5205" y="448"/>
                </a:cubicBezTo>
                <a:cubicBezTo>
                  <a:pt x="5023" y="62"/>
                  <a:pt x="4811" y="1"/>
                  <a:pt x="4694"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44" name="Google Shape;707;p41">
            <a:extLst>
              <a:ext uri="{FF2B5EF4-FFF2-40B4-BE49-F238E27FC236}">
                <a16:creationId xmlns:a16="http://schemas.microsoft.com/office/drawing/2014/main" xmlns="" id="{9C4266D6-823C-A28F-C7BD-87B62FE14F1C}"/>
              </a:ext>
            </a:extLst>
          </p:cNvPr>
          <p:cNvSpPr/>
          <p:nvPr/>
        </p:nvSpPr>
        <p:spPr>
          <a:xfrm>
            <a:off x="2436220" y="3797902"/>
            <a:ext cx="266154" cy="306632"/>
          </a:xfrm>
          <a:custGeom>
            <a:avLst/>
            <a:gdLst/>
            <a:ahLst/>
            <a:cxnLst/>
            <a:rect l="l" t="t" r="r" b="b"/>
            <a:pathLst>
              <a:path w="17247" h="19870" extrusionOk="0">
                <a:moveTo>
                  <a:pt x="1373" y="0"/>
                </a:moveTo>
                <a:cubicBezTo>
                  <a:pt x="1206" y="0"/>
                  <a:pt x="1038" y="52"/>
                  <a:pt x="902" y="166"/>
                </a:cubicBezTo>
                <a:lnTo>
                  <a:pt x="268" y="767"/>
                </a:lnTo>
                <a:cubicBezTo>
                  <a:pt x="34" y="967"/>
                  <a:pt x="1" y="1300"/>
                  <a:pt x="134" y="1567"/>
                </a:cubicBezTo>
                <a:lnTo>
                  <a:pt x="5972" y="16511"/>
                </a:lnTo>
                <a:cubicBezTo>
                  <a:pt x="6305" y="17212"/>
                  <a:pt x="6939" y="17745"/>
                  <a:pt x="7673" y="17979"/>
                </a:cubicBezTo>
                <a:lnTo>
                  <a:pt x="15679" y="19814"/>
                </a:lnTo>
                <a:cubicBezTo>
                  <a:pt x="15766" y="19851"/>
                  <a:pt x="15859" y="19870"/>
                  <a:pt x="15950" y="19870"/>
                </a:cubicBezTo>
                <a:cubicBezTo>
                  <a:pt x="16103" y="19870"/>
                  <a:pt x="16254" y="19818"/>
                  <a:pt x="16379" y="19713"/>
                </a:cubicBezTo>
                <a:lnTo>
                  <a:pt x="17046" y="19080"/>
                </a:lnTo>
                <a:cubicBezTo>
                  <a:pt x="17213" y="18880"/>
                  <a:pt x="17247" y="18546"/>
                  <a:pt x="17113" y="18312"/>
                </a:cubicBezTo>
                <a:lnTo>
                  <a:pt x="11276" y="3368"/>
                </a:lnTo>
                <a:cubicBezTo>
                  <a:pt x="10942" y="2668"/>
                  <a:pt x="10342" y="2134"/>
                  <a:pt x="9574" y="1901"/>
                </a:cubicBezTo>
                <a:lnTo>
                  <a:pt x="1602" y="33"/>
                </a:lnTo>
                <a:cubicBezTo>
                  <a:pt x="1528" y="12"/>
                  <a:pt x="1451" y="0"/>
                  <a:pt x="1373"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45" name="Google Shape;708;p41">
            <a:extLst>
              <a:ext uri="{FF2B5EF4-FFF2-40B4-BE49-F238E27FC236}">
                <a16:creationId xmlns:a16="http://schemas.microsoft.com/office/drawing/2014/main" xmlns="" id="{EC51C495-C4DC-B0EC-C008-650F5B8BDC4D}"/>
              </a:ext>
            </a:extLst>
          </p:cNvPr>
          <p:cNvSpPr/>
          <p:nvPr/>
        </p:nvSpPr>
        <p:spPr>
          <a:xfrm>
            <a:off x="2586542" y="3834429"/>
            <a:ext cx="116341" cy="267698"/>
          </a:xfrm>
          <a:custGeom>
            <a:avLst/>
            <a:gdLst/>
            <a:ahLst/>
            <a:cxnLst/>
            <a:rect l="l" t="t" r="r" b="b"/>
            <a:pathLst>
              <a:path w="7539" h="17347" extrusionOk="0">
                <a:moveTo>
                  <a:pt x="701" y="1"/>
                </a:moveTo>
                <a:lnTo>
                  <a:pt x="0" y="568"/>
                </a:lnTo>
                <a:cubicBezTo>
                  <a:pt x="401" y="835"/>
                  <a:pt x="701" y="1202"/>
                  <a:pt x="901" y="1635"/>
                </a:cubicBezTo>
                <a:lnTo>
                  <a:pt x="6738" y="16579"/>
                </a:lnTo>
                <a:cubicBezTo>
                  <a:pt x="6872" y="16813"/>
                  <a:pt x="6838" y="17113"/>
                  <a:pt x="6672" y="17346"/>
                </a:cubicBezTo>
                <a:lnTo>
                  <a:pt x="7305" y="16746"/>
                </a:lnTo>
                <a:cubicBezTo>
                  <a:pt x="7506" y="16546"/>
                  <a:pt x="7539" y="16212"/>
                  <a:pt x="7372" y="15979"/>
                </a:cubicBezTo>
                <a:lnTo>
                  <a:pt x="1535" y="1035"/>
                </a:lnTo>
                <a:cubicBezTo>
                  <a:pt x="1368" y="634"/>
                  <a:pt x="1068" y="268"/>
                  <a:pt x="701"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46" name="Google Shape;709;p41">
            <a:extLst>
              <a:ext uri="{FF2B5EF4-FFF2-40B4-BE49-F238E27FC236}">
                <a16:creationId xmlns:a16="http://schemas.microsoft.com/office/drawing/2014/main" xmlns="" id="{1AD13C00-9E51-D2B7-84F9-8B2F0E3EB475}"/>
              </a:ext>
            </a:extLst>
          </p:cNvPr>
          <p:cNvSpPr/>
          <p:nvPr/>
        </p:nvSpPr>
        <p:spPr>
          <a:xfrm>
            <a:off x="2435834" y="3807593"/>
            <a:ext cx="258192" cy="296663"/>
          </a:xfrm>
          <a:custGeom>
            <a:avLst/>
            <a:gdLst/>
            <a:ahLst/>
            <a:cxnLst/>
            <a:rect l="l" t="t" r="r" b="b"/>
            <a:pathLst>
              <a:path w="16731" h="19224" extrusionOk="0">
                <a:moveTo>
                  <a:pt x="698" y="1"/>
                </a:moveTo>
                <a:cubicBezTo>
                  <a:pt x="205" y="1"/>
                  <a:pt x="0" y="374"/>
                  <a:pt x="226" y="939"/>
                </a:cubicBezTo>
                <a:lnTo>
                  <a:pt x="6064" y="15883"/>
                </a:lnTo>
                <a:cubicBezTo>
                  <a:pt x="6364" y="16584"/>
                  <a:pt x="6998" y="17117"/>
                  <a:pt x="7731" y="17351"/>
                </a:cubicBezTo>
                <a:lnTo>
                  <a:pt x="15737" y="19186"/>
                </a:lnTo>
                <a:cubicBezTo>
                  <a:pt x="15845" y="19211"/>
                  <a:pt x="15944" y="19223"/>
                  <a:pt x="16034" y="19223"/>
                </a:cubicBezTo>
                <a:cubicBezTo>
                  <a:pt x="16526" y="19223"/>
                  <a:pt x="16730" y="18854"/>
                  <a:pt x="16504" y="18318"/>
                </a:cubicBezTo>
                <a:lnTo>
                  <a:pt x="10667" y="3374"/>
                </a:lnTo>
                <a:cubicBezTo>
                  <a:pt x="10333" y="2640"/>
                  <a:pt x="9733" y="2107"/>
                  <a:pt x="8966" y="1906"/>
                </a:cubicBezTo>
                <a:lnTo>
                  <a:pt x="993" y="38"/>
                </a:lnTo>
                <a:cubicBezTo>
                  <a:pt x="886" y="13"/>
                  <a:pt x="787" y="1"/>
                  <a:pt x="698"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47" name="Google Shape;710;p41">
            <a:extLst>
              <a:ext uri="{FF2B5EF4-FFF2-40B4-BE49-F238E27FC236}">
                <a16:creationId xmlns:a16="http://schemas.microsoft.com/office/drawing/2014/main" xmlns="" id="{5BCB2AB3-CB82-AE82-DFA7-7E9E2FC35989}"/>
              </a:ext>
            </a:extLst>
          </p:cNvPr>
          <p:cNvSpPr/>
          <p:nvPr/>
        </p:nvSpPr>
        <p:spPr>
          <a:xfrm>
            <a:off x="2556234" y="3855957"/>
            <a:ext cx="46620" cy="55323"/>
          </a:xfrm>
          <a:custGeom>
            <a:avLst/>
            <a:gdLst/>
            <a:ahLst/>
            <a:cxnLst/>
            <a:rect l="l" t="t" r="r" b="b"/>
            <a:pathLst>
              <a:path w="3021" h="3585" extrusionOk="0">
                <a:moveTo>
                  <a:pt x="146" y="0"/>
                </a:moveTo>
                <a:cubicBezTo>
                  <a:pt x="47" y="0"/>
                  <a:pt x="1" y="87"/>
                  <a:pt x="30" y="173"/>
                </a:cubicBezTo>
                <a:lnTo>
                  <a:pt x="1130" y="2976"/>
                </a:lnTo>
                <a:cubicBezTo>
                  <a:pt x="1197" y="3109"/>
                  <a:pt x="1297" y="3209"/>
                  <a:pt x="1464" y="3242"/>
                </a:cubicBezTo>
                <a:lnTo>
                  <a:pt x="2832" y="3576"/>
                </a:lnTo>
                <a:cubicBezTo>
                  <a:pt x="2854" y="3582"/>
                  <a:pt x="2875" y="3584"/>
                  <a:pt x="2894" y="3584"/>
                </a:cubicBezTo>
                <a:cubicBezTo>
                  <a:pt x="2984" y="3584"/>
                  <a:pt x="3020" y="3520"/>
                  <a:pt x="2965" y="3409"/>
                </a:cubicBezTo>
                <a:lnTo>
                  <a:pt x="1864" y="607"/>
                </a:lnTo>
                <a:cubicBezTo>
                  <a:pt x="1831" y="474"/>
                  <a:pt x="1697" y="374"/>
                  <a:pt x="1564" y="340"/>
                </a:cubicBezTo>
                <a:lnTo>
                  <a:pt x="196" y="7"/>
                </a:lnTo>
                <a:cubicBezTo>
                  <a:pt x="178" y="2"/>
                  <a:pt x="162" y="0"/>
                  <a:pt x="146"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48" name="Google Shape;711;p41">
            <a:extLst>
              <a:ext uri="{FF2B5EF4-FFF2-40B4-BE49-F238E27FC236}">
                <a16:creationId xmlns:a16="http://schemas.microsoft.com/office/drawing/2014/main" xmlns="" id="{25184F6A-1F52-F2DE-DECA-49FFFAEBE963}"/>
              </a:ext>
            </a:extLst>
          </p:cNvPr>
          <p:cNvSpPr/>
          <p:nvPr/>
        </p:nvSpPr>
        <p:spPr>
          <a:xfrm>
            <a:off x="2564629" y="3865093"/>
            <a:ext cx="21651" cy="17423"/>
          </a:xfrm>
          <a:custGeom>
            <a:avLst/>
            <a:gdLst/>
            <a:ahLst/>
            <a:cxnLst/>
            <a:rect l="l" t="t" r="r" b="b"/>
            <a:pathLst>
              <a:path w="1403" h="1129" extrusionOk="0">
                <a:moveTo>
                  <a:pt x="351" y="1"/>
                </a:moveTo>
                <a:cubicBezTo>
                  <a:pt x="110" y="1"/>
                  <a:pt x="1" y="164"/>
                  <a:pt x="86" y="449"/>
                </a:cubicBezTo>
                <a:cubicBezTo>
                  <a:pt x="253" y="782"/>
                  <a:pt x="553" y="1016"/>
                  <a:pt x="920" y="1116"/>
                </a:cubicBezTo>
                <a:cubicBezTo>
                  <a:pt x="964" y="1125"/>
                  <a:pt x="1005" y="1129"/>
                  <a:pt x="1043" y="1129"/>
                </a:cubicBezTo>
                <a:cubicBezTo>
                  <a:pt x="1292" y="1129"/>
                  <a:pt x="1403" y="947"/>
                  <a:pt x="1287" y="716"/>
                </a:cubicBezTo>
                <a:cubicBezTo>
                  <a:pt x="1120" y="382"/>
                  <a:pt x="853" y="115"/>
                  <a:pt x="486" y="15"/>
                </a:cubicBezTo>
                <a:cubicBezTo>
                  <a:pt x="438" y="5"/>
                  <a:pt x="392" y="1"/>
                  <a:pt x="351"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49" name="Google Shape;712;p41">
            <a:extLst>
              <a:ext uri="{FF2B5EF4-FFF2-40B4-BE49-F238E27FC236}">
                <a16:creationId xmlns:a16="http://schemas.microsoft.com/office/drawing/2014/main" xmlns="" id="{72C5F707-F474-B18A-0F06-3E4472A734D7}"/>
              </a:ext>
            </a:extLst>
          </p:cNvPr>
          <p:cNvSpPr/>
          <p:nvPr/>
        </p:nvSpPr>
        <p:spPr>
          <a:xfrm>
            <a:off x="2572916" y="3887052"/>
            <a:ext cx="21574" cy="17114"/>
          </a:xfrm>
          <a:custGeom>
            <a:avLst/>
            <a:gdLst/>
            <a:ahLst/>
            <a:cxnLst/>
            <a:rect l="l" t="t" r="r" b="b"/>
            <a:pathLst>
              <a:path w="1398" h="1109" extrusionOk="0">
                <a:moveTo>
                  <a:pt x="322" y="0"/>
                </a:moveTo>
                <a:cubicBezTo>
                  <a:pt x="99" y="0"/>
                  <a:pt x="0" y="180"/>
                  <a:pt x="83" y="427"/>
                </a:cubicBezTo>
                <a:cubicBezTo>
                  <a:pt x="249" y="760"/>
                  <a:pt x="550" y="994"/>
                  <a:pt x="917" y="1094"/>
                </a:cubicBezTo>
                <a:cubicBezTo>
                  <a:pt x="966" y="1104"/>
                  <a:pt x="1011" y="1109"/>
                  <a:pt x="1053" y="1109"/>
                </a:cubicBezTo>
                <a:cubicBezTo>
                  <a:pt x="1293" y="1109"/>
                  <a:pt x="1397" y="950"/>
                  <a:pt x="1284" y="694"/>
                </a:cubicBezTo>
                <a:cubicBezTo>
                  <a:pt x="1150" y="360"/>
                  <a:pt x="850" y="93"/>
                  <a:pt x="483" y="27"/>
                </a:cubicBezTo>
                <a:cubicBezTo>
                  <a:pt x="424" y="9"/>
                  <a:pt x="370" y="0"/>
                  <a:pt x="322"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50" name="Google Shape;713;p41">
            <a:extLst>
              <a:ext uri="{FF2B5EF4-FFF2-40B4-BE49-F238E27FC236}">
                <a16:creationId xmlns:a16="http://schemas.microsoft.com/office/drawing/2014/main" xmlns="" id="{5EB15A65-F3DC-D675-2970-CCAD4072FD49}"/>
              </a:ext>
            </a:extLst>
          </p:cNvPr>
          <p:cNvSpPr/>
          <p:nvPr/>
        </p:nvSpPr>
        <p:spPr>
          <a:xfrm>
            <a:off x="2456296" y="3908472"/>
            <a:ext cx="145184" cy="151449"/>
          </a:xfrm>
          <a:custGeom>
            <a:avLst/>
            <a:gdLst/>
            <a:ahLst/>
            <a:cxnLst/>
            <a:rect l="l" t="t" r="r" b="b"/>
            <a:pathLst>
              <a:path w="9408" h="9814" extrusionOk="0">
                <a:moveTo>
                  <a:pt x="4066" y="1"/>
                </a:moveTo>
                <a:cubicBezTo>
                  <a:pt x="3650" y="1"/>
                  <a:pt x="3143" y="66"/>
                  <a:pt x="2636" y="106"/>
                </a:cubicBezTo>
                <a:cubicBezTo>
                  <a:pt x="1669" y="206"/>
                  <a:pt x="835" y="740"/>
                  <a:pt x="334" y="1607"/>
                </a:cubicBezTo>
                <a:cubicBezTo>
                  <a:pt x="34" y="2108"/>
                  <a:pt x="1" y="2241"/>
                  <a:pt x="768" y="3108"/>
                </a:cubicBezTo>
                <a:lnTo>
                  <a:pt x="1002" y="3409"/>
                </a:lnTo>
                <a:cubicBezTo>
                  <a:pt x="801" y="3776"/>
                  <a:pt x="701" y="4209"/>
                  <a:pt x="735" y="4609"/>
                </a:cubicBezTo>
                <a:cubicBezTo>
                  <a:pt x="768" y="5076"/>
                  <a:pt x="1035" y="5477"/>
                  <a:pt x="1469" y="5677"/>
                </a:cubicBezTo>
                <a:cubicBezTo>
                  <a:pt x="1335" y="6144"/>
                  <a:pt x="1302" y="6644"/>
                  <a:pt x="1369" y="7111"/>
                </a:cubicBezTo>
                <a:cubicBezTo>
                  <a:pt x="1464" y="7588"/>
                  <a:pt x="2036" y="7656"/>
                  <a:pt x="2355" y="7656"/>
                </a:cubicBezTo>
                <a:cubicBezTo>
                  <a:pt x="2482" y="7656"/>
                  <a:pt x="2569" y="7645"/>
                  <a:pt x="2569" y="7645"/>
                </a:cubicBezTo>
                <a:lnTo>
                  <a:pt x="2569" y="7645"/>
                </a:lnTo>
                <a:cubicBezTo>
                  <a:pt x="2436" y="8446"/>
                  <a:pt x="2903" y="8779"/>
                  <a:pt x="3437" y="9079"/>
                </a:cubicBezTo>
                <a:cubicBezTo>
                  <a:pt x="4171" y="9446"/>
                  <a:pt x="4971" y="9813"/>
                  <a:pt x="4971" y="9813"/>
                </a:cubicBezTo>
                <a:cubicBezTo>
                  <a:pt x="4537" y="9146"/>
                  <a:pt x="4804" y="8112"/>
                  <a:pt x="6639" y="7345"/>
                </a:cubicBezTo>
                <a:cubicBezTo>
                  <a:pt x="8540" y="6578"/>
                  <a:pt x="9141" y="6244"/>
                  <a:pt x="8974" y="5310"/>
                </a:cubicBezTo>
                <a:cubicBezTo>
                  <a:pt x="8937" y="5125"/>
                  <a:pt x="8622" y="5083"/>
                  <a:pt x="8349" y="5083"/>
                </a:cubicBezTo>
                <a:cubicBezTo>
                  <a:pt x="8131" y="5083"/>
                  <a:pt x="7940" y="5110"/>
                  <a:pt x="7940" y="5110"/>
                </a:cubicBezTo>
                <a:cubicBezTo>
                  <a:pt x="8240" y="5043"/>
                  <a:pt x="8507" y="4910"/>
                  <a:pt x="8740" y="4676"/>
                </a:cubicBezTo>
                <a:cubicBezTo>
                  <a:pt x="9408" y="4042"/>
                  <a:pt x="9041" y="3575"/>
                  <a:pt x="8107" y="3542"/>
                </a:cubicBezTo>
                <a:lnTo>
                  <a:pt x="6772" y="3475"/>
                </a:lnTo>
                <a:cubicBezTo>
                  <a:pt x="7940" y="3008"/>
                  <a:pt x="7706" y="2108"/>
                  <a:pt x="6973" y="2074"/>
                </a:cubicBezTo>
                <a:cubicBezTo>
                  <a:pt x="6404" y="2048"/>
                  <a:pt x="5576" y="1943"/>
                  <a:pt x="4937" y="1943"/>
                </a:cubicBezTo>
                <a:cubicBezTo>
                  <a:pt x="4751" y="1943"/>
                  <a:pt x="4580" y="1952"/>
                  <a:pt x="4437" y="1974"/>
                </a:cubicBezTo>
                <a:cubicBezTo>
                  <a:pt x="3704" y="2141"/>
                  <a:pt x="2970" y="2341"/>
                  <a:pt x="2269" y="2608"/>
                </a:cubicBezTo>
                <a:cubicBezTo>
                  <a:pt x="2269" y="2608"/>
                  <a:pt x="2202" y="2141"/>
                  <a:pt x="3870" y="1574"/>
                </a:cubicBezTo>
                <a:cubicBezTo>
                  <a:pt x="4938" y="1207"/>
                  <a:pt x="5205" y="273"/>
                  <a:pt x="4738" y="106"/>
                </a:cubicBezTo>
                <a:cubicBezTo>
                  <a:pt x="4567" y="28"/>
                  <a:pt x="4336" y="1"/>
                  <a:pt x="4066"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51" name="Google Shape;714;p41">
            <a:extLst>
              <a:ext uri="{FF2B5EF4-FFF2-40B4-BE49-F238E27FC236}">
                <a16:creationId xmlns:a16="http://schemas.microsoft.com/office/drawing/2014/main" xmlns="" id="{B855430C-9C43-21BD-99A3-A7AC71CB79BB}"/>
              </a:ext>
            </a:extLst>
          </p:cNvPr>
          <p:cNvSpPr/>
          <p:nvPr/>
        </p:nvSpPr>
        <p:spPr>
          <a:xfrm>
            <a:off x="2494398" y="3961712"/>
            <a:ext cx="66419" cy="28703"/>
          </a:xfrm>
          <a:custGeom>
            <a:avLst/>
            <a:gdLst/>
            <a:ahLst/>
            <a:cxnLst/>
            <a:rect l="l" t="t" r="r" b="b"/>
            <a:pathLst>
              <a:path w="4304" h="1860" extrusionOk="0">
                <a:moveTo>
                  <a:pt x="3674" y="0"/>
                </a:moveTo>
                <a:cubicBezTo>
                  <a:pt x="3469" y="0"/>
                  <a:pt x="3269" y="9"/>
                  <a:pt x="3069" y="25"/>
                </a:cubicBezTo>
                <a:cubicBezTo>
                  <a:pt x="2702" y="125"/>
                  <a:pt x="2302" y="292"/>
                  <a:pt x="1968" y="526"/>
                </a:cubicBezTo>
                <a:cubicBezTo>
                  <a:pt x="1268" y="893"/>
                  <a:pt x="634" y="1360"/>
                  <a:pt x="0" y="1860"/>
                </a:cubicBezTo>
                <a:cubicBezTo>
                  <a:pt x="734" y="1560"/>
                  <a:pt x="1468" y="1226"/>
                  <a:pt x="2135" y="826"/>
                </a:cubicBezTo>
                <a:cubicBezTo>
                  <a:pt x="2469" y="592"/>
                  <a:pt x="2802" y="426"/>
                  <a:pt x="3169" y="292"/>
                </a:cubicBezTo>
                <a:cubicBezTo>
                  <a:pt x="3503" y="192"/>
                  <a:pt x="3903" y="125"/>
                  <a:pt x="4303" y="25"/>
                </a:cubicBezTo>
                <a:cubicBezTo>
                  <a:pt x="4087" y="9"/>
                  <a:pt x="3878" y="0"/>
                  <a:pt x="3674"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52" name="Google Shape;715;p41">
            <a:extLst>
              <a:ext uri="{FF2B5EF4-FFF2-40B4-BE49-F238E27FC236}">
                <a16:creationId xmlns:a16="http://schemas.microsoft.com/office/drawing/2014/main" xmlns="" id="{1C3F25DE-EB99-1C89-C97A-3A3F0E121CB1}"/>
              </a:ext>
            </a:extLst>
          </p:cNvPr>
          <p:cNvSpPr/>
          <p:nvPr/>
        </p:nvSpPr>
        <p:spPr>
          <a:xfrm>
            <a:off x="2507777" y="3986295"/>
            <a:ext cx="71049" cy="32438"/>
          </a:xfrm>
          <a:custGeom>
            <a:avLst/>
            <a:gdLst/>
            <a:ahLst/>
            <a:cxnLst/>
            <a:rect l="l" t="t" r="r" b="b"/>
            <a:pathLst>
              <a:path w="4604" h="2102" extrusionOk="0">
                <a:moveTo>
                  <a:pt x="4163" y="0"/>
                </a:moveTo>
                <a:cubicBezTo>
                  <a:pt x="3866" y="0"/>
                  <a:pt x="3570" y="45"/>
                  <a:pt x="3303" y="134"/>
                </a:cubicBezTo>
                <a:cubicBezTo>
                  <a:pt x="2903" y="267"/>
                  <a:pt x="2502" y="467"/>
                  <a:pt x="2135" y="667"/>
                </a:cubicBezTo>
                <a:cubicBezTo>
                  <a:pt x="1368" y="1068"/>
                  <a:pt x="668" y="1568"/>
                  <a:pt x="1" y="2102"/>
                </a:cubicBezTo>
                <a:cubicBezTo>
                  <a:pt x="768" y="1768"/>
                  <a:pt x="1535" y="1401"/>
                  <a:pt x="2302" y="967"/>
                </a:cubicBezTo>
                <a:cubicBezTo>
                  <a:pt x="3003" y="534"/>
                  <a:pt x="3770" y="200"/>
                  <a:pt x="4604" y="33"/>
                </a:cubicBezTo>
                <a:cubicBezTo>
                  <a:pt x="4459" y="11"/>
                  <a:pt x="4311" y="0"/>
                  <a:pt x="4163"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53" name="Google Shape;716;p41">
            <a:extLst>
              <a:ext uri="{FF2B5EF4-FFF2-40B4-BE49-F238E27FC236}">
                <a16:creationId xmlns:a16="http://schemas.microsoft.com/office/drawing/2014/main" xmlns="" id="{A80D6441-52AC-5A7E-639F-A693CA663380}"/>
              </a:ext>
            </a:extLst>
          </p:cNvPr>
          <p:cNvSpPr/>
          <p:nvPr/>
        </p:nvSpPr>
        <p:spPr>
          <a:xfrm>
            <a:off x="2529907" y="3631098"/>
            <a:ext cx="697014" cy="542772"/>
          </a:xfrm>
          <a:custGeom>
            <a:avLst/>
            <a:gdLst/>
            <a:ahLst/>
            <a:cxnLst/>
            <a:rect l="l" t="t" r="r" b="b"/>
            <a:pathLst>
              <a:path w="45167" h="35172" extrusionOk="0">
                <a:moveTo>
                  <a:pt x="38829" y="1"/>
                </a:moveTo>
                <a:cubicBezTo>
                  <a:pt x="35259" y="2502"/>
                  <a:pt x="33525" y="11142"/>
                  <a:pt x="33525" y="11142"/>
                </a:cubicBezTo>
                <a:lnTo>
                  <a:pt x="29856" y="25185"/>
                </a:lnTo>
                <a:cubicBezTo>
                  <a:pt x="29856" y="25185"/>
                  <a:pt x="18347" y="24185"/>
                  <a:pt x="16513" y="23718"/>
                </a:cubicBezTo>
                <a:cubicBezTo>
                  <a:pt x="14678" y="23251"/>
                  <a:pt x="13978" y="21616"/>
                  <a:pt x="12843" y="20449"/>
                </a:cubicBezTo>
                <a:cubicBezTo>
                  <a:pt x="11142" y="18681"/>
                  <a:pt x="11109" y="19081"/>
                  <a:pt x="9708" y="17113"/>
                </a:cubicBezTo>
                <a:cubicBezTo>
                  <a:pt x="9500" y="16816"/>
                  <a:pt x="9286" y="16695"/>
                  <a:pt x="9090" y="16695"/>
                </a:cubicBezTo>
                <a:cubicBezTo>
                  <a:pt x="8625" y="16695"/>
                  <a:pt x="8260" y="17371"/>
                  <a:pt x="8307" y="17980"/>
                </a:cubicBezTo>
                <a:cubicBezTo>
                  <a:pt x="8474" y="19748"/>
                  <a:pt x="9708" y="21249"/>
                  <a:pt x="9775" y="21850"/>
                </a:cubicBezTo>
                <a:cubicBezTo>
                  <a:pt x="9814" y="22075"/>
                  <a:pt x="9681" y="22168"/>
                  <a:pt x="9445" y="22168"/>
                </a:cubicBezTo>
                <a:cubicBezTo>
                  <a:pt x="9086" y="22168"/>
                  <a:pt x="8490" y="21951"/>
                  <a:pt x="7907" y="21649"/>
                </a:cubicBezTo>
                <a:cubicBezTo>
                  <a:pt x="6939" y="21149"/>
                  <a:pt x="4638" y="19681"/>
                  <a:pt x="2569" y="18681"/>
                </a:cubicBezTo>
                <a:cubicBezTo>
                  <a:pt x="2099" y="18446"/>
                  <a:pt x="1583" y="18234"/>
                  <a:pt x="1096" y="18234"/>
                </a:cubicBezTo>
                <a:cubicBezTo>
                  <a:pt x="753" y="18234"/>
                  <a:pt x="424" y="18338"/>
                  <a:pt x="134" y="18614"/>
                </a:cubicBezTo>
                <a:cubicBezTo>
                  <a:pt x="68" y="18647"/>
                  <a:pt x="34" y="18681"/>
                  <a:pt x="34" y="18747"/>
                </a:cubicBezTo>
                <a:cubicBezTo>
                  <a:pt x="1" y="18847"/>
                  <a:pt x="68" y="18981"/>
                  <a:pt x="134" y="19048"/>
                </a:cubicBezTo>
                <a:cubicBezTo>
                  <a:pt x="301" y="19281"/>
                  <a:pt x="468" y="19515"/>
                  <a:pt x="668" y="19715"/>
                </a:cubicBezTo>
                <a:cubicBezTo>
                  <a:pt x="802" y="19848"/>
                  <a:pt x="1235" y="20248"/>
                  <a:pt x="1235" y="20248"/>
                </a:cubicBezTo>
                <a:cubicBezTo>
                  <a:pt x="1102" y="20415"/>
                  <a:pt x="1068" y="20682"/>
                  <a:pt x="1168" y="20916"/>
                </a:cubicBezTo>
                <a:cubicBezTo>
                  <a:pt x="1369" y="21316"/>
                  <a:pt x="1602" y="21683"/>
                  <a:pt x="1936" y="22016"/>
                </a:cubicBezTo>
                <a:cubicBezTo>
                  <a:pt x="2036" y="22150"/>
                  <a:pt x="2136" y="22283"/>
                  <a:pt x="2236" y="22450"/>
                </a:cubicBezTo>
                <a:cubicBezTo>
                  <a:pt x="2303" y="22583"/>
                  <a:pt x="2369" y="22750"/>
                  <a:pt x="2436" y="22917"/>
                </a:cubicBezTo>
                <a:cubicBezTo>
                  <a:pt x="2536" y="23251"/>
                  <a:pt x="2703" y="23584"/>
                  <a:pt x="2870" y="23918"/>
                </a:cubicBezTo>
                <a:cubicBezTo>
                  <a:pt x="3070" y="24185"/>
                  <a:pt x="3337" y="24418"/>
                  <a:pt x="3604" y="24618"/>
                </a:cubicBezTo>
                <a:cubicBezTo>
                  <a:pt x="3737" y="24752"/>
                  <a:pt x="3870" y="24852"/>
                  <a:pt x="3970" y="24985"/>
                </a:cubicBezTo>
                <a:cubicBezTo>
                  <a:pt x="4104" y="25152"/>
                  <a:pt x="4171" y="25319"/>
                  <a:pt x="4237" y="25486"/>
                </a:cubicBezTo>
                <a:cubicBezTo>
                  <a:pt x="4704" y="26353"/>
                  <a:pt x="5371" y="27120"/>
                  <a:pt x="6172" y="27720"/>
                </a:cubicBezTo>
                <a:cubicBezTo>
                  <a:pt x="7073" y="28354"/>
                  <a:pt x="8040" y="28921"/>
                  <a:pt x="9074" y="29355"/>
                </a:cubicBezTo>
                <a:cubicBezTo>
                  <a:pt x="12043" y="30789"/>
                  <a:pt x="13277" y="30756"/>
                  <a:pt x="15879" y="31356"/>
                </a:cubicBezTo>
                <a:cubicBezTo>
                  <a:pt x="18481" y="31923"/>
                  <a:pt x="24719" y="33791"/>
                  <a:pt x="29222" y="34492"/>
                </a:cubicBezTo>
                <a:cubicBezTo>
                  <a:pt x="31790" y="34881"/>
                  <a:pt x="33457" y="35171"/>
                  <a:pt x="34638" y="35171"/>
                </a:cubicBezTo>
                <a:cubicBezTo>
                  <a:pt x="36296" y="35171"/>
                  <a:pt x="36999" y="34599"/>
                  <a:pt x="37895" y="32924"/>
                </a:cubicBezTo>
                <a:cubicBezTo>
                  <a:pt x="39096" y="30623"/>
                  <a:pt x="40730" y="26586"/>
                  <a:pt x="42398" y="20115"/>
                </a:cubicBezTo>
                <a:cubicBezTo>
                  <a:pt x="44399" y="12476"/>
                  <a:pt x="45167" y="9574"/>
                  <a:pt x="44766" y="6305"/>
                </a:cubicBezTo>
                <a:cubicBezTo>
                  <a:pt x="44533" y="4404"/>
                  <a:pt x="42531" y="1668"/>
                  <a:pt x="38829"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54" name="Google Shape;717;p41">
            <a:extLst>
              <a:ext uri="{FF2B5EF4-FFF2-40B4-BE49-F238E27FC236}">
                <a16:creationId xmlns:a16="http://schemas.microsoft.com/office/drawing/2014/main" xmlns="" id="{8E1B3A57-BC25-3ED3-9CD6-606565C66720}"/>
              </a:ext>
            </a:extLst>
          </p:cNvPr>
          <p:cNvSpPr/>
          <p:nvPr/>
        </p:nvSpPr>
        <p:spPr>
          <a:xfrm>
            <a:off x="2991136" y="4008424"/>
            <a:ext cx="80323" cy="24213"/>
          </a:xfrm>
          <a:custGeom>
            <a:avLst/>
            <a:gdLst/>
            <a:ahLst/>
            <a:cxnLst/>
            <a:rect l="l" t="t" r="r" b="b"/>
            <a:pathLst>
              <a:path w="5205" h="1569" extrusionOk="0">
                <a:moveTo>
                  <a:pt x="201" y="0"/>
                </a:moveTo>
                <a:lnTo>
                  <a:pt x="1" y="734"/>
                </a:lnTo>
                <a:cubicBezTo>
                  <a:pt x="301" y="693"/>
                  <a:pt x="608" y="674"/>
                  <a:pt x="914" y="674"/>
                </a:cubicBezTo>
                <a:cubicBezTo>
                  <a:pt x="3059" y="674"/>
                  <a:pt x="5205" y="1568"/>
                  <a:pt x="5205" y="1568"/>
                </a:cubicBezTo>
                <a:cubicBezTo>
                  <a:pt x="3737" y="601"/>
                  <a:pt x="2002" y="34"/>
                  <a:pt x="201"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55" name="Google Shape;718;p41">
            <a:extLst>
              <a:ext uri="{FF2B5EF4-FFF2-40B4-BE49-F238E27FC236}">
                <a16:creationId xmlns:a16="http://schemas.microsoft.com/office/drawing/2014/main" xmlns="" id="{2150905C-BC7D-A14D-A64E-8F0E7ED362C8}"/>
              </a:ext>
            </a:extLst>
          </p:cNvPr>
          <p:cNvSpPr/>
          <p:nvPr/>
        </p:nvSpPr>
        <p:spPr>
          <a:xfrm>
            <a:off x="2549474" y="3945107"/>
            <a:ext cx="87005" cy="62823"/>
          </a:xfrm>
          <a:custGeom>
            <a:avLst/>
            <a:gdLst/>
            <a:ahLst/>
            <a:cxnLst/>
            <a:rect l="l" t="t" r="r" b="b"/>
            <a:pathLst>
              <a:path w="5638" h="4071" extrusionOk="0">
                <a:moveTo>
                  <a:pt x="1" y="1"/>
                </a:moveTo>
                <a:cubicBezTo>
                  <a:pt x="434" y="401"/>
                  <a:pt x="868" y="768"/>
                  <a:pt x="1335" y="1135"/>
                </a:cubicBezTo>
                <a:cubicBezTo>
                  <a:pt x="1768" y="1502"/>
                  <a:pt x="2235" y="1869"/>
                  <a:pt x="2702" y="2235"/>
                </a:cubicBezTo>
                <a:cubicBezTo>
                  <a:pt x="2936" y="2402"/>
                  <a:pt x="3136" y="2602"/>
                  <a:pt x="3403" y="2769"/>
                </a:cubicBezTo>
                <a:cubicBezTo>
                  <a:pt x="3636" y="2936"/>
                  <a:pt x="3870" y="3103"/>
                  <a:pt x="4103" y="3236"/>
                </a:cubicBezTo>
                <a:cubicBezTo>
                  <a:pt x="4604" y="3536"/>
                  <a:pt x="5104" y="3837"/>
                  <a:pt x="5638" y="4070"/>
                </a:cubicBezTo>
                <a:lnTo>
                  <a:pt x="4904" y="3570"/>
                </a:lnTo>
                <a:cubicBezTo>
                  <a:pt x="4671" y="3436"/>
                  <a:pt x="4437" y="3270"/>
                  <a:pt x="4204" y="3103"/>
                </a:cubicBezTo>
                <a:cubicBezTo>
                  <a:pt x="3970" y="2936"/>
                  <a:pt x="3737" y="2769"/>
                  <a:pt x="3503" y="2602"/>
                </a:cubicBezTo>
                <a:cubicBezTo>
                  <a:pt x="3270" y="2402"/>
                  <a:pt x="3036" y="2235"/>
                  <a:pt x="2803" y="2035"/>
                </a:cubicBezTo>
                <a:cubicBezTo>
                  <a:pt x="2369" y="1668"/>
                  <a:pt x="1902" y="1335"/>
                  <a:pt x="1402" y="1001"/>
                </a:cubicBezTo>
                <a:lnTo>
                  <a:pt x="1" y="1"/>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56" name="Google Shape;719;p41">
            <a:extLst>
              <a:ext uri="{FF2B5EF4-FFF2-40B4-BE49-F238E27FC236}">
                <a16:creationId xmlns:a16="http://schemas.microsoft.com/office/drawing/2014/main" xmlns="" id="{60434F82-4D1D-8494-FC94-C510B7B3A94A}"/>
              </a:ext>
            </a:extLst>
          </p:cNvPr>
          <p:cNvSpPr/>
          <p:nvPr/>
        </p:nvSpPr>
        <p:spPr>
          <a:xfrm>
            <a:off x="2563888" y="3976511"/>
            <a:ext cx="62823" cy="54058"/>
          </a:xfrm>
          <a:custGeom>
            <a:avLst/>
            <a:gdLst/>
            <a:ahLst/>
            <a:cxnLst/>
            <a:rect l="l" t="t" r="r" b="b"/>
            <a:pathLst>
              <a:path w="4071" h="3503" extrusionOk="0">
                <a:moveTo>
                  <a:pt x="1" y="0"/>
                </a:moveTo>
                <a:lnTo>
                  <a:pt x="1" y="0"/>
                </a:lnTo>
                <a:cubicBezTo>
                  <a:pt x="267" y="367"/>
                  <a:pt x="568" y="734"/>
                  <a:pt x="901" y="1034"/>
                </a:cubicBezTo>
                <a:cubicBezTo>
                  <a:pt x="1201" y="1368"/>
                  <a:pt x="1568" y="1668"/>
                  <a:pt x="1902" y="1935"/>
                </a:cubicBezTo>
                <a:cubicBezTo>
                  <a:pt x="2235" y="2235"/>
                  <a:pt x="2602" y="2502"/>
                  <a:pt x="2969" y="2769"/>
                </a:cubicBezTo>
                <a:cubicBezTo>
                  <a:pt x="3303" y="3036"/>
                  <a:pt x="3703" y="3303"/>
                  <a:pt x="4070" y="3503"/>
                </a:cubicBezTo>
                <a:cubicBezTo>
                  <a:pt x="3737" y="3236"/>
                  <a:pt x="3403" y="2936"/>
                  <a:pt x="3036" y="2636"/>
                </a:cubicBezTo>
                <a:lnTo>
                  <a:pt x="2035" y="1802"/>
                </a:lnTo>
                <a:lnTo>
                  <a:pt x="1001" y="934"/>
                </a:lnTo>
                <a:cubicBezTo>
                  <a:pt x="668" y="634"/>
                  <a:pt x="334" y="301"/>
                  <a:pt x="1"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57" name="Google Shape;720;p41">
            <a:extLst>
              <a:ext uri="{FF2B5EF4-FFF2-40B4-BE49-F238E27FC236}">
                <a16:creationId xmlns:a16="http://schemas.microsoft.com/office/drawing/2014/main" xmlns="" id="{9FCC653A-D647-C375-66FE-F99E47D5B6B8}"/>
              </a:ext>
            </a:extLst>
          </p:cNvPr>
          <p:cNvSpPr/>
          <p:nvPr/>
        </p:nvSpPr>
        <p:spPr>
          <a:xfrm>
            <a:off x="2909810" y="3631608"/>
            <a:ext cx="327928" cy="550303"/>
          </a:xfrm>
          <a:custGeom>
            <a:avLst/>
            <a:gdLst/>
            <a:ahLst/>
            <a:cxnLst/>
            <a:rect l="l" t="t" r="r" b="b"/>
            <a:pathLst>
              <a:path w="21250" h="35660" extrusionOk="0">
                <a:moveTo>
                  <a:pt x="14244" y="1"/>
                </a:moveTo>
                <a:cubicBezTo>
                  <a:pt x="12643" y="902"/>
                  <a:pt x="10141" y="3570"/>
                  <a:pt x="8573" y="10275"/>
                </a:cubicBezTo>
                <a:lnTo>
                  <a:pt x="5071" y="24885"/>
                </a:lnTo>
                <a:lnTo>
                  <a:pt x="1" y="24652"/>
                </a:lnTo>
                <a:lnTo>
                  <a:pt x="1" y="24652"/>
                </a:lnTo>
                <a:cubicBezTo>
                  <a:pt x="1135" y="26020"/>
                  <a:pt x="768" y="32291"/>
                  <a:pt x="1" y="33825"/>
                </a:cubicBezTo>
                <a:cubicBezTo>
                  <a:pt x="3603" y="34859"/>
                  <a:pt x="7339" y="35493"/>
                  <a:pt x="11142" y="35660"/>
                </a:cubicBezTo>
                <a:cubicBezTo>
                  <a:pt x="12509" y="35660"/>
                  <a:pt x="13210" y="34759"/>
                  <a:pt x="14478" y="31857"/>
                </a:cubicBezTo>
                <a:cubicBezTo>
                  <a:pt x="15712" y="28955"/>
                  <a:pt x="18314" y="21516"/>
                  <a:pt x="19481" y="16079"/>
                </a:cubicBezTo>
                <a:cubicBezTo>
                  <a:pt x="20615" y="10675"/>
                  <a:pt x="21249" y="6806"/>
                  <a:pt x="20048" y="4371"/>
                </a:cubicBezTo>
                <a:cubicBezTo>
                  <a:pt x="18847" y="1902"/>
                  <a:pt x="16712" y="935"/>
                  <a:pt x="14244"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58" name="Google Shape;721;p41">
            <a:extLst>
              <a:ext uri="{FF2B5EF4-FFF2-40B4-BE49-F238E27FC236}">
                <a16:creationId xmlns:a16="http://schemas.microsoft.com/office/drawing/2014/main" xmlns="" id="{29F06576-C7A2-E10F-0D82-AA95830E05DB}"/>
              </a:ext>
            </a:extLst>
          </p:cNvPr>
          <p:cNvSpPr/>
          <p:nvPr/>
        </p:nvSpPr>
        <p:spPr>
          <a:xfrm>
            <a:off x="2909810" y="3631608"/>
            <a:ext cx="327941" cy="550323"/>
          </a:xfrm>
          <a:custGeom>
            <a:avLst/>
            <a:gdLst/>
            <a:ahLst/>
            <a:cxnLst/>
            <a:rect l="l" t="t" r="r" b="b"/>
            <a:pathLst>
              <a:path w="21250" h="35660" extrusionOk="0">
                <a:moveTo>
                  <a:pt x="14244" y="1"/>
                </a:moveTo>
                <a:cubicBezTo>
                  <a:pt x="12643" y="902"/>
                  <a:pt x="10141" y="3570"/>
                  <a:pt x="8573" y="10275"/>
                </a:cubicBezTo>
                <a:lnTo>
                  <a:pt x="5071" y="24885"/>
                </a:lnTo>
                <a:lnTo>
                  <a:pt x="1" y="24652"/>
                </a:lnTo>
                <a:lnTo>
                  <a:pt x="1" y="24652"/>
                </a:lnTo>
                <a:cubicBezTo>
                  <a:pt x="1135" y="26020"/>
                  <a:pt x="768" y="32291"/>
                  <a:pt x="1" y="33825"/>
                </a:cubicBezTo>
                <a:cubicBezTo>
                  <a:pt x="3603" y="34859"/>
                  <a:pt x="7339" y="35493"/>
                  <a:pt x="11142" y="35660"/>
                </a:cubicBezTo>
                <a:cubicBezTo>
                  <a:pt x="12509" y="35660"/>
                  <a:pt x="13210" y="34759"/>
                  <a:pt x="14478" y="31857"/>
                </a:cubicBezTo>
                <a:cubicBezTo>
                  <a:pt x="15712" y="28955"/>
                  <a:pt x="18314" y="21516"/>
                  <a:pt x="19481" y="16079"/>
                </a:cubicBezTo>
                <a:cubicBezTo>
                  <a:pt x="20615" y="10675"/>
                  <a:pt x="21249" y="6806"/>
                  <a:pt x="20048" y="4371"/>
                </a:cubicBezTo>
                <a:cubicBezTo>
                  <a:pt x="18847" y="1902"/>
                  <a:pt x="16712" y="935"/>
                  <a:pt x="14244"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59" name="Google Shape;722;p41">
            <a:extLst>
              <a:ext uri="{FF2B5EF4-FFF2-40B4-BE49-F238E27FC236}">
                <a16:creationId xmlns:a16="http://schemas.microsoft.com/office/drawing/2014/main" xmlns="" id="{70CB524F-F440-4CCB-EB7B-F1DF4A50710D}"/>
              </a:ext>
            </a:extLst>
          </p:cNvPr>
          <p:cNvSpPr/>
          <p:nvPr/>
        </p:nvSpPr>
        <p:spPr>
          <a:xfrm>
            <a:off x="2988050" y="4000709"/>
            <a:ext cx="77237" cy="44799"/>
          </a:xfrm>
          <a:custGeom>
            <a:avLst/>
            <a:gdLst/>
            <a:ahLst/>
            <a:cxnLst/>
            <a:rect l="l" t="t" r="r" b="b"/>
            <a:pathLst>
              <a:path w="5005" h="2903" extrusionOk="0">
                <a:moveTo>
                  <a:pt x="201" y="0"/>
                </a:moveTo>
                <a:lnTo>
                  <a:pt x="1" y="967"/>
                </a:lnTo>
                <a:cubicBezTo>
                  <a:pt x="1769" y="1301"/>
                  <a:pt x="3470" y="1968"/>
                  <a:pt x="5004" y="2902"/>
                </a:cubicBezTo>
                <a:cubicBezTo>
                  <a:pt x="5004" y="2902"/>
                  <a:pt x="3904" y="601"/>
                  <a:pt x="201"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60" name="Google Shape;723;p41">
            <a:extLst>
              <a:ext uri="{FF2B5EF4-FFF2-40B4-BE49-F238E27FC236}">
                <a16:creationId xmlns:a16="http://schemas.microsoft.com/office/drawing/2014/main" xmlns="" id="{ABA14F86-444B-3BF3-719E-FAEDBB609BDF}"/>
              </a:ext>
            </a:extLst>
          </p:cNvPr>
          <p:cNvSpPr/>
          <p:nvPr/>
        </p:nvSpPr>
        <p:spPr>
          <a:xfrm>
            <a:off x="2617946" y="2504861"/>
            <a:ext cx="472557" cy="492047"/>
          </a:xfrm>
          <a:custGeom>
            <a:avLst/>
            <a:gdLst/>
            <a:ahLst/>
            <a:cxnLst/>
            <a:rect l="l" t="t" r="r" b="b"/>
            <a:pathLst>
              <a:path w="30622" h="31885" extrusionOk="0">
                <a:moveTo>
                  <a:pt x="29120" y="0"/>
                </a:moveTo>
                <a:cubicBezTo>
                  <a:pt x="28875" y="0"/>
                  <a:pt x="28625" y="62"/>
                  <a:pt x="28387" y="196"/>
                </a:cubicBezTo>
                <a:lnTo>
                  <a:pt x="2235" y="15340"/>
                </a:lnTo>
                <a:cubicBezTo>
                  <a:pt x="867" y="16141"/>
                  <a:pt x="0" y="17609"/>
                  <a:pt x="0" y="19176"/>
                </a:cubicBezTo>
                <a:lnTo>
                  <a:pt x="0" y="30284"/>
                </a:lnTo>
                <a:cubicBezTo>
                  <a:pt x="0" y="31303"/>
                  <a:pt x="505" y="31885"/>
                  <a:pt x="1240" y="31885"/>
                </a:cubicBezTo>
                <a:cubicBezTo>
                  <a:pt x="1540" y="31885"/>
                  <a:pt x="1878" y="31788"/>
                  <a:pt x="2235" y="31585"/>
                </a:cubicBezTo>
                <a:lnTo>
                  <a:pt x="28387" y="16441"/>
                </a:lnTo>
                <a:cubicBezTo>
                  <a:pt x="29621" y="15741"/>
                  <a:pt x="30622" y="14840"/>
                  <a:pt x="30622" y="13439"/>
                </a:cubicBezTo>
                <a:lnTo>
                  <a:pt x="30622" y="1497"/>
                </a:lnTo>
                <a:cubicBezTo>
                  <a:pt x="30622" y="632"/>
                  <a:pt x="29904" y="0"/>
                  <a:pt x="29120"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61" name="Google Shape;724;p41">
            <a:extLst>
              <a:ext uri="{FF2B5EF4-FFF2-40B4-BE49-F238E27FC236}">
                <a16:creationId xmlns:a16="http://schemas.microsoft.com/office/drawing/2014/main" xmlns="" id="{EBF23E5C-6A70-6AB5-CF44-000EE00B2B40}"/>
              </a:ext>
            </a:extLst>
          </p:cNvPr>
          <p:cNvSpPr/>
          <p:nvPr/>
        </p:nvSpPr>
        <p:spPr>
          <a:xfrm>
            <a:off x="2681772" y="2535293"/>
            <a:ext cx="490072" cy="513359"/>
          </a:xfrm>
          <a:custGeom>
            <a:avLst/>
            <a:gdLst/>
            <a:ahLst/>
            <a:cxnLst/>
            <a:rect l="l" t="t" r="r" b="b"/>
            <a:pathLst>
              <a:path w="31757" h="33266" extrusionOk="0">
                <a:moveTo>
                  <a:pt x="28533" y="0"/>
                </a:moveTo>
                <a:cubicBezTo>
                  <a:pt x="28062" y="0"/>
                  <a:pt x="27587" y="109"/>
                  <a:pt x="27153" y="326"/>
                </a:cubicBezTo>
                <a:lnTo>
                  <a:pt x="1368" y="15236"/>
                </a:lnTo>
                <a:cubicBezTo>
                  <a:pt x="567" y="15770"/>
                  <a:pt x="34" y="16637"/>
                  <a:pt x="0" y="17605"/>
                </a:cubicBezTo>
                <a:lnTo>
                  <a:pt x="0" y="30280"/>
                </a:lnTo>
                <a:cubicBezTo>
                  <a:pt x="34" y="31248"/>
                  <a:pt x="567" y="32115"/>
                  <a:pt x="1368" y="32649"/>
                </a:cubicBezTo>
                <a:lnTo>
                  <a:pt x="1868" y="32916"/>
                </a:lnTo>
                <a:cubicBezTo>
                  <a:pt x="2302" y="33149"/>
                  <a:pt x="2769" y="33266"/>
                  <a:pt x="3236" y="33266"/>
                </a:cubicBezTo>
                <a:cubicBezTo>
                  <a:pt x="3703" y="33266"/>
                  <a:pt x="4170" y="33149"/>
                  <a:pt x="4604" y="32916"/>
                </a:cubicBezTo>
                <a:lnTo>
                  <a:pt x="4604" y="32916"/>
                </a:lnTo>
                <a:lnTo>
                  <a:pt x="4470" y="32982"/>
                </a:lnTo>
                <a:lnTo>
                  <a:pt x="15812" y="26478"/>
                </a:lnTo>
                <a:cubicBezTo>
                  <a:pt x="15978" y="26378"/>
                  <a:pt x="16179" y="26278"/>
                  <a:pt x="16412" y="26211"/>
                </a:cubicBezTo>
                <a:lnTo>
                  <a:pt x="18480" y="28079"/>
                </a:lnTo>
                <a:lnTo>
                  <a:pt x="18647" y="28179"/>
                </a:lnTo>
                <a:lnTo>
                  <a:pt x="19781" y="28846"/>
                </a:lnTo>
                <a:lnTo>
                  <a:pt x="21883" y="30047"/>
                </a:lnTo>
                <a:cubicBezTo>
                  <a:pt x="22102" y="30149"/>
                  <a:pt x="22340" y="30200"/>
                  <a:pt x="22577" y="30200"/>
                </a:cubicBezTo>
                <a:cubicBezTo>
                  <a:pt x="22883" y="30200"/>
                  <a:pt x="23188" y="30116"/>
                  <a:pt x="23450" y="29947"/>
                </a:cubicBezTo>
                <a:cubicBezTo>
                  <a:pt x="24051" y="29613"/>
                  <a:pt x="24518" y="28646"/>
                  <a:pt x="24518" y="27745"/>
                </a:cubicBezTo>
                <a:lnTo>
                  <a:pt x="24518" y="23009"/>
                </a:lnTo>
                <a:cubicBezTo>
                  <a:pt x="24551" y="22041"/>
                  <a:pt x="25085" y="21174"/>
                  <a:pt x="25885" y="20640"/>
                </a:cubicBezTo>
                <a:lnTo>
                  <a:pt x="30389" y="18038"/>
                </a:lnTo>
                <a:cubicBezTo>
                  <a:pt x="31223" y="17505"/>
                  <a:pt x="31723" y="16637"/>
                  <a:pt x="31756" y="15670"/>
                </a:cubicBezTo>
                <a:lnTo>
                  <a:pt x="31756" y="2994"/>
                </a:lnTo>
                <a:cubicBezTo>
                  <a:pt x="31756" y="2961"/>
                  <a:pt x="31756" y="2928"/>
                  <a:pt x="31756" y="2894"/>
                </a:cubicBezTo>
                <a:cubicBezTo>
                  <a:pt x="31690" y="1960"/>
                  <a:pt x="31189" y="1126"/>
                  <a:pt x="30389" y="626"/>
                </a:cubicBezTo>
                <a:lnTo>
                  <a:pt x="29888" y="326"/>
                </a:lnTo>
                <a:cubicBezTo>
                  <a:pt x="29471" y="109"/>
                  <a:pt x="29004" y="0"/>
                  <a:pt x="28533"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62" name="Google Shape;725;p41">
            <a:extLst>
              <a:ext uri="{FF2B5EF4-FFF2-40B4-BE49-F238E27FC236}">
                <a16:creationId xmlns:a16="http://schemas.microsoft.com/office/drawing/2014/main" xmlns="" id="{FF00D272-9A58-FE6B-3320-8EA0144E81C0}"/>
              </a:ext>
            </a:extLst>
          </p:cNvPr>
          <p:cNvSpPr/>
          <p:nvPr/>
        </p:nvSpPr>
        <p:spPr>
          <a:xfrm>
            <a:off x="2689488" y="2535293"/>
            <a:ext cx="482356" cy="276833"/>
          </a:xfrm>
          <a:custGeom>
            <a:avLst/>
            <a:gdLst/>
            <a:ahLst/>
            <a:cxnLst/>
            <a:rect l="l" t="t" r="r" b="b"/>
            <a:pathLst>
              <a:path w="31257" h="17939" extrusionOk="0">
                <a:moveTo>
                  <a:pt x="31231" y="2704"/>
                </a:moveTo>
                <a:cubicBezTo>
                  <a:pt x="31244" y="2799"/>
                  <a:pt x="31253" y="2896"/>
                  <a:pt x="31256" y="2994"/>
                </a:cubicBezTo>
                <a:cubicBezTo>
                  <a:pt x="31256" y="2890"/>
                  <a:pt x="31248" y="2793"/>
                  <a:pt x="31231" y="2704"/>
                </a:cubicBezTo>
                <a:close/>
                <a:moveTo>
                  <a:pt x="28021" y="0"/>
                </a:moveTo>
                <a:cubicBezTo>
                  <a:pt x="27554" y="0"/>
                  <a:pt x="27087" y="109"/>
                  <a:pt x="26653" y="326"/>
                </a:cubicBezTo>
                <a:lnTo>
                  <a:pt x="835" y="15236"/>
                </a:lnTo>
                <a:cubicBezTo>
                  <a:pt x="501" y="15470"/>
                  <a:pt x="234" y="15737"/>
                  <a:pt x="1" y="16070"/>
                </a:cubicBezTo>
                <a:lnTo>
                  <a:pt x="3236" y="17938"/>
                </a:lnTo>
                <a:cubicBezTo>
                  <a:pt x="3470" y="17605"/>
                  <a:pt x="3737" y="17304"/>
                  <a:pt x="4104" y="17104"/>
                </a:cubicBezTo>
                <a:lnTo>
                  <a:pt x="29889" y="2194"/>
                </a:lnTo>
                <a:cubicBezTo>
                  <a:pt x="30108" y="2070"/>
                  <a:pt x="30314" y="2011"/>
                  <a:pt x="30496" y="2011"/>
                </a:cubicBezTo>
                <a:cubicBezTo>
                  <a:pt x="30874" y="2011"/>
                  <a:pt x="31149" y="2263"/>
                  <a:pt x="31231" y="2704"/>
                </a:cubicBezTo>
                <a:lnTo>
                  <a:pt x="31231" y="2704"/>
                </a:lnTo>
                <a:cubicBezTo>
                  <a:pt x="31112" y="1855"/>
                  <a:pt x="30608" y="1106"/>
                  <a:pt x="29889" y="626"/>
                </a:cubicBezTo>
                <a:lnTo>
                  <a:pt x="29388" y="326"/>
                </a:lnTo>
                <a:cubicBezTo>
                  <a:pt x="28955" y="109"/>
                  <a:pt x="28488" y="0"/>
                  <a:pt x="28021"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63" name="Google Shape;726;p41">
            <a:extLst>
              <a:ext uri="{FF2B5EF4-FFF2-40B4-BE49-F238E27FC236}">
                <a16:creationId xmlns:a16="http://schemas.microsoft.com/office/drawing/2014/main" xmlns="" id="{5896D515-640C-E453-3F2E-35D9D2803CA6}"/>
              </a:ext>
            </a:extLst>
          </p:cNvPr>
          <p:cNvSpPr/>
          <p:nvPr/>
        </p:nvSpPr>
        <p:spPr>
          <a:xfrm>
            <a:off x="2689488" y="2535293"/>
            <a:ext cx="482356" cy="276833"/>
          </a:xfrm>
          <a:custGeom>
            <a:avLst/>
            <a:gdLst/>
            <a:ahLst/>
            <a:cxnLst/>
            <a:rect l="l" t="t" r="r" b="b"/>
            <a:pathLst>
              <a:path w="31257" h="17939" extrusionOk="0">
                <a:moveTo>
                  <a:pt x="31231" y="2704"/>
                </a:moveTo>
                <a:cubicBezTo>
                  <a:pt x="31244" y="2799"/>
                  <a:pt x="31253" y="2896"/>
                  <a:pt x="31256" y="2994"/>
                </a:cubicBezTo>
                <a:cubicBezTo>
                  <a:pt x="31256" y="2890"/>
                  <a:pt x="31248" y="2793"/>
                  <a:pt x="31231" y="2704"/>
                </a:cubicBezTo>
                <a:close/>
                <a:moveTo>
                  <a:pt x="28021" y="0"/>
                </a:moveTo>
                <a:cubicBezTo>
                  <a:pt x="27554" y="0"/>
                  <a:pt x="27087" y="109"/>
                  <a:pt x="26653" y="326"/>
                </a:cubicBezTo>
                <a:lnTo>
                  <a:pt x="835" y="15236"/>
                </a:lnTo>
                <a:cubicBezTo>
                  <a:pt x="501" y="15470"/>
                  <a:pt x="234" y="15737"/>
                  <a:pt x="1" y="16070"/>
                </a:cubicBezTo>
                <a:lnTo>
                  <a:pt x="3236" y="17938"/>
                </a:lnTo>
                <a:cubicBezTo>
                  <a:pt x="3470" y="17605"/>
                  <a:pt x="3737" y="17304"/>
                  <a:pt x="4104" y="17104"/>
                </a:cubicBezTo>
                <a:lnTo>
                  <a:pt x="29889" y="2194"/>
                </a:lnTo>
                <a:cubicBezTo>
                  <a:pt x="30108" y="2070"/>
                  <a:pt x="30314" y="2011"/>
                  <a:pt x="30496" y="2011"/>
                </a:cubicBezTo>
                <a:cubicBezTo>
                  <a:pt x="30874" y="2011"/>
                  <a:pt x="31149" y="2263"/>
                  <a:pt x="31231" y="2704"/>
                </a:cubicBezTo>
                <a:lnTo>
                  <a:pt x="31231" y="2704"/>
                </a:lnTo>
                <a:cubicBezTo>
                  <a:pt x="31112" y="1855"/>
                  <a:pt x="30608" y="1106"/>
                  <a:pt x="29889" y="626"/>
                </a:cubicBezTo>
                <a:lnTo>
                  <a:pt x="29388" y="326"/>
                </a:lnTo>
                <a:cubicBezTo>
                  <a:pt x="28955" y="109"/>
                  <a:pt x="28488" y="0"/>
                  <a:pt x="28021"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64" name="Google Shape;727;p41">
            <a:extLst>
              <a:ext uri="{FF2B5EF4-FFF2-40B4-BE49-F238E27FC236}">
                <a16:creationId xmlns:a16="http://schemas.microsoft.com/office/drawing/2014/main" xmlns="" id="{7D888AAF-5B8D-DB35-F92D-1FF5D7AB8631}"/>
              </a:ext>
            </a:extLst>
          </p:cNvPr>
          <p:cNvSpPr/>
          <p:nvPr/>
        </p:nvSpPr>
        <p:spPr>
          <a:xfrm>
            <a:off x="3023574" y="2723331"/>
            <a:ext cx="48410" cy="62252"/>
          </a:xfrm>
          <a:custGeom>
            <a:avLst/>
            <a:gdLst/>
            <a:ahLst/>
            <a:cxnLst/>
            <a:rect l="l" t="t" r="r" b="b"/>
            <a:pathLst>
              <a:path w="3137" h="4034" extrusionOk="0">
                <a:moveTo>
                  <a:pt x="2272" y="1"/>
                </a:moveTo>
                <a:cubicBezTo>
                  <a:pt x="2061" y="1"/>
                  <a:pt x="1822" y="70"/>
                  <a:pt x="1568" y="216"/>
                </a:cubicBezTo>
                <a:cubicBezTo>
                  <a:pt x="668" y="816"/>
                  <a:pt x="67" y="1817"/>
                  <a:pt x="0" y="2918"/>
                </a:cubicBezTo>
                <a:cubicBezTo>
                  <a:pt x="0" y="3626"/>
                  <a:pt x="352" y="4034"/>
                  <a:pt x="865" y="4034"/>
                </a:cubicBezTo>
                <a:cubicBezTo>
                  <a:pt x="1076" y="4034"/>
                  <a:pt x="1315" y="3965"/>
                  <a:pt x="1568" y="3819"/>
                </a:cubicBezTo>
                <a:cubicBezTo>
                  <a:pt x="2502" y="3218"/>
                  <a:pt x="3103" y="2217"/>
                  <a:pt x="3136" y="1117"/>
                </a:cubicBezTo>
                <a:cubicBezTo>
                  <a:pt x="3136" y="408"/>
                  <a:pt x="2785" y="1"/>
                  <a:pt x="2272"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65" name="Google Shape;728;p41">
            <a:extLst>
              <a:ext uri="{FF2B5EF4-FFF2-40B4-BE49-F238E27FC236}">
                <a16:creationId xmlns:a16="http://schemas.microsoft.com/office/drawing/2014/main" xmlns="" id="{C5DAD7F7-0F21-80B3-ACF4-7D8BA8C8AFCC}"/>
              </a:ext>
            </a:extLst>
          </p:cNvPr>
          <p:cNvSpPr/>
          <p:nvPr/>
        </p:nvSpPr>
        <p:spPr>
          <a:xfrm>
            <a:off x="2926801" y="2778932"/>
            <a:ext cx="48395" cy="62762"/>
          </a:xfrm>
          <a:custGeom>
            <a:avLst/>
            <a:gdLst/>
            <a:ahLst/>
            <a:cxnLst/>
            <a:rect l="l" t="t" r="r" b="b"/>
            <a:pathLst>
              <a:path w="3136" h="4067" extrusionOk="0">
                <a:moveTo>
                  <a:pt x="2272" y="0"/>
                </a:moveTo>
                <a:cubicBezTo>
                  <a:pt x="2060" y="0"/>
                  <a:pt x="1821" y="69"/>
                  <a:pt x="1568" y="216"/>
                </a:cubicBezTo>
                <a:cubicBezTo>
                  <a:pt x="667" y="816"/>
                  <a:pt x="67" y="1817"/>
                  <a:pt x="0" y="2918"/>
                </a:cubicBezTo>
                <a:cubicBezTo>
                  <a:pt x="0" y="3651"/>
                  <a:pt x="353" y="4066"/>
                  <a:pt x="868" y="4066"/>
                </a:cubicBezTo>
                <a:cubicBezTo>
                  <a:pt x="1079" y="4066"/>
                  <a:pt x="1316" y="3997"/>
                  <a:pt x="1568" y="3852"/>
                </a:cubicBezTo>
                <a:cubicBezTo>
                  <a:pt x="2502" y="3251"/>
                  <a:pt x="3069" y="2217"/>
                  <a:pt x="3136" y="1116"/>
                </a:cubicBezTo>
                <a:cubicBezTo>
                  <a:pt x="3136" y="408"/>
                  <a:pt x="2785" y="0"/>
                  <a:pt x="2272"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66" name="Google Shape;729;p41">
            <a:extLst>
              <a:ext uri="{FF2B5EF4-FFF2-40B4-BE49-F238E27FC236}">
                <a16:creationId xmlns:a16="http://schemas.microsoft.com/office/drawing/2014/main" xmlns="" id="{126677A2-2513-41EF-01EA-E66A90D0B88A}"/>
              </a:ext>
            </a:extLst>
          </p:cNvPr>
          <p:cNvSpPr/>
          <p:nvPr/>
        </p:nvSpPr>
        <p:spPr>
          <a:xfrm>
            <a:off x="2830027" y="2835042"/>
            <a:ext cx="48395" cy="62252"/>
          </a:xfrm>
          <a:custGeom>
            <a:avLst/>
            <a:gdLst/>
            <a:ahLst/>
            <a:cxnLst/>
            <a:rect l="l" t="t" r="r" b="b"/>
            <a:pathLst>
              <a:path w="3136" h="4034" extrusionOk="0">
                <a:moveTo>
                  <a:pt x="2272" y="0"/>
                </a:moveTo>
                <a:cubicBezTo>
                  <a:pt x="2060" y="0"/>
                  <a:pt x="1821" y="69"/>
                  <a:pt x="1568" y="216"/>
                </a:cubicBezTo>
                <a:cubicBezTo>
                  <a:pt x="634" y="816"/>
                  <a:pt x="67" y="1817"/>
                  <a:pt x="0" y="2917"/>
                </a:cubicBezTo>
                <a:cubicBezTo>
                  <a:pt x="0" y="3626"/>
                  <a:pt x="351" y="4033"/>
                  <a:pt x="864" y="4033"/>
                </a:cubicBezTo>
                <a:cubicBezTo>
                  <a:pt x="1076" y="4033"/>
                  <a:pt x="1315" y="3964"/>
                  <a:pt x="1568" y="3818"/>
                </a:cubicBezTo>
                <a:cubicBezTo>
                  <a:pt x="2502" y="3218"/>
                  <a:pt x="3069" y="2217"/>
                  <a:pt x="3136" y="1116"/>
                </a:cubicBezTo>
                <a:cubicBezTo>
                  <a:pt x="3136" y="408"/>
                  <a:pt x="2785" y="0"/>
                  <a:pt x="2272"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67" name="Google Shape;730;p41">
            <a:extLst>
              <a:ext uri="{FF2B5EF4-FFF2-40B4-BE49-F238E27FC236}">
                <a16:creationId xmlns:a16="http://schemas.microsoft.com/office/drawing/2014/main" xmlns="" id="{B109320E-F2D7-FBA7-F3DB-53B99864B656}"/>
              </a:ext>
            </a:extLst>
          </p:cNvPr>
          <p:cNvSpPr/>
          <p:nvPr/>
        </p:nvSpPr>
        <p:spPr>
          <a:xfrm>
            <a:off x="1868957" y="1738358"/>
            <a:ext cx="1081022" cy="1051161"/>
          </a:xfrm>
          <a:custGeom>
            <a:avLst/>
            <a:gdLst/>
            <a:ahLst/>
            <a:cxnLst/>
            <a:rect l="l" t="t" r="r" b="b"/>
            <a:pathLst>
              <a:path w="70051" h="68116" extrusionOk="0">
                <a:moveTo>
                  <a:pt x="68566" y="0"/>
                </a:moveTo>
                <a:cubicBezTo>
                  <a:pt x="68316" y="0"/>
                  <a:pt x="68059" y="63"/>
                  <a:pt x="67815" y="201"/>
                </a:cubicBezTo>
                <a:lnTo>
                  <a:pt x="2202" y="38095"/>
                </a:lnTo>
                <a:cubicBezTo>
                  <a:pt x="834" y="38895"/>
                  <a:pt x="0" y="40330"/>
                  <a:pt x="0" y="41931"/>
                </a:cubicBezTo>
                <a:lnTo>
                  <a:pt x="0" y="66515"/>
                </a:lnTo>
                <a:cubicBezTo>
                  <a:pt x="0" y="67534"/>
                  <a:pt x="505" y="68115"/>
                  <a:pt x="1229" y="68115"/>
                </a:cubicBezTo>
                <a:cubicBezTo>
                  <a:pt x="1523" y="68115"/>
                  <a:pt x="1854" y="68019"/>
                  <a:pt x="2202" y="67816"/>
                </a:cubicBezTo>
                <a:lnTo>
                  <a:pt x="67815" y="29922"/>
                </a:lnTo>
                <a:cubicBezTo>
                  <a:pt x="69050" y="29222"/>
                  <a:pt x="70050" y="28321"/>
                  <a:pt x="70050" y="26887"/>
                </a:cubicBezTo>
                <a:lnTo>
                  <a:pt x="70050" y="1469"/>
                </a:lnTo>
                <a:cubicBezTo>
                  <a:pt x="70050" y="610"/>
                  <a:pt x="69343" y="0"/>
                  <a:pt x="68566"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68" name="Google Shape;731;p41">
            <a:extLst>
              <a:ext uri="{FF2B5EF4-FFF2-40B4-BE49-F238E27FC236}">
                <a16:creationId xmlns:a16="http://schemas.microsoft.com/office/drawing/2014/main" xmlns="" id="{0F91FE1C-FFB4-9B0B-9545-34B192A4E783}"/>
              </a:ext>
            </a:extLst>
          </p:cNvPr>
          <p:cNvSpPr/>
          <p:nvPr/>
        </p:nvSpPr>
        <p:spPr>
          <a:xfrm>
            <a:off x="1932274" y="1957213"/>
            <a:ext cx="1099031" cy="1111423"/>
          </a:xfrm>
          <a:custGeom>
            <a:avLst/>
            <a:gdLst/>
            <a:ahLst/>
            <a:cxnLst/>
            <a:rect l="l" t="t" r="r" b="b"/>
            <a:pathLst>
              <a:path w="71218" h="72021" extrusionOk="0">
                <a:moveTo>
                  <a:pt x="67999" y="0"/>
                </a:moveTo>
                <a:cubicBezTo>
                  <a:pt x="67532" y="0"/>
                  <a:pt x="67065" y="109"/>
                  <a:pt x="66648" y="326"/>
                </a:cubicBezTo>
                <a:lnTo>
                  <a:pt x="1368" y="38019"/>
                </a:lnTo>
                <a:cubicBezTo>
                  <a:pt x="567" y="38520"/>
                  <a:pt x="67" y="39420"/>
                  <a:pt x="0" y="40388"/>
                </a:cubicBezTo>
                <a:lnTo>
                  <a:pt x="0" y="66506"/>
                </a:lnTo>
                <a:cubicBezTo>
                  <a:pt x="67" y="67474"/>
                  <a:pt x="567" y="68341"/>
                  <a:pt x="1368" y="68875"/>
                </a:cubicBezTo>
                <a:lnTo>
                  <a:pt x="1902" y="69175"/>
                </a:lnTo>
                <a:cubicBezTo>
                  <a:pt x="2319" y="69392"/>
                  <a:pt x="2777" y="69500"/>
                  <a:pt x="3240" y="69500"/>
                </a:cubicBezTo>
                <a:cubicBezTo>
                  <a:pt x="3703" y="69500"/>
                  <a:pt x="4170" y="69392"/>
                  <a:pt x="4604" y="69175"/>
                </a:cubicBezTo>
                <a:lnTo>
                  <a:pt x="11609" y="65139"/>
                </a:lnTo>
                <a:cubicBezTo>
                  <a:pt x="11828" y="65014"/>
                  <a:pt x="12034" y="64956"/>
                  <a:pt x="12216" y="64956"/>
                </a:cubicBezTo>
                <a:cubicBezTo>
                  <a:pt x="12670" y="64956"/>
                  <a:pt x="12976" y="65320"/>
                  <a:pt x="12976" y="65939"/>
                </a:cubicBezTo>
                <a:lnTo>
                  <a:pt x="12976" y="69075"/>
                </a:lnTo>
                <a:cubicBezTo>
                  <a:pt x="13043" y="70042"/>
                  <a:pt x="13543" y="70909"/>
                  <a:pt x="14344" y="71443"/>
                </a:cubicBezTo>
                <a:lnTo>
                  <a:pt x="14677" y="71643"/>
                </a:lnTo>
                <a:cubicBezTo>
                  <a:pt x="15119" y="71893"/>
                  <a:pt x="15661" y="72021"/>
                  <a:pt x="16155" y="72021"/>
                </a:cubicBezTo>
                <a:cubicBezTo>
                  <a:pt x="16519" y="72021"/>
                  <a:pt x="16858" y="71952"/>
                  <a:pt x="17113" y="71810"/>
                </a:cubicBezTo>
                <a:cubicBezTo>
                  <a:pt x="17846" y="71276"/>
                  <a:pt x="18447" y="70576"/>
                  <a:pt x="18847" y="69742"/>
                </a:cubicBezTo>
                <a:lnTo>
                  <a:pt x="23917" y="59068"/>
                </a:lnTo>
                <a:cubicBezTo>
                  <a:pt x="24384" y="58167"/>
                  <a:pt x="25085" y="57400"/>
                  <a:pt x="25952" y="56833"/>
                </a:cubicBezTo>
                <a:lnTo>
                  <a:pt x="69850" y="31481"/>
                </a:lnTo>
                <a:cubicBezTo>
                  <a:pt x="70684" y="30947"/>
                  <a:pt x="71184" y="30080"/>
                  <a:pt x="71218" y="29113"/>
                </a:cubicBezTo>
                <a:lnTo>
                  <a:pt x="71218" y="2961"/>
                </a:lnTo>
                <a:cubicBezTo>
                  <a:pt x="71184" y="1993"/>
                  <a:pt x="70651" y="1126"/>
                  <a:pt x="69850" y="626"/>
                </a:cubicBezTo>
                <a:lnTo>
                  <a:pt x="69350" y="326"/>
                </a:lnTo>
                <a:cubicBezTo>
                  <a:pt x="68933" y="109"/>
                  <a:pt x="68466" y="0"/>
                  <a:pt x="67999"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69" name="Google Shape;732;p41">
            <a:extLst>
              <a:ext uri="{FF2B5EF4-FFF2-40B4-BE49-F238E27FC236}">
                <a16:creationId xmlns:a16="http://schemas.microsoft.com/office/drawing/2014/main" xmlns="" id="{DDB5E7DF-B441-5357-80F1-E9DC76FCAB8A}"/>
              </a:ext>
            </a:extLst>
          </p:cNvPr>
          <p:cNvSpPr/>
          <p:nvPr/>
        </p:nvSpPr>
        <p:spPr>
          <a:xfrm>
            <a:off x="1932274" y="1957213"/>
            <a:ext cx="1099031" cy="1111423"/>
          </a:xfrm>
          <a:custGeom>
            <a:avLst/>
            <a:gdLst/>
            <a:ahLst/>
            <a:cxnLst/>
            <a:rect l="l" t="t" r="r" b="b"/>
            <a:pathLst>
              <a:path w="71218" h="72021" extrusionOk="0">
                <a:moveTo>
                  <a:pt x="67999" y="0"/>
                </a:moveTo>
                <a:cubicBezTo>
                  <a:pt x="67532" y="0"/>
                  <a:pt x="67065" y="109"/>
                  <a:pt x="66648" y="326"/>
                </a:cubicBezTo>
                <a:lnTo>
                  <a:pt x="1368" y="38019"/>
                </a:lnTo>
                <a:cubicBezTo>
                  <a:pt x="567" y="38520"/>
                  <a:pt x="67" y="39420"/>
                  <a:pt x="0" y="40388"/>
                </a:cubicBezTo>
                <a:lnTo>
                  <a:pt x="0" y="66506"/>
                </a:lnTo>
                <a:cubicBezTo>
                  <a:pt x="67" y="67474"/>
                  <a:pt x="567" y="68341"/>
                  <a:pt x="1368" y="68875"/>
                </a:cubicBezTo>
                <a:lnTo>
                  <a:pt x="1902" y="69175"/>
                </a:lnTo>
                <a:cubicBezTo>
                  <a:pt x="2319" y="69392"/>
                  <a:pt x="2777" y="69500"/>
                  <a:pt x="3240" y="69500"/>
                </a:cubicBezTo>
                <a:cubicBezTo>
                  <a:pt x="3703" y="69500"/>
                  <a:pt x="4170" y="69392"/>
                  <a:pt x="4604" y="69175"/>
                </a:cubicBezTo>
                <a:lnTo>
                  <a:pt x="11609" y="65139"/>
                </a:lnTo>
                <a:cubicBezTo>
                  <a:pt x="11828" y="65014"/>
                  <a:pt x="12034" y="64956"/>
                  <a:pt x="12216" y="64956"/>
                </a:cubicBezTo>
                <a:cubicBezTo>
                  <a:pt x="12670" y="64956"/>
                  <a:pt x="12976" y="65320"/>
                  <a:pt x="12976" y="65939"/>
                </a:cubicBezTo>
                <a:lnTo>
                  <a:pt x="12976" y="69075"/>
                </a:lnTo>
                <a:cubicBezTo>
                  <a:pt x="13043" y="70042"/>
                  <a:pt x="13543" y="70909"/>
                  <a:pt x="14344" y="71443"/>
                </a:cubicBezTo>
                <a:lnTo>
                  <a:pt x="14677" y="71643"/>
                </a:lnTo>
                <a:cubicBezTo>
                  <a:pt x="15119" y="71893"/>
                  <a:pt x="15661" y="72021"/>
                  <a:pt x="16155" y="72021"/>
                </a:cubicBezTo>
                <a:cubicBezTo>
                  <a:pt x="16519" y="72021"/>
                  <a:pt x="16858" y="71952"/>
                  <a:pt x="17113" y="71810"/>
                </a:cubicBezTo>
                <a:cubicBezTo>
                  <a:pt x="17846" y="71276"/>
                  <a:pt x="18447" y="70576"/>
                  <a:pt x="18847" y="69742"/>
                </a:cubicBezTo>
                <a:lnTo>
                  <a:pt x="23917" y="59068"/>
                </a:lnTo>
                <a:cubicBezTo>
                  <a:pt x="24384" y="58167"/>
                  <a:pt x="25085" y="57400"/>
                  <a:pt x="25952" y="56833"/>
                </a:cubicBezTo>
                <a:lnTo>
                  <a:pt x="69850" y="31481"/>
                </a:lnTo>
                <a:cubicBezTo>
                  <a:pt x="70684" y="30947"/>
                  <a:pt x="71184" y="30080"/>
                  <a:pt x="71218" y="29113"/>
                </a:cubicBezTo>
                <a:lnTo>
                  <a:pt x="71218" y="2961"/>
                </a:lnTo>
                <a:cubicBezTo>
                  <a:pt x="71184" y="1993"/>
                  <a:pt x="70651" y="1126"/>
                  <a:pt x="69850" y="626"/>
                </a:cubicBezTo>
                <a:lnTo>
                  <a:pt x="69350" y="326"/>
                </a:lnTo>
                <a:cubicBezTo>
                  <a:pt x="68933" y="109"/>
                  <a:pt x="68466" y="0"/>
                  <a:pt x="67999"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70" name="Google Shape;733;p41">
            <a:extLst>
              <a:ext uri="{FF2B5EF4-FFF2-40B4-BE49-F238E27FC236}">
                <a16:creationId xmlns:a16="http://schemas.microsoft.com/office/drawing/2014/main" xmlns="" id="{3E4B1AA6-2375-F1D8-540D-BF334B8792A6}"/>
              </a:ext>
            </a:extLst>
          </p:cNvPr>
          <p:cNvSpPr/>
          <p:nvPr/>
        </p:nvSpPr>
        <p:spPr>
          <a:xfrm>
            <a:off x="1940515" y="1957213"/>
            <a:ext cx="1090790" cy="627894"/>
          </a:xfrm>
          <a:custGeom>
            <a:avLst/>
            <a:gdLst/>
            <a:ahLst/>
            <a:cxnLst/>
            <a:rect l="l" t="t" r="r" b="b"/>
            <a:pathLst>
              <a:path w="70684" h="40688" extrusionOk="0">
                <a:moveTo>
                  <a:pt x="70662" y="2689"/>
                </a:moveTo>
                <a:cubicBezTo>
                  <a:pt x="70673" y="2778"/>
                  <a:pt x="70681" y="2869"/>
                  <a:pt x="70684" y="2961"/>
                </a:cubicBezTo>
                <a:cubicBezTo>
                  <a:pt x="70684" y="2864"/>
                  <a:pt x="70676" y="2773"/>
                  <a:pt x="70662" y="2689"/>
                </a:cubicBezTo>
                <a:close/>
                <a:moveTo>
                  <a:pt x="67465" y="0"/>
                </a:moveTo>
                <a:cubicBezTo>
                  <a:pt x="66998" y="0"/>
                  <a:pt x="66531" y="109"/>
                  <a:pt x="66114" y="326"/>
                </a:cubicBezTo>
                <a:lnTo>
                  <a:pt x="834" y="37986"/>
                </a:lnTo>
                <a:cubicBezTo>
                  <a:pt x="500" y="38219"/>
                  <a:pt x="234" y="38486"/>
                  <a:pt x="0" y="38820"/>
                </a:cubicBezTo>
                <a:lnTo>
                  <a:pt x="3236" y="40688"/>
                </a:lnTo>
                <a:cubicBezTo>
                  <a:pt x="3469" y="40354"/>
                  <a:pt x="3736" y="40087"/>
                  <a:pt x="4070" y="39854"/>
                </a:cubicBezTo>
                <a:lnTo>
                  <a:pt x="69350" y="2160"/>
                </a:lnTo>
                <a:cubicBezTo>
                  <a:pt x="69560" y="2036"/>
                  <a:pt x="69759" y="1978"/>
                  <a:pt x="69936" y="1978"/>
                </a:cubicBezTo>
                <a:cubicBezTo>
                  <a:pt x="70309" y="1978"/>
                  <a:pt x="70585" y="2236"/>
                  <a:pt x="70662" y="2689"/>
                </a:cubicBezTo>
                <a:lnTo>
                  <a:pt x="70662" y="2689"/>
                </a:lnTo>
                <a:cubicBezTo>
                  <a:pt x="70553" y="1832"/>
                  <a:pt x="70074" y="1079"/>
                  <a:pt x="69350" y="626"/>
                </a:cubicBezTo>
                <a:lnTo>
                  <a:pt x="68816" y="326"/>
                </a:lnTo>
                <a:cubicBezTo>
                  <a:pt x="68399" y="109"/>
                  <a:pt x="67932" y="0"/>
                  <a:pt x="67465"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71" name="Google Shape;734;p41">
            <a:extLst>
              <a:ext uri="{FF2B5EF4-FFF2-40B4-BE49-F238E27FC236}">
                <a16:creationId xmlns:a16="http://schemas.microsoft.com/office/drawing/2014/main" xmlns="" id="{29CB964A-9106-8280-3DE9-0CFC31C1D677}"/>
              </a:ext>
            </a:extLst>
          </p:cNvPr>
          <p:cNvSpPr/>
          <p:nvPr/>
        </p:nvSpPr>
        <p:spPr>
          <a:xfrm>
            <a:off x="1940515" y="1957213"/>
            <a:ext cx="1090790" cy="627894"/>
          </a:xfrm>
          <a:custGeom>
            <a:avLst/>
            <a:gdLst/>
            <a:ahLst/>
            <a:cxnLst/>
            <a:rect l="l" t="t" r="r" b="b"/>
            <a:pathLst>
              <a:path w="70684" h="40688" extrusionOk="0">
                <a:moveTo>
                  <a:pt x="70662" y="2689"/>
                </a:moveTo>
                <a:cubicBezTo>
                  <a:pt x="70673" y="2778"/>
                  <a:pt x="70681" y="2869"/>
                  <a:pt x="70684" y="2961"/>
                </a:cubicBezTo>
                <a:cubicBezTo>
                  <a:pt x="70684" y="2864"/>
                  <a:pt x="70676" y="2773"/>
                  <a:pt x="70662" y="2689"/>
                </a:cubicBezTo>
                <a:close/>
                <a:moveTo>
                  <a:pt x="67465" y="0"/>
                </a:moveTo>
                <a:cubicBezTo>
                  <a:pt x="66998" y="0"/>
                  <a:pt x="66531" y="109"/>
                  <a:pt x="66114" y="326"/>
                </a:cubicBezTo>
                <a:lnTo>
                  <a:pt x="834" y="37986"/>
                </a:lnTo>
                <a:cubicBezTo>
                  <a:pt x="500" y="38219"/>
                  <a:pt x="234" y="38486"/>
                  <a:pt x="0" y="38820"/>
                </a:cubicBezTo>
                <a:lnTo>
                  <a:pt x="3236" y="40688"/>
                </a:lnTo>
                <a:cubicBezTo>
                  <a:pt x="3469" y="40354"/>
                  <a:pt x="3736" y="40087"/>
                  <a:pt x="4070" y="39854"/>
                </a:cubicBezTo>
                <a:lnTo>
                  <a:pt x="69350" y="2160"/>
                </a:lnTo>
                <a:cubicBezTo>
                  <a:pt x="69560" y="2036"/>
                  <a:pt x="69759" y="1978"/>
                  <a:pt x="69936" y="1978"/>
                </a:cubicBezTo>
                <a:cubicBezTo>
                  <a:pt x="70309" y="1978"/>
                  <a:pt x="70585" y="2236"/>
                  <a:pt x="70662" y="2689"/>
                </a:cubicBezTo>
                <a:lnTo>
                  <a:pt x="70662" y="2689"/>
                </a:lnTo>
                <a:cubicBezTo>
                  <a:pt x="70553" y="1832"/>
                  <a:pt x="70074" y="1079"/>
                  <a:pt x="69350" y="626"/>
                </a:cubicBezTo>
                <a:lnTo>
                  <a:pt x="68816" y="326"/>
                </a:lnTo>
                <a:cubicBezTo>
                  <a:pt x="68399" y="109"/>
                  <a:pt x="67932" y="0"/>
                  <a:pt x="67465"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72" name="Google Shape;735;p41">
            <a:extLst>
              <a:ext uri="{FF2B5EF4-FFF2-40B4-BE49-F238E27FC236}">
                <a16:creationId xmlns:a16="http://schemas.microsoft.com/office/drawing/2014/main" xmlns="" id="{439482E9-611A-BCD1-67A4-F19CBA54706B}"/>
              </a:ext>
            </a:extLst>
          </p:cNvPr>
          <p:cNvSpPr/>
          <p:nvPr/>
        </p:nvSpPr>
        <p:spPr>
          <a:xfrm>
            <a:off x="2073322" y="2575246"/>
            <a:ext cx="55092" cy="152514"/>
          </a:xfrm>
          <a:custGeom>
            <a:avLst/>
            <a:gdLst/>
            <a:ahLst/>
            <a:cxnLst/>
            <a:rect l="l" t="t" r="r" b="b"/>
            <a:pathLst>
              <a:path w="3570" h="9883" extrusionOk="0">
                <a:moveTo>
                  <a:pt x="3427" y="1"/>
                </a:moveTo>
                <a:cubicBezTo>
                  <a:pt x="3357" y="1"/>
                  <a:pt x="3261" y="36"/>
                  <a:pt x="3136" y="105"/>
                </a:cubicBezTo>
                <a:lnTo>
                  <a:pt x="2836" y="272"/>
                </a:lnTo>
                <a:cubicBezTo>
                  <a:pt x="2602" y="372"/>
                  <a:pt x="2435" y="605"/>
                  <a:pt x="2435" y="906"/>
                </a:cubicBezTo>
                <a:lnTo>
                  <a:pt x="2435" y="3741"/>
                </a:lnTo>
                <a:lnTo>
                  <a:pt x="1134" y="4475"/>
                </a:lnTo>
                <a:lnTo>
                  <a:pt x="1134" y="1639"/>
                </a:lnTo>
                <a:cubicBezTo>
                  <a:pt x="1134" y="1480"/>
                  <a:pt x="1087" y="1404"/>
                  <a:pt x="992" y="1404"/>
                </a:cubicBezTo>
                <a:cubicBezTo>
                  <a:pt x="928" y="1404"/>
                  <a:pt x="842" y="1439"/>
                  <a:pt x="734" y="1506"/>
                </a:cubicBezTo>
                <a:lnTo>
                  <a:pt x="434" y="1673"/>
                </a:lnTo>
                <a:cubicBezTo>
                  <a:pt x="167" y="1806"/>
                  <a:pt x="0" y="2040"/>
                  <a:pt x="0" y="2307"/>
                </a:cubicBezTo>
                <a:lnTo>
                  <a:pt x="0" y="9679"/>
                </a:lnTo>
                <a:cubicBezTo>
                  <a:pt x="0" y="9815"/>
                  <a:pt x="57" y="9883"/>
                  <a:pt x="157" y="9883"/>
                </a:cubicBezTo>
                <a:cubicBezTo>
                  <a:pt x="229" y="9883"/>
                  <a:pt x="323" y="9848"/>
                  <a:pt x="434" y="9779"/>
                </a:cubicBezTo>
                <a:lnTo>
                  <a:pt x="734" y="9612"/>
                </a:lnTo>
                <a:cubicBezTo>
                  <a:pt x="968" y="9478"/>
                  <a:pt x="1134" y="9245"/>
                  <a:pt x="1134" y="8978"/>
                </a:cubicBezTo>
                <a:lnTo>
                  <a:pt x="1134" y="5976"/>
                </a:lnTo>
                <a:lnTo>
                  <a:pt x="2435" y="5242"/>
                </a:lnTo>
                <a:lnTo>
                  <a:pt x="2435" y="8244"/>
                </a:lnTo>
                <a:cubicBezTo>
                  <a:pt x="2435" y="8403"/>
                  <a:pt x="2483" y="8480"/>
                  <a:pt x="2578" y="8480"/>
                </a:cubicBezTo>
                <a:cubicBezTo>
                  <a:pt x="2642" y="8480"/>
                  <a:pt x="2728" y="8445"/>
                  <a:pt x="2836" y="8378"/>
                </a:cubicBezTo>
                <a:lnTo>
                  <a:pt x="3136" y="8177"/>
                </a:lnTo>
                <a:cubicBezTo>
                  <a:pt x="3403" y="8077"/>
                  <a:pt x="3536" y="7844"/>
                  <a:pt x="3569" y="7577"/>
                </a:cubicBezTo>
                <a:lnTo>
                  <a:pt x="3569" y="205"/>
                </a:lnTo>
                <a:cubicBezTo>
                  <a:pt x="3569" y="69"/>
                  <a:pt x="3524" y="1"/>
                  <a:pt x="3427" y="1"/>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73" name="Google Shape;736;p41">
            <a:extLst>
              <a:ext uri="{FF2B5EF4-FFF2-40B4-BE49-F238E27FC236}">
                <a16:creationId xmlns:a16="http://schemas.microsoft.com/office/drawing/2014/main" xmlns="" id="{D4AC2767-4ED6-011C-72A9-B65696057155}"/>
              </a:ext>
            </a:extLst>
          </p:cNvPr>
          <p:cNvSpPr/>
          <p:nvPr/>
        </p:nvSpPr>
        <p:spPr>
          <a:xfrm>
            <a:off x="2144865" y="2557021"/>
            <a:ext cx="17006" cy="129520"/>
          </a:xfrm>
          <a:custGeom>
            <a:avLst/>
            <a:gdLst/>
            <a:ahLst/>
            <a:cxnLst/>
            <a:rect l="l" t="t" r="r" b="b"/>
            <a:pathLst>
              <a:path w="1102" h="8393" extrusionOk="0">
                <a:moveTo>
                  <a:pt x="921" y="1"/>
                </a:moveTo>
                <a:cubicBezTo>
                  <a:pt x="838" y="1"/>
                  <a:pt x="721" y="42"/>
                  <a:pt x="568" y="119"/>
                </a:cubicBezTo>
                <a:cubicBezTo>
                  <a:pt x="234" y="319"/>
                  <a:pt x="68" y="552"/>
                  <a:pt x="68" y="786"/>
                </a:cubicBezTo>
                <a:lnTo>
                  <a:pt x="68" y="1453"/>
                </a:lnTo>
                <a:cubicBezTo>
                  <a:pt x="68" y="1602"/>
                  <a:pt x="120" y="1668"/>
                  <a:pt x="229" y="1668"/>
                </a:cubicBezTo>
                <a:cubicBezTo>
                  <a:pt x="316" y="1668"/>
                  <a:pt x="439" y="1627"/>
                  <a:pt x="601" y="1553"/>
                </a:cubicBezTo>
                <a:cubicBezTo>
                  <a:pt x="935" y="1353"/>
                  <a:pt x="1068" y="1119"/>
                  <a:pt x="1068" y="886"/>
                </a:cubicBezTo>
                <a:lnTo>
                  <a:pt x="1068" y="185"/>
                </a:lnTo>
                <a:cubicBezTo>
                  <a:pt x="1068" y="59"/>
                  <a:pt x="1019" y="1"/>
                  <a:pt x="921" y="1"/>
                </a:cubicBezTo>
                <a:close/>
                <a:moveTo>
                  <a:pt x="952" y="1985"/>
                </a:moveTo>
                <a:cubicBezTo>
                  <a:pt x="883" y="1985"/>
                  <a:pt x="789" y="2019"/>
                  <a:pt x="668" y="2087"/>
                </a:cubicBezTo>
                <a:lnTo>
                  <a:pt x="468" y="2220"/>
                </a:lnTo>
                <a:cubicBezTo>
                  <a:pt x="201" y="2320"/>
                  <a:pt x="34" y="2554"/>
                  <a:pt x="1" y="2854"/>
                </a:cubicBezTo>
                <a:lnTo>
                  <a:pt x="1" y="8158"/>
                </a:lnTo>
                <a:cubicBezTo>
                  <a:pt x="1" y="8317"/>
                  <a:pt x="60" y="8393"/>
                  <a:pt x="172" y="8393"/>
                </a:cubicBezTo>
                <a:cubicBezTo>
                  <a:pt x="247" y="8393"/>
                  <a:pt x="347" y="8358"/>
                  <a:pt x="468" y="8291"/>
                </a:cubicBezTo>
                <a:lnTo>
                  <a:pt x="668" y="8158"/>
                </a:lnTo>
                <a:cubicBezTo>
                  <a:pt x="935" y="8058"/>
                  <a:pt x="1102" y="7791"/>
                  <a:pt x="1102" y="7524"/>
                </a:cubicBezTo>
                <a:lnTo>
                  <a:pt x="1102" y="2220"/>
                </a:lnTo>
                <a:cubicBezTo>
                  <a:pt x="1102" y="2061"/>
                  <a:pt x="1054" y="1985"/>
                  <a:pt x="952" y="1985"/>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74" name="Google Shape;737;p41">
            <a:extLst>
              <a:ext uri="{FF2B5EF4-FFF2-40B4-BE49-F238E27FC236}">
                <a16:creationId xmlns:a16="http://schemas.microsoft.com/office/drawing/2014/main" xmlns="" id="{FB170DF1-5AAA-7728-7DEB-A1AFCD1FA1D2}"/>
              </a:ext>
            </a:extLst>
          </p:cNvPr>
          <p:cNvSpPr/>
          <p:nvPr/>
        </p:nvSpPr>
        <p:spPr>
          <a:xfrm>
            <a:off x="2201601" y="2527623"/>
            <a:ext cx="20602" cy="132715"/>
          </a:xfrm>
          <a:custGeom>
            <a:avLst/>
            <a:gdLst/>
            <a:ahLst/>
            <a:cxnLst/>
            <a:rect l="l" t="t" r="r" b="b"/>
            <a:pathLst>
              <a:path w="1335" h="8600" extrusionOk="0">
                <a:moveTo>
                  <a:pt x="1235" y="0"/>
                </a:moveTo>
                <a:cubicBezTo>
                  <a:pt x="1101" y="0"/>
                  <a:pt x="1001" y="34"/>
                  <a:pt x="901" y="101"/>
                </a:cubicBezTo>
                <a:lnTo>
                  <a:pt x="568" y="301"/>
                </a:lnTo>
                <a:cubicBezTo>
                  <a:pt x="334" y="401"/>
                  <a:pt x="167" y="634"/>
                  <a:pt x="167" y="934"/>
                </a:cubicBezTo>
                <a:lnTo>
                  <a:pt x="167" y="5705"/>
                </a:lnTo>
                <a:cubicBezTo>
                  <a:pt x="167" y="5838"/>
                  <a:pt x="167" y="5905"/>
                  <a:pt x="234" y="5938"/>
                </a:cubicBezTo>
                <a:cubicBezTo>
                  <a:pt x="251" y="5946"/>
                  <a:pt x="272" y="5951"/>
                  <a:pt x="295" y="5951"/>
                </a:cubicBezTo>
                <a:cubicBezTo>
                  <a:pt x="365" y="5951"/>
                  <a:pt x="459" y="5913"/>
                  <a:pt x="534" y="5838"/>
                </a:cubicBezTo>
                <a:lnTo>
                  <a:pt x="568" y="5805"/>
                </a:lnTo>
                <a:cubicBezTo>
                  <a:pt x="701" y="5738"/>
                  <a:pt x="801" y="5671"/>
                  <a:pt x="868" y="5571"/>
                </a:cubicBezTo>
                <a:cubicBezTo>
                  <a:pt x="935" y="5471"/>
                  <a:pt x="968" y="5338"/>
                  <a:pt x="968" y="5238"/>
                </a:cubicBezTo>
                <a:lnTo>
                  <a:pt x="1335" y="167"/>
                </a:lnTo>
                <a:cubicBezTo>
                  <a:pt x="1335" y="67"/>
                  <a:pt x="1302" y="0"/>
                  <a:pt x="1235" y="0"/>
                </a:cubicBezTo>
                <a:close/>
                <a:moveTo>
                  <a:pt x="927" y="6453"/>
                </a:moveTo>
                <a:cubicBezTo>
                  <a:pt x="862" y="6453"/>
                  <a:pt x="776" y="6491"/>
                  <a:pt x="668" y="6572"/>
                </a:cubicBezTo>
                <a:lnTo>
                  <a:pt x="434" y="6705"/>
                </a:lnTo>
                <a:cubicBezTo>
                  <a:pt x="167" y="6805"/>
                  <a:pt x="1" y="7039"/>
                  <a:pt x="1" y="7306"/>
                </a:cubicBezTo>
                <a:lnTo>
                  <a:pt x="1" y="8373"/>
                </a:lnTo>
                <a:cubicBezTo>
                  <a:pt x="1" y="8518"/>
                  <a:pt x="65" y="8599"/>
                  <a:pt x="178" y="8599"/>
                </a:cubicBezTo>
                <a:cubicBezTo>
                  <a:pt x="247" y="8599"/>
                  <a:pt x="334" y="8570"/>
                  <a:pt x="434" y="8507"/>
                </a:cubicBezTo>
                <a:lnTo>
                  <a:pt x="668" y="8340"/>
                </a:lnTo>
                <a:cubicBezTo>
                  <a:pt x="901" y="8240"/>
                  <a:pt x="1068" y="8006"/>
                  <a:pt x="1068" y="7739"/>
                </a:cubicBezTo>
                <a:lnTo>
                  <a:pt x="1068" y="6672"/>
                </a:lnTo>
                <a:cubicBezTo>
                  <a:pt x="1068" y="6533"/>
                  <a:pt x="1021" y="6453"/>
                  <a:pt x="927" y="6453"/>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75" name="Google Shape;738;p41">
            <a:extLst>
              <a:ext uri="{FF2B5EF4-FFF2-40B4-BE49-F238E27FC236}">
                <a16:creationId xmlns:a16="http://schemas.microsoft.com/office/drawing/2014/main" xmlns="" id="{AA3CA6D5-BB75-D872-10F8-5FC20D1C4E7E}"/>
              </a:ext>
            </a:extLst>
          </p:cNvPr>
          <p:cNvSpPr/>
          <p:nvPr/>
        </p:nvSpPr>
        <p:spPr>
          <a:xfrm>
            <a:off x="2073322" y="2742590"/>
            <a:ext cx="55092" cy="152961"/>
          </a:xfrm>
          <a:custGeom>
            <a:avLst/>
            <a:gdLst/>
            <a:ahLst/>
            <a:cxnLst/>
            <a:rect l="l" t="t" r="r" b="b"/>
            <a:pathLst>
              <a:path w="3570" h="9912" extrusionOk="0">
                <a:moveTo>
                  <a:pt x="3420" y="0"/>
                </a:moveTo>
                <a:cubicBezTo>
                  <a:pt x="3351" y="0"/>
                  <a:pt x="3257" y="35"/>
                  <a:pt x="3136" y="102"/>
                </a:cubicBezTo>
                <a:lnTo>
                  <a:pt x="2836" y="302"/>
                </a:lnTo>
                <a:cubicBezTo>
                  <a:pt x="2602" y="402"/>
                  <a:pt x="2435" y="636"/>
                  <a:pt x="2435" y="903"/>
                </a:cubicBezTo>
                <a:lnTo>
                  <a:pt x="2435" y="3738"/>
                </a:lnTo>
                <a:lnTo>
                  <a:pt x="1134" y="4472"/>
                </a:lnTo>
                <a:lnTo>
                  <a:pt x="1134" y="1637"/>
                </a:lnTo>
                <a:cubicBezTo>
                  <a:pt x="1134" y="1500"/>
                  <a:pt x="1089" y="1432"/>
                  <a:pt x="998" y="1432"/>
                </a:cubicBezTo>
                <a:cubicBezTo>
                  <a:pt x="933" y="1432"/>
                  <a:pt x="845" y="1467"/>
                  <a:pt x="734" y="1536"/>
                </a:cubicBezTo>
                <a:lnTo>
                  <a:pt x="434" y="1703"/>
                </a:lnTo>
                <a:cubicBezTo>
                  <a:pt x="167" y="1803"/>
                  <a:pt x="0" y="2070"/>
                  <a:pt x="0" y="2337"/>
                </a:cubicBezTo>
                <a:lnTo>
                  <a:pt x="0" y="9676"/>
                </a:lnTo>
                <a:cubicBezTo>
                  <a:pt x="0" y="9835"/>
                  <a:pt x="60" y="9911"/>
                  <a:pt x="164" y="9911"/>
                </a:cubicBezTo>
                <a:cubicBezTo>
                  <a:pt x="235" y="9911"/>
                  <a:pt x="326" y="9876"/>
                  <a:pt x="434" y="9809"/>
                </a:cubicBezTo>
                <a:lnTo>
                  <a:pt x="734" y="9609"/>
                </a:lnTo>
                <a:cubicBezTo>
                  <a:pt x="968" y="9509"/>
                  <a:pt x="1134" y="9275"/>
                  <a:pt x="1134" y="9009"/>
                </a:cubicBezTo>
                <a:lnTo>
                  <a:pt x="1134" y="6006"/>
                </a:lnTo>
                <a:lnTo>
                  <a:pt x="2435" y="5273"/>
                </a:lnTo>
                <a:lnTo>
                  <a:pt x="2435" y="8275"/>
                </a:lnTo>
                <a:cubicBezTo>
                  <a:pt x="2435" y="8411"/>
                  <a:pt x="2481" y="8479"/>
                  <a:pt x="2571" y="8479"/>
                </a:cubicBezTo>
                <a:cubicBezTo>
                  <a:pt x="2636" y="8479"/>
                  <a:pt x="2724" y="8444"/>
                  <a:pt x="2836" y="8375"/>
                </a:cubicBezTo>
                <a:lnTo>
                  <a:pt x="3136" y="8208"/>
                </a:lnTo>
                <a:cubicBezTo>
                  <a:pt x="3403" y="8108"/>
                  <a:pt x="3536" y="7874"/>
                  <a:pt x="3569" y="7608"/>
                </a:cubicBezTo>
                <a:lnTo>
                  <a:pt x="3569" y="236"/>
                </a:lnTo>
                <a:cubicBezTo>
                  <a:pt x="3569" y="76"/>
                  <a:pt x="3522" y="0"/>
                  <a:pt x="3420" y="0"/>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76" name="Google Shape;739;p41">
            <a:extLst>
              <a:ext uri="{FF2B5EF4-FFF2-40B4-BE49-F238E27FC236}">
                <a16:creationId xmlns:a16="http://schemas.microsoft.com/office/drawing/2014/main" xmlns="" id="{5A26C15F-1451-2B95-9625-431A44A0FAC4}"/>
              </a:ext>
            </a:extLst>
          </p:cNvPr>
          <p:cNvSpPr/>
          <p:nvPr/>
        </p:nvSpPr>
        <p:spPr>
          <a:xfrm>
            <a:off x="2142303" y="2746741"/>
            <a:ext cx="47885" cy="101341"/>
          </a:xfrm>
          <a:custGeom>
            <a:avLst/>
            <a:gdLst/>
            <a:ahLst/>
            <a:cxnLst/>
            <a:rect l="l" t="t" r="r" b="b"/>
            <a:pathLst>
              <a:path w="3103" h="6567" extrusionOk="0">
                <a:moveTo>
                  <a:pt x="1679" y="1489"/>
                </a:moveTo>
                <a:cubicBezTo>
                  <a:pt x="1758" y="1489"/>
                  <a:pt x="1821" y="1571"/>
                  <a:pt x="1868" y="1734"/>
                </a:cubicBezTo>
                <a:cubicBezTo>
                  <a:pt x="1968" y="2168"/>
                  <a:pt x="2001" y="2602"/>
                  <a:pt x="1968" y="3035"/>
                </a:cubicBezTo>
                <a:cubicBezTo>
                  <a:pt x="1968" y="3502"/>
                  <a:pt x="1935" y="3969"/>
                  <a:pt x="1868" y="4436"/>
                </a:cubicBezTo>
                <a:cubicBezTo>
                  <a:pt x="1868" y="4670"/>
                  <a:pt x="1735" y="4870"/>
                  <a:pt x="1568" y="5037"/>
                </a:cubicBezTo>
                <a:cubicBezTo>
                  <a:pt x="1527" y="5053"/>
                  <a:pt x="1491" y="5061"/>
                  <a:pt x="1458" y="5061"/>
                </a:cubicBezTo>
                <a:cubicBezTo>
                  <a:pt x="1354" y="5061"/>
                  <a:pt x="1285" y="4980"/>
                  <a:pt x="1234" y="4803"/>
                </a:cubicBezTo>
                <a:cubicBezTo>
                  <a:pt x="1168" y="4370"/>
                  <a:pt x="1134" y="3936"/>
                  <a:pt x="1168" y="3502"/>
                </a:cubicBezTo>
                <a:cubicBezTo>
                  <a:pt x="1134" y="3035"/>
                  <a:pt x="1168" y="2568"/>
                  <a:pt x="1234" y="2101"/>
                </a:cubicBezTo>
                <a:cubicBezTo>
                  <a:pt x="1268" y="1868"/>
                  <a:pt x="1368" y="1668"/>
                  <a:pt x="1568" y="1534"/>
                </a:cubicBezTo>
                <a:cubicBezTo>
                  <a:pt x="1608" y="1504"/>
                  <a:pt x="1645" y="1489"/>
                  <a:pt x="1679" y="1489"/>
                </a:cubicBezTo>
                <a:close/>
                <a:moveTo>
                  <a:pt x="2154" y="0"/>
                </a:moveTo>
                <a:cubicBezTo>
                  <a:pt x="1983" y="0"/>
                  <a:pt x="1788" y="68"/>
                  <a:pt x="1568" y="200"/>
                </a:cubicBezTo>
                <a:cubicBezTo>
                  <a:pt x="1001" y="534"/>
                  <a:pt x="600" y="1034"/>
                  <a:pt x="434" y="1634"/>
                </a:cubicBezTo>
                <a:cubicBezTo>
                  <a:pt x="133" y="2435"/>
                  <a:pt x="0" y="3302"/>
                  <a:pt x="33" y="4136"/>
                </a:cubicBezTo>
                <a:cubicBezTo>
                  <a:pt x="33" y="5170"/>
                  <a:pt x="167" y="5837"/>
                  <a:pt x="434" y="6238"/>
                </a:cubicBezTo>
                <a:cubicBezTo>
                  <a:pt x="572" y="6455"/>
                  <a:pt x="768" y="6567"/>
                  <a:pt x="1009" y="6567"/>
                </a:cubicBezTo>
                <a:cubicBezTo>
                  <a:pt x="1176" y="6567"/>
                  <a:pt x="1364" y="6513"/>
                  <a:pt x="1568" y="6405"/>
                </a:cubicBezTo>
                <a:cubicBezTo>
                  <a:pt x="2102" y="6071"/>
                  <a:pt x="2502" y="5537"/>
                  <a:pt x="2702" y="4937"/>
                </a:cubicBezTo>
                <a:cubicBezTo>
                  <a:pt x="2969" y="4136"/>
                  <a:pt x="3102" y="3269"/>
                  <a:pt x="3102" y="2402"/>
                </a:cubicBezTo>
                <a:cubicBezTo>
                  <a:pt x="3102" y="1401"/>
                  <a:pt x="2969" y="700"/>
                  <a:pt x="2702" y="333"/>
                </a:cubicBezTo>
                <a:cubicBezTo>
                  <a:pt x="2553" y="109"/>
                  <a:pt x="2372" y="0"/>
                  <a:pt x="2154" y="0"/>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77" name="Google Shape;740;p41">
            <a:extLst>
              <a:ext uri="{FF2B5EF4-FFF2-40B4-BE49-F238E27FC236}">
                <a16:creationId xmlns:a16="http://schemas.microsoft.com/office/drawing/2014/main" xmlns="" id="{DE9377BF-5695-2C39-A1A0-3A091BAF2B22}"/>
              </a:ext>
            </a:extLst>
          </p:cNvPr>
          <p:cNvSpPr/>
          <p:nvPr/>
        </p:nvSpPr>
        <p:spPr>
          <a:xfrm>
            <a:off x="2198398" y="2695754"/>
            <a:ext cx="67453" cy="121233"/>
          </a:xfrm>
          <a:custGeom>
            <a:avLst/>
            <a:gdLst/>
            <a:ahLst/>
            <a:cxnLst/>
            <a:rect l="l" t="t" r="r" b="b"/>
            <a:pathLst>
              <a:path w="4371" h="7856" extrusionOk="0">
                <a:moveTo>
                  <a:pt x="4248" y="1"/>
                </a:moveTo>
                <a:cubicBezTo>
                  <a:pt x="4177" y="1"/>
                  <a:pt x="4075" y="43"/>
                  <a:pt x="3937" y="135"/>
                </a:cubicBezTo>
                <a:cubicBezTo>
                  <a:pt x="3604" y="335"/>
                  <a:pt x="3437" y="502"/>
                  <a:pt x="3437" y="669"/>
                </a:cubicBezTo>
                <a:lnTo>
                  <a:pt x="3237" y="3637"/>
                </a:lnTo>
                <a:lnTo>
                  <a:pt x="3170" y="4271"/>
                </a:lnTo>
                <a:cubicBezTo>
                  <a:pt x="3170" y="4371"/>
                  <a:pt x="3203" y="4471"/>
                  <a:pt x="3170" y="4605"/>
                </a:cubicBezTo>
                <a:cubicBezTo>
                  <a:pt x="3170" y="4705"/>
                  <a:pt x="3170" y="4838"/>
                  <a:pt x="3170" y="4938"/>
                </a:cubicBezTo>
                <a:lnTo>
                  <a:pt x="3137" y="4938"/>
                </a:lnTo>
                <a:cubicBezTo>
                  <a:pt x="3103" y="4371"/>
                  <a:pt x="3070" y="3971"/>
                  <a:pt x="3003" y="3704"/>
                </a:cubicBezTo>
                <a:lnTo>
                  <a:pt x="2703" y="1069"/>
                </a:lnTo>
                <a:cubicBezTo>
                  <a:pt x="2703" y="1015"/>
                  <a:pt x="2658" y="960"/>
                  <a:pt x="2606" y="960"/>
                </a:cubicBezTo>
                <a:cubicBezTo>
                  <a:pt x="2594" y="960"/>
                  <a:pt x="2582" y="963"/>
                  <a:pt x="2569" y="969"/>
                </a:cubicBezTo>
                <a:cubicBezTo>
                  <a:pt x="2503" y="969"/>
                  <a:pt x="2403" y="1002"/>
                  <a:pt x="2303" y="1036"/>
                </a:cubicBezTo>
                <a:lnTo>
                  <a:pt x="2136" y="1169"/>
                </a:lnTo>
                <a:cubicBezTo>
                  <a:pt x="2002" y="1236"/>
                  <a:pt x="1936" y="1302"/>
                  <a:pt x="1836" y="1403"/>
                </a:cubicBezTo>
                <a:cubicBezTo>
                  <a:pt x="1769" y="1436"/>
                  <a:pt x="1736" y="1536"/>
                  <a:pt x="1736" y="1636"/>
                </a:cubicBezTo>
                <a:lnTo>
                  <a:pt x="1435" y="4605"/>
                </a:lnTo>
                <a:cubicBezTo>
                  <a:pt x="1369" y="5072"/>
                  <a:pt x="1335" y="5539"/>
                  <a:pt x="1302" y="6006"/>
                </a:cubicBezTo>
                <a:lnTo>
                  <a:pt x="1269" y="6006"/>
                </a:lnTo>
                <a:lnTo>
                  <a:pt x="1202" y="4738"/>
                </a:lnTo>
                <a:lnTo>
                  <a:pt x="1002" y="2036"/>
                </a:lnTo>
                <a:cubicBezTo>
                  <a:pt x="1002" y="1964"/>
                  <a:pt x="958" y="1930"/>
                  <a:pt x="884" y="1930"/>
                </a:cubicBezTo>
                <a:cubicBezTo>
                  <a:pt x="787" y="1930"/>
                  <a:pt x="638" y="1989"/>
                  <a:pt x="468" y="2103"/>
                </a:cubicBezTo>
                <a:cubicBezTo>
                  <a:pt x="168" y="2270"/>
                  <a:pt x="1" y="2437"/>
                  <a:pt x="1" y="2637"/>
                </a:cubicBezTo>
                <a:lnTo>
                  <a:pt x="1" y="2837"/>
                </a:lnTo>
                <a:lnTo>
                  <a:pt x="802" y="7707"/>
                </a:lnTo>
                <a:cubicBezTo>
                  <a:pt x="802" y="7807"/>
                  <a:pt x="835" y="7840"/>
                  <a:pt x="902" y="7840"/>
                </a:cubicBezTo>
                <a:cubicBezTo>
                  <a:pt x="924" y="7852"/>
                  <a:pt x="946" y="7855"/>
                  <a:pt x="968" y="7855"/>
                </a:cubicBezTo>
                <a:cubicBezTo>
                  <a:pt x="1013" y="7855"/>
                  <a:pt x="1057" y="7840"/>
                  <a:pt x="1102" y="7840"/>
                </a:cubicBezTo>
                <a:lnTo>
                  <a:pt x="1369" y="7674"/>
                </a:lnTo>
                <a:cubicBezTo>
                  <a:pt x="1435" y="7640"/>
                  <a:pt x="1502" y="7574"/>
                  <a:pt x="1569" y="7507"/>
                </a:cubicBezTo>
                <a:cubicBezTo>
                  <a:pt x="1635" y="7440"/>
                  <a:pt x="1669" y="7340"/>
                  <a:pt x="1669" y="7273"/>
                </a:cubicBezTo>
                <a:lnTo>
                  <a:pt x="2136" y="3971"/>
                </a:lnTo>
                <a:cubicBezTo>
                  <a:pt x="2169" y="3938"/>
                  <a:pt x="2169" y="3738"/>
                  <a:pt x="2169" y="3504"/>
                </a:cubicBezTo>
                <a:cubicBezTo>
                  <a:pt x="2169" y="3404"/>
                  <a:pt x="2169" y="3237"/>
                  <a:pt x="2169" y="3037"/>
                </a:cubicBezTo>
                <a:lnTo>
                  <a:pt x="2203" y="3037"/>
                </a:lnTo>
                <a:cubicBezTo>
                  <a:pt x="2236" y="3104"/>
                  <a:pt x="2236" y="3237"/>
                  <a:pt x="2236" y="3471"/>
                </a:cubicBezTo>
                <a:cubicBezTo>
                  <a:pt x="2236" y="3571"/>
                  <a:pt x="2269" y="3704"/>
                  <a:pt x="2269" y="3871"/>
                </a:cubicBezTo>
                <a:lnTo>
                  <a:pt x="2736" y="6640"/>
                </a:lnTo>
                <a:cubicBezTo>
                  <a:pt x="2736" y="6706"/>
                  <a:pt x="2770" y="6773"/>
                  <a:pt x="2836" y="6773"/>
                </a:cubicBezTo>
                <a:cubicBezTo>
                  <a:pt x="2903" y="6773"/>
                  <a:pt x="3003" y="6740"/>
                  <a:pt x="3070" y="6706"/>
                </a:cubicBezTo>
                <a:lnTo>
                  <a:pt x="3303" y="6573"/>
                </a:lnTo>
                <a:cubicBezTo>
                  <a:pt x="3470" y="6473"/>
                  <a:pt x="3570" y="6339"/>
                  <a:pt x="3604" y="6139"/>
                </a:cubicBezTo>
                <a:lnTo>
                  <a:pt x="4371" y="335"/>
                </a:lnTo>
                <a:lnTo>
                  <a:pt x="4371" y="168"/>
                </a:lnTo>
                <a:cubicBezTo>
                  <a:pt x="4371" y="60"/>
                  <a:pt x="4332" y="1"/>
                  <a:pt x="4248" y="1"/>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78" name="Google Shape;741;p41">
            <a:extLst>
              <a:ext uri="{FF2B5EF4-FFF2-40B4-BE49-F238E27FC236}">
                <a16:creationId xmlns:a16="http://schemas.microsoft.com/office/drawing/2014/main" xmlns="" id="{24E6A548-9E94-F417-13E8-9AFC374F7D32}"/>
              </a:ext>
            </a:extLst>
          </p:cNvPr>
          <p:cNvSpPr/>
          <p:nvPr/>
        </p:nvSpPr>
        <p:spPr>
          <a:xfrm>
            <a:off x="2293119" y="2658501"/>
            <a:ext cx="42222" cy="102468"/>
          </a:xfrm>
          <a:custGeom>
            <a:avLst/>
            <a:gdLst/>
            <a:ahLst/>
            <a:cxnLst/>
            <a:rect l="l" t="t" r="r" b="b"/>
            <a:pathLst>
              <a:path w="2736" h="6640" extrusionOk="0">
                <a:moveTo>
                  <a:pt x="2249" y="1"/>
                </a:moveTo>
                <a:cubicBezTo>
                  <a:pt x="2209" y="1"/>
                  <a:pt x="2171" y="5"/>
                  <a:pt x="2136" y="14"/>
                </a:cubicBezTo>
                <a:cubicBezTo>
                  <a:pt x="1969" y="47"/>
                  <a:pt x="1769" y="114"/>
                  <a:pt x="1635" y="214"/>
                </a:cubicBezTo>
                <a:cubicBezTo>
                  <a:pt x="534" y="848"/>
                  <a:pt x="1" y="2182"/>
                  <a:pt x="1" y="4250"/>
                </a:cubicBezTo>
                <a:cubicBezTo>
                  <a:pt x="1" y="5838"/>
                  <a:pt x="315" y="6639"/>
                  <a:pt x="944" y="6639"/>
                </a:cubicBezTo>
                <a:cubicBezTo>
                  <a:pt x="1135" y="6639"/>
                  <a:pt x="1354" y="6566"/>
                  <a:pt x="1602" y="6418"/>
                </a:cubicBezTo>
                <a:cubicBezTo>
                  <a:pt x="1769" y="6318"/>
                  <a:pt x="1935" y="6185"/>
                  <a:pt x="2069" y="6051"/>
                </a:cubicBezTo>
                <a:cubicBezTo>
                  <a:pt x="2269" y="5885"/>
                  <a:pt x="2402" y="5685"/>
                  <a:pt x="2536" y="5484"/>
                </a:cubicBezTo>
                <a:cubicBezTo>
                  <a:pt x="2636" y="5351"/>
                  <a:pt x="2703" y="5184"/>
                  <a:pt x="2736" y="4984"/>
                </a:cubicBezTo>
                <a:cubicBezTo>
                  <a:pt x="2703" y="4817"/>
                  <a:pt x="2669" y="4650"/>
                  <a:pt x="2603" y="4484"/>
                </a:cubicBezTo>
                <a:cubicBezTo>
                  <a:pt x="2547" y="4345"/>
                  <a:pt x="2491" y="4275"/>
                  <a:pt x="2436" y="4275"/>
                </a:cubicBezTo>
                <a:cubicBezTo>
                  <a:pt x="2425" y="4275"/>
                  <a:pt x="2414" y="4278"/>
                  <a:pt x="2402" y="4284"/>
                </a:cubicBezTo>
                <a:cubicBezTo>
                  <a:pt x="2336" y="4350"/>
                  <a:pt x="2302" y="4384"/>
                  <a:pt x="2269" y="4450"/>
                </a:cubicBezTo>
                <a:lnTo>
                  <a:pt x="2169" y="4584"/>
                </a:lnTo>
                <a:cubicBezTo>
                  <a:pt x="2102" y="4650"/>
                  <a:pt x="2035" y="4717"/>
                  <a:pt x="1969" y="4817"/>
                </a:cubicBezTo>
                <a:cubicBezTo>
                  <a:pt x="1902" y="4884"/>
                  <a:pt x="1802" y="4951"/>
                  <a:pt x="1735" y="5017"/>
                </a:cubicBezTo>
                <a:cubicBezTo>
                  <a:pt x="1684" y="5048"/>
                  <a:pt x="1626" y="5063"/>
                  <a:pt x="1569" y="5063"/>
                </a:cubicBezTo>
                <a:cubicBezTo>
                  <a:pt x="1443" y="5063"/>
                  <a:pt x="1325" y="4989"/>
                  <a:pt x="1302" y="4851"/>
                </a:cubicBezTo>
                <a:cubicBezTo>
                  <a:pt x="1168" y="4450"/>
                  <a:pt x="1135" y="4017"/>
                  <a:pt x="1135" y="3583"/>
                </a:cubicBezTo>
                <a:cubicBezTo>
                  <a:pt x="1135" y="3116"/>
                  <a:pt x="1168" y="2649"/>
                  <a:pt x="1302" y="2182"/>
                </a:cubicBezTo>
                <a:cubicBezTo>
                  <a:pt x="1368" y="1882"/>
                  <a:pt x="1502" y="1648"/>
                  <a:pt x="1735" y="1515"/>
                </a:cubicBezTo>
                <a:cubicBezTo>
                  <a:pt x="1835" y="1448"/>
                  <a:pt x="1902" y="1415"/>
                  <a:pt x="2002" y="1415"/>
                </a:cubicBezTo>
                <a:cubicBezTo>
                  <a:pt x="2069" y="1415"/>
                  <a:pt x="2169" y="1448"/>
                  <a:pt x="2236" y="1448"/>
                </a:cubicBezTo>
                <a:cubicBezTo>
                  <a:pt x="2252" y="1465"/>
                  <a:pt x="2277" y="1473"/>
                  <a:pt x="2302" y="1473"/>
                </a:cubicBezTo>
                <a:cubicBezTo>
                  <a:pt x="2327" y="1473"/>
                  <a:pt x="2352" y="1465"/>
                  <a:pt x="2369" y="1448"/>
                </a:cubicBezTo>
                <a:cubicBezTo>
                  <a:pt x="2436" y="1415"/>
                  <a:pt x="2536" y="1248"/>
                  <a:pt x="2603" y="981"/>
                </a:cubicBezTo>
                <a:cubicBezTo>
                  <a:pt x="2669" y="781"/>
                  <a:pt x="2703" y="581"/>
                  <a:pt x="2703" y="381"/>
                </a:cubicBezTo>
                <a:cubicBezTo>
                  <a:pt x="2736" y="247"/>
                  <a:pt x="2669" y="147"/>
                  <a:pt x="2569" y="81"/>
                </a:cubicBezTo>
                <a:cubicBezTo>
                  <a:pt x="2472" y="32"/>
                  <a:pt x="2356" y="1"/>
                  <a:pt x="2249" y="1"/>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ysClr val="windowText" lastClr="000000"/>
              </a:solidFill>
              <a:effectLst/>
              <a:uLnTx/>
              <a:uFillTx/>
            </a:endParaRPr>
          </a:p>
        </p:txBody>
      </p:sp>
      <p:sp>
        <p:nvSpPr>
          <p:cNvPr id="379" name="Google Shape;742;p41">
            <a:extLst>
              <a:ext uri="{FF2B5EF4-FFF2-40B4-BE49-F238E27FC236}">
                <a16:creationId xmlns:a16="http://schemas.microsoft.com/office/drawing/2014/main" xmlns="" id="{F808AB72-017C-6199-9A0F-85E7932E55ED}"/>
              </a:ext>
            </a:extLst>
          </p:cNvPr>
          <p:cNvSpPr/>
          <p:nvPr/>
        </p:nvSpPr>
        <p:spPr>
          <a:xfrm>
            <a:off x="2342532" y="2631125"/>
            <a:ext cx="46358" cy="104567"/>
          </a:xfrm>
          <a:custGeom>
            <a:avLst/>
            <a:gdLst/>
            <a:ahLst/>
            <a:cxnLst/>
            <a:rect l="l" t="t" r="r" b="b"/>
            <a:pathLst>
              <a:path w="3004" h="6776" extrusionOk="0">
                <a:moveTo>
                  <a:pt x="1802" y="3289"/>
                </a:moveTo>
                <a:lnTo>
                  <a:pt x="1802" y="4623"/>
                </a:lnTo>
                <a:cubicBezTo>
                  <a:pt x="1769" y="4757"/>
                  <a:pt x="1736" y="4890"/>
                  <a:pt x="1635" y="4990"/>
                </a:cubicBezTo>
                <a:cubicBezTo>
                  <a:pt x="1602" y="5090"/>
                  <a:pt x="1535" y="5157"/>
                  <a:pt x="1435" y="5224"/>
                </a:cubicBezTo>
                <a:cubicBezTo>
                  <a:pt x="1375" y="5254"/>
                  <a:pt x="1329" y="5270"/>
                  <a:pt x="1290" y="5270"/>
                </a:cubicBezTo>
                <a:cubicBezTo>
                  <a:pt x="1242" y="5270"/>
                  <a:pt x="1205" y="5245"/>
                  <a:pt x="1168" y="5190"/>
                </a:cubicBezTo>
                <a:cubicBezTo>
                  <a:pt x="1068" y="5057"/>
                  <a:pt x="1035" y="4890"/>
                  <a:pt x="1068" y="4723"/>
                </a:cubicBezTo>
                <a:cubicBezTo>
                  <a:pt x="1002" y="4156"/>
                  <a:pt x="1302" y="3589"/>
                  <a:pt x="1802" y="3289"/>
                </a:cubicBezTo>
                <a:close/>
                <a:moveTo>
                  <a:pt x="2184" y="0"/>
                </a:moveTo>
                <a:cubicBezTo>
                  <a:pt x="1983" y="0"/>
                  <a:pt x="1736" y="85"/>
                  <a:pt x="1435" y="253"/>
                </a:cubicBezTo>
                <a:cubicBezTo>
                  <a:pt x="1235" y="387"/>
                  <a:pt x="1035" y="520"/>
                  <a:pt x="868" y="687"/>
                </a:cubicBezTo>
                <a:cubicBezTo>
                  <a:pt x="701" y="854"/>
                  <a:pt x="535" y="1021"/>
                  <a:pt x="401" y="1221"/>
                </a:cubicBezTo>
                <a:cubicBezTo>
                  <a:pt x="301" y="1354"/>
                  <a:pt x="234" y="1521"/>
                  <a:pt x="234" y="1688"/>
                </a:cubicBezTo>
                <a:cubicBezTo>
                  <a:pt x="234" y="1821"/>
                  <a:pt x="268" y="1921"/>
                  <a:pt x="301" y="2021"/>
                </a:cubicBezTo>
                <a:cubicBezTo>
                  <a:pt x="335" y="2121"/>
                  <a:pt x="401" y="2221"/>
                  <a:pt x="468" y="2322"/>
                </a:cubicBezTo>
                <a:cubicBezTo>
                  <a:pt x="517" y="2370"/>
                  <a:pt x="548" y="2401"/>
                  <a:pt x="587" y="2401"/>
                </a:cubicBezTo>
                <a:cubicBezTo>
                  <a:pt x="601" y="2401"/>
                  <a:pt x="617" y="2397"/>
                  <a:pt x="635" y="2388"/>
                </a:cubicBezTo>
                <a:cubicBezTo>
                  <a:pt x="701" y="2355"/>
                  <a:pt x="735" y="2288"/>
                  <a:pt x="768" y="2221"/>
                </a:cubicBezTo>
                <a:cubicBezTo>
                  <a:pt x="902" y="2088"/>
                  <a:pt x="968" y="1955"/>
                  <a:pt x="1068" y="1888"/>
                </a:cubicBezTo>
                <a:cubicBezTo>
                  <a:pt x="1135" y="1788"/>
                  <a:pt x="1235" y="1688"/>
                  <a:pt x="1369" y="1654"/>
                </a:cubicBezTo>
                <a:cubicBezTo>
                  <a:pt x="1442" y="1599"/>
                  <a:pt x="1516" y="1575"/>
                  <a:pt x="1578" y="1575"/>
                </a:cubicBezTo>
                <a:cubicBezTo>
                  <a:pt x="1629" y="1575"/>
                  <a:pt x="1672" y="1591"/>
                  <a:pt x="1702" y="1621"/>
                </a:cubicBezTo>
                <a:cubicBezTo>
                  <a:pt x="1802" y="1754"/>
                  <a:pt x="1836" y="1921"/>
                  <a:pt x="1802" y="2088"/>
                </a:cubicBezTo>
                <a:lnTo>
                  <a:pt x="1802" y="2288"/>
                </a:lnTo>
                <a:cubicBezTo>
                  <a:pt x="668" y="2922"/>
                  <a:pt x="1" y="4123"/>
                  <a:pt x="68" y="5424"/>
                </a:cubicBezTo>
                <a:cubicBezTo>
                  <a:pt x="34" y="5824"/>
                  <a:pt x="134" y="6258"/>
                  <a:pt x="335" y="6591"/>
                </a:cubicBezTo>
                <a:cubicBezTo>
                  <a:pt x="425" y="6718"/>
                  <a:pt x="545" y="6776"/>
                  <a:pt x="689" y="6776"/>
                </a:cubicBezTo>
                <a:cubicBezTo>
                  <a:pt x="810" y="6776"/>
                  <a:pt x="949" y="6734"/>
                  <a:pt x="1102" y="6658"/>
                </a:cubicBezTo>
                <a:cubicBezTo>
                  <a:pt x="1302" y="6525"/>
                  <a:pt x="1469" y="6358"/>
                  <a:pt x="1602" y="6158"/>
                </a:cubicBezTo>
                <a:cubicBezTo>
                  <a:pt x="1736" y="5957"/>
                  <a:pt x="1836" y="5757"/>
                  <a:pt x="1902" y="5524"/>
                </a:cubicBezTo>
                <a:cubicBezTo>
                  <a:pt x="1936" y="5657"/>
                  <a:pt x="1969" y="5791"/>
                  <a:pt x="2002" y="5924"/>
                </a:cubicBezTo>
                <a:cubicBezTo>
                  <a:pt x="2022" y="5963"/>
                  <a:pt x="2053" y="5979"/>
                  <a:pt x="2089" y="5979"/>
                </a:cubicBezTo>
                <a:cubicBezTo>
                  <a:pt x="2114" y="5979"/>
                  <a:pt x="2142" y="5971"/>
                  <a:pt x="2169" y="5957"/>
                </a:cubicBezTo>
                <a:cubicBezTo>
                  <a:pt x="2369" y="5824"/>
                  <a:pt x="2536" y="5691"/>
                  <a:pt x="2703" y="5557"/>
                </a:cubicBezTo>
                <a:cubicBezTo>
                  <a:pt x="2903" y="5357"/>
                  <a:pt x="3003" y="5224"/>
                  <a:pt x="3003" y="5090"/>
                </a:cubicBezTo>
                <a:cubicBezTo>
                  <a:pt x="3003" y="5023"/>
                  <a:pt x="3003" y="4923"/>
                  <a:pt x="2970" y="4857"/>
                </a:cubicBezTo>
                <a:cubicBezTo>
                  <a:pt x="2970" y="4657"/>
                  <a:pt x="2970" y="4456"/>
                  <a:pt x="2936" y="4256"/>
                </a:cubicBezTo>
                <a:cubicBezTo>
                  <a:pt x="2903" y="4089"/>
                  <a:pt x="2903" y="3823"/>
                  <a:pt x="2903" y="3489"/>
                </a:cubicBezTo>
                <a:lnTo>
                  <a:pt x="2903" y="1388"/>
                </a:lnTo>
                <a:cubicBezTo>
                  <a:pt x="2970" y="954"/>
                  <a:pt x="2836" y="487"/>
                  <a:pt x="2569" y="153"/>
                </a:cubicBezTo>
                <a:cubicBezTo>
                  <a:pt x="2467" y="51"/>
                  <a:pt x="2340" y="0"/>
                  <a:pt x="2184" y="0"/>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80" name="Google Shape;743;p41">
            <a:extLst>
              <a:ext uri="{FF2B5EF4-FFF2-40B4-BE49-F238E27FC236}">
                <a16:creationId xmlns:a16="http://schemas.microsoft.com/office/drawing/2014/main" xmlns="" id="{E94B6C6C-6243-95C8-D773-BDA3332D90F9}"/>
              </a:ext>
            </a:extLst>
          </p:cNvPr>
          <p:cNvSpPr/>
          <p:nvPr/>
        </p:nvSpPr>
        <p:spPr>
          <a:xfrm>
            <a:off x="2398927" y="2598995"/>
            <a:ext cx="46342" cy="112499"/>
          </a:xfrm>
          <a:custGeom>
            <a:avLst/>
            <a:gdLst/>
            <a:ahLst/>
            <a:cxnLst/>
            <a:rect l="l" t="t" r="r" b="b"/>
            <a:pathLst>
              <a:path w="3003" h="7290" extrusionOk="0">
                <a:moveTo>
                  <a:pt x="2472" y="1"/>
                </a:moveTo>
                <a:cubicBezTo>
                  <a:pt x="2375" y="1"/>
                  <a:pt x="2263" y="43"/>
                  <a:pt x="2135" y="122"/>
                </a:cubicBezTo>
                <a:cubicBezTo>
                  <a:pt x="1902" y="256"/>
                  <a:pt x="1702" y="456"/>
                  <a:pt x="1568" y="689"/>
                </a:cubicBezTo>
                <a:cubicBezTo>
                  <a:pt x="1368" y="956"/>
                  <a:pt x="1235" y="1223"/>
                  <a:pt x="1135" y="1557"/>
                </a:cubicBezTo>
                <a:cubicBezTo>
                  <a:pt x="1135" y="1490"/>
                  <a:pt x="1101" y="1390"/>
                  <a:pt x="1101" y="1256"/>
                </a:cubicBezTo>
                <a:cubicBezTo>
                  <a:pt x="1101" y="1156"/>
                  <a:pt x="1068" y="1056"/>
                  <a:pt x="1034" y="956"/>
                </a:cubicBezTo>
                <a:cubicBezTo>
                  <a:pt x="1015" y="917"/>
                  <a:pt x="984" y="901"/>
                  <a:pt x="948" y="901"/>
                </a:cubicBezTo>
                <a:cubicBezTo>
                  <a:pt x="923" y="901"/>
                  <a:pt x="895" y="909"/>
                  <a:pt x="868" y="923"/>
                </a:cubicBezTo>
                <a:cubicBezTo>
                  <a:pt x="668" y="1056"/>
                  <a:pt x="467" y="1190"/>
                  <a:pt x="301" y="1356"/>
                </a:cubicBezTo>
                <a:cubicBezTo>
                  <a:pt x="134" y="1456"/>
                  <a:pt x="34" y="1657"/>
                  <a:pt x="0" y="1857"/>
                </a:cubicBezTo>
                <a:cubicBezTo>
                  <a:pt x="0" y="1890"/>
                  <a:pt x="0" y="2024"/>
                  <a:pt x="34" y="2257"/>
                </a:cubicBezTo>
                <a:cubicBezTo>
                  <a:pt x="67" y="2491"/>
                  <a:pt x="67" y="2857"/>
                  <a:pt x="67" y="3391"/>
                </a:cubicBezTo>
                <a:lnTo>
                  <a:pt x="67" y="7060"/>
                </a:lnTo>
                <a:cubicBezTo>
                  <a:pt x="67" y="7213"/>
                  <a:pt x="111" y="7289"/>
                  <a:pt x="210" y="7289"/>
                </a:cubicBezTo>
                <a:cubicBezTo>
                  <a:pt x="285" y="7289"/>
                  <a:pt x="391" y="7246"/>
                  <a:pt x="534" y="7161"/>
                </a:cubicBezTo>
                <a:lnTo>
                  <a:pt x="801" y="7027"/>
                </a:lnTo>
                <a:cubicBezTo>
                  <a:pt x="934" y="6960"/>
                  <a:pt x="1034" y="6860"/>
                  <a:pt x="1101" y="6760"/>
                </a:cubicBezTo>
                <a:cubicBezTo>
                  <a:pt x="1168" y="6660"/>
                  <a:pt x="1235" y="6527"/>
                  <a:pt x="1235" y="6427"/>
                </a:cubicBezTo>
                <a:lnTo>
                  <a:pt x="1235" y="2457"/>
                </a:lnTo>
                <a:cubicBezTo>
                  <a:pt x="1268" y="2224"/>
                  <a:pt x="1401" y="2024"/>
                  <a:pt x="1602" y="1857"/>
                </a:cubicBezTo>
                <a:cubicBezTo>
                  <a:pt x="1652" y="1823"/>
                  <a:pt x="1693" y="1807"/>
                  <a:pt x="1727" y="1807"/>
                </a:cubicBezTo>
                <a:cubicBezTo>
                  <a:pt x="1760" y="1807"/>
                  <a:pt x="1785" y="1823"/>
                  <a:pt x="1802" y="1857"/>
                </a:cubicBezTo>
                <a:cubicBezTo>
                  <a:pt x="1868" y="1990"/>
                  <a:pt x="1868" y="2157"/>
                  <a:pt x="1868" y="2290"/>
                </a:cubicBezTo>
                <a:lnTo>
                  <a:pt x="1868" y="6026"/>
                </a:lnTo>
                <a:cubicBezTo>
                  <a:pt x="1868" y="6186"/>
                  <a:pt x="1916" y="6262"/>
                  <a:pt x="2018" y="6262"/>
                </a:cubicBezTo>
                <a:cubicBezTo>
                  <a:pt x="2087" y="6262"/>
                  <a:pt x="2181" y="6227"/>
                  <a:pt x="2302" y="6160"/>
                </a:cubicBezTo>
                <a:lnTo>
                  <a:pt x="2536" y="5993"/>
                </a:lnTo>
                <a:cubicBezTo>
                  <a:pt x="2769" y="5893"/>
                  <a:pt x="2936" y="5659"/>
                  <a:pt x="2969" y="5393"/>
                </a:cubicBezTo>
                <a:lnTo>
                  <a:pt x="2969" y="1223"/>
                </a:lnTo>
                <a:cubicBezTo>
                  <a:pt x="3003" y="856"/>
                  <a:pt x="2902" y="489"/>
                  <a:pt x="2736" y="156"/>
                </a:cubicBezTo>
                <a:cubicBezTo>
                  <a:pt x="2666" y="51"/>
                  <a:pt x="2578" y="1"/>
                  <a:pt x="2472" y="1"/>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81" name="Google Shape;744;p41">
            <a:extLst>
              <a:ext uri="{FF2B5EF4-FFF2-40B4-BE49-F238E27FC236}">
                <a16:creationId xmlns:a16="http://schemas.microsoft.com/office/drawing/2014/main" xmlns="" id="{48C430B5-13A6-F236-77D3-89A4F83B2D21}"/>
              </a:ext>
            </a:extLst>
          </p:cNvPr>
          <p:cNvSpPr/>
          <p:nvPr/>
        </p:nvSpPr>
        <p:spPr>
          <a:xfrm>
            <a:off x="2480494" y="2529475"/>
            <a:ext cx="18040" cy="130816"/>
          </a:xfrm>
          <a:custGeom>
            <a:avLst/>
            <a:gdLst/>
            <a:ahLst/>
            <a:cxnLst/>
            <a:rect l="l" t="t" r="r" b="b"/>
            <a:pathLst>
              <a:path w="1169" h="8477" extrusionOk="0">
                <a:moveTo>
                  <a:pt x="1018" y="0"/>
                </a:moveTo>
                <a:cubicBezTo>
                  <a:pt x="949" y="0"/>
                  <a:pt x="856" y="35"/>
                  <a:pt x="735" y="102"/>
                </a:cubicBezTo>
                <a:lnTo>
                  <a:pt x="434" y="269"/>
                </a:lnTo>
                <a:cubicBezTo>
                  <a:pt x="201" y="402"/>
                  <a:pt x="34" y="636"/>
                  <a:pt x="1" y="903"/>
                </a:cubicBezTo>
                <a:lnTo>
                  <a:pt x="1" y="8241"/>
                </a:lnTo>
                <a:cubicBezTo>
                  <a:pt x="1" y="8401"/>
                  <a:pt x="60" y="8477"/>
                  <a:pt x="165" y="8477"/>
                </a:cubicBezTo>
                <a:cubicBezTo>
                  <a:pt x="235" y="8477"/>
                  <a:pt x="327" y="8442"/>
                  <a:pt x="434" y="8375"/>
                </a:cubicBezTo>
                <a:lnTo>
                  <a:pt x="735" y="8208"/>
                </a:lnTo>
                <a:cubicBezTo>
                  <a:pt x="1001" y="8075"/>
                  <a:pt x="1135" y="7841"/>
                  <a:pt x="1168" y="7574"/>
                </a:cubicBezTo>
                <a:lnTo>
                  <a:pt x="1168" y="236"/>
                </a:lnTo>
                <a:cubicBezTo>
                  <a:pt x="1168" y="76"/>
                  <a:pt x="1121" y="0"/>
                  <a:pt x="1018" y="0"/>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82" name="Google Shape;745;p41">
            <a:extLst>
              <a:ext uri="{FF2B5EF4-FFF2-40B4-BE49-F238E27FC236}">
                <a16:creationId xmlns:a16="http://schemas.microsoft.com/office/drawing/2014/main" xmlns="" id="{47304869-2889-C6A0-BC1C-1330AE914F47}"/>
              </a:ext>
            </a:extLst>
          </p:cNvPr>
          <p:cNvSpPr/>
          <p:nvPr/>
        </p:nvSpPr>
        <p:spPr>
          <a:xfrm>
            <a:off x="2532484" y="2490864"/>
            <a:ext cx="44799" cy="139721"/>
          </a:xfrm>
          <a:custGeom>
            <a:avLst/>
            <a:gdLst/>
            <a:ahLst/>
            <a:cxnLst/>
            <a:rect l="l" t="t" r="r" b="b"/>
            <a:pathLst>
              <a:path w="2903" h="9054" extrusionOk="0">
                <a:moveTo>
                  <a:pt x="926" y="1"/>
                </a:moveTo>
                <a:cubicBezTo>
                  <a:pt x="861" y="1"/>
                  <a:pt x="775" y="35"/>
                  <a:pt x="668" y="102"/>
                </a:cubicBezTo>
                <a:lnTo>
                  <a:pt x="401" y="236"/>
                </a:lnTo>
                <a:cubicBezTo>
                  <a:pt x="168" y="369"/>
                  <a:pt x="1" y="603"/>
                  <a:pt x="1" y="870"/>
                </a:cubicBezTo>
                <a:lnTo>
                  <a:pt x="1" y="8842"/>
                </a:lnTo>
                <a:cubicBezTo>
                  <a:pt x="1" y="8986"/>
                  <a:pt x="51" y="9054"/>
                  <a:pt x="168" y="9054"/>
                </a:cubicBezTo>
                <a:cubicBezTo>
                  <a:pt x="241" y="9054"/>
                  <a:pt x="339" y="9027"/>
                  <a:pt x="468" y="8975"/>
                </a:cubicBezTo>
                <a:lnTo>
                  <a:pt x="701" y="8842"/>
                </a:lnTo>
                <a:cubicBezTo>
                  <a:pt x="968" y="8709"/>
                  <a:pt x="1102" y="8475"/>
                  <a:pt x="1135" y="8208"/>
                </a:cubicBezTo>
                <a:lnTo>
                  <a:pt x="1135" y="4205"/>
                </a:lnTo>
                <a:cubicBezTo>
                  <a:pt x="1168" y="4005"/>
                  <a:pt x="1302" y="3772"/>
                  <a:pt x="1502" y="3638"/>
                </a:cubicBezTo>
                <a:cubicBezTo>
                  <a:pt x="1552" y="3605"/>
                  <a:pt x="1594" y="3588"/>
                  <a:pt x="1627" y="3588"/>
                </a:cubicBezTo>
                <a:cubicBezTo>
                  <a:pt x="1660" y="3588"/>
                  <a:pt x="1685" y="3605"/>
                  <a:pt x="1702" y="3638"/>
                </a:cubicBezTo>
                <a:cubicBezTo>
                  <a:pt x="1769" y="3772"/>
                  <a:pt x="1802" y="3905"/>
                  <a:pt x="1769" y="4072"/>
                </a:cubicBezTo>
                <a:lnTo>
                  <a:pt x="1769" y="7808"/>
                </a:lnTo>
                <a:cubicBezTo>
                  <a:pt x="1769" y="7953"/>
                  <a:pt x="1820" y="8034"/>
                  <a:pt x="1932" y="8034"/>
                </a:cubicBezTo>
                <a:cubicBezTo>
                  <a:pt x="1999" y="8034"/>
                  <a:pt x="2089" y="8004"/>
                  <a:pt x="2202" y="7941"/>
                </a:cubicBezTo>
                <a:lnTo>
                  <a:pt x="2436" y="7775"/>
                </a:lnTo>
                <a:cubicBezTo>
                  <a:pt x="2703" y="7675"/>
                  <a:pt x="2869" y="7441"/>
                  <a:pt x="2869" y="7174"/>
                </a:cubicBezTo>
                <a:lnTo>
                  <a:pt x="2869" y="3005"/>
                </a:lnTo>
                <a:cubicBezTo>
                  <a:pt x="2903" y="2638"/>
                  <a:pt x="2836" y="2237"/>
                  <a:pt x="2669" y="1937"/>
                </a:cubicBezTo>
                <a:cubicBezTo>
                  <a:pt x="2578" y="1827"/>
                  <a:pt x="2476" y="1777"/>
                  <a:pt x="2358" y="1777"/>
                </a:cubicBezTo>
                <a:cubicBezTo>
                  <a:pt x="2262" y="1777"/>
                  <a:pt x="2156" y="1810"/>
                  <a:pt x="2036" y="1870"/>
                </a:cubicBezTo>
                <a:cubicBezTo>
                  <a:pt x="1802" y="2004"/>
                  <a:pt x="1635" y="2204"/>
                  <a:pt x="1502" y="2404"/>
                </a:cubicBezTo>
                <a:cubicBezTo>
                  <a:pt x="1335" y="2671"/>
                  <a:pt x="1168" y="2904"/>
                  <a:pt x="1068" y="3205"/>
                </a:cubicBezTo>
                <a:lnTo>
                  <a:pt x="1068" y="236"/>
                </a:lnTo>
                <a:cubicBezTo>
                  <a:pt x="1068" y="77"/>
                  <a:pt x="1021" y="1"/>
                  <a:pt x="926" y="1"/>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83" name="Google Shape;746;p41">
            <a:extLst>
              <a:ext uri="{FF2B5EF4-FFF2-40B4-BE49-F238E27FC236}">
                <a16:creationId xmlns:a16="http://schemas.microsoft.com/office/drawing/2014/main" xmlns="" id="{5EE4797A-ED52-C889-0E1A-30CD8B4CCF54}"/>
              </a:ext>
            </a:extLst>
          </p:cNvPr>
          <p:cNvSpPr/>
          <p:nvPr/>
        </p:nvSpPr>
        <p:spPr>
          <a:xfrm>
            <a:off x="2588594" y="2488935"/>
            <a:ext cx="46867" cy="100817"/>
          </a:xfrm>
          <a:custGeom>
            <a:avLst/>
            <a:gdLst/>
            <a:ahLst/>
            <a:cxnLst/>
            <a:rect l="l" t="t" r="r" b="b"/>
            <a:pathLst>
              <a:path w="3037" h="6533" extrusionOk="0">
                <a:moveTo>
                  <a:pt x="1681" y="1370"/>
                </a:moveTo>
                <a:cubicBezTo>
                  <a:pt x="1781" y="1370"/>
                  <a:pt x="1844" y="1445"/>
                  <a:pt x="1869" y="1595"/>
                </a:cubicBezTo>
                <a:cubicBezTo>
                  <a:pt x="1969" y="1962"/>
                  <a:pt x="2002" y="2329"/>
                  <a:pt x="1969" y="2696"/>
                </a:cubicBezTo>
                <a:lnTo>
                  <a:pt x="1135" y="3163"/>
                </a:lnTo>
                <a:cubicBezTo>
                  <a:pt x="1135" y="2729"/>
                  <a:pt x="1202" y="2329"/>
                  <a:pt x="1268" y="1895"/>
                </a:cubicBezTo>
                <a:cubicBezTo>
                  <a:pt x="1302" y="1695"/>
                  <a:pt x="1402" y="1528"/>
                  <a:pt x="1568" y="1395"/>
                </a:cubicBezTo>
                <a:cubicBezTo>
                  <a:pt x="1610" y="1378"/>
                  <a:pt x="1648" y="1370"/>
                  <a:pt x="1681" y="1370"/>
                </a:cubicBezTo>
                <a:close/>
                <a:moveTo>
                  <a:pt x="2112" y="1"/>
                </a:moveTo>
                <a:cubicBezTo>
                  <a:pt x="1959" y="1"/>
                  <a:pt x="1789" y="54"/>
                  <a:pt x="1602" y="161"/>
                </a:cubicBezTo>
                <a:cubicBezTo>
                  <a:pt x="1068" y="494"/>
                  <a:pt x="668" y="961"/>
                  <a:pt x="434" y="1562"/>
                </a:cubicBezTo>
                <a:cubicBezTo>
                  <a:pt x="134" y="2396"/>
                  <a:pt x="1" y="3296"/>
                  <a:pt x="34" y="4197"/>
                </a:cubicBezTo>
                <a:cubicBezTo>
                  <a:pt x="34" y="5198"/>
                  <a:pt x="167" y="5898"/>
                  <a:pt x="434" y="6265"/>
                </a:cubicBezTo>
                <a:cubicBezTo>
                  <a:pt x="592" y="6440"/>
                  <a:pt x="777" y="6533"/>
                  <a:pt x="1000" y="6533"/>
                </a:cubicBezTo>
                <a:cubicBezTo>
                  <a:pt x="1201" y="6533"/>
                  <a:pt x="1433" y="6457"/>
                  <a:pt x="1702" y="6298"/>
                </a:cubicBezTo>
                <a:cubicBezTo>
                  <a:pt x="1902" y="6198"/>
                  <a:pt x="2069" y="6098"/>
                  <a:pt x="2202" y="5932"/>
                </a:cubicBezTo>
                <a:cubicBezTo>
                  <a:pt x="2369" y="5765"/>
                  <a:pt x="2536" y="5598"/>
                  <a:pt x="2669" y="5398"/>
                </a:cubicBezTo>
                <a:cubicBezTo>
                  <a:pt x="2803" y="5231"/>
                  <a:pt x="2869" y="5031"/>
                  <a:pt x="2869" y="4831"/>
                </a:cubicBezTo>
                <a:cubicBezTo>
                  <a:pt x="2869" y="4731"/>
                  <a:pt x="2836" y="4631"/>
                  <a:pt x="2803" y="4564"/>
                </a:cubicBezTo>
                <a:cubicBezTo>
                  <a:pt x="2769" y="4430"/>
                  <a:pt x="2736" y="4330"/>
                  <a:pt x="2669" y="4264"/>
                </a:cubicBezTo>
                <a:cubicBezTo>
                  <a:pt x="2620" y="4215"/>
                  <a:pt x="2572" y="4184"/>
                  <a:pt x="2536" y="4184"/>
                </a:cubicBezTo>
                <a:cubicBezTo>
                  <a:pt x="2523" y="4184"/>
                  <a:pt x="2511" y="4188"/>
                  <a:pt x="2502" y="4197"/>
                </a:cubicBezTo>
                <a:cubicBezTo>
                  <a:pt x="2436" y="4230"/>
                  <a:pt x="2369" y="4297"/>
                  <a:pt x="2336" y="4364"/>
                </a:cubicBezTo>
                <a:cubicBezTo>
                  <a:pt x="2236" y="4497"/>
                  <a:pt x="2169" y="4597"/>
                  <a:pt x="2069" y="4697"/>
                </a:cubicBezTo>
                <a:cubicBezTo>
                  <a:pt x="1969" y="4797"/>
                  <a:pt x="1869" y="4864"/>
                  <a:pt x="1769" y="4931"/>
                </a:cubicBezTo>
                <a:cubicBezTo>
                  <a:pt x="1685" y="4981"/>
                  <a:pt x="1610" y="5006"/>
                  <a:pt x="1543" y="5006"/>
                </a:cubicBezTo>
                <a:cubicBezTo>
                  <a:pt x="1477" y="5006"/>
                  <a:pt x="1418" y="4981"/>
                  <a:pt x="1368" y="4931"/>
                </a:cubicBezTo>
                <a:cubicBezTo>
                  <a:pt x="1235" y="4731"/>
                  <a:pt x="1168" y="4464"/>
                  <a:pt x="1168" y="4197"/>
                </a:cubicBezTo>
                <a:lnTo>
                  <a:pt x="2603" y="3363"/>
                </a:lnTo>
                <a:cubicBezTo>
                  <a:pt x="2703" y="3263"/>
                  <a:pt x="2803" y="3096"/>
                  <a:pt x="2836" y="2963"/>
                </a:cubicBezTo>
                <a:cubicBezTo>
                  <a:pt x="2903" y="2796"/>
                  <a:pt x="2969" y="2629"/>
                  <a:pt x="2969" y="2462"/>
                </a:cubicBezTo>
                <a:cubicBezTo>
                  <a:pt x="3036" y="1729"/>
                  <a:pt x="2936" y="1028"/>
                  <a:pt x="2669" y="361"/>
                </a:cubicBezTo>
                <a:cubicBezTo>
                  <a:pt x="2529" y="121"/>
                  <a:pt x="2341" y="1"/>
                  <a:pt x="2112" y="1"/>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84" name="Google Shape;747;p41">
            <a:extLst>
              <a:ext uri="{FF2B5EF4-FFF2-40B4-BE49-F238E27FC236}">
                <a16:creationId xmlns:a16="http://schemas.microsoft.com/office/drawing/2014/main" xmlns="" id="{0DBB9F8C-9B9A-D386-BBBA-7FA2D532E6E0}"/>
              </a:ext>
            </a:extLst>
          </p:cNvPr>
          <p:cNvSpPr/>
          <p:nvPr/>
        </p:nvSpPr>
        <p:spPr>
          <a:xfrm>
            <a:off x="2646248" y="2425448"/>
            <a:ext cx="25247" cy="136032"/>
          </a:xfrm>
          <a:custGeom>
            <a:avLst/>
            <a:gdLst/>
            <a:ahLst/>
            <a:cxnLst/>
            <a:rect l="l" t="t" r="r" b="b"/>
            <a:pathLst>
              <a:path w="1636" h="8815" extrusionOk="0">
                <a:moveTo>
                  <a:pt x="938" y="1"/>
                </a:moveTo>
                <a:cubicBezTo>
                  <a:pt x="862" y="1"/>
                  <a:pt x="760" y="36"/>
                  <a:pt x="634" y="105"/>
                </a:cubicBezTo>
                <a:lnTo>
                  <a:pt x="434" y="205"/>
                </a:lnTo>
                <a:cubicBezTo>
                  <a:pt x="167" y="339"/>
                  <a:pt x="1" y="572"/>
                  <a:pt x="1" y="839"/>
                </a:cubicBezTo>
                <a:lnTo>
                  <a:pt x="1" y="7510"/>
                </a:lnTo>
                <a:cubicBezTo>
                  <a:pt x="1" y="8389"/>
                  <a:pt x="171" y="8814"/>
                  <a:pt x="525" y="8814"/>
                </a:cubicBezTo>
                <a:cubicBezTo>
                  <a:pt x="642" y="8814"/>
                  <a:pt x="778" y="8769"/>
                  <a:pt x="935" y="8678"/>
                </a:cubicBezTo>
                <a:cubicBezTo>
                  <a:pt x="1135" y="8578"/>
                  <a:pt x="1302" y="8444"/>
                  <a:pt x="1435" y="8278"/>
                </a:cubicBezTo>
                <a:cubicBezTo>
                  <a:pt x="1568" y="8111"/>
                  <a:pt x="1635" y="7944"/>
                  <a:pt x="1635" y="7744"/>
                </a:cubicBezTo>
                <a:cubicBezTo>
                  <a:pt x="1635" y="7544"/>
                  <a:pt x="1635" y="7377"/>
                  <a:pt x="1602" y="7210"/>
                </a:cubicBezTo>
                <a:cubicBezTo>
                  <a:pt x="1546" y="7071"/>
                  <a:pt x="1514" y="7002"/>
                  <a:pt x="1466" y="7002"/>
                </a:cubicBezTo>
                <a:cubicBezTo>
                  <a:pt x="1456" y="7002"/>
                  <a:pt x="1446" y="7004"/>
                  <a:pt x="1435" y="7010"/>
                </a:cubicBezTo>
                <a:cubicBezTo>
                  <a:pt x="1402" y="7010"/>
                  <a:pt x="1368" y="7043"/>
                  <a:pt x="1368" y="7077"/>
                </a:cubicBezTo>
                <a:cubicBezTo>
                  <a:pt x="1335" y="7110"/>
                  <a:pt x="1302" y="7143"/>
                  <a:pt x="1268" y="7143"/>
                </a:cubicBezTo>
                <a:cubicBezTo>
                  <a:pt x="1235" y="7177"/>
                  <a:pt x="1210" y="7193"/>
                  <a:pt x="1189" y="7193"/>
                </a:cubicBezTo>
                <a:cubicBezTo>
                  <a:pt x="1168" y="7193"/>
                  <a:pt x="1152" y="7177"/>
                  <a:pt x="1135" y="7143"/>
                </a:cubicBezTo>
                <a:cubicBezTo>
                  <a:pt x="1101" y="7077"/>
                  <a:pt x="1068" y="6977"/>
                  <a:pt x="1101" y="6877"/>
                </a:cubicBezTo>
                <a:lnTo>
                  <a:pt x="1101" y="205"/>
                </a:lnTo>
                <a:cubicBezTo>
                  <a:pt x="1101" y="69"/>
                  <a:pt x="1045" y="1"/>
                  <a:pt x="938" y="1"/>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85" name="Google Shape;748;p41">
            <a:extLst>
              <a:ext uri="{FF2B5EF4-FFF2-40B4-BE49-F238E27FC236}">
                <a16:creationId xmlns:a16="http://schemas.microsoft.com/office/drawing/2014/main" xmlns="" id="{96EAA022-1A61-5652-E580-9A88ABB4064A}"/>
              </a:ext>
            </a:extLst>
          </p:cNvPr>
          <p:cNvSpPr/>
          <p:nvPr/>
        </p:nvSpPr>
        <p:spPr>
          <a:xfrm>
            <a:off x="2679195" y="2434846"/>
            <a:ext cx="47376" cy="146218"/>
          </a:xfrm>
          <a:custGeom>
            <a:avLst/>
            <a:gdLst/>
            <a:ahLst/>
            <a:cxnLst/>
            <a:rect l="l" t="t" r="r" b="b"/>
            <a:pathLst>
              <a:path w="3070" h="9475" extrusionOk="0">
                <a:moveTo>
                  <a:pt x="1641" y="1673"/>
                </a:moveTo>
                <a:cubicBezTo>
                  <a:pt x="1715" y="1673"/>
                  <a:pt x="1785" y="1754"/>
                  <a:pt x="1835" y="1931"/>
                </a:cubicBezTo>
                <a:cubicBezTo>
                  <a:pt x="1902" y="2331"/>
                  <a:pt x="1935" y="2765"/>
                  <a:pt x="1935" y="3199"/>
                </a:cubicBezTo>
                <a:cubicBezTo>
                  <a:pt x="1935" y="3666"/>
                  <a:pt x="1902" y="4133"/>
                  <a:pt x="1835" y="4600"/>
                </a:cubicBezTo>
                <a:cubicBezTo>
                  <a:pt x="1802" y="4833"/>
                  <a:pt x="1668" y="5067"/>
                  <a:pt x="1502" y="5200"/>
                </a:cubicBezTo>
                <a:cubicBezTo>
                  <a:pt x="1452" y="5234"/>
                  <a:pt x="1393" y="5250"/>
                  <a:pt x="1339" y="5250"/>
                </a:cubicBezTo>
                <a:cubicBezTo>
                  <a:pt x="1285" y="5250"/>
                  <a:pt x="1235" y="5234"/>
                  <a:pt x="1201" y="5200"/>
                </a:cubicBezTo>
                <a:lnTo>
                  <a:pt x="1201" y="2365"/>
                </a:lnTo>
                <a:cubicBezTo>
                  <a:pt x="1235" y="2098"/>
                  <a:pt x="1368" y="1864"/>
                  <a:pt x="1568" y="1698"/>
                </a:cubicBezTo>
                <a:cubicBezTo>
                  <a:pt x="1593" y="1681"/>
                  <a:pt x="1617" y="1673"/>
                  <a:pt x="1641" y="1673"/>
                </a:cubicBezTo>
                <a:close/>
                <a:moveTo>
                  <a:pt x="2217" y="0"/>
                </a:moveTo>
                <a:cubicBezTo>
                  <a:pt x="2115" y="0"/>
                  <a:pt x="2014" y="34"/>
                  <a:pt x="1935" y="97"/>
                </a:cubicBezTo>
                <a:cubicBezTo>
                  <a:pt x="1735" y="197"/>
                  <a:pt x="1568" y="363"/>
                  <a:pt x="1468" y="597"/>
                </a:cubicBezTo>
                <a:cubicBezTo>
                  <a:pt x="1335" y="830"/>
                  <a:pt x="1235" y="1064"/>
                  <a:pt x="1168" y="1364"/>
                </a:cubicBezTo>
                <a:cubicBezTo>
                  <a:pt x="1135" y="1197"/>
                  <a:pt x="1101" y="1031"/>
                  <a:pt x="1068" y="897"/>
                </a:cubicBezTo>
                <a:cubicBezTo>
                  <a:pt x="1025" y="832"/>
                  <a:pt x="982" y="796"/>
                  <a:pt x="930" y="796"/>
                </a:cubicBezTo>
                <a:cubicBezTo>
                  <a:pt x="901" y="796"/>
                  <a:pt x="870" y="807"/>
                  <a:pt x="834" y="830"/>
                </a:cubicBezTo>
                <a:cubicBezTo>
                  <a:pt x="668" y="930"/>
                  <a:pt x="468" y="1097"/>
                  <a:pt x="301" y="1231"/>
                </a:cubicBezTo>
                <a:cubicBezTo>
                  <a:pt x="101" y="1431"/>
                  <a:pt x="1" y="1564"/>
                  <a:pt x="1" y="1698"/>
                </a:cubicBezTo>
                <a:cubicBezTo>
                  <a:pt x="1" y="1764"/>
                  <a:pt x="34" y="1831"/>
                  <a:pt x="34" y="1931"/>
                </a:cubicBezTo>
                <a:cubicBezTo>
                  <a:pt x="67" y="2131"/>
                  <a:pt x="67" y="2331"/>
                  <a:pt x="67" y="2498"/>
                </a:cubicBezTo>
                <a:lnTo>
                  <a:pt x="67" y="3299"/>
                </a:lnTo>
                <a:lnTo>
                  <a:pt x="67" y="9270"/>
                </a:lnTo>
                <a:cubicBezTo>
                  <a:pt x="67" y="9406"/>
                  <a:pt x="124" y="9474"/>
                  <a:pt x="231" y="9474"/>
                </a:cubicBezTo>
                <a:cubicBezTo>
                  <a:pt x="307" y="9474"/>
                  <a:pt x="409" y="9439"/>
                  <a:pt x="534" y="9370"/>
                </a:cubicBezTo>
                <a:lnTo>
                  <a:pt x="768" y="9236"/>
                </a:lnTo>
                <a:cubicBezTo>
                  <a:pt x="1001" y="9136"/>
                  <a:pt x="1201" y="8903"/>
                  <a:pt x="1201" y="8603"/>
                </a:cubicBezTo>
                <a:lnTo>
                  <a:pt x="1201" y="6368"/>
                </a:lnTo>
                <a:cubicBezTo>
                  <a:pt x="1301" y="6434"/>
                  <a:pt x="1410" y="6468"/>
                  <a:pt x="1518" y="6468"/>
                </a:cubicBezTo>
                <a:cubicBezTo>
                  <a:pt x="1627" y="6468"/>
                  <a:pt x="1735" y="6434"/>
                  <a:pt x="1835" y="6368"/>
                </a:cubicBezTo>
                <a:cubicBezTo>
                  <a:pt x="2269" y="6034"/>
                  <a:pt x="2602" y="5567"/>
                  <a:pt x="2736" y="5033"/>
                </a:cubicBezTo>
                <a:cubicBezTo>
                  <a:pt x="2969" y="4233"/>
                  <a:pt x="3069" y="3399"/>
                  <a:pt x="3069" y="2565"/>
                </a:cubicBezTo>
                <a:cubicBezTo>
                  <a:pt x="3069" y="2031"/>
                  <a:pt x="3036" y="1464"/>
                  <a:pt x="2936" y="964"/>
                </a:cubicBezTo>
                <a:cubicBezTo>
                  <a:pt x="2869" y="630"/>
                  <a:pt x="2736" y="330"/>
                  <a:pt x="2536" y="130"/>
                </a:cubicBezTo>
                <a:cubicBezTo>
                  <a:pt x="2448" y="42"/>
                  <a:pt x="2332" y="0"/>
                  <a:pt x="2217" y="0"/>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86" name="Google Shape;749;p41">
            <a:extLst>
              <a:ext uri="{FF2B5EF4-FFF2-40B4-BE49-F238E27FC236}">
                <a16:creationId xmlns:a16="http://schemas.microsoft.com/office/drawing/2014/main" xmlns="" id="{E6EDD78A-2F93-53F5-3C6D-EFC40D8EB9B0}"/>
              </a:ext>
            </a:extLst>
          </p:cNvPr>
          <p:cNvSpPr/>
          <p:nvPr/>
        </p:nvSpPr>
        <p:spPr>
          <a:xfrm>
            <a:off x="2752806" y="2387547"/>
            <a:ext cx="45833" cy="145955"/>
          </a:xfrm>
          <a:custGeom>
            <a:avLst/>
            <a:gdLst/>
            <a:ahLst/>
            <a:cxnLst/>
            <a:rect l="l" t="t" r="r" b="b"/>
            <a:pathLst>
              <a:path w="2970" h="9458" extrusionOk="0">
                <a:moveTo>
                  <a:pt x="2853" y="1"/>
                </a:moveTo>
                <a:cubicBezTo>
                  <a:pt x="2778" y="1"/>
                  <a:pt x="2669" y="43"/>
                  <a:pt x="2536" y="126"/>
                </a:cubicBezTo>
                <a:lnTo>
                  <a:pt x="2336" y="259"/>
                </a:lnTo>
                <a:cubicBezTo>
                  <a:pt x="2135" y="326"/>
                  <a:pt x="1969" y="493"/>
                  <a:pt x="1935" y="726"/>
                </a:cubicBezTo>
                <a:lnTo>
                  <a:pt x="1635" y="3262"/>
                </a:lnTo>
                <a:cubicBezTo>
                  <a:pt x="1602" y="3428"/>
                  <a:pt x="1602" y="3695"/>
                  <a:pt x="1568" y="4096"/>
                </a:cubicBezTo>
                <a:cubicBezTo>
                  <a:pt x="1535" y="4162"/>
                  <a:pt x="1535" y="4362"/>
                  <a:pt x="1502" y="4629"/>
                </a:cubicBezTo>
                <a:lnTo>
                  <a:pt x="1468" y="4629"/>
                </a:lnTo>
                <a:cubicBezTo>
                  <a:pt x="1435" y="4062"/>
                  <a:pt x="1368" y="3662"/>
                  <a:pt x="1368" y="3428"/>
                </a:cubicBezTo>
                <a:lnTo>
                  <a:pt x="1068" y="1227"/>
                </a:lnTo>
                <a:cubicBezTo>
                  <a:pt x="1068" y="1127"/>
                  <a:pt x="1035" y="1093"/>
                  <a:pt x="968" y="1093"/>
                </a:cubicBezTo>
                <a:cubicBezTo>
                  <a:pt x="868" y="1093"/>
                  <a:pt x="768" y="1127"/>
                  <a:pt x="701" y="1193"/>
                </a:cubicBezTo>
                <a:lnTo>
                  <a:pt x="368" y="1394"/>
                </a:lnTo>
                <a:cubicBezTo>
                  <a:pt x="134" y="1527"/>
                  <a:pt x="1" y="1694"/>
                  <a:pt x="1" y="1861"/>
                </a:cubicBezTo>
                <a:cubicBezTo>
                  <a:pt x="1" y="1927"/>
                  <a:pt x="34" y="2027"/>
                  <a:pt x="34" y="2094"/>
                </a:cubicBezTo>
                <a:lnTo>
                  <a:pt x="901" y="6364"/>
                </a:lnTo>
                <a:cubicBezTo>
                  <a:pt x="935" y="6464"/>
                  <a:pt x="935" y="6531"/>
                  <a:pt x="1001" y="6531"/>
                </a:cubicBezTo>
                <a:cubicBezTo>
                  <a:pt x="1035" y="6531"/>
                  <a:pt x="1101" y="6497"/>
                  <a:pt x="1168" y="6464"/>
                </a:cubicBezTo>
                <a:lnTo>
                  <a:pt x="1168" y="6464"/>
                </a:lnTo>
                <a:lnTo>
                  <a:pt x="734" y="9132"/>
                </a:lnTo>
                <a:cubicBezTo>
                  <a:pt x="734" y="9199"/>
                  <a:pt x="734" y="9266"/>
                  <a:pt x="734" y="9333"/>
                </a:cubicBezTo>
                <a:cubicBezTo>
                  <a:pt x="734" y="9416"/>
                  <a:pt x="768" y="9458"/>
                  <a:pt x="835" y="9458"/>
                </a:cubicBezTo>
                <a:cubicBezTo>
                  <a:pt x="901" y="9458"/>
                  <a:pt x="1001" y="9416"/>
                  <a:pt x="1135" y="9333"/>
                </a:cubicBezTo>
                <a:lnTo>
                  <a:pt x="1302" y="9266"/>
                </a:lnTo>
                <a:cubicBezTo>
                  <a:pt x="1502" y="9166"/>
                  <a:pt x="1635" y="8999"/>
                  <a:pt x="1702" y="8799"/>
                </a:cubicBezTo>
                <a:lnTo>
                  <a:pt x="2969" y="360"/>
                </a:lnTo>
                <a:lnTo>
                  <a:pt x="2969" y="126"/>
                </a:lnTo>
                <a:cubicBezTo>
                  <a:pt x="2969" y="43"/>
                  <a:pt x="2928" y="1"/>
                  <a:pt x="2853" y="1"/>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87" name="Google Shape;750;p41">
            <a:extLst>
              <a:ext uri="{FF2B5EF4-FFF2-40B4-BE49-F238E27FC236}">
                <a16:creationId xmlns:a16="http://schemas.microsoft.com/office/drawing/2014/main" xmlns="" id="{A30DE204-D89B-24FA-7EB6-20FCA60F4FB0}"/>
              </a:ext>
            </a:extLst>
          </p:cNvPr>
          <p:cNvSpPr/>
          <p:nvPr/>
        </p:nvSpPr>
        <p:spPr>
          <a:xfrm>
            <a:off x="2805320" y="2364137"/>
            <a:ext cx="47885" cy="101125"/>
          </a:xfrm>
          <a:custGeom>
            <a:avLst/>
            <a:gdLst/>
            <a:ahLst/>
            <a:cxnLst/>
            <a:rect l="l" t="t" r="r" b="b"/>
            <a:pathLst>
              <a:path w="3103" h="6553" extrusionOk="0">
                <a:moveTo>
                  <a:pt x="1662" y="1485"/>
                </a:moveTo>
                <a:cubicBezTo>
                  <a:pt x="1749" y="1485"/>
                  <a:pt x="1818" y="1560"/>
                  <a:pt x="1868" y="1710"/>
                </a:cubicBezTo>
                <a:cubicBezTo>
                  <a:pt x="1935" y="2143"/>
                  <a:pt x="1968" y="2577"/>
                  <a:pt x="1968" y="3044"/>
                </a:cubicBezTo>
                <a:cubicBezTo>
                  <a:pt x="1968" y="3511"/>
                  <a:pt x="1935" y="3978"/>
                  <a:pt x="1868" y="4445"/>
                </a:cubicBezTo>
                <a:cubicBezTo>
                  <a:pt x="1835" y="4679"/>
                  <a:pt x="1735" y="4879"/>
                  <a:pt x="1568" y="5012"/>
                </a:cubicBezTo>
                <a:cubicBezTo>
                  <a:pt x="1518" y="5042"/>
                  <a:pt x="1474" y="5057"/>
                  <a:pt x="1435" y="5057"/>
                </a:cubicBezTo>
                <a:cubicBezTo>
                  <a:pt x="1344" y="5057"/>
                  <a:pt x="1281" y="4975"/>
                  <a:pt x="1234" y="4812"/>
                </a:cubicBezTo>
                <a:cubicBezTo>
                  <a:pt x="1168" y="4378"/>
                  <a:pt x="1134" y="3945"/>
                  <a:pt x="1134" y="3511"/>
                </a:cubicBezTo>
                <a:cubicBezTo>
                  <a:pt x="1134" y="3011"/>
                  <a:pt x="1168" y="2544"/>
                  <a:pt x="1234" y="2077"/>
                </a:cubicBezTo>
                <a:cubicBezTo>
                  <a:pt x="1268" y="1843"/>
                  <a:pt x="1368" y="1643"/>
                  <a:pt x="1568" y="1510"/>
                </a:cubicBezTo>
                <a:cubicBezTo>
                  <a:pt x="1601" y="1493"/>
                  <a:pt x="1632" y="1485"/>
                  <a:pt x="1662" y="1485"/>
                </a:cubicBezTo>
                <a:close/>
                <a:moveTo>
                  <a:pt x="2127" y="0"/>
                </a:moveTo>
                <a:cubicBezTo>
                  <a:pt x="1950" y="0"/>
                  <a:pt x="1752" y="59"/>
                  <a:pt x="1534" y="175"/>
                </a:cubicBezTo>
                <a:cubicBezTo>
                  <a:pt x="1001" y="509"/>
                  <a:pt x="600" y="1043"/>
                  <a:pt x="400" y="1643"/>
                </a:cubicBezTo>
                <a:cubicBezTo>
                  <a:pt x="133" y="2444"/>
                  <a:pt x="0" y="3278"/>
                  <a:pt x="33" y="4145"/>
                </a:cubicBezTo>
                <a:cubicBezTo>
                  <a:pt x="33" y="5146"/>
                  <a:pt x="167" y="5846"/>
                  <a:pt x="400" y="6213"/>
                </a:cubicBezTo>
                <a:cubicBezTo>
                  <a:pt x="554" y="6443"/>
                  <a:pt x="741" y="6552"/>
                  <a:pt x="967" y="6552"/>
                </a:cubicBezTo>
                <a:cubicBezTo>
                  <a:pt x="1134" y="6552"/>
                  <a:pt x="1322" y="6493"/>
                  <a:pt x="1534" y="6380"/>
                </a:cubicBezTo>
                <a:cubicBezTo>
                  <a:pt x="2068" y="6046"/>
                  <a:pt x="2502" y="5546"/>
                  <a:pt x="2702" y="4945"/>
                </a:cubicBezTo>
                <a:cubicBezTo>
                  <a:pt x="2969" y="4111"/>
                  <a:pt x="3102" y="3278"/>
                  <a:pt x="3069" y="2410"/>
                </a:cubicBezTo>
                <a:cubicBezTo>
                  <a:pt x="3069" y="1376"/>
                  <a:pt x="2969" y="709"/>
                  <a:pt x="2702" y="309"/>
                </a:cubicBezTo>
                <a:cubicBezTo>
                  <a:pt x="2551" y="101"/>
                  <a:pt x="2357" y="0"/>
                  <a:pt x="2127" y="0"/>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88" name="Google Shape;751;p41">
            <a:extLst>
              <a:ext uri="{FF2B5EF4-FFF2-40B4-BE49-F238E27FC236}">
                <a16:creationId xmlns:a16="http://schemas.microsoft.com/office/drawing/2014/main" xmlns="" id="{E460AD58-83C2-35CE-F362-30AA975DE1A1}"/>
              </a:ext>
            </a:extLst>
          </p:cNvPr>
          <p:cNvSpPr/>
          <p:nvPr/>
        </p:nvSpPr>
        <p:spPr>
          <a:xfrm>
            <a:off x="2864517" y="2324076"/>
            <a:ext cx="45308" cy="112298"/>
          </a:xfrm>
          <a:custGeom>
            <a:avLst/>
            <a:gdLst/>
            <a:ahLst/>
            <a:cxnLst/>
            <a:rect l="l" t="t" r="r" b="b"/>
            <a:pathLst>
              <a:path w="2936" h="7277" extrusionOk="0">
                <a:moveTo>
                  <a:pt x="2719" y="1"/>
                </a:moveTo>
                <a:cubicBezTo>
                  <a:pt x="2650" y="1"/>
                  <a:pt x="2556" y="35"/>
                  <a:pt x="2435" y="103"/>
                </a:cubicBezTo>
                <a:lnTo>
                  <a:pt x="2202" y="270"/>
                </a:lnTo>
                <a:cubicBezTo>
                  <a:pt x="2068" y="336"/>
                  <a:pt x="1968" y="403"/>
                  <a:pt x="1868" y="536"/>
                </a:cubicBezTo>
                <a:cubicBezTo>
                  <a:pt x="1801" y="636"/>
                  <a:pt x="1768" y="737"/>
                  <a:pt x="1768" y="870"/>
                </a:cubicBezTo>
                <a:lnTo>
                  <a:pt x="1768" y="4873"/>
                </a:lnTo>
                <a:cubicBezTo>
                  <a:pt x="1701" y="5106"/>
                  <a:pt x="1568" y="5306"/>
                  <a:pt x="1401" y="5473"/>
                </a:cubicBezTo>
                <a:cubicBezTo>
                  <a:pt x="1351" y="5507"/>
                  <a:pt x="1301" y="5523"/>
                  <a:pt x="1259" y="5523"/>
                </a:cubicBezTo>
                <a:cubicBezTo>
                  <a:pt x="1218" y="5523"/>
                  <a:pt x="1184" y="5507"/>
                  <a:pt x="1168" y="5473"/>
                </a:cubicBezTo>
                <a:cubicBezTo>
                  <a:pt x="1134" y="5340"/>
                  <a:pt x="1101" y="5173"/>
                  <a:pt x="1101" y="5040"/>
                </a:cubicBezTo>
                <a:lnTo>
                  <a:pt x="1101" y="1237"/>
                </a:lnTo>
                <a:cubicBezTo>
                  <a:pt x="1101" y="1101"/>
                  <a:pt x="1067" y="1033"/>
                  <a:pt x="979" y="1033"/>
                </a:cubicBezTo>
                <a:cubicBezTo>
                  <a:pt x="916" y="1033"/>
                  <a:pt x="826" y="1067"/>
                  <a:pt x="701" y="1137"/>
                </a:cubicBezTo>
                <a:lnTo>
                  <a:pt x="434" y="1270"/>
                </a:lnTo>
                <a:cubicBezTo>
                  <a:pt x="200" y="1370"/>
                  <a:pt x="33" y="1637"/>
                  <a:pt x="33" y="1904"/>
                </a:cubicBezTo>
                <a:lnTo>
                  <a:pt x="33" y="6074"/>
                </a:lnTo>
                <a:cubicBezTo>
                  <a:pt x="0" y="6441"/>
                  <a:pt x="67" y="6808"/>
                  <a:pt x="234" y="7141"/>
                </a:cubicBezTo>
                <a:cubicBezTo>
                  <a:pt x="328" y="7235"/>
                  <a:pt x="432" y="7276"/>
                  <a:pt x="547" y="7276"/>
                </a:cubicBezTo>
                <a:cubicBezTo>
                  <a:pt x="637" y="7276"/>
                  <a:pt x="732" y="7251"/>
                  <a:pt x="834" y="7208"/>
                </a:cubicBezTo>
                <a:cubicBezTo>
                  <a:pt x="1068" y="7041"/>
                  <a:pt x="1234" y="6874"/>
                  <a:pt x="1368" y="6641"/>
                </a:cubicBezTo>
                <a:cubicBezTo>
                  <a:pt x="1535" y="6374"/>
                  <a:pt x="1701" y="6074"/>
                  <a:pt x="1801" y="5773"/>
                </a:cubicBezTo>
                <a:cubicBezTo>
                  <a:pt x="1801" y="5840"/>
                  <a:pt x="1835" y="5940"/>
                  <a:pt x="1835" y="6074"/>
                </a:cubicBezTo>
                <a:cubicBezTo>
                  <a:pt x="1835" y="6174"/>
                  <a:pt x="1868" y="6274"/>
                  <a:pt x="1901" y="6374"/>
                </a:cubicBezTo>
                <a:cubicBezTo>
                  <a:pt x="1918" y="6391"/>
                  <a:pt x="1943" y="6399"/>
                  <a:pt x="1972" y="6399"/>
                </a:cubicBezTo>
                <a:cubicBezTo>
                  <a:pt x="2002" y="6399"/>
                  <a:pt x="2035" y="6391"/>
                  <a:pt x="2068" y="6374"/>
                </a:cubicBezTo>
                <a:cubicBezTo>
                  <a:pt x="2268" y="6240"/>
                  <a:pt x="2469" y="6107"/>
                  <a:pt x="2635" y="5940"/>
                </a:cubicBezTo>
                <a:cubicBezTo>
                  <a:pt x="2835" y="5773"/>
                  <a:pt x="2936" y="5607"/>
                  <a:pt x="2936" y="5473"/>
                </a:cubicBezTo>
                <a:cubicBezTo>
                  <a:pt x="2936" y="5407"/>
                  <a:pt x="2936" y="5273"/>
                  <a:pt x="2902" y="5040"/>
                </a:cubicBezTo>
                <a:cubicBezTo>
                  <a:pt x="2869" y="4839"/>
                  <a:pt x="2869" y="4439"/>
                  <a:pt x="2869" y="3905"/>
                </a:cubicBezTo>
                <a:lnTo>
                  <a:pt x="2869" y="236"/>
                </a:lnTo>
                <a:cubicBezTo>
                  <a:pt x="2869" y="77"/>
                  <a:pt x="2821" y="1"/>
                  <a:pt x="2719" y="1"/>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ysClr val="windowText" lastClr="000000"/>
              </a:solidFill>
              <a:effectLst/>
              <a:highlight>
                <a:srgbClr val="000000"/>
              </a:highlight>
              <a:uLnTx/>
              <a:uFillTx/>
            </a:endParaRPr>
          </a:p>
        </p:txBody>
      </p:sp>
      <p:sp>
        <p:nvSpPr>
          <p:cNvPr id="389" name="Google Shape;752;p41">
            <a:extLst>
              <a:ext uri="{FF2B5EF4-FFF2-40B4-BE49-F238E27FC236}">
                <a16:creationId xmlns:a16="http://schemas.microsoft.com/office/drawing/2014/main" xmlns="" id="{AAC82889-57C5-85E8-981A-A5247B67C2F7}"/>
              </a:ext>
            </a:extLst>
          </p:cNvPr>
          <p:cNvSpPr/>
          <p:nvPr/>
        </p:nvSpPr>
        <p:spPr>
          <a:xfrm>
            <a:off x="2919594" y="2267965"/>
            <a:ext cx="43256" cy="134057"/>
          </a:xfrm>
          <a:custGeom>
            <a:avLst/>
            <a:gdLst/>
            <a:ahLst/>
            <a:cxnLst/>
            <a:rect l="l" t="t" r="r" b="b"/>
            <a:pathLst>
              <a:path w="2803" h="8687" extrusionOk="0">
                <a:moveTo>
                  <a:pt x="1997" y="1"/>
                </a:moveTo>
                <a:cubicBezTo>
                  <a:pt x="1790" y="1"/>
                  <a:pt x="1547" y="77"/>
                  <a:pt x="1268" y="236"/>
                </a:cubicBezTo>
                <a:cubicBezTo>
                  <a:pt x="1068" y="336"/>
                  <a:pt x="868" y="503"/>
                  <a:pt x="701" y="670"/>
                </a:cubicBezTo>
                <a:cubicBezTo>
                  <a:pt x="501" y="870"/>
                  <a:pt x="334" y="1070"/>
                  <a:pt x="200" y="1270"/>
                </a:cubicBezTo>
                <a:cubicBezTo>
                  <a:pt x="100" y="1470"/>
                  <a:pt x="34" y="1671"/>
                  <a:pt x="0" y="1904"/>
                </a:cubicBezTo>
                <a:cubicBezTo>
                  <a:pt x="34" y="2004"/>
                  <a:pt x="34" y="2104"/>
                  <a:pt x="100" y="2204"/>
                </a:cubicBezTo>
                <a:cubicBezTo>
                  <a:pt x="134" y="2304"/>
                  <a:pt x="200" y="2404"/>
                  <a:pt x="267" y="2505"/>
                </a:cubicBezTo>
                <a:cubicBezTo>
                  <a:pt x="316" y="2553"/>
                  <a:pt x="383" y="2584"/>
                  <a:pt x="428" y="2584"/>
                </a:cubicBezTo>
                <a:cubicBezTo>
                  <a:pt x="445" y="2584"/>
                  <a:pt x="458" y="2580"/>
                  <a:pt x="467" y="2571"/>
                </a:cubicBezTo>
                <a:cubicBezTo>
                  <a:pt x="534" y="2505"/>
                  <a:pt x="601" y="2438"/>
                  <a:pt x="634" y="2371"/>
                </a:cubicBezTo>
                <a:cubicBezTo>
                  <a:pt x="701" y="2271"/>
                  <a:pt x="768" y="2138"/>
                  <a:pt x="868" y="2071"/>
                </a:cubicBezTo>
                <a:cubicBezTo>
                  <a:pt x="934" y="1971"/>
                  <a:pt x="1034" y="1904"/>
                  <a:pt x="1134" y="1837"/>
                </a:cubicBezTo>
                <a:cubicBezTo>
                  <a:pt x="1236" y="1776"/>
                  <a:pt x="1322" y="1746"/>
                  <a:pt x="1393" y="1746"/>
                </a:cubicBezTo>
                <a:cubicBezTo>
                  <a:pt x="1554" y="1746"/>
                  <a:pt x="1635" y="1903"/>
                  <a:pt x="1635" y="2204"/>
                </a:cubicBezTo>
                <a:cubicBezTo>
                  <a:pt x="1601" y="2371"/>
                  <a:pt x="1568" y="2505"/>
                  <a:pt x="1535" y="2671"/>
                </a:cubicBezTo>
                <a:cubicBezTo>
                  <a:pt x="1468" y="2871"/>
                  <a:pt x="1368" y="3138"/>
                  <a:pt x="1235" y="3472"/>
                </a:cubicBezTo>
                <a:lnTo>
                  <a:pt x="1068" y="3872"/>
                </a:lnTo>
                <a:cubicBezTo>
                  <a:pt x="934" y="4206"/>
                  <a:pt x="834" y="4539"/>
                  <a:pt x="734" y="4906"/>
                </a:cubicBezTo>
                <a:cubicBezTo>
                  <a:pt x="667" y="5240"/>
                  <a:pt x="634" y="5540"/>
                  <a:pt x="634" y="5874"/>
                </a:cubicBezTo>
                <a:cubicBezTo>
                  <a:pt x="634" y="6007"/>
                  <a:pt x="667" y="6074"/>
                  <a:pt x="734" y="6074"/>
                </a:cubicBezTo>
                <a:cubicBezTo>
                  <a:pt x="834" y="6074"/>
                  <a:pt x="934" y="6040"/>
                  <a:pt x="1001" y="5940"/>
                </a:cubicBezTo>
                <a:lnTo>
                  <a:pt x="1168" y="5840"/>
                </a:lnTo>
                <a:cubicBezTo>
                  <a:pt x="1301" y="5807"/>
                  <a:pt x="1368" y="5707"/>
                  <a:pt x="1468" y="5607"/>
                </a:cubicBezTo>
                <a:cubicBezTo>
                  <a:pt x="1535" y="5540"/>
                  <a:pt x="1568" y="5407"/>
                  <a:pt x="1568" y="5307"/>
                </a:cubicBezTo>
                <a:cubicBezTo>
                  <a:pt x="1601" y="5040"/>
                  <a:pt x="1668" y="4739"/>
                  <a:pt x="1768" y="4473"/>
                </a:cubicBezTo>
                <a:cubicBezTo>
                  <a:pt x="1868" y="4172"/>
                  <a:pt x="2002" y="3872"/>
                  <a:pt x="2169" y="3572"/>
                </a:cubicBezTo>
                <a:cubicBezTo>
                  <a:pt x="2302" y="3272"/>
                  <a:pt x="2435" y="3038"/>
                  <a:pt x="2502" y="2838"/>
                </a:cubicBezTo>
                <a:cubicBezTo>
                  <a:pt x="2602" y="2605"/>
                  <a:pt x="2669" y="2371"/>
                  <a:pt x="2702" y="2138"/>
                </a:cubicBezTo>
                <a:cubicBezTo>
                  <a:pt x="2769" y="1871"/>
                  <a:pt x="2802" y="1570"/>
                  <a:pt x="2802" y="1304"/>
                </a:cubicBezTo>
                <a:cubicBezTo>
                  <a:pt x="2802" y="703"/>
                  <a:pt x="2636" y="303"/>
                  <a:pt x="2369" y="103"/>
                </a:cubicBezTo>
                <a:cubicBezTo>
                  <a:pt x="2261" y="36"/>
                  <a:pt x="2137" y="1"/>
                  <a:pt x="1997" y="1"/>
                </a:cubicBezTo>
                <a:close/>
                <a:moveTo>
                  <a:pt x="1520" y="6556"/>
                </a:moveTo>
                <a:cubicBezTo>
                  <a:pt x="1451" y="6556"/>
                  <a:pt x="1356" y="6593"/>
                  <a:pt x="1235" y="6674"/>
                </a:cubicBezTo>
                <a:lnTo>
                  <a:pt x="1001" y="6808"/>
                </a:lnTo>
                <a:cubicBezTo>
                  <a:pt x="734" y="6908"/>
                  <a:pt x="567" y="7141"/>
                  <a:pt x="534" y="7441"/>
                </a:cubicBezTo>
                <a:lnTo>
                  <a:pt x="534" y="8475"/>
                </a:lnTo>
                <a:cubicBezTo>
                  <a:pt x="534" y="8619"/>
                  <a:pt x="597" y="8687"/>
                  <a:pt x="715" y="8687"/>
                </a:cubicBezTo>
                <a:cubicBezTo>
                  <a:pt x="790" y="8687"/>
                  <a:pt x="885" y="8660"/>
                  <a:pt x="1001" y="8609"/>
                </a:cubicBezTo>
                <a:lnTo>
                  <a:pt x="1235" y="8442"/>
                </a:lnTo>
                <a:cubicBezTo>
                  <a:pt x="1468" y="8342"/>
                  <a:pt x="1635" y="8109"/>
                  <a:pt x="1668" y="7842"/>
                </a:cubicBezTo>
                <a:lnTo>
                  <a:pt x="1668" y="6774"/>
                </a:lnTo>
                <a:cubicBezTo>
                  <a:pt x="1668" y="6635"/>
                  <a:pt x="1621" y="6556"/>
                  <a:pt x="1520" y="6556"/>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90" name="Google Shape;753;p41">
            <a:extLst>
              <a:ext uri="{FF2B5EF4-FFF2-40B4-BE49-F238E27FC236}">
                <a16:creationId xmlns:a16="http://schemas.microsoft.com/office/drawing/2014/main" xmlns="" id="{EA4BACE1-E432-1D37-0891-2625C9E11859}"/>
              </a:ext>
            </a:extLst>
          </p:cNvPr>
          <p:cNvSpPr/>
          <p:nvPr/>
        </p:nvSpPr>
        <p:spPr>
          <a:xfrm>
            <a:off x="1373237" y="4486120"/>
            <a:ext cx="543605" cy="329981"/>
          </a:xfrm>
          <a:custGeom>
            <a:avLst/>
            <a:gdLst/>
            <a:ahLst/>
            <a:cxnLst/>
            <a:rect l="l" t="t" r="r" b="b"/>
            <a:pathLst>
              <a:path w="35226" h="21383" extrusionOk="0">
                <a:moveTo>
                  <a:pt x="17805" y="7838"/>
                </a:moveTo>
                <a:cubicBezTo>
                  <a:pt x="19273" y="7838"/>
                  <a:pt x="20704" y="8203"/>
                  <a:pt x="21983" y="8874"/>
                </a:cubicBezTo>
                <a:cubicBezTo>
                  <a:pt x="22917" y="9441"/>
                  <a:pt x="23451" y="10075"/>
                  <a:pt x="23451" y="10675"/>
                </a:cubicBezTo>
                <a:cubicBezTo>
                  <a:pt x="23451" y="11309"/>
                  <a:pt x="22917" y="11943"/>
                  <a:pt x="21983" y="12477"/>
                </a:cubicBezTo>
                <a:cubicBezTo>
                  <a:pt x="20615" y="13160"/>
                  <a:pt x="19114" y="13502"/>
                  <a:pt x="17613" y="13502"/>
                </a:cubicBezTo>
                <a:cubicBezTo>
                  <a:pt x="16112" y="13502"/>
                  <a:pt x="14611" y="13160"/>
                  <a:pt x="13243" y="12477"/>
                </a:cubicBezTo>
                <a:cubicBezTo>
                  <a:pt x="12309" y="11943"/>
                  <a:pt x="11809" y="11276"/>
                  <a:pt x="11809" y="10675"/>
                </a:cubicBezTo>
                <a:cubicBezTo>
                  <a:pt x="11809" y="10075"/>
                  <a:pt x="12309" y="9408"/>
                  <a:pt x="13243" y="8874"/>
                </a:cubicBezTo>
                <a:cubicBezTo>
                  <a:pt x="14522" y="8203"/>
                  <a:pt x="15953" y="7838"/>
                  <a:pt x="17421" y="7838"/>
                </a:cubicBezTo>
                <a:cubicBezTo>
                  <a:pt x="17485" y="7838"/>
                  <a:pt x="17549" y="7838"/>
                  <a:pt x="17613" y="7840"/>
                </a:cubicBezTo>
                <a:cubicBezTo>
                  <a:pt x="17677" y="7838"/>
                  <a:pt x="17741" y="7838"/>
                  <a:pt x="17805" y="7838"/>
                </a:cubicBezTo>
                <a:close/>
                <a:moveTo>
                  <a:pt x="15445" y="1"/>
                </a:moveTo>
                <a:cubicBezTo>
                  <a:pt x="14644" y="1"/>
                  <a:pt x="13944" y="568"/>
                  <a:pt x="13777" y="1369"/>
                </a:cubicBezTo>
                <a:lnTo>
                  <a:pt x="13510" y="2870"/>
                </a:lnTo>
                <a:cubicBezTo>
                  <a:pt x="12876" y="3003"/>
                  <a:pt x="12243" y="3137"/>
                  <a:pt x="11609" y="3337"/>
                </a:cubicBezTo>
                <a:lnTo>
                  <a:pt x="8707" y="2002"/>
                </a:lnTo>
                <a:cubicBezTo>
                  <a:pt x="8473" y="1869"/>
                  <a:pt x="8173" y="1836"/>
                  <a:pt x="7873" y="1836"/>
                </a:cubicBezTo>
                <a:cubicBezTo>
                  <a:pt x="7539" y="1836"/>
                  <a:pt x="7206" y="1902"/>
                  <a:pt x="6905" y="2069"/>
                </a:cubicBezTo>
                <a:lnTo>
                  <a:pt x="3937" y="3804"/>
                </a:lnTo>
                <a:cubicBezTo>
                  <a:pt x="2969" y="4304"/>
                  <a:pt x="2903" y="5672"/>
                  <a:pt x="3803" y="6305"/>
                </a:cubicBezTo>
                <a:lnTo>
                  <a:pt x="5338" y="7406"/>
                </a:lnTo>
                <a:cubicBezTo>
                  <a:pt x="5271" y="7506"/>
                  <a:pt x="5204" y="7606"/>
                  <a:pt x="5137" y="7706"/>
                </a:cubicBezTo>
                <a:lnTo>
                  <a:pt x="1535" y="7940"/>
                </a:lnTo>
                <a:cubicBezTo>
                  <a:pt x="668" y="8007"/>
                  <a:pt x="0" y="8707"/>
                  <a:pt x="0" y="9574"/>
                </a:cubicBezTo>
                <a:lnTo>
                  <a:pt x="0" y="11776"/>
                </a:lnTo>
                <a:cubicBezTo>
                  <a:pt x="0" y="12643"/>
                  <a:pt x="668" y="13344"/>
                  <a:pt x="1535" y="13411"/>
                </a:cubicBezTo>
                <a:lnTo>
                  <a:pt x="5137" y="13644"/>
                </a:lnTo>
                <a:cubicBezTo>
                  <a:pt x="5204" y="13744"/>
                  <a:pt x="5271" y="13878"/>
                  <a:pt x="5338" y="13978"/>
                </a:cubicBezTo>
                <a:lnTo>
                  <a:pt x="3803" y="15078"/>
                </a:lnTo>
                <a:cubicBezTo>
                  <a:pt x="2903" y="15712"/>
                  <a:pt x="2969" y="17080"/>
                  <a:pt x="3937" y="17580"/>
                </a:cubicBezTo>
                <a:lnTo>
                  <a:pt x="6872" y="19281"/>
                </a:lnTo>
                <a:cubicBezTo>
                  <a:pt x="7172" y="19448"/>
                  <a:pt x="7539" y="19548"/>
                  <a:pt x="7873" y="19548"/>
                </a:cubicBezTo>
                <a:cubicBezTo>
                  <a:pt x="8140" y="19548"/>
                  <a:pt x="8440" y="19482"/>
                  <a:pt x="8707" y="19381"/>
                </a:cubicBezTo>
                <a:lnTo>
                  <a:pt x="11609" y="18047"/>
                </a:lnTo>
                <a:cubicBezTo>
                  <a:pt x="12209" y="18214"/>
                  <a:pt x="12843" y="18381"/>
                  <a:pt x="13477" y="18514"/>
                </a:cubicBezTo>
                <a:lnTo>
                  <a:pt x="13777" y="19982"/>
                </a:lnTo>
                <a:cubicBezTo>
                  <a:pt x="13910" y="20782"/>
                  <a:pt x="14611" y="21350"/>
                  <a:pt x="15445" y="21383"/>
                </a:cubicBezTo>
                <a:lnTo>
                  <a:pt x="19781" y="21383"/>
                </a:lnTo>
                <a:cubicBezTo>
                  <a:pt x="20582" y="21350"/>
                  <a:pt x="21282" y="20782"/>
                  <a:pt x="21449" y="19982"/>
                </a:cubicBezTo>
                <a:lnTo>
                  <a:pt x="21716" y="18514"/>
                </a:lnTo>
                <a:cubicBezTo>
                  <a:pt x="22383" y="18381"/>
                  <a:pt x="22984" y="18214"/>
                  <a:pt x="23617" y="18047"/>
                </a:cubicBezTo>
                <a:lnTo>
                  <a:pt x="26519" y="19381"/>
                </a:lnTo>
                <a:cubicBezTo>
                  <a:pt x="26786" y="19482"/>
                  <a:pt x="27053" y="19548"/>
                  <a:pt x="27353" y="19548"/>
                </a:cubicBezTo>
                <a:cubicBezTo>
                  <a:pt x="27687" y="19548"/>
                  <a:pt x="28020" y="19448"/>
                  <a:pt x="28354" y="19281"/>
                </a:cubicBezTo>
                <a:lnTo>
                  <a:pt x="31289" y="17580"/>
                </a:lnTo>
                <a:cubicBezTo>
                  <a:pt x="32257" y="17080"/>
                  <a:pt x="32324" y="15712"/>
                  <a:pt x="31423" y="15078"/>
                </a:cubicBezTo>
                <a:lnTo>
                  <a:pt x="29855" y="13978"/>
                </a:lnTo>
                <a:cubicBezTo>
                  <a:pt x="29955" y="13878"/>
                  <a:pt x="30022" y="13744"/>
                  <a:pt x="30089" y="13644"/>
                </a:cubicBezTo>
                <a:lnTo>
                  <a:pt x="33691" y="13411"/>
                </a:lnTo>
                <a:cubicBezTo>
                  <a:pt x="34558" y="13344"/>
                  <a:pt x="35192" y="12643"/>
                  <a:pt x="35226" y="11809"/>
                </a:cubicBezTo>
                <a:lnTo>
                  <a:pt x="35226" y="9608"/>
                </a:lnTo>
                <a:cubicBezTo>
                  <a:pt x="35226" y="8741"/>
                  <a:pt x="34558" y="8007"/>
                  <a:pt x="33691" y="7973"/>
                </a:cubicBezTo>
                <a:lnTo>
                  <a:pt x="30089" y="7740"/>
                </a:lnTo>
                <a:cubicBezTo>
                  <a:pt x="30022" y="7606"/>
                  <a:pt x="29955" y="7506"/>
                  <a:pt x="29888" y="7406"/>
                </a:cubicBezTo>
                <a:lnTo>
                  <a:pt x="31456" y="6305"/>
                </a:lnTo>
                <a:cubicBezTo>
                  <a:pt x="32357" y="5672"/>
                  <a:pt x="32290" y="4304"/>
                  <a:pt x="31323" y="3804"/>
                </a:cubicBezTo>
                <a:lnTo>
                  <a:pt x="28354" y="2069"/>
                </a:lnTo>
                <a:cubicBezTo>
                  <a:pt x="28054" y="1902"/>
                  <a:pt x="27720" y="1836"/>
                  <a:pt x="27353" y="1836"/>
                </a:cubicBezTo>
                <a:cubicBezTo>
                  <a:pt x="27086" y="1836"/>
                  <a:pt x="26786" y="1869"/>
                  <a:pt x="26519" y="2002"/>
                </a:cubicBezTo>
                <a:lnTo>
                  <a:pt x="23651" y="3337"/>
                </a:lnTo>
                <a:cubicBezTo>
                  <a:pt x="23017" y="3137"/>
                  <a:pt x="22383" y="3003"/>
                  <a:pt x="21749" y="2870"/>
                </a:cubicBezTo>
                <a:lnTo>
                  <a:pt x="21482" y="1369"/>
                </a:lnTo>
                <a:cubicBezTo>
                  <a:pt x="21316" y="568"/>
                  <a:pt x="20615" y="1"/>
                  <a:pt x="19815"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91" name="Google Shape;754;p41">
            <a:extLst>
              <a:ext uri="{FF2B5EF4-FFF2-40B4-BE49-F238E27FC236}">
                <a16:creationId xmlns:a16="http://schemas.microsoft.com/office/drawing/2014/main" xmlns="" id="{535373EF-8A6F-85FF-AB66-8E5D11766AF9}"/>
              </a:ext>
            </a:extLst>
          </p:cNvPr>
          <p:cNvSpPr/>
          <p:nvPr/>
        </p:nvSpPr>
        <p:spPr>
          <a:xfrm>
            <a:off x="1392805" y="4465534"/>
            <a:ext cx="504485" cy="331015"/>
          </a:xfrm>
          <a:custGeom>
            <a:avLst/>
            <a:gdLst/>
            <a:ahLst/>
            <a:cxnLst/>
            <a:rect l="l" t="t" r="r" b="b"/>
            <a:pathLst>
              <a:path w="32691" h="21450" extrusionOk="0">
                <a:moveTo>
                  <a:pt x="16345" y="7039"/>
                </a:moveTo>
                <a:cubicBezTo>
                  <a:pt x="18155" y="7039"/>
                  <a:pt x="19964" y="7439"/>
                  <a:pt x="21349" y="8240"/>
                </a:cubicBezTo>
                <a:cubicBezTo>
                  <a:pt x="22183" y="8640"/>
                  <a:pt x="22883" y="9307"/>
                  <a:pt x="23317" y="10141"/>
                </a:cubicBezTo>
                <a:cubicBezTo>
                  <a:pt x="23083" y="10942"/>
                  <a:pt x="22416" y="11709"/>
                  <a:pt x="21349" y="12343"/>
                </a:cubicBezTo>
                <a:cubicBezTo>
                  <a:pt x="19964" y="13143"/>
                  <a:pt x="18155" y="13544"/>
                  <a:pt x="16345" y="13544"/>
                </a:cubicBezTo>
                <a:cubicBezTo>
                  <a:pt x="14535" y="13544"/>
                  <a:pt x="12726" y="13143"/>
                  <a:pt x="11341" y="12343"/>
                </a:cubicBezTo>
                <a:cubicBezTo>
                  <a:pt x="10474" y="11909"/>
                  <a:pt x="9807" y="11175"/>
                  <a:pt x="9407" y="10275"/>
                </a:cubicBezTo>
                <a:cubicBezTo>
                  <a:pt x="9640" y="9574"/>
                  <a:pt x="10241" y="8874"/>
                  <a:pt x="11341" y="8240"/>
                </a:cubicBezTo>
                <a:cubicBezTo>
                  <a:pt x="12726" y="7439"/>
                  <a:pt x="14535" y="7039"/>
                  <a:pt x="16345" y="7039"/>
                </a:cubicBezTo>
                <a:close/>
                <a:moveTo>
                  <a:pt x="14177" y="1"/>
                </a:moveTo>
                <a:cubicBezTo>
                  <a:pt x="13943" y="1"/>
                  <a:pt x="13777" y="167"/>
                  <a:pt x="13743" y="368"/>
                </a:cubicBezTo>
                <a:lnTo>
                  <a:pt x="13343" y="2336"/>
                </a:lnTo>
                <a:cubicBezTo>
                  <a:pt x="13310" y="2569"/>
                  <a:pt x="13143" y="2703"/>
                  <a:pt x="12943" y="2769"/>
                </a:cubicBezTo>
                <a:cubicBezTo>
                  <a:pt x="12142" y="2903"/>
                  <a:pt x="11375" y="3070"/>
                  <a:pt x="10608" y="3336"/>
                </a:cubicBezTo>
                <a:cubicBezTo>
                  <a:pt x="10522" y="3349"/>
                  <a:pt x="10437" y="3356"/>
                  <a:pt x="10353" y="3356"/>
                </a:cubicBezTo>
                <a:cubicBezTo>
                  <a:pt x="10208" y="3356"/>
                  <a:pt x="10067" y="3333"/>
                  <a:pt x="9940" y="3270"/>
                </a:cubicBezTo>
                <a:lnTo>
                  <a:pt x="6938" y="1902"/>
                </a:lnTo>
                <a:cubicBezTo>
                  <a:pt x="6830" y="1856"/>
                  <a:pt x="6722" y="1831"/>
                  <a:pt x="6617" y="1831"/>
                </a:cubicBezTo>
                <a:cubicBezTo>
                  <a:pt x="6495" y="1831"/>
                  <a:pt x="6378" y="1864"/>
                  <a:pt x="6271" y="1935"/>
                </a:cubicBezTo>
                <a:lnTo>
                  <a:pt x="3302" y="3637"/>
                </a:lnTo>
                <a:cubicBezTo>
                  <a:pt x="3236" y="3670"/>
                  <a:pt x="3169" y="3737"/>
                  <a:pt x="3169" y="3837"/>
                </a:cubicBezTo>
                <a:lnTo>
                  <a:pt x="3169" y="6405"/>
                </a:lnTo>
                <a:cubicBezTo>
                  <a:pt x="3169" y="6472"/>
                  <a:pt x="3236" y="6539"/>
                  <a:pt x="3302" y="6605"/>
                </a:cubicBezTo>
                <a:lnTo>
                  <a:pt x="4637" y="7573"/>
                </a:lnTo>
                <a:cubicBezTo>
                  <a:pt x="4570" y="7639"/>
                  <a:pt x="4437" y="7706"/>
                  <a:pt x="4303" y="7706"/>
                </a:cubicBezTo>
                <a:lnTo>
                  <a:pt x="367" y="7973"/>
                </a:lnTo>
                <a:cubicBezTo>
                  <a:pt x="167" y="7973"/>
                  <a:pt x="33" y="8140"/>
                  <a:pt x="0" y="8340"/>
                </a:cubicBezTo>
                <a:lnTo>
                  <a:pt x="0" y="10008"/>
                </a:lnTo>
                <a:lnTo>
                  <a:pt x="0" y="13110"/>
                </a:lnTo>
                <a:cubicBezTo>
                  <a:pt x="33" y="13310"/>
                  <a:pt x="167" y="13477"/>
                  <a:pt x="367" y="13510"/>
                </a:cubicBezTo>
                <a:lnTo>
                  <a:pt x="4303" y="13744"/>
                </a:lnTo>
                <a:cubicBezTo>
                  <a:pt x="4437" y="13744"/>
                  <a:pt x="4570" y="13811"/>
                  <a:pt x="4670" y="13877"/>
                </a:cubicBezTo>
                <a:lnTo>
                  <a:pt x="3302" y="14878"/>
                </a:lnTo>
                <a:cubicBezTo>
                  <a:pt x="3236" y="14911"/>
                  <a:pt x="3202" y="14978"/>
                  <a:pt x="3202" y="15078"/>
                </a:cubicBezTo>
                <a:lnTo>
                  <a:pt x="3202" y="17647"/>
                </a:lnTo>
                <a:cubicBezTo>
                  <a:pt x="3202" y="17713"/>
                  <a:pt x="3236" y="17780"/>
                  <a:pt x="3336" y="17847"/>
                </a:cubicBezTo>
                <a:lnTo>
                  <a:pt x="6271" y="19548"/>
                </a:lnTo>
                <a:cubicBezTo>
                  <a:pt x="6400" y="19603"/>
                  <a:pt x="6528" y="19628"/>
                  <a:pt x="6651" y="19628"/>
                </a:cubicBezTo>
                <a:cubicBezTo>
                  <a:pt x="6752" y="19628"/>
                  <a:pt x="6848" y="19611"/>
                  <a:pt x="6938" y="19581"/>
                </a:cubicBezTo>
                <a:lnTo>
                  <a:pt x="9940" y="18180"/>
                </a:lnTo>
                <a:cubicBezTo>
                  <a:pt x="10069" y="18125"/>
                  <a:pt x="10198" y="18100"/>
                  <a:pt x="10321" y="18100"/>
                </a:cubicBezTo>
                <a:cubicBezTo>
                  <a:pt x="10421" y="18100"/>
                  <a:pt x="10518" y="18117"/>
                  <a:pt x="10608" y="18147"/>
                </a:cubicBezTo>
                <a:cubicBezTo>
                  <a:pt x="11375" y="18380"/>
                  <a:pt x="12175" y="18547"/>
                  <a:pt x="12943" y="18681"/>
                </a:cubicBezTo>
                <a:cubicBezTo>
                  <a:pt x="13143" y="18747"/>
                  <a:pt x="13310" y="18914"/>
                  <a:pt x="13376" y="19114"/>
                </a:cubicBezTo>
                <a:lnTo>
                  <a:pt x="13743" y="21082"/>
                </a:lnTo>
                <a:cubicBezTo>
                  <a:pt x="13777" y="21283"/>
                  <a:pt x="13977" y="21449"/>
                  <a:pt x="14177" y="21449"/>
                </a:cubicBezTo>
                <a:lnTo>
                  <a:pt x="18513" y="21449"/>
                </a:lnTo>
                <a:cubicBezTo>
                  <a:pt x="18747" y="21416"/>
                  <a:pt x="18914" y="21283"/>
                  <a:pt x="18947" y="21082"/>
                </a:cubicBezTo>
                <a:lnTo>
                  <a:pt x="19314" y="19114"/>
                </a:lnTo>
                <a:cubicBezTo>
                  <a:pt x="19381" y="18914"/>
                  <a:pt x="19547" y="18747"/>
                  <a:pt x="19747" y="18681"/>
                </a:cubicBezTo>
                <a:cubicBezTo>
                  <a:pt x="20515" y="18547"/>
                  <a:pt x="21315" y="18380"/>
                  <a:pt x="22082" y="18147"/>
                </a:cubicBezTo>
                <a:cubicBezTo>
                  <a:pt x="22172" y="18117"/>
                  <a:pt x="22276" y="18100"/>
                  <a:pt x="22381" y="18100"/>
                </a:cubicBezTo>
                <a:cubicBezTo>
                  <a:pt x="22509" y="18100"/>
                  <a:pt x="22639" y="18125"/>
                  <a:pt x="22750" y="18180"/>
                </a:cubicBezTo>
                <a:lnTo>
                  <a:pt x="25752" y="19581"/>
                </a:lnTo>
                <a:cubicBezTo>
                  <a:pt x="25842" y="19611"/>
                  <a:pt x="25945" y="19628"/>
                  <a:pt x="26050" y="19628"/>
                </a:cubicBezTo>
                <a:cubicBezTo>
                  <a:pt x="26178" y="19628"/>
                  <a:pt x="26309" y="19603"/>
                  <a:pt x="26419" y="19548"/>
                </a:cubicBezTo>
                <a:lnTo>
                  <a:pt x="29354" y="17847"/>
                </a:lnTo>
                <a:cubicBezTo>
                  <a:pt x="29454" y="17780"/>
                  <a:pt x="29488" y="17713"/>
                  <a:pt x="29521" y="17647"/>
                </a:cubicBezTo>
                <a:lnTo>
                  <a:pt x="29521" y="15045"/>
                </a:lnTo>
                <a:cubicBezTo>
                  <a:pt x="29488" y="14978"/>
                  <a:pt x="29454" y="14911"/>
                  <a:pt x="29388" y="14845"/>
                </a:cubicBezTo>
                <a:lnTo>
                  <a:pt x="28053" y="13877"/>
                </a:lnTo>
                <a:cubicBezTo>
                  <a:pt x="28153" y="13811"/>
                  <a:pt x="28254" y="13744"/>
                  <a:pt x="28387" y="13744"/>
                </a:cubicBezTo>
                <a:lnTo>
                  <a:pt x="32323" y="13477"/>
                </a:lnTo>
                <a:cubicBezTo>
                  <a:pt x="32523" y="13477"/>
                  <a:pt x="32690" y="13310"/>
                  <a:pt x="32690" y="13110"/>
                </a:cubicBezTo>
                <a:lnTo>
                  <a:pt x="32690" y="8340"/>
                </a:lnTo>
                <a:cubicBezTo>
                  <a:pt x="32690" y="8140"/>
                  <a:pt x="32523" y="7973"/>
                  <a:pt x="32323" y="7973"/>
                </a:cubicBezTo>
                <a:lnTo>
                  <a:pt x="28387" y="7706"/>
                </a:lnTo>
                <a:cubicBezTo>
                  <a:pt x="28254" y="7706"/>
                  <a:pt x="28153" y="7639"/>
                  <a:pt x="28053" y="7573"/>
                </a:cubicBezTo>
                <a:lnTo>
                  <a:pt x="29388" y="6605"/>
                </a:lnTo>
                <a:cubicBezTo>
                  <a:pt x="29454" y="6539"/>
                  <a:pt x="29521" y="6472"/>
                  <a:pt x="29521" y="6405"/>
                </a:cubicBezTo>
                <a:lnTo>
                  <a:pt x="29521" y="3837"/>
                </a:lnTo>
                <a:cubicBezTo>
                  <a:pt x="29521" y="3737"/>
                  <a:pt x="29454" y="3670"/>
                  <a:pt x="29388" y="3637"/>
                </a:cubicBezTo>
                <a:lnTo>
                  <a:pt x="26419" y="1935"/>
                </a:lnTo>
                <a:cubicBezTo>
                  <a:pt x="26312" y="1864"/>
                  <a:pt x="26195" y="1831"/>
                  <a:pt x="26079" y="1831"/>
                </a:cubicBezTo>
                <a:cubicBezTo>
                  <a:pt x="25978" y="1831"/>
                  <a:pt x="25878" y="1856"/>
                  <a:pt x="25785" y="1902"/>
                </a:cubicBezTo>
                <a:lnTo>
                  <a:pt x="22783" y="3270"/>
                </a:lnTo>
                <a:cubicBezTo>
                  <a:pt x="22635" y="3333"/>
                  <a:pt x="22487" y="3356"/>
                  <a:pt x="22339" y="3356"/>
                </a:cubicBezTo>
                <a:cubicBezTo>
                  <a:pt x="22253" y="3356"/>
                  <a:pt x="22168" y="3349"/>
                  <a:pt x="22082" y="3336"/>
                </a:cubicBezTo>
                <a:cubicBezTo>
                  <a:pt x="21315" y="3070"/>
                  <a:pt x="20548" y="2903"/>
                  <a:pt x="19747" y="2769"/>
                </a:cubicBezTo>
                <a:cubicBezTo>
                  <a:pt x="19547" y="2703"/>
                  <a:pt x="19381" y="2569"/>
                  <a:pt x="19347" y="2336"/>
                </a:cubicBezTo>
                <a:lnTo>
                  <a:pt x="18980" y="368"/>
                </a:lnTo>
                <a:cubicBezTo>
                  <a:pt x="18914" y="167"/>
                  <a:pt x="18747" y="1"/>
                  <a:pt x="18513"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92" name="Google Shape;755;p41">
            <a:extLst>
              <a:ext uri="{FF2B5EF4-FFF2-40B4-BE49-F238E27FC236}">
                <a16:creationId xmlns:a16="http://schemas.microsoft.com/office/drawing/2014/main" xmlns="" id="{2CD54891-FEFE-C22A-054B-4B6A7F9BAF98}"/>
              </a:ext>
            </a:extLst>
          </p:cNvPr>
          <p:cNvSpPr/>
          <p:nvPr/>
        </p:nvSpPr>
        <p:spPr>
          <a:xfrm>
            <a:off x="1392805" y="4465534"/>
            <a:ext cx="504485" cy="331015"/>
          </a:xfrm>
          <a:custGeom>
            <a:avLst/>
            <a:gdLst/>
            <a:ahLst/>
            <a:cxnLst/>
            <a:rect l="l" t="t" r="r" b="b"/>
            <a:pathLst>
              <a:path w="32691" h="21450" extrusionOk="0">
                <a:moveTo>
                  <a:pt x="16345" y="7039"/>
                </a:moveTo>
                <a:cubicBezTo>
                  <a:pt x="18155" y="7039"/>
                  <a:pt x="19964" y="7439"/>
                  <a:pt x="21349" y="8240"/>
                </a:cubicBezTo>
                <a:cubicBezTo>
                  <a:pt x="22183" y="8640"/>
                  <a:pt x="22883" y="9307"/>
                  <a:pt x="23317" y="10141"/>
                </a:cubicBezTo>
                <a:cubicBezTo>
                  <a:pt x="23083" y="10942"/>
                  <a:pt x="22416" y="11709"/>
                  <a:pt x="21349" y="12343"/>
                </a:cubicBezTo>
                <a:cubicBezTo>
                  <a:pt x="19964" y="13143"/>
                  <a:pt x="18155" y="13544"/>
                  <a:pt x="16345" y="13544"/>
                </a:cubicBezTo>
                <a:cubicBezTo>
                  <a:pt x="14535" y="13544"/>
                  <a:pt x="12726" y="13143"/>
                  <a:pt x="11341" y="12343"/>
                </a:cubicBezTo>
                <a:cubicBezTo>
                  <a:pt x="10474" y="11909"/>
                  <a:pt x="9807" y="11175"/>
                  <a:pt x="9407" y="10275"/>
                </a:cubicBezTo>
                <a:cubicBezTo>
                  <a:pt x="9640" y="9574"/>
                  <a:pt x="10241" y="8874"/>
                  <a:pt x="11341" y="8240"/>
                </a:cubicBezTo>
                <a:cubicBezTo>
                  <a:pt x="12726" y="7439"/>
                  <a:pt x="14535" y="7039"/>
                  <a:pt x="16345" y="7039"/>
                </a:cubicBezTo>
                <a:close/>
                <a:moveTo>
                  <a:pt x="14177" y="1"/>
                </a:moveTo>
                <a:cubicBezTo>
                  <a:pt x="13943" y="1"/>
                  <a:pt x="13777" y="167"/>
                  <a:pt x="13743" y="368"/>
                </a:cubicBezTo>
                <a:lnTo>
                  <a:pt x="13343" y="2336"/>
                </a:lnTo>
                <a:cubicBezTo>
                  <a:pt x="13310" y="2569"/>
                  <a:pt x="13143" y="2703"/>
                  <a:pt x="12943" y="2769"/>
                </a:cubicBezTo>
                <a:cubicBezTo>
                  <a:pt x="12142" y="2903"/>
                  <a:pt x="11375" y="3070"/>
                  <a:pt x="10608" y="3336"/>
                </a:cubicBezTo>
                <a:cubicBezTo>
                  <a:pt x="10522" y="3349"/>
                  <a:pt x="10437" y="3356"/>
                  <a:pt x="10353" y="3356"/>
                </a:cubicBezTo>
                <a:cubicBezTo>
                  <a:pt x="10208" y="3356"/>
                  <a:pt x="10067" y="3333"/>
                  <a:pt x="9940" y="3270"/>
                </a:cubicBezTo>
                <a:lnTo>
                  <a:pt x="6938" y="1902"/>
                </a:lnTo>
                <a:cubicBezTo>
                  <a:pt x="6830" y="1856"/>
                  <a:pt x="6722" y="1831"/>
                  <a:pt x="6617" y="1831"/>
                </a:cubicBezTo>
                <a:cubicBezTo>
                  <a:pt x="6495" y="1831"/>
                  <a:pt x="6378" y="1864"/>
                  <a:pt x="6271" y="1935"/>
                </a:cubicBezTo>
                <a:lnTo>
                  <a:pt x="3302" y="3637"/>
                </a:lnTo>
                <a:cubicBezTo>
                  <a:pt x="3236" y="3670"/>
                  <a:pt x="3169" y="3737"/>
                  <a:pt x="3169" y="3837"/>
                </a:cubicBezTo>
                <a:lnTo>
                  <a:pt x="3169" y="6405"/>
                </a:lnTo>
                <a:cubicBezTo>
                  <a:pt x="3169" y="6472"/>
                  <a:pt x="3236" y="6539"/>
                  <a:pt x="3302" y="6605"/>
                </a:cubicBezTo>
                <a:lnTo>
                  <a:pt x="4637" y="7573"/>
                </a:lnTo>
                <a:cubicBezTo>
                  <a:pt x="4570" y="7639"/>
                  <a:pt x="4437" y="7706"/>
                  <a:pt x="4303" y="7706"/>
                </a:cubicBezTo>
                <a:lnTo>
                  <a:pt x="367" y="7973"/>
                </a:lnTo>
                <a:cubicBezTo>
                  <a:pt x="167" y="7973"/>
                  <a:pt x="33" y="8140"/>
                  <a:pt x="0" y="8340"/>
                </a:cubicBezTo>
                <a:lnTo>
                  <a:pt x="0" y="10008"/>
                </a:lnTo>
                <a:lnTo>
                  <a:pt x="0" y="13110"/>
                </a:lnTo>
                <a:cubicBezTo>
                  <a:pt x="33" y="13310"/>
                  <a:pt x="167" y="13477"/>
                  <a:pt x="367" y="13510"/>
                </a:cubicBezTo>
                <a:lnTo>
                  <a:pt x="4303" y="13744"/>
                </a:lnTo>
                <a:cubicBezTo>
                  <a:pt x="4437" y="13744"/>
                  <a:pt x="4570" y="13811"/>
                  <a:pt x="4670" y="13877"/>
                </a:cubicBezTo>
                <a:lnTo>
                  <a:pt x="3302" y="14878"/>
                </a:lnTo>
                <a:cubicBezTo>
                  <a:pt x="3236" y="14911"/>
                  <a:pt x="3202" y="14978"/>
                  <a:pt x="3202" y="15078"/>
                </a:cubicBezTo>
                <a:lnTo>
                  <a:pt x="3202" y="17647"/>
                </a:lnTo>
                <a:cubicBezTo>
                  <a:pt x="3202" y="17713"/>
                  <a:pt x="3236" y="17780"/>
                  <a:pt x="3336" y="17847"/>
                </a:cubicBezTo>
                <a:lnTo>
                  <a:pt x="6271" y="19548"/>
                </a:lnTo>
                <a:cubicBezTo>
                  <a:pt x="6400" y="19603"/>
                  <a:pt x="6528" y="19628"/>
                  <a:pt x="6651" y="19628"/>
                </a:cubicBezTo>
                <a:cubicBezTo>
                  <a:pt x="6752" y="19628"/>
                  <a:pt x="6848" y="19611"/>
                  <a:pt x="6938" y="19581"/>
                </a:cubicBezTo>
                <a:lnTo>
                  <a:pt x="9940" y="18180"/>
                </a:lnTo>
                <a:cubicBezTo>
                  <a:pt x="10069" y="18125"/>
                  <a:pt x="10198" y="18100"/>
                  <a:pt x="10321" y="18100"/>
                </a:cubicBezTo>
                <a:cubicBezTo>
                  <a:pt x="10421" y="18100"/>
                  <a:pt x="10518" y="18117"/>
                  <a:pt x="10608" y="18147"/>
                </a:cubicBezTo>
                <a:cubicBezTo>
                  <a:pt x="11375" y="18380"/>
                  <a:pt x="12175" y="18547"/>
                  <a:pt x="12943" y="18681"/>
                </a:cubicBezTo>
                <a:cubicBezTo>
                  <a:pt x="13143" y="18747"/>
                  <a:pt x="13310" y="18914"/>
                  <a:pt x="13376" y="19114"/>
                </a:cubicBezTo>
                <a:lnTo>
                  <a:pt x="13743" y="21082"/>
                </a:lnTo>
                <a:cubicBezTo>
                  <a:pt x="13777" y="21283"/>
                  <a:pt x="13977" y="21449"/>
                  <a:pt x="14177" y="21449"/>
                </a:cubicBezTo>
                <a:lnTo>
                  <a:pt x="18513" y="21449"/>
                </a:lnTo>
                <a:cubicBezTo>
                  <a:pt x="18747" y="21416"/>
                  <a:pt x="18914" y="21283"/>
                  <a:pt x="18947" y="21082"/>
                </a:cubicBezTo>
                <a:lnTo>
                  <a:pt x="19314" y="19114"/>
                </a:lnTo>
                <a:cubicBezTo>
                  <a:pt x="19381" y="18914"/>
                  <a:pt x="19547" y="18747"/>
                  <a:pt x="19747" y="18681"/>
                </a:cubicBezTo>
                <a:cubicBezTo>
                  <a:pt x="20515" y="18547"/>
                  <a:pt x="21315" y="18380"/>
                  <a:pt x="22082" y="18147"/>
                </a:cubicBezTo>
                <a:cubicBezTo>
                  <a:pt x="22172" y="18117"/>
                  <a:pt x="22276" y="18100"/>
                  <a:pt x="22381" y="18100"/>
                </a:cubicBezTo>
                <a:cubicBezTo>
                  <a:pt x="22509" y="18100"/>
                  <a:pt x="22639" y="18125"/>
                  <a:pt x="22750" y="18180"/>
                </a:cubicBezTo>
                <a:lnTo>
                  <a:pt x="25752" y="19581"/>
                </a:lnTo>
                <a:cubicBezTo>
                  <a:pt x="25842" y="19611"/>
                  <a:pt x="25945" y="19628"/>
                  <a:pt x="26050" y="19628"/>
                </a:cubicBezTo>
                <a:cubicBezTo>
                  <a:pt x="26178" y="19628"/>
                  <a:pt x="26309" y="19603"/>
                  <a:pt x="26419" y="19548"/>
                </a:cubicBezTo>
                <a:lnTo>
                  <a:pt x="29354" y="17847"/>
                </a:lnTo>
                <a:cubicBezTo>
                  <a:pt x="29454" y="17780"/>
                  <a:pt x="29488" y="17713"/>
                  <a:pt x="29521" y="17647"/>
                </a:cubicBezTo>
                <a:lnTo>
                  <a:pt x="29521" y="15045"/>
                </a:lnTo>
                <a:cubicBezTo>
                  <a:pt x="29488" y="14978"/>
                  <a:pt x="29454" y="14911"/>
                  <a:pt x="29388" y="14845"/>
                </a:cubicBezTo>
                <a:lnTo>
                  <a:pt x="28053" y="13877"/>
                </a:lnTo>
                <a:cubicBezTo>
                  <a:pt x="28153" y="13811"/>
                  <a:pt x="28254" y="13744"/>
                  <a:pt x="28387" y="13744"/>
                </a:cubicBezTo>
                <a:lnTo>
                  <a:pt x="32323" y="13477"/>
                </a:lnTo>
                <a:cubicBezTo>
                  <a:pt x="32523" y="13477"/>
                  <a:pt x="32690" y="13310"/>
                  <a:pt x="32690" y="13110"/>
                </a:cubicBezTo>
                <a:lnTo>
                  <a:pt x="32690" y="8340"/>
                </a:lnTo>
                <a:cubicBezTo>
                  <a:pt x="32690" y="8140"/>
                  <a:pt x="32523" y="7973"/>
                  <a:pt x="32323" y="7973"/>
                </a:cubicBezTo>
                <a:lnTo>
                  <a:pt x="28387" y="7706"/>
                </a:lnTo>
                <a:cubicBezTo>
                  <a:pt x="28254" y="7706"/>
                  <a:pt x="28153" y="7639"/>
                  <a:pt x="28053" y="7573"/>
                </a:cubicBezTo>
                <a:lnTo>
                  <a:pt x="29388" y="6605"/>
                </a:lnTo>
                <a:cubicBezTo>
                  <a:pt x="29454" y="6539"/>
                  <a:pt x="29521" y="6472"/>
                  <a:pt x="29521" y="6405"/>
                </a:cubicBezTo>
                <a:lnTo>
                  <a:pt x="29521" y="3837"/>
                </a:lnTo>
                <a:cubicBezTo>
                  <a:pt x="29521" y="3737"/>
                  <a:pt x="29454" y="3670"/>
                  <a:pt x="29388" y="3637"/>
                </a:cubicBezTo>
                <a:lnTo>
                  <a:pt x="26419" y="1935"/>
                </a:lnTo>
                <a:cubicBezTo>
                  <a:pt x="26312" y="1864"/>
                  <a:pt x="26195" y="1831"/>
                  <a:pt x="26079" y="1831"/>
                </a:cubicBezTo>
                <a:cubicBezTo>
                  <a:pt x="25978" y="1831"/>
                  <a:pt x="25878" y="1856"/>
                  <a:pt x="25785" y="1902"/>
                </a:cubicBezTo>
                <a:lnTo>
                  <a:pt x="22783" y="3270"/>
                </a:lnTo>
                <a:cubicBezTo>
                  <a:pt x="22635" y="3333"/>
                  <a:pt x="22487" y="3356"/>
                  <a:pt x="22339" y="3356"/>
                </a:cubicBezTo>
                <a:cubicBezTo>
                  <a:pt x="22253" y="3356"/>
                  <a:pt x="22168" y="3349"/>
                  <a:pt x="22082" y="3336"/>
                </a:cubicBezTo>
                <a:cubicBezTo>
                  <a:pt x="21315" y="3070"/>
                  <a:pt x="20548" y="2903"/>
                  <a:pt x="19747" y="2769"/>
                </a:cubicBezTo>
                <a:cubicBezTo>
                  <a:pt x="19547" y="2703"/>
                  <a:pt x="19381" y="2569"/>
                  <a:pt x="19347" y="2336"/>
                </a:cubicBezTo>
                <a:lnTo>
                  <a:pt x="18980" y="368"/>
                </a:lnTo>
                <a:cubicBezTo>
                  <a:pt x="18914" y="167"/>
                  <a:pt x="18747" y="1"/>
                  <a:pt x="18513"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93" name="Google Shape;756;p41">
            <a:extLst>
              <a:ext uri="{FF2B5EF4-FFF2-40B4-BE49-F238E27FC236}">
                <a16:creationId xmlns:a16="http://schemas.microsoft.com/office/drawing/2014/main" xmlns="" id="{4626AF52-3776-9739-CD5A-7BA75B3BBE0D}"/>
              </a:ext>
            </a:extLst>
          </p:cNvPr>
          <p:cNvSpPr/>
          <p:nvPr/>
        </p:nvSpPr>
        <p:spPr>
          <a:xfrm>
            <a:off x="1392805" y="4525255"/>
            <a:ext cx="89582" cy="154952"/>
          </a:xfrm>
          <a:custGeom>
            <a:avLst/>
            <a:gdLst/>
            <a:ahLst/>
            <a:cxnLst/>
            <a:rect l="l" t="t" r="r" b="b"/>
            <a:pathLst>
              <a:path w="5805" h="10041" extrusionOk="0">
                <a:moveTo>
                  <a:pt x="3169" y="0"/>
                </a:moveTo>
                <a:lnTo>
                  <a:pt x="3169" y="2535"/>
                </a:lnTo>
                <a:cubicBezTo>
                  <a:pt x="3169" y="2602"/>
                  <a:pt x="3202" y="2669"/>
                  <a:pt x="3269" y="2735"/>
                </a:cubicBezTo>
                <a:lnTo>
                  <a:pt x="4637" y="3703"/>
                </a:lnTo>
                <a:cubicBezTo>
                  <a:pt x="4703" y="3636"/>
                  <a:pt x="4770" y="3569"/>
                  <a:pt x="4837" y="3503"/>
                </a:cubicBezTo>
                <a:cubicBezTo>
                  <a:pt x="5070" y="3069"/>
                  <a:pt x="5337" y="2669"/>
                  <a:pt x="5671" y="2335"/>
                </a:cubicBezTo>
                <a:cubicBezTo>
                  <a:pt x="5804" y="2168"/>
                  <a:pt x="5771" y="1935"/>
                  <a:pt x="5604" y="1835"/>
                </a:cubicBezTo>
                <a:lnTo>
                  <a:pt x="3269" y="167"/>
                </a:lnTo>
                <a:cubicBezTo>
                  <a:pt x="3202" y="134"/>
                  <a:pt x="3169" y="67"/>
                  <a:pt x="3169" y="0"/>
                </a:cubicBezTo>
                <a:close/>
                <a:moveTo>
                  <a:pt x="0" y="6672"/>
                </a:moveTo>
                <a:lnTo>
                  <a:pt x="0" y="9240"/>
                </a:lnTo>
                <a:cubicBezTo>
                  <a:pt x="0" y="9440"/>
                  <a:pt x="133" y="9607"/>
                  <a:pt x="367" y="9640"/>
                </a:cubicBezTo>
                <a:lnTo>
                  <a:pt x="4303" y="9874"/>
                </a:lnTo>
                <a:cubicBezTo>
                  <a:pt x="4437" y="9907"/>
                  <a:pt x="4537" y="9941"/>
                  <a:pt x="4637" y="10041"/>
                </a:cubicBezTo>
                <a:lnTo>
                  <a:pt x="5637" y="9307"/>
                </a:lnTo>
                <a:cubicBezTo>
                  <a:pt x="5804" y="9207"/>
                  <a:pt x="5804" y="8973"/>
                  <a:pt x="5671" y="8840"/>
                </a:cubicBezTo>
                <a:cubicBezTo>
                  <a:pt x="5337" y="8473"/>
                  <a:pt x="5070" y="8106"/>
                  <a:pt x="4837" y="7672"/>
                </a:cubicBezTo>
                <a:cubicBezTo>
                  <a:pt x="4703" y="7472"/>
                  <a:pt x="4503" y="7339"/>
                  <a:pt x="4303" y="7305"/>
                </a:cubicBezTo>
                <a:lnTo>
                  <a:pt x="367" y="7072"/>
                </a:lnTo>
                <a:cubicBezTo>
                  <a:pt x="133" y="7038"/>
                  <a:pt x="0" y="6872"/>
                  <a:pt x="0" y="6672"/>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94" name="Google Shape;757;p41">
            <a:extLst>
              <a:ext uri="{FF2B5EF4-FFF2-40B4-BE49-F238E27FC236}">
                <a16:creationId xmlns:a16="http://schemas.microsoft.com/office/drawing/2014/main" xmlns="" id="{189FE17D-96B4-9D10-66D4-9C046016F2AF}"/>
              </a:ext>
            </a:extLst>
          </p:cNvPr>
          <p:cNvSpPr/>
          <p:nvPr/>
        </p:nvSpPr>
        <p:spPr>
          <a:xfrm>
            <a:off x="1530751" y="4548419"/>
            <a:ext cx="227544" cy="75678"/>
          </a:xfrm>
          <a:custGeom>
            <a:avLst/>
            <a:gdLst/>
            <a:ahLst/>
            <a:cxnLst/>
            <a:rect l="l" t="t" r="r" b="b"/>
            <a:pathLst>
              <a:path w="14745" h="4904" extrusionOk="0">
                <a:moveTo>
                  <a:pt x="7406" y="0"/>
                </a:moveTo>
                <a:cubicBezTo>
                  <a:pt x="5596" y="0"/>
                  <a:pt x="3787" y="400"/>
                  <a:pt x="2402" y="1201"/>
                </a:cubicBezTo>
                <a:cubicBezTo>
                  <a:pt x="635" y="2202"/>
                  <a:pt x="1" y="3603"/>
                  <a:pt x="468" y="4904"/>
                </a:cubicBezTo>
                <a:cubicBezTo>
                  <a:pt x="668" y="4203"/>
                  <a:pt x="1302" y="3503"/>
                  <a:pt x="2402" y="2869"/>
                </a:cubicBezTo>
                <a:cubicBezTo>
                  <a:pt x="3770" y="2068"/>
                  <a:pt x="5580" y="1668"/>
                  <a:pt x="7394" y="1668"/>
                </a:cubicBezTo>
                <a:cubicBezTo>
                  <a:pt x="9207" y="1668"/>
                  <a:pt x="11025" y="2068"/>
                  <a:pt x="12410" y="2869"/>
                </a:cubicBezTo>
                <a:cubicBezTo>
                  <a:pt x="13244" y="3303"/>
                  <a:pt x="13911" y="3936"/>
                  <a:pt x="14378" y="4770"/>
                </a:cubicBezTo>
                <a:cubicBezTo>
                  <a:pt x="14745" y="3503"/>
                  <a:pt x="14077" y="2168"/>
                  <a:pt x="12410" y="1201"/>
                </a:cubicBezTo>
                <a:cubicBezTo>
                  <a:pt x="11025" y="400"/>
                  <a:pt x="9216" y="0"/>
                  <a:pt x="7406"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95" name="Google Shape;758;p41">
            <a:extLst>
              <a:ext uri="{FF2B5EF4-FFF2-40B4-BE49-F238E27FC236}">
                <a16:creationId xmlns:a16="http://schemas.microsoft.com/office/drawing/2014/main" xmlns="" id="{C91A3BEB-27EA-40D2-7488-24BFD92DB0A0}"/>
              </a:ext>
            </a:extLst>
          </p:cNvPr>
          <p:cNvSpPr/>
          <p:nvPr/>
        </p:nvSpPr>
        <p:spPr>
          <a:xfrm>
            <a:off x="1495242" y="4525764"/>
            <a:ext cx="402048" cy="271293"/>
          </a:xfrm>
          <a:custGeom>
            <a:avLst/>
            <a:gdLst/>
            <a:ahLst/>
            <a:cxnLst/>
            <a:rect l="l" t="t" r="r" b="b"/>
            <a:pathLst>
              <a:path w="26053" h="17580" extrusionOk="0">
                <a:moveTo>
                  <a:pt x="22883" y="0"/>
                </a:moveTo>
                <a:cubicBezTo>
                  <a:pt x="22850" y="34"/>
                  <a:pt x="22850" y="67"/>
                  <a:pt x="22816" y="67"/>
                </a:cubicBezTo>
                <a:cubicBezTo>
                  <a:pt x="22816" y="101"/>
                  <a:pt x="22783" y="101"/>
                  <a:pt x="22783" y="134"/>
                </a:cubicBezTo>
                <a:lnTo>
                  <a:pt x="20415" y="1802"/>
                </a:lnTo>
                <a:cubicBezTo>
                  <a:pt x="20415" y="1835"/>
                  <a:pt x="20381" y="1835"/>
                  <a:pt x="20381" y="1868"/>
                </a:cubicBezTo>
                <a:cubicBezTo>
                  <a:pt x="20315" y="1902"/>
                  <a:pt x="20315" y="1969"/>
                  <a:pt x="20281" y="2002"/>
                </a:cubicBezTo>
                <a:cubicBezTo>
                  <a:pt x="20281" y="2035"/>
                  <a:pt x="20281" y="2069"/>
                  <a:pt x="20281" y="2102"/>
                </a:cubicBezTo>
                <a:cubicBezTo>
                  <a:pt x="20281" y="2102"/>
                  <a:pt x="20281" y="2135"/>
                  <a:pt x="20281" y="2169"/>
                </a:cubicBezTo>
                <a:cubicBezTo>
                  <a:pt x="20315" y="2202"/>
                  <a:pt x="20348" y="2235"/>
                  <a:pt x="20381" y="2302"/>
                </a:cubicBezTo>
                <a:cubicBezTo>
                  <a:pt x="20381" y="2302"/>
                  <a:pt x="20415" y="2335"/>
                  <a:pt x="20415" y="2335"/>
                </a:cubicBezTo>
                <a:cubicBezTo>
                  <a:pt x="20715" y="2669"/>
                  <a:pt x="20982" y="3036"/>
                  <a:pt x="21215" y="3436"/>
                </a:cubicBezTo>
                <a:cubicBezTo>
                  <a:pt x="21249" y="3536"/>
                  <a:pt x="21315" y="3603"/>
                  <a:pt x="21382" y="3670"/>
                </a:cubicBezTo>
                <a:lnTo>
                  <a:pt x="22750" y="2702"/>
                </a:lnTo>
                <a:cubicBezTo>
                  <a:pt x="22816" y="2636"/>
                  <a:pt x="22850" y="2569"/>
                  <a:pt x="22883" y="2502"/>
                </a:cubicBezTo>
                <a:lnTo>
                  <a:pt x="22883" y="0"/>
                </a:lnTo>
                <a:close/>
                <a:moveTo>
                  <a:pt x="26052" y="6705"/>
                </a:moveTo>
                <a:cubicBezTo>
                  <a:pt x="26019" y="6872"/>
                  <a:pt x="25885" y="7005"/>
                  <a:pt x="25685" y="7039"/>
                </a:cubicBezTo>
                <a:lnTo>
                  <a:pt x="21749" y="7306"/>
                </a:lnTo>
                <a:cubicBezTo>
                  <a:pt x="21682" y="7306"/>
                  <a:pt x="21616" y="7306"/>
                  <a:pt x="21549" y="7339"/>
                </a:cubicBezTo>
                <a:lnTo>
                  <a:pt x="21549" y="9908"/>
                </a:lnTo>
                <a:cubicBezTo>
                  <a:pt x="21616" y="9874"/>
                  <a:pt x="21682" y="9874"/>
                  <a:pt x="21749" y="9841"/>
                </a:cubicBezTo>
                <a:lnTo>
                  <a:pt x="25685" y="9607"/>
                </a:lnTo>
                <a:cubicBezTo>
                  <a:pt x="25885" y="9574"/>
                  <a:pt x="26052" y="9407"/>
                  <a:pt x="26052" y="9207"/>
                </a:cubicBezTo>
                <a:lnTo>
                  <a:pt x="26052" y="6705"/>
                </a:lnTo>
                <a:close/>
                <a:moveTo>
                  <a:pt x="3569" y="11642"/>
                </a:moveTo>
                <a:cubicBezTo>
                  <a:pt x="3469" y="11642"/>
                  <a:pt x="3369" y="11675"/>
                  <a:pt x="3269" y="11709"/>
                </a:cubicBezTo>
                <a:lnTo>
                  <a:pt x="267" y="13110"/>
                </a:lnTo>
                <a:cubicBezTo>
                  <a:pt x="200" y="13143"/>
                  <a:pt x="100" y="13177"/>
                  <a:pt x="0" y="13177"/>
                </a:cubicBezTo>
                <a:lnTo>
                  <a:pt x="0" y="15712"/>
                </a:lnTo>
                <a:cubicBezTo>
                  <a:pt x="100" y="15712"/>
                  <a:pt x="167" y="15712"/>
                  <a:pt x="267" y="15678"/>
                </a:cubicBezTo>
                <a:lnTo>
                  <a:pt x="3269" y="14277"/>
                </a:lnTo>
                <a:cubicBezTo>
                  <a:pt x="3369" y="14244"/>
                  <a:pt x="3469" y="14211"/>
                  <a:pt x="3569" y="14211"/>
                </a:cubicBezTo>
                <a:lnTo>
                  <a:pt x="3569" y="11642"/>
                </a:lnTo>
                <a:close/>
                <a:moveTo>
                  <a:pt x="22883" y="11175"/>
                </a:moveTo>
                <a:cubicBezTo>
                  <a:pt x="22850" y="11242"/>
                  <a:pt x="22816" y="11309"/>
                  <a:pt x="22716" y="11375"/>
                </a:cubicBezTo>
                <a:lnTo>
                  <a:pt x="19781" y="13076"/>
                </a:lnTo>
                <a:cubicBezTo>
                  <a:pt x="19659" y="13125"/>
                  <a:pt x="19555" y="13156"/>
                  <a:pt x="19442" y="13156"/>
                </a:cubicBezTo>
                <a:cubicBezTo>
                  <a:pt x="19401" y="13156"/>
                  <a:pt x="19359" y="13152"/>
                  <a:pt x="19314" y="13143"/>
                </a:cubicBezTo>
                <a:lnTo>
                  <a:pt x="19314" y="15712"/>
                </a:lnTo>
                <a:cubicBezTo>
                  <a:pt x="19481" y="15712"/>
                  <a:pt x="19614" y="15712"/>
                  <a:pt x="19781" y="15612"/>
                </a:cubicBezTo>
                <a:lnTo>
                  <a:pt x="22716" y="13910"/>
                </a:lnTo>
                <a:cubicBezTo>
                  <a:pt x="22816" y="13877"/>
                  <a:pt x="22850" y="13810"/>
                  <a:pt x="22883" y="13744"/>
                </a:cubicBezTo>
                <a:lnTo>
                  <a:pt x="22883" y="11175"/>
                </a:lnTo>
                <a:close/>
                <a:moveTo>
                  <a:pt x="12242" y="14778"/>
                </a:moveTo>
                <a:cubicBezTo>
                  <a:pt x="12142" y="14911"/>
                  <a:pt x="12009" y="14978"/>
                  <a:pt x="11875" y="14978"/>
                </a:cubicBezTo>
                <a:lnTo>
                  <a:pt x="7539" y="14978"/>
                </a:lnTo>
                <a:cubicBezTo>
                  <a:pt x="7439" y="14978"/>
                  <a:pt x="7339" y="14944"/>
                  <a:pt x="7272" y="14878"/>
                </a:cubicBezTo>
                <a:lnTo>
                  <a:pt x="7272" y="17480"/>
                </a:lnTo>
                <a:cubicBezTo>
                  <a:pt x="7339" y="17546"/>
                  <a:pt x="7439" y="17580"/>
                  <a:pt x="7539" y="17580"/>
                </a:cubicBezTo>
                <a:lnTo>
                  <a:pt x="11875" y="17580"/>
                </a:lnTo>
                <a:cubicBezTo>
                  <a:pt x="12042" y="17580"/>
                  <a:pt x="12175" y="17480"/>
                  <a:pt x="12242" y="17346"/>
                </a:cubicBezTo>
                <a:lnTo>
                  <a:pt x="12242" y="14778"/>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96" name="Google Shape;759;p41">
            <a:extLst>
              <a:ext uri="{FF2B5EF4-FFF2-40B4-BE49-F238E27FC236}">
                <a16:creationId xmlns:a16="http://schemas.microsoft.com/office/drawing/2014/main" xmlns="" id="{44D9B820-1387-F329-B75E-D9B849D96BA6}"/>
              </a:ext>
            </a:extLst>
          </p:cNvPr>
          <p:cNvSpPr/>
          <p:nvPr/>
        </p:nvSpPr>
        <p:spPr>
          <a:xfrm>
            <a:off x="1495242" y="4525764"/>
            <a:ext cx="402048" cy="271293"/>
          </a:xfrm>
          <a:custGeom>
            <a:avLst/>
            <a:gdLst/>
            <a:ahLst/>
            <a:cxnLst/>
            <a:rect l="l" t="t" r="r" b="b"/>
            <a:pathLst>
              <a:path w="26053" h="17580" extrusionOk="0">
                <a:moveTo>
                  <a:pt x="22883" y="0"/>
                </a:moveTo>
                <a:cubicBezTo>
                  <a:pt x="22850" y="34"/>
                  <a:pt x="22850" y="67"/>
                  <a:pt x="22816" y="67"/>
                </a:cubicBezTo>
                <a:cubicBezTo>
                  <a:pt x="22816" y="101"/>
                  <a:pt x="22783" y="101"/>
                  <a:pt x="22783" y="134"/>
                </a:cubicBezTo>
                <a:lnTo>
                  <a:pt x="20415" y="1802"/>
                </a:lnTo>
                <a:cubicBezTo>
                  <a:pt x="20415" y="1835"/>
                  <a:pt x="20381" y="1835"/>
                  <a:pt x="20381" y="1868"/>
                </a:cubicBezTo>
                <a:cubicBezTo>
                  <a:pt x="20315" y="1902"/>
                  <a:pt x="20315" y="1969"/>
                  <a:pt x="20281" y="2002"/>
                </a:cubicBezTo>
                <a:cubicBezTo>
                  <a:pt x="20281" y="2035"/>
                  <a:pt x="20281" y="2069"/>
                  <a:pt x="20281" y="2102"/>
                </a:cubicBezTo>
                <a:cubicBezTo>
                  <a:pt x="20281" y="2102"/>
                  <a:pt x="20281" y="2135"/>
                  <a:pt x="20281" y="2169"/>
                </a:cubicBezTo>
                <a:cubicBezTo>
                  <a:pt x="20315" y="2202"/>
                  <a:pt x="20348" y="2235"/>
                  <a:pt x="20381" y="2302"/>
                </a:cubicBezTo>
                <a:cubicBezTo>
                  <a:pt x="20381" y="2302"/>
                  <a:pt x="20415" y="2335"/>
                  <a:pt x="20415" y="2335"/>
                </a:cubicBezTo>
                <a:cubicBezTo>
                  <a:pt x="20715" y="2669"/>
                  <a:pt x="20982" y="3036"/>
                  <a:pt x="21215" y="3436"/>
                </a:cubicBezTo>
                <a:cubicBezTo>
                  <a:pt x="21249" y="3536"/>
                  <a:pt x="21315" y="3603"/>
                  <a:pt x="21382" y="3670"/>
                </a:cubicBezTo>
                <a:lnTo>
                  <a:pt x="22750" y="2702"/>
                </a:lnTo>
                <a:cubicBezTo>
                  <a:pt x="22816" y="2636"/>
                  <a:pt x="22850" y="2569"/>
                  <a:pt x="22883" y="2502"/>
                </a:cubicBezTo>
                <a:lnTo>
                  <a:pt x="22883" y="0"/>
                </a:lnTo>
                <a:close/>
                <a:moveTo>
                  <a:pt x="26052" y="6705"/>
                </a:moveTo>
                <a:cubicBezTo>
                  <a:pt x="26019" y="6872"/>
                  <a:pt x="25885" y="7005"/>
                  <a:pt x="25685" y="7039"/>
                </a:cubicBezTo>
                <a:lnTo>
                  <a:pt x="21749" y="7306"/>
                </a:lnTo>
                <a:cubicBezTo>
                  <a:pt x="21682" y="7306"/>
                  <a:pt x="21616" y="7306"/>
                  <a:pt x="21549" y="7339"/>
                </a:cubicBezTo>
                <a:lnTo>
                  <a:pt x="21549" y="9908"/>
                </a:lnTo>
                <a:cubicBezTo>
                  <a:pt x="21616" y="9874"/>
                  <a:pt x="21682" y="9874"/>
                  <a:pt x="21749" y="9841"/>
                </a:cubicBezTo>
                <a:lnTo>
                  <a:pt x="25685" y="9607"/>
                </a:lnTo>
                <a:cubicBezTo>
                  <a:pt x="25885" y="9574"/>
                  <a:pt x="26052" y="9407"/>
                  <a:pt x="26052" y="9207"/>
                </a:cubicBezTo>
                <a:lnTo>
                  <a:pt x="26052" y="6705"/>
                </a:lnTo>
                <a:close/>
                <a:moveTo>
                  <a:pt x="3569" y="11642"/>
                </a:moveTo>
                <a:cubicBezTo>
                  <a:pt x="3469" y="11642"/>
                  <a:pt x="3369" y="11675"/>
                  <a:pt x="3269" y="11709"/>
                </a:cubicBezTo>
                <a:lnTo>
                  <a:pt x="267" y="13110"/>
                </a:lnTo>
                <a:cubicBezTo>
                  <a:pt x="200" y="13143"/>
                  <a:pt x="100" y="13177"/>
                  <a:pt x="0" y="13177"/>
                </a:cubicBezTo>
                <a:lnTo>
                  <a:pt x="0" y="15712"/>
                </a:lnTo>
                <a:cubicBezTo>
                  <a:pt x="100" y="15712"/>
                  <a:pt x="167" y="15712"/>
                  <a:pt x="267" y="15678"/>
                </a:cubicBezTo>
                <a:lnTo>
                  <a:pt x="3269" y="14277"/>
                </a:lnTo>
                <a:cubicBezTo>
                  <a:pt x="3369" y="14244"/>
                  <a:pt x="3469" y="14211"/>
                  <a:pt x="3569" y="14211"/>
                </a:cubicBezTo>
                <a:lnTo>
                  <a:pt x="3569" y="11642"/>
                </a:lnTo>
                <a:close/>
                <a:moveTo>
                  <a:pt x="22883" y="11175"/>
                </a:moveTo>
                <a:cubicBezTo>
                  <a:pt x="22850" y="11242"/>
                  <a:pt x="22816" y="11309"/>
                  <a:pt x="22716" y="11375"/>
                </a:cubicBezTo>
                <a:lnTo>
                  <a:pt x="19781" y="13076"/>
                </a:lnTo>
                <a:cubicBezTo>
                  <a:pt x="19659" y="13125"/>
                  <a:pt x="19555" y="13156"/>
                  <a:pt x="19442" y="13156"/>
                </a:cubicBezTo>
                <a:cubicBezTo>
                  <a:pt x="19401" y="13156"/>
                  <a:pt x="19359" y="13152"/>
                  <a:pt x="19314" y="13143"/>
                </a:cubicBezTo>
                <a:lnTo>
                  <a:pt x="19314" y="15712"/>
                </a:lnTo>
                <a:cubicBezTo>
                  <a:pt x="19481" y="15712"/>
                  <a:pt x="19614" y="15712"/>
                  <a:pt x="19781" y="15612"/>
                </a:cubicBezTo>
                <a:lnTo>
                  <a:pt x="22716" y="13910"/>
                </a:lnTo>
                <a:cubicBezTo>
                  <a:pt x="22816" y="13877"/>
                  <a:pt x="22850" y="13810"/>
                  <a:pt x="22883" y="13744"/>
                </a:cubicBezTo>
                <a:lnTo>
                  <a:pt x="22883" y="11175"/>
                </a:lnTo>
                <a:close/>
                <a:moveTo>
                  <a:pt x="12242" y="14778"/>
                </a:moveTo>
                <a:cubicBezTo>
                  <a:pt x="12142" y="14911"/>
                  <a:pt x="12009" y="14978"/>
                  <a:pt x="11875" y="14978"/>
                </a:cubicBezTo>
                <a:lnTo>
                  <a:pt x="7539" y="14978"/>
                </a:lnTo>
                <a:cubicBezTo>
                  <a:pt x="7439" y="14978"/>
                  <a:pt x="7339" y="14944"/>
                  <a:pt x="7272" y="14878"/>
                </a:cubicBezTo>
                <a:lnTo>
                  <a:pt x="7272" y="17480"/>
                </a:lnTo>
                <a:cubicBezTo>
                  <a:pt x="7339" y="17546"/>
                  <a:pt x="7439" y="17580"/>
                  <a:pt x="7539" y="17580"/>
                </a:cubicBezTo>
                <a:lnTo>
                  <a:pt x="11875" y="17580"/>
                </a:lnTo>
                <a:cubicBezTo>
                  <a:pt x="12042" y="17580"/>
                  <a:pt x="12175" y="17480"/>
                  <a:pt x="12242" y="17346"/>
                </a:cubicBezTo>
                <a:lnTo>
                  <a:pt x="12242" y="14778"/>
                </a:ln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97" name="Google Shape;760;p41">
            <a:extLst>
              <a:ext uri="{FF2B5EF4-FFF2-40B4-BE49-F238E27FC236}">
                <a16:creationId xmlns:a16="http://schemas.microsoft.com/office/drawing/2014/main" xmlns="" id="{160609C8-2F11-1AFD-D07F-273682CD30EF}"/>
              </a:ext>
            </a:extLst>
          </p:cNvPr>
          <p:cNvSpPr/>
          <p:nvPr/>
        </p:nvSpPr>
        <p:spPr>
          <a:xfrm>
            <a:off x="1393314" y="4465534"/>
            <a:ext cx="503451" cy="291895"/>
          </a:xfrm>
          <a:custGeom>
            <a:avLst/>
            <a:gdLst/>
            <a:ahLst/>
            <a:cxnLst/>
            <a:rect l="l" t="t" r="r" b="b"/>
            <a:pathLst>
              <a:path w="32624" h="18915" extrusionOk="0">
                <a:moveTo>
                  <a:pt x="16300" y="5371"/>
                </a:moveTo>
                <a:cubicBezTo>
                  <a:pt x="18113" y="5371"/>
                  <a:pt x="19931" y="5771"/>
                  <a:pt x="21316" y="6572"/>
                </a:cubicBezTo>
                <a:cubicBezTo>
                  <a:pt x="24051" y="8173"/>
                  <a:pt x="24051" y="10742"/>
                  <a:pt x="21316" y="12343"/>
                </a:cubicBezTo>
                <a:cubicBezTo>
                  <a:pt x="19939" y="13139"/>
                  <a:pt x="18141" y="13531"/>
                  <a:pt x="16341" y="13531"/>
                </a:cubicBezTo>
                <a:cubicBezTo>
                  <a:pt x="14521" y="13531"/>
                  <a:pt x="12700" y="13131"/>
                  <a:pt x="11308" y="12343"/>
                </a:cubicBezTo>
                <a:cubicBezTo>
                  <a:pt x="8540" y="10742"/>
                  <a:pt x="8540" y="8173"/>
                  <a:pt x="11308" y="6572"/>
                </a:cubicBezTo>
                <a:cubicBezTo>
                  <a:pt x="12676" y="5771"/>
                  <a:pt x="14486" y="5371"/>
                  <a:pt x="16300" y="5371"/>
                </a:cubicBezTo>
                <a:close/>
                <a:moveTo>
                  <a:pt x="14144" y="1"/>
                </a:moveTo>
                <a:cubicBezTo>
                  <a:pt x="13910" y="1"/>
                  <a:pt x="13744" y="167"/>
                  <a:pt x="13710" y="368"/>
                </a:cubicBezTo>
                <a:lnTo>
                  <a:pt x="13310" y="2336"/>
                </a:lnTo>
                <a:cubicBezTo>
                  <a:pt x="13277" y="2569"/>
                  <a:pt x="13110" y="2703"/>
                  <a:pt x="12910" y="2769"/>
                </a:cubicBezTo>
                <a:cubicBezTo>
                  <a:pt x="12109" y="2903"/>
                  <a:pt x="11342" y="3070"/>
                  <a:pt x="10575" y="3336"/>
                </a:cubicBezTo>
                <a:cubicBezTo>
                  <a:pt x="10489" y="3349"/>
                  <a:pt x="10404" y="3356"/>
                  <a:pt x="10320" y="3356"/>
                </a:cubicBezTo>
                <a:cubicBezTo>
                  <a:pt x="10175" y="3356"/>
                  <a:pt x="10034" y="3333"/>
                  <a:pt x="9907" y="3270"/>
                </a:cubicBezTo>
                <a:lnTo>
                  <a:pt x="6905" y="1902"/>
                </a:lnTo>
                <a:cubicBezTo>
                  <a:pt x="6797" y="1856"/>
                  <a:pt x="6689" y="1831"/>
                  <a:pt x="6584" y="1831"/>
                </a:cubicBezTo>
                <a:cubicBezTo>
                  <a:pt x="6462" y="1831"/>
                  <a:pt x="6345" y="1864"/>
                  <a:pt x="6238" y="1935"/>
                </a:cubicBezTo>
                <a:lnTo>
                  <a:pt x="3269" y="3637"/>
                </a:lnTo>
                <a:cubicBezTo>
                  <a:pt x="3069" y="3703"/>
                  <a:pt x="3069" y="3970"/>
                  <a:pt x="3269" y="4037"/>
                </a:cubicBezTo>
                <a:lnTo>
                  <a:pt x="5638" y="5738"/>
                </a:lnTo>
                <a:cubicBezTo>
                  <a:pt x="5771" y="5838"/>
                  <a:pt x="5805" y="6072"/>
                  <a:pt x="5671" y="6205"/>
                </a:cubicBezTo>
                <a:cubicBezTo>
                  <a:pt x="5338" y="6572"/>
                  <a:pt x="5071" y="6939"/>
                  <a:pt x="4837" y="7373"/>
                </a:cubicBezTo>
                <a:cubicBezTo>
                  <a:pt x="4704" y="7573"/>
                  <a:pt x="4537" y="7706"/>
                  <a:pt x="4303" y="7706"/>
                </a:cubicBezTo>
                <a:lnTo>
                  <a:pt x="367" y="7973"/>
                </a:lnTo>
                <a:cubicBezTo>
                  <a:pt x="167" y="8006"/>
                  <a:pt x="0" y="8173"/>
                  <a:pt x="0" y="8373"/>
                </a:cubicBezTo>
                <a:lnTo>
                  <a:pt x="0" y="10542"/>
                </a:lnTo>
                <a:cubicBezTo>
                  <a:pt x="0" y="10742"/>
                  <a:pt x="167" y="10908"/>
                  <a:pt x="367" y="10942"/>
                </a:cubicBezTo>
                <a:lnTo>
                  <a:pt x="4303" y="11175"/>
                </a:lnTo>
                <a:cubicBezTo>
                  <a:pt x="4537" y="11209"/>
                  <a:pt x="4704" y="11342"/>
                  <a:pt x="4837" y="11542"/>
                </a:cubicBezTo>
                <a:cubicBezTo>
                  <a:pt x="5071" y="11943"/>
                  <a:pt x="5338" y="12343"/>
                  <a:pt x="5671" y="12710"/>
                </a:cubicBezTo>
                <a:cubicBezTo>
                  <a:pt x="5805" y="12843"/>
                  <a:pt x="5771" y="13077"/>
                  <a:pt x="5638" y="13177"/>
                </a:cubicBezTo>
                <a:lnTo>
                  <a:pt x="3269" y="14878"/>
                </a:lnTo>
                <a:cubicBezTo>
                  <a:pt x="3069" y="14945"/>
                  <a:pt x="3069" y="15212"/>
                  <a:pt x="3269" y="15278"/>
                </a:cubicBezTo>
                <a:lnTo>
                  <a:pt x="6238" y="16979"/>
                </a:lnTo>
                <a:cubicBezTo>
                  <a:pt x="6354" y="17038"/>
                  <a:pt x="6482" y="17073"/>
                  <a:pt x="6608" y="17073"/>
                </a:cubicBezTo>
                <a:cubicBezTo>
                  <a:pt x="6698" y="17073"/>
                  <a:pt x="6788" y="17055"/>
                  <a:pt x="6872" y="17013"/>
                </a:cubicBezTo>
                <a:lnTo>
                  <a:pt x="9874" y="15645"/>
                </a:lnTo>
                <a:cubicBezTo>
                  <a:pt x="10022" y="15582"/>
                  <a:pt x="10170" y="15559"/>
                  <a:pt x="10318" y="15559"/>
                </a:cubicBezTo>
                <a:cubicBezTo>
                  <a:pt x="10404" y="15559"/>
                  <a:pt x="10489" y="15566"/>
                  <a:pt x="10575" y="15578"/>
                </a:cubicBezTo>
                <a:cubicBezTo>
                  <a:pt x="11342" y="15812"/>
                  <a:pt x="12109" y="16012"/>
                  <a:pt x="12910" y="16146"/>
                </a:cubicBezTo>
                <a:cubicBezTo>
                  <a:pt x="13110" y="16179"/>
                  <a:pt x="13277" y="16346"/>
                  <a:pt x="13310" y="16546"/>
                </a:cubicBezTo>
                <a:lnTo>
                  <a:pt x="13710" y="18547"/>
                </a:lnTo>
                <a:cubicBezTo>
                  <a:pt x="13744" y="18747"/>
                  <a:pt x="13910" y="18881"/>
                  <a:pt x="14144" y="18914"/>
                </a:cubicBezTo>
                <a:lnTo>
                  <a:pt x="18480" y="18914"/>
                </a:lnTo>
                <a:cubicBezTo>
                  <a:pt x="18680" y="18881"/>
                  <a:pt x="18881" y="18747"/>
                  <a:pt x="18914" y="18547"/>
                </a:cubicBezTo>
                <a:lnTo>
                  <a:pt x="19281" y="16546"/>
                </a:lnTo>
                <a:cubicBezTo>
                  <a:pt x="19348" y="16346"/>
                  <a:pt x="19514" y="16179"/>
                  <a:pt x="19714" y="16146"/>
                </a:cubicBezTo>
                <a:cubicBezTo>
                  <a:pt x="20482" y="16012"/>
                  <a:pt x="21282" y="15812"/>
                  <a:pt x="22049" y="15578"/>
                </a:cubicBezTo>
                <a:cubicBezTo>
                  <a:pt x="22123" y="15566"/>
                  <a:pt x="22205" y="15559"/>
                  <a:pt x="22290" y="15559"/>
                </a:cubicBezTo>
                <a:cubicBezTo>
                  <a:pt x="22436" y="15559"/>
                  <a:pt x="22590" y="15582"/>
                  <a:pt x="22717" y="15645"/>
                </a:cubicBezTo>
                <a:lnTo>
                  <a:pt x="25719" y="17013"/>
                </a:lnTo>
                <a:cubicBezTo>
                  <a:pt x="25803" y="17055"/>
                  <a:pt x="25898" y="17073"/>
                  <a:pt x="25996" y="17073"/>
                </a:cubicBezTo>
                <a:cubicBezTo>
                  <a:pt x="26131" y="17073"/>
                  <a:pt x="26270" y="17038"/>
                  <a:pt x="26386" y="16979"/>
                </a:cubicBezTo>
                <a:lnTo>
                  <a:pt x="29321" y="15278"/>
                </a:lnTo>
                <a:cubicBezTo>
                  <a:pt x="29521" y="15212"/>
                  <a:pt x="29521" y="14945"/>
                  <a:pt x="29321" y="14878"/>
                </a:cubicBezTo>
                <a:lnTo>
                  <a:pt x="26986" y="13177"/>
                </a:lnTo>
                <a:cubicBezTo>
                  <a:pt x="26820" y="13077"/>
                  <a:pt x="26786" y="12843"/>
                  <a:pt x="26953" y="12710"/>
                </a:cubicBezTo>
                <a:cubicBezTo>
                  <a:pt x="27253" y="12343"/>
                  <a:pt x="27553" y="11943"/>
                  <a:pt x="27787" y="11542"/>
                </a:cubicBezTo>
                <a:cubicBezTo>
                  <a:pt x="27887" y="11342"/>
                  <a:pt x="28087" y="11209"/>
                  <a:pt x="28321" y="11175"/>
                </a:cubicBezTo>
                <a:lnTo>
                  <a:pt x="32257" y="10942"/>
                </a:lnTo>
                <a:cubicBezTo>
                  <a:pt x="32457" y="10908"/>
                  <a:pt x="32624" y="10742"/>
                  <a:pt x="32624" y="10542"/>
                </a:cubicBezTo>
                <a:lnTo>
                  <a:pt x="32624" y="8340"/>
                </a:lnTo>
                <a:cubicBezTo>
                  <a:pt x="32624" y="8140"/>
                  <a:pt x="32457" y="7973"/>
                  <a:pt x="32257" y="7940"/>
                </a:cubicBezTo>
                <a:lnTo>
                  <a:pt x="28321" y="7706"/>
                </a:lnTo>
                <a:cubicBezTo>
                  <a:pt x="28087" y="7673"/>
                  <a:pt x="27887" y="7539"/>
                  <a:pt x="27787" y="7339"/>
                </a:cubicBezTo>
                <a:cubicBezTo>
                  <a:pt x="27553" y="6939"/>
                  <a:pt x="27253" y="6539"/>
                  <a:pt x="26953" y="6172"/>
                </a:cubicBezTo>
                <a:cubicBezTo>
                  <a:pt x="26786" y="6038"/>
                  <a:pt x="26820" y="5805"/>
                  <a:pt x="26986" y="5705"/>
                </a:cubicBezTo>
                <a:lnTo>
                  <a:pt x="29321" y="4004"/>
                </a:lnTo>
                <a:cubicBezTo>
                  <a:pt x="29521" y="3937"/>
                  <a:pt x="29521" y="3670"/>
                  <a:pt x="29321" y="3603"/>
                </a:cubicBezTo>
                <a:lnTo>
                  <a:pt x="26386" y="1902"/>
                </a:lnTo>
                <a:cubicBezTo>
                  <a:pt x="26286" y="1852"/>
                  <a:pt x="26177" y="1827"/>
                  <a:pt x="26069" y="1827"/>
                </a:cubicBezTo>
                <a:cubicBezTo>
                  <a:pt x="25961" y="1827"/>
                  <a:pt x="25852" y="1852"/>
                  <a:pt x="25752" y="1902"/>
                </a:cubicBezTo>
                <a:lnTo>
                  <a:pt x="22750" y="3270"/>
                </a:lnTo>
                <a:cubicBezTo>
                  <a:pt x="22602" y="3333"/>
                  <a:pt x="22454" y="3356"/>
                  <a:pt x="22306" y="3356"/>
                </a:cubicBezTo>
                <a:cubicBezTo>
                  <a:pt x="22220" y="3356"/>
                  <a:pt x="22135" y="3349"/>
                  <a:pt x="22049" y="3336"/>
                </a:cubicBezTo>
                <a:cubicBezTo>
                  <a:pt x="21282" y="3070"/>
                  <a:pt x="20515" y="2903"/>
                  <a:pt x="19714" y="2769"/>
                </a:cubicBezTo>
                <a:cubicBezTo>
                  <a:pt x="19514" y="2703"/>
                  <a:pt x="19348" y="2569"/>
                  <a:pt x="19314" y="2336"/>
                </a:cubicBezTo>
                <a:lnTo>
                  <a:pt x="18947" y="368"/>
                </a:lnTo>
                <a:cubicBezTo>
                  <a:pt x="18881" y="167"/>
                  <a:pt x="18714" y="1"/>
                  <a:pt x="18480"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98" name="Google Shape;761;p41">
            <a:extLst>
              <a:ext uri="{FF2B5EF4-FFF2-40B4-BE49-F238E27FC236}">
                <a16:creationId xmlns:a16="http://schemas.microsoft.com/office/drawing/2014/main" xmlns="" id="{51C774B7-54BE-641D-CAC7-03775C4EA793}"/>
              </a:ext>
            </a:extLst>
          </p:cNvPr>
          <p:cNvSpPr/>
          <p:nvPr/>
        </p:nvSpPr>
        <p:spPr>
          <a:xfrm>
            <a:off x="1787106" y="4293607"/>
            <a:ext cx="396385" cy="242466"/>
          </a:xfrm>
          <a:custGeom>
            <a:avLst/>
            <a:gdLst/>
            <a:ahLst/>
            <a:cxnLst/>
            <a:rect l="l" t="t" r="r" b="b"/>
            <a:pathLst>
              <a:path w="25686" h="15712" extrusionOk="0">
                <a:moveTo>
                  <a:pt x="12639" y="6301"/>
                </a:moveTo>
                <a:cubicBezTo>
                  <a:pt x="12707" y="6301"/>
                  <a:pt x="12775" y="6302"/>
                  <a:pt x="12843" y="6305"/>
                </a:cubicBezTo>
                <a:cubicBezTo>
                  <a:pt x="14144" y="6305"/>
                  <a:pt x="15378" y="6638"/>
                  <a:pt x="16079" y="7239"/>
                </a:cubicBezTo>
                <a:cubicBezTo>
                  <a:pt x="16246" y="7372"/>
                  <a:pt x="16546" y="7673"/>
                  <a:pt x="16479" y="7939"/>
                </a:cubicBezTo>
                <a:cubicBezTo>
                  <a:pt x="16446" y="8206"/>
                  <a:pt x="16079" y="8673"/>
                  <a:pt x="15178" y="9040"/>
                </a:cubicBezTo>
                <a:cubicBezTo>
                  <a:pt x="14507" y="9284"/>
                  <a:pt x="13780" y="9445"/>
                  <a:pt x="13048" y="9445"/>
                </a:cubicBezTo>
                <a:cubicBezTo>
                  <a:pt x="12979" y="9445"/>
                  <a:pt x="12911" y="9443"/>
                  <a:pt x="12843" y="9440"/>
                </a:cubicBezTo>
                <a:cubicBezTo>
                  <a:pt x="11542" y="9440"/>
                  <a:pt x="10308" y="9107"/>
                  <a:pt x="9607" y="8540"/>
                </a:cubicBezTo>
                <a:cubicBezTo>
                  <a:pt x="9441" y="8373"/>
                  <a:pt x="9140" y="8073"/>
                  <a:pt x="9207" y="7806"/>
                </a:cubicBezTo>
                <a:cubicBezTo>
                  <a:pt x="9241" y="7539"/>
                  <a:pt x="9607" y="7072"/>
                  <a:pt x="10508" y="6705"/>
                </a:cubicBezTo>
                <a:cubicBezTo>
                  <a:pt x="11210" y="6461"/>
                  <a:pt x="11912" y="6301"/>
                  <a:pt x="12639" y="6301"/>
                </a:cubicBezTo>
                <a:close/>
                <a:moveTo>
                  <a:pt x="13510" y="0"/>
                </a:moveTo>
                <a:cubicBezTo>
                  <a:pt x="12810" y="34"/>
                  <a:pt x="12143" y="434"/>
                  <a:pt x="11809" y="1068"/>
                </a:cubicBezTo>
                <a:lnTo>
                  <a:pt x="11409" y="1835"/>
                </a:lnTo>
                <a:cubicBezTo>
                  <a:pt x="11008" y="1868"/>
                  <a:pt x="10608" y="1902"/>
                  <a:pt x="10241" y="1968"/>
                </a:cubicBezTo>
                <a:lnTo>
                  <a:pt x="8907" y="1101"/>
                </a:lnTo>
                <a:cubicBezTo>
                  <a:pt x="8578" y="891"/>
                  <a:pt x="8221" y="762"/>
                  <a:pt x="7838" y="762"/>
                </a:cubicBezTo>
                <a:cubicBezTo>
                  <a:pt x="7794" y="762"/>
                  <a:pt x="7750" y="764"/>
                  <a:pt x="7706" y="768"/>
                </a:cubicBezTo>
                <a:cubicBezTo>
                  <a:pt x="7439" y="768"/>
                  <a:pt x="7172" y="801"/>
                  <a:pt x="6939" y="901"/>
                </a:cubicBezTo>
                <a:lnTo>
                  <a:pt x="4871" y="1735"/>
                </a:lnTo>
                <a:cubicBezTo>
                  <a:pt x="3870" y="2135"/>
                  <a:pt x="3570" y="3436"/>
                  <a:pt x="4337" y="4237"/>
                </a:cubicBezTo>
                <a:lnTo>
                  <a:pt x="4604" y="4537"/>
                </a:lnTo>
                <a:lnTo>
                  <a:pt x="4604" y="4537"/>
                </a:lnTo>
                <a:lnTo>
                  <a:pt x="2436" y="4437"/>
                </a:lnTo>
                <a:cubicBezTo>
                  <a:pt x="1635" y="4470"/>
                  <a:pt x="901" y="4971"/>
                  <a:pt x="668" y="5738"/>
                </a:cubicBezTo>
                <a:lnTo>
                  <a:pt x="301" y="6872"/>
                </a:lnTo>
                <a:cubicBezTo>
                  <a:pt x="1" y="7839"/>
                  <a:pt x="601" y="8840"/>
                  <a:pt x="1602" y="9007"/>
                </a:cubicBezTo>
                <a:lnTo>
                  <a:pt x="2803" y="9207"/>
                </a:lnTo>
                <a:lnTo>
                  <a:pt x="2369" y="9407"/>
                </a:lnTo>
                <a:cubicBezTo>
                  <a:pt x="1335" y="9907"/>
                  <a:pt x="1168" y="11308"/>
                  <a:pt x="2069" y="12009"/>
                </a:cubicBezTo>
                <a:lnTo>
                  <a:pt x="3370" y="13076"/>
                </a:lnTo>
                <a:cubicBezTo>
                  <a:pt x="3770" y="13410"/>
                  <a:pt x="4237" y="13577"/>
                  <a:pt x="4737" y="13577"/>
                </a:cubicBezTo>
                <a:cubicBezTo>
                  <a:pt x="4937" y="13577"/>
                  <a:pt x="5138" y="13543"/>
                  <a:pt x="5338" y="13477"/>
                </a:cubicBezTo>
                <a:lnTo>
                  <a:pt x="7306" y="12876"/>
                </a:lnTo>
                <a:cubicBezTo>
                  <a:pt x="7539" y="12943"/>
                  <a:pt x="7739" y="13043"/>
                  <a:pt x="7940" y="13110"/>
                </a:cubicBezTo>
                <a:lnTo>
                  <a:pt x="7906" y="13543"/>
                </a:lnTo>
                <a:cubicBezTo>
                  <a:pt x="7806" y="14477"/>
                  <a:pt x="8473" y="15345"/>
                  <a:pt x="9407" y="15445"/>
                </a:cubicBezTo>
                <a:lnTo>
                  <a:pt x="11976" y="15712"/>
                </a:lnTo>
                <a:lnTo>
                  <a:pt x="12176" y="15712"/>
                </a:lnTo>
                <a:cubicBezTo>
                  <a:pt x="12876" y="15712"/>
                  <a:pt x="13544" y="15311"/>
                  <a:pt x="13911" y="14678"/>
                </a:cubicBezTo>
                <a:lnTo>
                  <a:pt x="14311" y="13910"/>
                </a:lnTo>
                <a:cubicBezTo>
                  <a:pt x="14678" y="13877"/>
                  <a:pt x="15078" y="13844"/>
                  <a:pt x="15478" y="13777"/>
                </a:cubicBezTo>
                <a:lnTo>
                  <a:pt x="16779" y="14577"/>
                </a:lnTo>
                <a:cubicBezTo>
                  <a:pt x="17146" y="14811"/>
                  <a:pt x="17546" y="14944"/>
                  <a:pt x="17980" y="14944"/>
                </a:cubicBezTo>
                <a:cubicBezTo>
                  <a:pt x="18247" y="14944"/>
                  <a:pt x="18514" y="14878"/>
                  <a:pt x="18747" y="14811"/>
                </a:cubicBezTo>
                <a:lnTo>
                  <a:pt x="20782" y="13977"/>
                </a:lnTo>
                <a:cubicBezTo>
                  <a:pt x="21816" y="13577"/>
                  <a:pt x="22116" y="12242"/>
                  <a:pt x="21349" y="11475"/>
                </a:cubicBezTo>
                <a:lnTo>
                  <a:pt x="21082" y="11175"/>
                </a:lnTo>
                <a:lnTo>
                  <a:pt x="23251" y="11242"/>
                </a:lnTo>
                <a:cubicBezTo>
                  <a:pt x="24051" y="11242"/>
                  <a:pt x="24752" y="10708"/>
                  <a:pt x="25018" y="9941"/>
                </a:cubicBezTo>
                <a:lnTo>
                  <a:pt x="25385" y="8807"/>
                </a:lnTo>
                <a:cubicBezTo>
                  <a:pt x="25686" y="7873"/>
                  <a:pt x="25085" y="6872"/>
                  <a:pt x="24084" y="6705"/>
                </a:cubicBezTo>
                <a:lnTo>
                  <a:pt x="22884" y="6505"/>
                </a:lnTo>
                <a:lnTo>
                  <a:pt x="23317" y="6271"/>
                </a:lnTo>
                <a:cubicBezTo>
                  <a:pt x="24351" y="5804"/>
                  <a:pt x="24518" y="4403"/>
                  <a:pt x="23617" y="3703"/>
                </a:cubicBezTo>
                <a:lnTo>
                  <a:pt x="22317" y="2602"/>
                </a:lnTo>
                <a:cubicBezTo>
                  <a:pt x="21916" y="2302"/>
                  <a:pt x="21449" y="2135"/>
                  <a:pt x="20949" y="2135"/>
                </a:cubicBezTo>
                <a:cubicBezTo>
                  <a:pt x="20749" y="2135"/>
                  <a:pt x="20549" y="2169"/>
                  <a:pt x="20348" y="2202"/>
                </a:cubicBezTo>
                <a:lnTo>
                  <a:pt x="18380" y="2836"/>
                </a:lnTo>
                <a:cubicBezTo>
                  <a:pt x="18147" y="2736"/>
                  <a:pt x="17947" y="2669"/>
                  <a:pt x="17747" y="2569"/>
                </a:cubicBezTo>
                <a:lnTo>
                  <a:pt x="17780" y="2169"/>
                </a:lnTo>
                <a:cubicBezTo>
                  <a:pt x="17880" y="1235"/>
                  <a:pt x="17213" y="401"/>
                  <a:pt x="16279" y="267"/>
                </a:cubicBezTo>
                <a:lnTo>
                  <a:pt x="13710" y="0"/>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99" name="Google Shape;762;p41">
            <a:extLst>
              <a:ext uri="{FF2B5EF4-FFF2-40B4-BE49-F238E27FC236}">
                <a16:creationId xmlns:a16="http://schemas.microsoft.com/office/drawing/2014/main" xmlns="" id="{9F321CE3-F450-7855-4B10-E77F8D3258FB}"/>
              </a:ext>
            </a:extLst>
          </p:cNvPr>
          <p:cNvSpPr/>
          <p:nvPr/>
        </p:nvSpPr>
        <p:spPr>
          <a:xfrm>
            <a:off x="1810270" y="4280736"/>
            <a:ext cx="350567" cy="235769"/>
          </a:xfrm>
          <a:custGeom>
            <a:avLst/>
            <a:gdLst/>
            <a:ahLst/>
            <a:cxnLst/>
            <a:rect l="l" t="t" r="r" b="b"/>
            <a:pathLst>
              <a:path w="22717" h="15278" extrusionOk="0">
                <a:moveTo>
                  <a:pt x="11340" y="5863"/>
                </a:moveTo>
                <a:cubicBezTo>
                  <a:pt x="12899" y="5863"/>
                  <a:pt x="14431" y="6290"/>
                  <a:pt x="15378" y="7072"/>
                </a:cubicBezTo>
                <a:cubicBezTo>
                  <a:pt x="15578" y="7239"/>
                  <a:pt x="15745" y="7439"/>
                  <a:pt x="15912" y="7639"/>
                </a:cubicBezTo>
                <a:cubicBezTo>
                  <a:pt x="15445" y="8206"/>
                  <a:pt x="14845" y="8673"/>
                  <a:pt x="14144" y="8907"/>
                </a:cubicBezTo>
                <a:cubicBezTo>
                  <a:pt x="13289" y="9251"/>
                  <a:pt x="12316" y="9415"/>
                  <a:pt x="11354" y="9415"/>
                </a:cubicBezTo>
                <a:cubicBezTo>
                  <a:pt x="9801" y="9415"/>
                  <a:pt x="8274" y="8989"/>
                  <a:pt x="7306" y="8206"/>
                </a:cubicBezTo>
                <a:cubicBezTo>
                  <a:pt x="7106" y="8039"/>
                  <a:pt x="6939" y="7839"/>
                  <a:pt x="6806" y="7606"/>
                </a:cubicBezTo>
                <a:cubicBezTo>
                  <a:pt x="7239" y="7039"/>
                  <a:pt x="7873" y="6605"/>
                  <a:pt x="8540" y="6372"/>
                </a:cubicBezTo>
                <a:cubicBezTo>
                  <a:pt x="9395" y="6027"/>
                  <a:pt x="10373" y="5863"/>
                  <a:pt x="11340" y="5863"/>
                </a:cubicBezTo>
                <a:close/>
                <a:moveTo>
                  <a:pt x="12076" y="0"/>
                </a:moveTo>
                <a:cubicBezTo>
                  <a:pt x="11809" y="0"/>
                  <a:pt x="11542" y="134"/>
                  <a:pt x="11409" y="367"/>
                </a:cubicBezTo>
                <a:lnTo>
                  <a:pt x="10908" y="1368"/>
                </a:lnTo>
                <a:cubicBezTo>
                  <a:pt x="10775" y="1602"/>
                  <a:pt x="10508" y="1735"/>
                  <a:pt x="10241" y="1768"/>
                </a:cubicBezTo>
                <a:cubicBezTo>
                  <a:pt x="9808" y="1802"/>
                  <a:pt x="9374" y="1868"/>
                  <a:pt x="8907" y="1935"/>
                </a:cubicBezTo>
                <a:cubicBezTo>
                  <a:pt x="8847" y="1943"/>
                  <a:pt x="8785" y="1947"/>
                  <a:pt x="8723" y="1947"/>
                </a:cubicBezTo>
                <a:cubicBezTo>
                  <a:pt x="8507" y="1947"/>
                  <a:pt x="8280" y="1898"/>
                  <a:pt x="8073" y="1768"/>
                </a:cubicBezTo>
                <a:lnTo>
                  <a:pt x="6705" y="868"/>
                </a:lnTo>
                <a:cubicBezTo>
                  <a:pt x="6560" y="763"/>
                  <a:pt x="6388" y="711"/>
                  <a:pt x="6214" y="711"/>
                </a:cubicBezTo>
                <a:cubicBezTo>
                  <a:pt x="6110" y="711"/>
                  <a:pt x="6005" y="730"/>
                  <a:pt x="5905" y="768"/>
                </a:cubicBezTo>
                <a:lnTo>
                  <a:pt x="3837" y="1602"/>
                </a:lnTo>
                <a:cubicBezTo>
                  <a:pt x="3737" y="1635"/>
                  <a:pt x="3637" y="1735"/>
                  <a:pt x="3637" y="1868"/>
                </a:cubicBezTo>
                <a:lnTo>
                  <a:pt x="3637" y="1902"/>
                </a:lnTo>
                <a:lnTo>
                  <a:pt x="3637" y="3970"/>
                </a:lnTo>
                <a:cubicBezTo>
                  <a:pt x="3637" y="4070"/>
                  <a:pt x="3670" y="4137"/>
                  <a:pt x="3737" y="4203"/>
                </a:cubicBezTo>
                <a:lnTo>
                  <a:pt x="3870" y="4337"/>
                </a:lnTo>
                <a:cubicBezTo>
                  <a:pt x="3670" y="4437"/>
                  <a:pt x="3503" y="4504"/>
                  <a:pt x="3303" y="4504"/>
                </a:cubicBezTo>
                <a:lnTo>
                  <a:pt x="935" y="4404"/>
                </a:lnTo>
                <a:cubicBezTo>
                  <a:pt x="668" y="4404"/>
                  <a:pt x="434" y="4570"/>
                  <a:pt x="368" y="4837"/>
                </a:cubicBezTo>
                <a:lnTo>
                  <a:pt x="1" y="5971"/>
                </a:lnTo>
                <a:cubicBezTo>
                  <a:pt x="1" y="6005"/>
                  <a:pt x="1" y="6071"/>
                  <a:pt x="1" y="6105"/>
                </a:cubicBezTo>
                <a:lnTo>
                  <a:pt x="1" y="8240"/>
                </a:lnTo>
                <a:cubicBezTo>
                  <a:pt x="1" y="8406"/>
                  <a:pt x="134" y="8573"/>
                  <a:pt x="334" y="8607"/>
                </a:cubicBezTo>
                <a:lnTo>
                  <a:pt x="2136" y="8907"/>
                </a:lnTo>
                <a:lnTo>
                  <a:pt x="1435" y="9274"/>
                </a:lnTo>
                <a:cubicBezTo>
                  <a:pt x="1335" y="9307"/>
                  <a:pt x="1268" y="9407"/>
                  <a:pt x="1268" y="9507"/>
                </a:cubicBezTo>
                <a:lnTo>
                  <a:pt x="1268" y="11642"/>
                </a:lnTo>
                <a:cubicBezTo>
                  <a:pt x="1268" y="11742"/>
                  <a:pt x="1302" y="11809"/>
                  <a:pt x="1368" y="11876"/>
                </a:cubicBezTo>
                <a:lnTo>
                  <a:pt x="2703" y="12976"/>
                </a:lnTo>
                <a:cubicBezTo>
                  <a:pt x="2839" y="13090"/>
                  <a:pt x="3021" y="13157"/>
                  <a:pt x="3207" y="13157"/>
                </a:cubicBezTo>
                <a:cubicBezTo>
                  <a:pt x="3295" y="13157"/>
                  <a:pt x="3384" y="13142"/>
                  <a:pt x="3470" y="13110"/>
                </a:cubicBezTo>
                <a:lnTo>
                  <a:pt x="5471" y="12509"/>
                </a:lnTo>
                <a:cubicBezTo>
                  <a:pt x="5591" y="12479"/>
                  <a:pt x="5718" y="12463"/>
                  <a:pt x="5845" y="12463"/>
                </a:cubicBezTo>
                <a:cubicBezTo>
                  <a:pt x="6001" y="12463"/>
                  <a:pt x="6158" y="12488"/>
                  <a:pt x="6305" y="12543"/>
                </a:cubicBezTo>
                <a:cubicBezTo>
                  <a:pt x="6639" y="12710"/>
                  <a:pt x="7006" y="12843"/>
                  <a:pt x="7373" y="12943"/>
                </a:cubicBezTo>
                <a:cubicBezTo>
                  <a:pt x="7473" y="12976"/>
                  <a:pt x="7573" y="13043"/>
                  <a:pt x="7639" y="13143"/>
                </a:cubicBezTo>
                <a:lnTo>
                  <a:pt x="7639" y="14578"/>
                </a:lnTo>
                <a:cubicBezTo>
                  <a:pt x="7639" y="14811"/>
                  <a:pt x="7840" y="14978"/>
                  <a:pt x="8073" y="15011"/>
                </a:cubicBezTo>
                <a:lnTo>
                  <a:pt x="10608" y="15278"/>
                </a:lnTo>
                <a:cubicBezTo>
                  <a:pt x="10908" y="15278"/>
                  <a:pt x="11142" y="15145"/>
                  <a:pt x="11275" y="14911"/>
                </a:cubicBezTo>
                <a:lnTo>
                  <a:pt x="11809" y="13910"/>
                </a:lnTo>
                <a:cubicBezTo>
                  <a:pt x="11943" y="13677"/>
                  <a:pt x="12176" y="13543"/>
                  <a:pt x="12476" y="13510"/>
                </a:cubicBezTo>
                <a:cubicBezTo>
                  <a:pt x="12910" y="13477"/>
                  <a:pt x="13344" y="13410"/>
                  <a:pt x="13777" y="13343"/>
                </a:cubicBezTo>
                <a:cubicBezTo>
                  <a:pt x="13855" y="13326"/>
                  <a:pt x="13932" y="13318"/>
                  <a:pt x="14009" y="13318"/>
                </a:cubicBezTo>
                <a:cubicBezTo>
                  <a:pt x="14228" y="13318"/>
                  <a:pt x="14438" y="13386"/>
                  <a:pt x="14611" y="13510"/>
                </a:cubicBezTo>
                <a:lnTo>
                  <a:pt x="16012" y="14411"/>
                </a:lnTo>
                <a:cubicBezTo>
                  <a:pt x="16168" y="14500"/>
                  <a:pt x="16353" y="14544"/>
                  <a:pt x="16538" y="14544"/>
                </a:cubicBezTo>
                <a:cubicBezTo>
                  <a:pt x="16631" y="14544"/>
                  <a:pt x="16724" y="14533"/>
                  <a:pt x="16813" y="14511"/>
                </a:cubicBezTo>
                <a:lnTo>
                  <a:pt x="18847" y="13677"/>
                </a:lnTo>
                <a:cubicBezTo>
                  <a:pt x="18981" y="13644"/>
                  <a:pt x="19081" y="13510"/>
                  <a:pt x="19081" y="13410"/>
                </a:cubicBezTo>
                <a:lnTo>
                  <a:pt x="19081" y="11275"/>
                </a:lnTo>
                <a:cubicBezTo>
                  <a:pt x="19081" y="11175"/>
                  <a:pt x="19048" y="11075"/>
                  <a:pt x="18981" y="11042"/>
                </a:cubicBezTo>
                <a:lnTo>
                  <a:pt x="18847" y="10908"/>
                </a:lnTo>
                <a:cubicBezTo>
                  <a:pt x="19014" y="10808"/>
                  <a:pt x="19214" y="10741"/>
                  <a:pt x="19415" y="10741"/>
                </a:cubicBezTo>
                <a:lnTo>
                  <a:pt x="21750" y="10808"/>
                </a:lnTo>
                <a:cubicBezTo>
                  <a:pt x="22016" y="10808"/>
                  <a:pt x="22250" y="10641"/>
                  <a:pt x="22350" y="10408"/>
                </a:cubicBezTo>
                <a:lnTo>
                  <a:pt x="22717" y="9274"/>
                </a:lnTo>
                <a:cubicBezTo>
                  <a:pt x="22717" y="9240"/>
                  <a:pt x="22717" y="9174"/>
                  <a:pt x="22717" y="9140"/>
                </a:cubicBezTo>
                <a:lnTo>
                  <a:pt x="22717" y="7039"/>
                </a:lnTo>
                <a:cubicBezTo>
                  <a:pt x="22717" y="6839"/>
                  <a:pt x="22583" y="6672"/>
                  <a:pt x="22383" y="6638"/>
                </a:cubicBezTo>
                <a:lnTo>
                  <a:pt x="20582" y="6338"/>
                </a:lnTo>
                <a:lnTo>
                  <a:pt x="21283" y="5971"/>
                </a:lnTo>
                <a:cubicBezTo>
                  <a:pt x="21383" y="5938"/>
                  <a:pt x="21449" y="5838"/>
                  <a:pt x="21449" y="5704"/>
                </a:cubicBezTo>
                <a:lnTo>
                  <a:pt x="21449" y="3603"/>
                </a:lnTo>
                <a:cubicBezTo>
                  <a:pt x="21449" y="3503"/>
                  <a:pt x="21416" y="3403"/>
                  <a:pt x="21316" y="3369"/>
                </a:cubicBezTo>
                <a:lnTo>
                  <a:pt x="20015" y="2269"/>
                </a:lnTo>
                <a:cubicBezTo>
                  <a:pt x="19842" y="2145"/>
                  <a:pt x="19650" y="2076"/>
                  <a:pt x="19454" y="2076"/>
                </a:cubicBezTo>
                <a:cubicBezTo>
                  <a:pt x="19386" y="2076"/>
                  <a:pt x="19317" y="2085"/>
                  <a:pt x="19248" y="2102"/>
                </a:cubicBezTo>
                <a:lnTo>
                  <a:pt x="17246" y="2736"/>
                </a:lnTo>
                <a:cubicBezTo>
                  <a:pt x="17122" y="2763"/>
                  <a:pt x="17003" y="2780"/>
                  <a:pt x="16888" y="2780"/>
                </a:cubicBezTo>
                <a:cubicBezTo>
                  <a:pt x="16725" y="2780"/>
                  <a:pt x="16569" y="2747"/>
                  <a:pt x="16412" y="2669"/>
                </a:cubicBezTo>
                <a:cubicBezTo>
                  <a:pt x="16045" y="2536"/>
                  <a:pt x="15679" y="2402"/>
                  <a:pt x="15312" y="2302"/>
                </a:cubicBezTo>
                <a:cubicBezTo>
                  <a:pt x="15078" y="2235"/>
                  <a:pt x="14911" y="1968"/>
                  <a:pt x="14945" y="1735"/>
                </a:cubicBezTo>
                <a:lnTo>
                  <a:pt x="15045" y="734"/>
                </a:lnTo>
                <a:cubicBezTo>
                  <a:pt x="15078" y="501"/>
                  <a:pt x="14911" y="267"/>
                  <a:pt x="14644" y="234"/>
                </a:cubicBezTo>
                <a:lnTo>
                  <a:pt x="12076" y="0"/>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00" name="Google Shape;763;p41">
            <a:extLst>
              <a:ext uri="{FF2B5EF4-FFF2-40B4-BE49-F238E27FC236}">
                <a16:creationId xmlns:a16="http://schemas.microsoft.com/office/drawing/2014/main" xmlns="" id="{91EFF80C-70D8-5F23-DD49-F10E8D8C5084}"/>
              </a:ext>
            </a:extLst>
          </p:cNvPr>
          <p:cNvSpPr/>
          <p:nvPr/>
        </p:nvSpPr>
        <p:spPr>
          <a:xfrm>
            <a:off x="1810270" y="4280736"/>
            <a:ext cx="350567" cy="235769"/>
          </a:xfrm>
          <a:custGeom>
            <a:avLst/>
            <a:gdLst/>
            <a:ahLst/>
            <a:cxnLst/>
            <a:rect l="l" t="t" r="r" b="b"/>
            <a:pathLst>
              <a:path w="22717" h="15278" extrusionOk="0">
                <a:moveTo>
                  <a:pt x="11340" y="5863"/>
                </a:moveTo>
                <a:cubicBezTo>
                  <a:pt x="12899" y="5863"/>
                  <a:pt x="14431" y="6290"/>
                  <a:pt x="15378" y="7072"/>
                </a:cubicBezTo>
                <a:cubicBezTo>
                  <a:pt x="15578" y="7239"/>
                  <a:pt x="15745" y="7439"/>
                  <a:pt x="15912" y="7639"/>
                </a:cubicBezTo>
                <a:cubicBezTo>
                  <a:pt x="15445" y="8206"/>
                  <a:pt x="14845" y="8673"/>
                  <a:pt x="14144" y="8907"/>
                </a:cubicBezTo>
                <a:cubicBezTo>
                  <a:pt x="13289" y="9251"/>
                  <a:pt x="12316" y="9415"/>
                  <a:pt x="11354" y="9415"/>
                </a:cubicBezTo>
                <a:cubicBezTo>
                  <a:pt x="9801" y="9415"/>
                  <a:pt x="8274" y="8989"/>
                  <a:pt x="7306" y="8206"/>
                </a:cubicBezTo>
                <a:cubicBezTo>
                  <a:pt x="7106" y="8039"/>
                  <a:pt x="6939" y="7839"/>
                  <a:pt x="6806" y="7606"/>
                </a:cubicBezTo>
                <a:cubicBezTo>
                  <a:pt x="7239" y="7039"/>
                  <a:pt x="7873" y="6605"/>
                  <a:pt x="8540" y="6372"/>
                </a:cubicBezTo>
                <a:cubicBezTo>
                  <a:pt x="9395" y="6027"/>
                  <a:pt x="10373" y="5863"/>
                  <a:pt x="11340" y="5863"/>
                </a:cubicBezTo>
                <a:close/>
                <a:moveTo>
                  <a:pt x="12076" y="0"/>
                </a:moveTo>
                <a:cubicBezTo>
                  <a:pt x="11809" y="0"/>
                  <a:pt x="11542" y="134"/>
                  <a:pt x="11409" y="367"/>
                </a:cubicBezTo>
                <a:lnTo>
                  <a:pt x="10908" y="1368"/>
                </a:lnTo>
                <a:cubicBezTo>
                  <a:pt x="10775" y="1602"/>
                  <a:pt x="10508" y="1735"/>
                  <a:pt x="10241" y="1768"/>
                </a:cubicBezTo>
                <a:cubicBezTo>
                  <a:pt x="9808" y="1802"/>
                  <a:pt x="9374" y="1868"/>
                  <a:pt x="8907" y="1935"/>
                </a:cubicBezTo>
                <a:cubicBezTo>
                  <a:pt x="8847" y="1943"/>
                  <a:pt x="8785" y="1947"/>
                  <a:pt x="8723" y="1947"/>
                </a:cubicBezTo>
                <a:cubicBezTo>
                  <a:pt x="8507" y="1947"/>
                  <a:pt x="8280" y="1898"/>
                  <a:pt x="8073" y="1768"/>
                </a:cubicBezTo>
                <a:lnTo>
                  <a:pt x="6705" y="868"/>
                </a:lnTo>
                <a:cubicBezTo>
                  <a:pt x="6560" y="763"/>
                  <a:pt x="6388" y="711"/>
                  <a:pt x="6214" y="711"/>
                </a:cubicBezTo>
                <a:cubicBezTo>
                  <a:pt x="6110" y="711"/>
                  <a:pt x="6005" y="730"/>
                  <a:pt x="5905" y="768"/>
                </a:cubicBezTo>
                <a:lnTo>
                  <a:pt x="3837" y="1602"/>
                </a:lnTo>
                <a:cubicBezTo>
                  <a:pt x="3737" y="1635"/>
                  <a:pt x="3637" y="1735"/>
                  <a:pt x="3637" y="1868"/>
                </a:cubicBezTo>
                <a:lnTo>
                  <a:pt x="3637" y="1902"/>
                </a:lnTo>
                <a:lnTo>
                  <a:pt x="3637" y="3970"/>
                </a:lnTo>
                <a:cubicBezTo>
                  <a:pt x="3637" y="4070"/>
                  <a:pt x="3670" y="4137"/>
                  <a:pt x="3737" y="4203"/>
                </a:cubicBezTo>
                <a:lnTo>
                  <a:pt x="3870" y="4337"/>
                </a:lnTo>
                <a:cubicBezTo>
                  <a:pt x="3670" y="4437"/>
                  <a:pt x="3503" y="4504"/>
                  <a:pt x="3303" y="4504"/>
                </a:cubicBezTo>
                <a:lnTo>
                  <a:pt x="935" y="4404"/>
                </a:lnTo>
                <a:cubicBezTo>
                  <a:pt x="668" y="4404"/>
                  <a:pt x="434" y="4570"/>
                  <a:pt x="368" y="4837"/>
                </a:cubicBezTo>
                <a:lnTo>
                  <a:pt x="1" y="5971"/>
                </a:lnTo>
                <a:cubicBezTo>
                  <a:pt x="1" y="6005"/>
                  <a:pt x="1" y="6071"/>
                  <a:pt x="1" y="6105"/>
                </a:cubicBezTo>
                <a:lnTo>
                  <a:pt x="1" y="8240"/>
                </a:lnTo>
                <a:cubicBezTo>
                  <a:pt x="1" y="8406"/>
                  <a:pt x="134" y="8573"/>
                  <a:pt x="334" y="8607"/>
                </a:cubicBezTo>
                <a:lnTo>
                  <a:pt x="2136" y="8907"/>
                </a:lnTo>
                <a:lnTo>
                  <a:pt x="1435" y="9274"/>
                </a:lnTo>
                <a:cubicBezTo>
                  <a:pt x="1335" y="9307"/>
                  <a:pt x="1268" y="9407"/>
                  <a:pt x="1268" y="9507"/>
                </a:cubicBezTo>
                <a:lnTo>
                  <a:pt x="1268" y="11642"/>
                </a:lnTo>
                <a:cubicBezTo>
                  <a:pt x="1268" y="11742"/>
                  <a:pt x="1302" y="11809"/>
                  <a:pt x="1368" y="11876"/>
                </a:cubicBezTo>
                <a:lnTo>
                  <a:pt x="2703" y="12976"/>
                </a:lnTo>
                <a:cubicBezTo>
                  <a:pt x="2839" y="13090"/>
                  <a:pt x="3021" y="13157"/>
                  <a:pt x="3207" y="13157"/>
                </a:cubicBezTo>
                <a:cubicBezTo>
                  <a:pt x="3295" y="13157"/>
                  <a:pt x="3384" y="13142"/>
                  <a:pt x="3470" y="13110"/>
                </a:cubicBezTo>
                <a:lnTo>
                  <a:pt x="5471" y="12509"/>
                </a:lnTo>
                <a:cubicBezTo>
                  <a:pt x="5591" y="12479"/>
                  <a:pt x="5718" y="12463"/>
                  <a:pt x="5845" y="12463"/>
                </a:cubicBezTo>
                <a:cubicBezTo>
                  <a:pt x="6001" y="12463"/>
                  <a:pt x="6158" y="12488"/>
                  <a:pt x="6305" y="12543"/>
                </a:cubicBezTo>
                <a:cubicBezTo>
                  <a:pt x="6639" y="12710"/>
                  <a:pt x="7006" y="12843"/>
                  <a:pt x="7373" y="12943"/>
                </a:cubicBezTo>
                <a:cubicBezTo>
                  <a:pt x="7473" y="12976"/>
                  <a:pt x="7573" y="13043"/>
                  <a:pt x="7639" y="13143"/>
                </a:cubicBezTo>
                <a:lnTo>
                  <a:pt x="7639" y="14578"/>
                </a:lnTo>
                <a:cubicBezTo>
                  <a:pt x="7639" y="14811"/>
                  <a:pt x="7840" y="14978"/>
                  <a:pt x="8073" y="15011"/>
                </a:cubicBezTo>
                <a:lnTo>
                  <a:pt x="10608" y="15278"/>
                </a:lnTo>
                <a:cubicBezTo>
                  <a:pt x="10908" y="15278"/>
                  <a:pt x="11142" y="15145"/>
                  <a:pt x="11275" y="14911"/>
                </a:cubicBezTo>
                <a:lnTo>
                  <a:pt x="11809" y="13910"/>
                </a:lnTo>
                <a:cubicBezTo>
                  <a:pt x="11943" y="13677"/>
                  <a:pt x="12176" y="13543"/>
                  <a:pt x="12476" y="13510"/>
                </a:cubicBezTo>
                <a:cubicBezTo>
                  <a:pt x="12910" y="13477"/>
                  <a:pt x="13344" y="13410"/>
                  <a:pt x="13777" y="13343"/>
                </a:cubicBezTo>
                <a:cubicBezTo>
                  <a:pt x="13855" y="13326"/>
                  <a:pt x="13932" y="13318"/>
                  <a:pt x="14009" y="13318"/>
                </a:cubicBezTo>
                <a:cubicBezTo>
                  <a:pt x="14228" y="13318"/>
                  <a:pt x="14438" y="13386"/>
                  <a:pt x="14611" y="13510"/>
                </a:cubicBezTo>
                <a:lnTo>
                  <a:pt x="16012" y="14411"/>
                </a:lnTo>
                <a:cubicBezTo>
                  <a:pt x="16168" y="14500"/>
                  <a:pt x="16353" y="14544"/>
                  <a:pt x="16538" y="14544"/>
                </a:cubicBezTo>
                <a:cubicBezTo>
                  <a:pt x="16631" y="14544"/>
                  <a:pt x="16724" y="14533"/>
                  <a:pt x="16813" y="14511"/>
                </a:cubicBezTo>
                <a:lnTo>
                  <a:pt x="18847" y="13677"/>
                </a:lnTo>
                <a:cubicBezTo>
                  <a:pt x="18981" y="13644"/>
                  <a:pt x="19081" y="13510"/>
                  <a:pt x="19081" y="13410"/>
                </a:cubicBezTo>
                <a:lnTo>
                  <a:pt x="19081" y="11275"/>
                </a:lnTo>
                <a:cubicBezTo>
                  <a:pt x="19081" y="11175"/>
                  <a:pt x="19048" y="11075"/>
                  <a:pt x="18981" y="11042"/>
                </a:cubicBezTo>
                <a:lnTo>
                  <a:pt x="18847" y="10908"/>
                </a:lnTo>
                <a:cubicBezTo>
                  <a:pt x="19014" y="10808"/>
                  <a:pt x="19214" y="10741"/>
                  <a:pt x="19415" y="10741"/>
                </a:cubicBezTo>
                <a:lnTo>
                  <a:pt x="21750" y="10808"/>
                </a:lnTo>
                <a:cubicBezTo>
                  <a:pt x="22016" y="10808"/>
                  <a:pt x="22250" y="10641"/>
                  <a:pt x="22350" y="10408"/>
                </a:cubicBezTo>
                <a:lnTo>
                  <a:pt x="22717" y="9274"/>
                </a:lnTo>
                <a:cubicBezTo>
                  <a:pt x="22717" y="9240"/>
                  <a:pt x="22717" y="9174"/>
                  <a:pt x="22717" y="9140"/>
                </a:cubicBezTo>
                <a:lnTo>
                  <a:pt x="22717" y="7039"/>
                </a:lnTo>
                <a:cubicBezTo>
                  <a:pt x="22717" y="6839"/>
                  <a:pt x="22583" y="6672"/>
                  <a:pt x="22383" y="6638"/>
                </a:cubicBezTo>
                <a:lnTo>
                  <a:pt x="20582" y="6338"/>
                </a:lnTo>
                <a:lnTo>
                  <a:pt x="21283" y="5971"/>
                </a:lnTo>
                <a:cubicBezTo>
                  <a:pt x="21383" y="5938"/>
                  <a:pt x="21449" y="5838"/>
                  <a:pt x="21449" y="5704"/>
                </a:cubicBezTo>
                <a:lnTo>
                  <a:pt x="21449" y="3603"/>
                </a:lnTo>
                <a:cubicBezTo>
                  <a:pt x="21449" y="3503"/>
                  <a:pt x="21416" y="3403"/>
                  <a:pt x="21316" y="3369"/>
                </a:cubicBezTo>
                <a:lnTo>
                  <a:pt x="20015" y="2269"/>
                </a:lnTo>
                <a:cubicBezTo>
                  <a:pt x="19842" y="2145"/>
                  <a:pt x="19650" y="2076"/>
                  <a:pt x="19454" y="2076"/>
                </a:cubicBezTo>
                <a:cubicBezTo>
                  <a:pt x="19386" y="2076"/>
                  <a:pt x="19317" y="2085"/>
                  <a:pt x="19248" y="2102"/>
                </a:cubicBezTo>
                <a:lnTo>
                  <a:pt x="17246" y="2736"/>
                </a:lnTo>
                <a:cubicBezTo>
                  <a:pt x="17122" y="2763"/>
                  <a:pt x="17003" y="2780"/>
                  <a:pt x="16888" y="2780"/>
                </a:cubicBezTo>
                <a:cubicBezTo>
                  <a:pt x="16725" y="2780"/>
                  <a:pt x="16569" y="2747"/>
                  <a:pt x="16412" y="2669"/>
                </a:cubicBezTo>
                <a:cubicBezTo>
                  <a:pt x="16045" y="2536"/>
                  <a:pt x="15679" y="2402"/>
                  <a:pt x="15312" y="2302"/>
                </a:cubicBezTo>
                <a:cubicBezTo>
                  <a:pt x="15078" y="2235"/>
                  <a:pt x="14911" y="1968"/>
                  <a:pt x="14945" y="1735"/>
                </a:cubicBezTo>
                <a:lnTo>
                  <a:pt x="15045" y="734"/>
                </a:lnTo>
                <a:cubicBezTo>
                  <a:pt x="15078" y="501"/>
                  <a:pt x="14911" y="267"/>
                  <a:pt x="14644" y="234"/>
                </a:cubicBezTo>
                <a:lnTo>
                  <a:pt x="12076" y="0"/>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01" name="Google Shape;764;p41">
            <a:extLst>
              <a:ext uri="{FF2B5EF4-FFF2-40B4-BE49-F238E27FC236}">
                <a16:creationId xmlns:a16="http://schemas.microsoft.com/office/drawing/2014/main" xmlns="" id="{7BC19942-32DD-8897-8C4F-AE5AF30380AF}"/>
              </a:ext>
            </a:extLst>
          </p:cNvPr>
          <p:cNvSpPr/>
          <p:nvPr/>
        </p:nvSpPr>
        <p:spPr>
          <a:xfrm>
            <a:off x="1810270" y="4309563"/>
            <a:ext cx="74660" cy="108625"/>
          </a:xfrm>
          <a:custGeom>
            <a:avLst/>
            <a:gdLst/>
            <a:ahLst/>
            <a:cxnLst/>
            <a:rect l="l" t="t" r="r" b="b"/>
            <a:pathLst>
              <a:path w="4838" h="7039" extrusionOk="0">
                <a:moveTo>
                  <a:pt x="3637" y="0"/>
                </a:moveTo>
                <a:lnTo>
                  <a:pt x="3637" y="2102"/>
                </a:lnTo>
                <a:cubicBezTo>
                  <a:pt x="3637" y="2202"/>
                  <a:pt x="3670" y="2269"/>
                  <a:pt x="3737" y="2335"/>
                </a:cubicBezTo>
                <a:lnTo>
                  <a:pt x="3870" y="2469"/>
                </a:lnTo>
                <a:cubicBezTo>
                  <a:pt x="3937" y="2435"/>
                  <a:pt x="4004" y="2369"/>
                  <a:pt x="4037" y="2302"/>
                </a:cubicBezTo>
                <a:cubicBezTo>
                  <a:pt x="4237" y="2135"/>
                  <a:pt x="4404" y="1968"/>
                  <a:pt x="4604" y="1802"/>
                </a:cubicBezTo>
                <a:cubicBezTo>
                  <a:pt x="4804" y="1668"/>
                  <a:pt x="4837" y="1401"/>
                  <a:pt x="4671" y="1201"/>
                </a:cubicBezTo>
                <a:lnTo>
                  <a:pt x="3737" y="234"/>
                </a:lnTo>
                <a:cubicBezTo>
                  <a:pt x="3670" y="167"/>
                  <a:pt x="3637" y="67"/>
                  <a:pt x="3637" y="0"/>
                </a:cubicBezTo>
                <a:close/>
                <a:moveTo>
                  <a:pt x="1" y="4270"/>
                </a:moveTo>
                <a:lnTo>
                  <a:pt x="1" y="6338"/>
                </a:lnTo>
                <a:cubicBezTo>
                  <a:pt x="1" y="6538"/>
                  <a:pt x="134" y="6705"/>
                  <a:pt x="301" y="6705"/>
                </a:cubicBezTo>
                <a:lnTo>
                  <a:pt x="2136" y="7039"/>
                </a:lnTo>
                <a:lnTo>
                  <a:pt x="3070" y="6572"/>
                </a:lnTo>
                <a:cubicBezTo>
                  <a:pt x="3303" y="6438"/>
                  <a:pt x="3370" y="6171"/>
                  <a:pt x="3270" y="5938"/>
                </a:cubicBezTo>
                <a:cubicBezTo>
                  <a:pt x="3203" y="5805"/>
                  <a:pt x="3136" y="5671"/>
                  <a:pt x="3103" y="5504"/>
                </a:cubicBezTo>
                <a:cubicBezTo>
                  <a:pt x="3003" y="5271"/>
                  <a:pt x="2803" y="5071"/>
                  <a:pt x="2536" y="5004"/>
                </a:cubicBezTo>
                <a:lnTo>
                  <a:pt x="301" y="4604"/>
                </a:lnTo>
                <a:cubicBezTo>
                  <a:pt x="134" y="4570"/>
                  <a:pt x="1" y="4437"/>
                  <a:pt x="1" y="427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02" name="Google Shape;765;p41">
            <a:extLst>
              <a:ext uri="{FF2B5EF4-FFF2-40B4-BE49-F238E27FC236}">
                <a16:creationId xmlns:a16="http://schemas.microsoft.com/office/drawing/2014/main" xmlns="" id="{DCD1C592-95AC-EFCC-B620-DCDEE22EA7BE}"/>
              </a:ext>
            </a:extLst>
          </p:cNvPr>
          <p:cNvSpPr/>
          <p:nvPr/>
        </p:nvSpPr>
        <p:spPr>
          <a:xfrm>
            <a:off x="1902414" y="4338297"/>
            <a:ext cx="162174" cy="60339"/>
          </a:xfrm>
          <a:custGeom>
            <a:avLst/>
            <a:gdLst/>
            <a:ahLst/>
            <a:cxnLst/>
            <a:rect l="l" t="t" r="r" b="b"/>
            <a:pathLst>
              <a:path w="10509" h="3910" extrusionOk="0">
                <a:moveTo>
                  <a:pt x="5367" y="0"/>
                </a:moveTo>
                <a:cubicBezTo>
                  <a:pt x="4406" y="0"/>
                  <a:pt x="3432" y="164"/>
                  <a:pt x="2569" y="507"/>
                </a:cubicBezTo>
                <a:cubicBezTo>
                  <a:pt x="668" y="1274"/>
                  <a:pt x="1" y="2708"/>
                  <a:pt x="835" y="3876"/>
                </a:cubicBezTo>
                <a:cubicBezTo>
                  <a:pt x="1268" y="3309"/>
                  <a:pt x="1902" y="2875"/>
                  <a:pt x="2569" y="2642"/>
                </a:cubicBezTo>
                <a:cubicBezTo>
                  <a:pt x="3424" y="2297"/>
                  <a:pt x="4402" y="2133"/>
                  <a:pt x="5369" y="2133"/>
                </a:cubicBezTo>
                <a:cubicBezTo>
                  <a:pt x="6928" y="2133"/>
                  <a:pt x="8460" y="2560"/>
                  <a:pt x="9407" y="3342"/>
                </a:cubicBezTo>
                <a:cubicBezTo>
                  <a:pt x="9607" y="3509"/>
                  <a:pt x="9774" y="3709"/>
                  <a:pt x="9941" y="3909"/>
                </a:cubicBezTo>
                <a:cubicBezTo>
                  <a:pt x="10508" y="3075"/>
                  <a:pt x="10375" y="2041"/>
                  <a:pt x="9407" y="1241"/>
                </a:cubicBezTo>
                <a:cubicBezTo>
                  <a:pt x="8457" y="435"/>
                  <a:pt x="6930" y="0"/>
                  <a:pt x="5367"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03" name="Google Shape;766;p41">
            <a:extLst>
              <a:ext uri="{FF2B5EF4-FFF2-40B4-BE49-F238E27FC236}">
                <a16:creationId xmlns:a16="http://schemas.microsoft.com/office/drawing/2014/main" xmlns="" id="{FC78EEF2-0B6B-7BA8-29B2-D4FDC91F2C75}"/>
              </a:ext>
            </a:extLst>
          </p:cNvPr>
          <p:cNvSpPr/>
          <p:nvPr/>
        </p:nvSpPr>
        <p:spPr>
          <a:xfrm>
            <a:off x="1856087" y="4336847"/>
            <a:ext cx="304750" cy="178640"/>
          </a:xfrm>
          <a:custGeom>
            <a:avLst/>
            <a:gdLst/>
            <a:ahLst/>
            <a:cxnLst/>
            <a:rect l="l" t="t" r="r" b="b"/>
            <a:pathLst>
              <a:path w="19748" h="11576" extrusionOk="0">
                <a:moveTo>
                  <a:pt x="18480" y="0"/>
                </a:moveTo>
                <a:cubicBezTo>
                  <a:pt x="18480" y="67"/>
                  <a:pt x="18447" y="134"/>
                  <a:pt x="18414" y="167"/>
                </a:cubicBezTo>
                <a:cubicBezTo>
                  <a:pt x="18380" y="200"/>
                  <a:pt x="18347" y="234"/>
                  <a:pt x="18314" y="234"/>
                </a:cubicBezTo>
                <a:lnTo>
                  <a:pt x="16646" y="1068"/>
                </a:lnTo>
                <a:cubicBezTo>
                  <a:pt x="16612" y="1101"/>
                  <a:pt x="16579" y="1101"/>
                  <a:pt x="16546" y="1134"/>
                </a:cubicBezTo>
                <a:cubicBezTo>
                  <a:pt x="16512" y="1201"/>
                  <a:pt x="16479" y="1268"/>
                  <a:pt x="16446" y="1335"/>
                </a:cubicBezTo>
                <a:cubicBezTo>
                  <a:pt x="16412" y="1368"/>
                  <a:pt x="16412" y="1435"/>
                  <a:pt x="16412" y="1468"/>
                </a:cubicBezTo>
                <a:cubicBezTo>
                  <a:pt x="16412" y="1501"/>
                  <a:pt x="16412" y="1535"/>
                  <a:pt x="16412" y="1568"/>
                </a:cubicBezTo>
                <a:cubicBezTo>
                  <a:pt x="16446" y="1601"/>
                  <a:pt x="16446" y="1635"/>
                  <a:pt x="16446" y="1668"/>
                </a:cubicBezTo>
                <a:cubicBezTo>
                  <a:pt x="16546" y="1835"/>
                  <a:pt x="16579" y="1968"/>
                  <a:pt x="16612" y="2135"/>
                </a:cubicBezTo>
                <a:cubicBezTo>
                  <a:pt x="16712" y="2369"/>
                  <a:pt x="16913" y="2569"/>
                  <a:pt x="17179" y="2636"/>
                </a:cubicBezTo>
                <a:lnTo>
                  <a:pt x="17580" y="2702"/>
                </a:lnTo>
                <a:lnTo>
                  <a:pt x="18314" y="2369"/>
                </a:lnTo>
                <a:cubicBezTo>
                  <a:pt x="18414" y="2302"/>
                  <a:pt x="18480" y="2202"/>
                  <a:pt x="18480" y="2102"/>
                </a:cubicBezTo>
                <a:lnTo>
                  <a:pt x="18480" y="0"/>
                </a:lnTo>
                <a:close/>
                <a:moveTo>
                  <a:pt x="19748" y="3403"/>
                </a:moveTo>
                <a:lnTo>
                  <a:pt x="19747" y="3432"/>
                </a:lnTo>
                <a:lnTo>
                  <a:pt x="19747" y="3432"/>
                </a:lnTo>
                <a:cubicBezTo>
                  <a:pt x="19748" y="3421"/>
                  <a:pt x="19748" y="3411"/>
                  <a:pt x="19748" y="3403"/>
                </a:cubicBezTo>
                <a:close/>
                <a:moveTo>
                  <a:pt x="19747" y="3432"/>
                </a:moveTo>
                <a:cubicBezTo>
                  <a:pt x="19746" y="3466"/>
                  <a:pt x="19740" y="3511"/>
                  <a:pt x="19715" y="3536"/>
                </a:cubicBezTo>
                <a:lnTo>
                  <a:pt x="19381" y="4670"/>
                </a:lnTo>
                <a:cubicBezTo>
                  <a:pt x="19281" y="4904"/>
                  <a:pt x="19047" y="5071"/>
                  <a:pt x="18781" y="5071"/>
                </a:cubicBezTo>
                <a:lnTo>
                  <a:pt x="16446" y="5004"/>
                </a:lnTo>
                <a:cubicBezTo>
                  <a:pt x="16410" y="4995"/>
                  <a:pt x="16374" y="4991"/>
                  <a:pt x="16339" y="4991"/>
                </a:cubicBezTo>
                <a:cubicBezTo>
                  <a:pt x="16243" y="4991"/>
                  <a:pt x="16152" y="5022"/>
                  <a:pt x="16079" y="5071"/>
                </a:cubicBezTo>
                <a:lnTo>
                  <a:pt x="16079" y="7172"/>
                </a:lnTo>
                <a:cubicBezTo>
                  <a:pt x="16179" y="7139"/>
                  <a:pt x="16312" y="7105"/>
                  <a:pt x="16446" y="7105"/>
                </a:cubicBezTo>
                <a:lnTo>
                  <a:pt x="18781" y="7206"/>
                </a:lnTo>
                <a:cubicBezTo>
                  <a:pt x="19047" y="7206"/>
                  <a:pt x="19281" y="7039"/>
                  <a:pt x="19381" y="6772"/>
                </a:cubicBezTo>
                <a:lnTo>
                  <a:pt x="19715" y="5638"/>
                </a:lnTo>
                <a:cubicBezTo>
                  <a:pt x="19715" y="5604"/>
                  <a:pt x="19715" y="5538"/>
                  <a:pt x="19715" y="5504"/>
                </a:cubicBezTo>
                <a:lnTo>
                  <a:pt x="19747" y="3432"/>
                </a:lnTo>
                <a:close/>
                <a:moveTo>
                  <a:pt x="2469" y="6739"/>
                </a:moveTo>
                <a:lnTo>
                  <a:pt x="501" y="7372"/>
                </a:lnTo>
                <a:cubicBezTo>
                  <a:pt x="417" y="7389"/>
                  <a:pt x="334" y="7397"/>
                  <a:pt x="251" y="7397"/>
                </a:cubicBezTo>
                <a:cubicBezTo>
                  <a:pt x="167" y="7397"/>
                  <a:pt x="84" y="7389"/>
                  <a:pt x="0" y="7372"/>
                </a:cubicBezTo>
                <a:lnTo>
                  <a:pt x="0" y="9474"/>
                </a:lnTo>
                <a:cubicBezTo>
                  <a:pt x="84" y="9490"/>
                  <a:pt x="167" y="9499"/>
                  <a:pt x="251" y="9499"/>
                </a:cubicBezTo>
                <a:cubicBezTo>
                  <a:pt x="334" y="9499"/>
                  <a:pt x="417" y="9490"/>
                  <a:pt x="501" y="9474"/>
                </a:cubicBezTo>
                <a:lnTo>
                  <a:pt x="2469" y="8873"/>
                </a:lnTo>
                <a:lnTo>
                  <a:pt x="2469" y="6739"/>
                </a:lnTo>
                <a:close/>
                <a:moveTo>
                  <a:pt x="16079" y="7639"/>
                </a:moveTo>
                <a:cubicBezTo>
                  <a:pt x="16079" y="7739"/>
                  <a:pt x="16012" y="7873"/>
                  <a:pt x="15878" y="7906"/>
                </a:cubicBezTo>
                <a:lnTo>
                  <a:pt x="13810" y="8740"/>
                </a:lnTo>
                <a:cubicBezTo>
                  <a:pt x="13713" y="8779"/>
                  <a:pt x="13615" y="8795"/>
                  <a:pt x="13511" y="8795"/>
                </a:cubicBezTo>
                <a:cubicBezTo>
                  <a:pt x="13437" y="8795"/>
                  <a:pt x="13360" y="8787"/>
                  <a:pt x="13277" y="8773"/>
                </a:cubicBezTo>
                <a:lnTo>
                  <a:pt x="13277" y="10875"/>
                </a:lnTo>
                <a:cubicBezTo>
                  <a:pt x="13360" y="10889"/>
                  <a:pt x="13437" y="10897"/>
                  <a:pt x="13511" y="10897"/>
                </a:cubicBezTo>
                <a:cubicBezTo>
                  <a:pt x="13615" y="10897"/>
                  <a:pt x="13713" y="10881"/>
                  <a:pt x="13810" y="10841"/>
                </a:cubicBezTo>
                <a:lnTo>
                  <a:pt x="15878" y="10008"/>
                </a:lnTo>
                <a:cubicBezTo>
                  <a:pt x="16012" y="9974"/>
                  <a:pt x="16079" y="9874"/>
                  <a:pt x="16079" y="9741"/>
                </a:cubicBezTo>
                <a:lnTo>
                  <a:pt x="16079" y="7639"/>
                </a:lnTo>
                <a:close/>
                <a:moveTo>
                  <a:pt x="9040" y="7906"/>
                </a:moveTo>
                <a:cubicBezTo>
                  <a:pt x="8940" y="7973"/>
                  <a:pt x="8873" y="8073"/>
                  <a:pt x="8807" y="8173"/>
                </a:cubicBezTo>
                <a:lnTo>
                  <a:pt x="8306" y="9140"/>
                </a:lnTo>
                <a:cubicBezTo>
                  <a:pt x="8206" y="9307"/>
                  <a:pt x="8073" y="9407"/>
                  <a:pt x="7939" y="9474"/>
                </a:cubicBezTo>
                <a:lnTo>
                  <a:pt x="7939" y="11575"/>
                </a:lnTo>
                <a:cubicBezTo>
                  <a:pt x="8073" y="11509"/>
                  <a:pt x="8240" y="11409"/>
                  <a:pt x="8306" y="11275"/>
                </a:cubicBezTo>
                <a:lnTo>
                  <a:pt x="8807" y="10274"/>
                </a:lnTo>
                <a:cubicBezTo>
                  <a:pt x="8873" y="10174"/>
                  <a:pt x="8940" y="10074"/>
                  <a:pt x="9040" y="10041"/>
                </a:cubicBezTo>
                <a:lnTo>
                  <a:pt x="9040" y="7906"/>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04" name="Google Shape;767;p41">
            <a:extLst>
              <a:ext uri="{FF2B5EF4-FFF2-40B4-BE49-F238E27FC236}">
                <a16:creationId xmlns:a16="http://schemas.microsoft.com/office/drawing/2014/main" xmlns="" id="{DA16E1E5-1D5F-F4FB-7A80-6A2666F4E18A}"/>
              </a:ext>
            </a:extLst>
          </p:cNvPr>
          <p:cNvSpPr/>
          <p:nvPr/>
        </p:nvSpPr>
        <p:spPr>
          <a:xfrm>
            <a:off x="1856087" y="4336847"/>
            <a:ext cx="304750" cy="178640"/>
          </a:xfrm>
          <a:custGeom>
            <a:avLst/>
            <a:gdLst/>
            <a:ahLst/>
            <a:cxnLst/>
            <a:rect l="l" t="t" r="r" b="b"/>
            <a:pathLst>
              <a:path w="19748" h="11576" extrusionOk="0">
                <a:moveTo>
                  <a:pt x="18480" y="0"/>
                </a:moveTo>
                <a:cubicBezTo>
                  <a:pt x="18480" y="67"/>
                  <a:pt x="18447" y="134"/>
                  <a:pt x="18414" y="167"/>
                </a:cubicBezTo>
                <a:cubicBezTo>
                  <a:pt x="18380" y="200"/>
                  <a:pt x="18347" y="234"/>
                  <a:pt x="18314" y="234"/>
                </a:cubicBezTo>
                <a:lnTo>
                  <a:pt x="16646" y="1068"/>
                </a:lnTo>
                <a:cubicBezTo>
                  <a:pt x="16612" y="1101"/>
                  <a:pt x="16579" y="1101"/>
                  <a:pt x="16546" y="1134"/>
                </a:cubicBezTo>
                <a:cubicBezTo>
                  <a:pt x="16512" y="1201"/>
                  <a:pt x="16479" y="1268"/>
                  <a:pt x="16446" y="1335"/>
                </a:cubicBezTo>
                <a:cubicBezTo>
                  <a:pt x="16412" y="1368"/>
                  <a:pt x="16412" y="1435"/>
                  <a:pt x="16412" y="1468"/>
                </a:cubicBezTo>
                <a:cubicBezTo>
                  <a:pt x="16412" y="1501"/>
                  <a:pt x="16412" y="1535"/>
                  <a:pt x="16412" y="1568"/>
                </a:cubicBezTo>
                <a:cubicBezTo>
                  <a:pt x="16446" y="1601"/>
                  <a:pt x="16446" y="1635"/>
                  <a:pt x="16446" y="1668"/>
                </a:cubicBezTo>
                <a:cubicBezTo>
                  <a:pt x="16546" y="1835"/>
                  <a:pt x="16579" y="1968"/>
                  <a:pt x="16612" y="2135"/>
                </a:cubicBezTo>
                <a:cubicBezTo>
                  <a:pt x="16712" y="2369"/>
                  <a:pt x="16913" y="2569"/>
                  <a:pt x="17179" y="2636"/>
                </a:cubicBezTo>
                <a:lnTo>
                  <a:pt x="17580" y="2702"/>
                </a:lnTo>
                <a:lnTo>
                  <a:pt x="18314" y="2369"/>
                </a:lnTo>
                <a:cubicBezTo>
                  <a:pt x="18414" y="2302"/>
                  <a:pt x="18480" y="2202"/>
                  <a:pt x="18480" y="2102"/>
                </a:cubicBezTo>
                <a:lnTo>
                  <a:pt x="18480" y="0"/>
                </a:lnTo>
                <a:close/>
                <a:moveTo>
                  <a:pt x="19748" y="3403"/>
                </a:moveTo>
                <a:lnTo>
                  <a:pt x="19747" y="3432"/>
                </a:lnTo>
                <a:lnTo>
                  <a:pt x="19747" y="3432"/>
                </a:lnTo>
                <a:cubicBezTo>
                  <a:pt x="19748" y="3421"/>
                  <a:pt x="19748" y="3411"/>
                  <a:pt x="19748" y="3403"/>
                </a:cubicBezTo>
                <a:close/>
                <a:moveTo>
                  <a:pt x="19747" y="3432"/>
                </a:moveTo>
                <a:cubicBezTo>
                  <a:pt x="19746" y="3466"/>
                  <a:pt x="19740" y="3511"/>
                  <a:pt x="19715" y="3536"/>
                </a:cubicBezTo>
                <a:lnTo>
                  <a:pt x="19381" y="4670"/>
                </a:lnTo>
                <a:cubicBezTo>
                  <a:pt x="19281" y="4904"/>
                  <a:pt x="19047" y="5071"/>
                  <a:pt x="18781" y="5071"/>
                </a:cubicBezTo>
                <a:lnTo>
                  <a:pt x="16446" y="5004"/>
                </a:lnTo>
                <a:cubicBezTo>
                  <a:pt x="16410" y="4995"/>
                  <a:pt x="16374" y="4991"/>
                  <a:pt x="16339" y="4991"/>
                </a:cubicBezTo>
                <a:cubicBezTo>
                  <a:pt x="16243" y="4991"/>
                  <a:pt x="16152" y="5022"/>
                  <a:pt x="16079" y="5071"/>
                </a:cubicBezTo>
                <a:lnTo>
                  <a:pt x="16079" y="7172"/>
                </a:lnTo>
                <a:cubicBezTo>
                  <a:pt x="16179" y="7139"/>
                  <a:pt x="16312" y="7105"/>
                  <a:pt x="16446" y="7105"/>
                </a:cubicBezTo>
                <a:lnTo>
                  <a:pt x="18781" y="7206"/>
                </a:lnTo>
                <a:cubicBezTo>
                  <a:pt x="19047" y="7206"/>
                  <a:pt x="19281" y="7039"/>
                  <a:pt x="19381" y="6772"/>
                </a:cubicBezTo>
                <a:lnTo>
                  <a:pt x="19715" y="5638"/>
                </a:lnTo>
                <a:cubicBezTo>
                  <a:pt x="19715" y="5604"/>
                  <a:pt x="19715" y="5538"/>
                  <a:pt x="19715" y="5504"/>
                </a:cubicBezTo>
                <a:lnTo>
                  <a:pt x="19747" y="3432"/>
                </a:lnTo>
                <a:close/>
                <a:moveTo>
                  <a:pt x="2469" y="6739"/>
                </a:moveTo>
                <a:lnTo>
                  <a:pt x="501" y="7372"/>
                </a:lnTo>
                <a:cubicBezTo>
                  <a:pt x="417" y="7389"/>
                  <a:pt x="334" y="7397"/>
                  <a:pt x="251" y="7397"/>
                </a:cubicBezTo>
                <a:cubicBezTo>
                  <a:pt x="167" y="7397"/>
                  <a:pt x="84" y="7389"/>
                  <a:pt x="0" y="7372"/>
                </a:cubicBezTo>
                <a:lnTo>
                  <a:pt x="0" y="9474"/>
                </a:lnTo>
                <a:cubicBezTo>
                  <a:pt x="84" y="9490"/>
                  <a:pt x="167" y="9499"/>
                  <a:pt x="251" y="9499"/>
                </a:cubicBezTo>
                <a:cubicBezTo>
                  <a:pt x="334" y="9499"/>
                  <a:pt x="417" y="9490"/>
                  <a:pt x="501" y="9474"/>
                </a:cubicBezTo>
                <a:lnTo>
                  <a:pt x="2469" y="8873"/>
                </a:lnTo>
                <a:lnTo>
                  <a:pt x="2469" y="6739"/>
                </a:lnTo>
                <a:close/>
                <a:moveTo>
                  <a:pt x="16079" y="7639"/>
                </a:moveTo>
                <a:cubicBezTo>
                  <a:pt x="16079" y="7739"/>
                  <a:pt x="16012" y="7873"/>
                  <a:pt x="15878" y="7906"/>
                </a:cubicBezTo>
                <a:lnTo>
                  <a:pt x="13810" y="8740"/>
                </a:lnTo>
                <a:cubicBezTo>
                  <a:pt x="13713" y="8779"/>
                  <a:pt x="13615" y="8795"/>
                  <a:pt x="13511" y="8795"/>
                </a:cubicBezTo>
                <a:cubicBezTo>
                  <a:pt x="13437" y="8795"/>
                  <a:pt x="13360" y="8787"/>
                  <a:pt x="13277" y="8773"/>
                </a:cubicBezTo>
                <a:lnTo>
                  <a:pt x="13277" y="10875"/>
                </a:lnTo>
                <a:cubicBezTo>
                  <a:pt x="13360" y="10889"/>
                  <a:pt x="13437" y="10897"/>
                  <a:pt x="13511" y="10897"/>
                </a:cubicBezTo>
                <a:cubicBezTo>
                  <a:pt x="13615" y="10897"/>
                  <a:pt x="13713" y="10881"/>
                  <a:pt x="13810" y="10841"/>
                </a:cubicBezTo>
                <a:lnTo>
                  <a:pt x="15878" y="10008"/>
                </a:lnTo>
                <a:cubicBezTo>
                  <a:pt x="16012" y="9974"/>
                  <a:pt x="16079" y="9874"/>
                  <a:pt x="16079" y="9741"/>
                </a:cubicBezTo>
                <a:lnTo>
                  <a:pt x="16079" y="7639"/>
                </a:lnTo>
                <a:close/>
                <a:moveTo>
                  <a:pt x="9040" y="7906"/>
                </a:moveTo>
                <a:cubicBezTo>
                  <a:pt x="8940" y="7973"/>
                  <a:pt x="8873" y="8073"/>
                  <a:pt x="8807" y="8173"/>
                </a:cubicBezTo>
                <a:lnTo>
                  <a:pt x="8306" y="9140"/>
                </a:lnTo>
                <a:cubicBezTo>
                  <a:pt x="8206" y="9307"/>
                  <a:pt x="8073" y="9407"/>
                  <a:pt x="7939" y="9474"/>
                </a:cubicBezTo>
                <a:lnTo>
                  <a:pt x="7939" y="11575"/>
                </a:lnTo>
                <a:cubicBezTo>
                  <a:pt x="8073" y="11509"/>
                  <a:pt x="8240" y="11409"/>
                  <a:pt x="8306" y="11275"/>
                </a:cubicBezTo>
                <a:lnTo>
                  <a:pt x="8807" y="10274"/>
                </a:lnTo>
                <a:cubicBezTo>
                  <a:pt x="8873" y="10174"/>
                  <a:pt x="8940" y="10074"/>
                  <a:pt x="9040" y="10041"/>
                </a:cubicBezTo>
                <a:lnTo>
                  <a:pt x="9040" y="7906"/>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05" name="Google Shape;768;p41">
            <a:extLst>
              <a:ext uri="{FF2B5EF4-FFF2-40B4-BE49-F238E27FC236}">
                <a16:creationId xmlns:a16="http://schemas.microsoft.com/office/drawing/2014/main" xmlns="" id="{B14EEC06-63F5-D522-E290-188905BE09AE}"/>
              </a:ext>
            </a:extLst>
          </p:cNvPr>
          <p:cNvSpPr/>
          <p:nvPr/>
        </p:nvSpPr>
        <p:spPr>
          <a:xfrm>
            <a:off x="1808726" y="4280736"/>
            <a:ext cx="353144" cy="203347"/>
          </a:xfrm>
          <a:custGeom>
            <a:avLst/>
            <a:gdLst/>
            <a:ahLst/>
            <a:cxnLst/>
            <a:rect l="l" t="t" r="r" b="b"/>
            <a:pathLst>
              <a:path w="22884" h="13177" extrusionOk="0">
                <a:moveTo>
                  <a:pt x="11454" y="3728"/>
                </a:moveTo>
                <a:cubicBezTo>
                  <a:pt x="13012" y="3728"/>
                  <a:pt x="14531" y="4155"/>
                  <a:pt x="15478" y="4937"/>
                </a:cubicBezTo>
                <a:cubicBezTo>
                  <a:pt x="17013" y="6238"/>
                  <a:pt x="16479" y="8006"/>
                  <a:pt x="14244" y="8907"/>
                </a:cubicBezTo>
                <a:cubicBezTo>
                  <a:pt x="13378" y="9238"/>
                  <a:pt x="12400" y="9399"/>
                  <a:pt x="11436" y="9399"/>
                </a:cubicBezTo>
                <a:cubicBezTo>
                  <a:pt x="9877" y="9399"/>
                  <a:pt x="8354" y="8977"/>
                  <a:pt x="7406" y="8173"/>
                </a:cubicBezTo>
                <a:cubicBezTo>
                  <a:pt x="5871" y="6905"/>
                  <a:pt x="6405" y="5137"/>
                  <a:pt x="8640" y="4237"/>
                </a:cubicBezTo>
                <a:cubicBezTo>
                  <a:pt x="9508" y="3892"/>
                  <a:pt x="10489" y="3728"/>
                  <a:pt x="11454" y="3728"/>
                </a:cubicBezTo>
                <a:close/>
                <a:moveTo>
                  <a:pt x="12176" y="0"/>
                </a:moveTo>
                <a:cubicBezTo>
                  <a:pt x="11909" y="0"/>
                  <a:pt x="11642" y="134"/>
                  <a:pt x="11509" y="367"/>
                </a:cubicBezTo>
                <a:lnTo>
                  <a:pt x="11008" y="1368"/>
                </a:lnTo>
                <a:cubicBezTo>
                  <a:pt x="10875" y="1602"/>
                  <a:pt x="10608" y="1735"/>
                  <a:pt x="10341" y="1768"/>
                </a:cubicBezTo>
                <a:cubicBezTo>
                  <a:pt x="9908" y="1802"/>
                  <a:pt x="9474" y="1868"/>
                  <a:pt x="9007" y="1935"/>
                </a:cubicBezTo>
                <a:cubicBezTo>
                  <a:pt x="8947" y="1943"/>
                  <a:pt x="8885" y="1947"/>
                  <a:pt x="8823" y="1947"/>
                </a:cubicBezTo>
                <a:cubicBezTo>
                  <a:pt x="8607" y="1947"/>
                  <a:pt x="8380" y="1898"/>
                  <a:pt x="8173" y="1768"/>
                </a:cubicBezTo>
                <a:lnTo>
                  <a:pt x="6805" y="868"/>
                </a:lnTo>
                <a:cubicBezTo>
                  <a:pt x="6660" y="763"/>
                  <a:pt x="6488" y="711"/>
                  <a:pt x="6314" y="711"/>
                </a:cubicBezTo>
                <a:cubicBezTo>
                  <a:pt x="6210" y="711"/>
                  <a:pt x="6105" y="730"/>
                  <a:pt x="6005" y="768"/>
                </a:cubicBezTo>
                <a:lnTo>
                  <a:pt x="3937" y="1602"/>
                </a:lnTo>
                <a:cubicBezTo>
                  <a:pt x="3737" y="1668"/>
                  <a:pt x="3670" y="1968"/>
                  <a:pt x="3837" y="2102"/>
                </a:cubicBezTo>
                <a:lnTo>
                  <a:pt x="4771" y="3103"/>
                </a:lnTo>
                <a:cubicBezTo>
                  <a:pt x="4937" y="3269"/>
                  <a:pt x="4904" y="3536"/>
                  <a:pt x="4704" y="3703"/>
                </a:cubicBezTo>
                <a:cubicBezTo>
                  <a:pt x="4504" y="3836"/>
                  <a:pt x="4337" y="4037"/>
                  <a:pt x="4137" y="4203"/>
                </a:cubicBezTo>
                <a:cubicBezTo>
                  <a:pt x="3937" y="4404"/>
                  <a:pt x="3670" y="4504"/>
                  <a:pt x="3403" y="4537"/>
                </a:cubicBezTo>
                <a:lnTo>
                  <a:pt x="1035" y="4437"/>
                </a:lnTo>
                <a:cubicBezTo>
                  <a:pt x="768" y="4437"/>
                  <a:pt x="534" y="4604"/>
                  <a:pt x="468" y="4837"/>
                </a:cubicBezTo>
                <a:lnTo>
                  <a:pt x="101" y="5971"/>
                </a:lnTo>
                <a:cubicBezTo>
                  <a:pt x="1" y="6205"/>
                  <a:pt x="167" y="6472"/>
                  <a:pt x="401" y="6505"/>
                </a:cubicBezTo>
                <a:lnTo>
                  <a:pt x="2636" y="6872"/>
                </a:lnTo>
                <a:cubicBezTo>
                  <a:pt x="2903" y="6939"/>
                  <a:pt x="3103" y="7139"/>
                  <a:pt x="3203" y="7406"/>
                </a:cubicBezTo>
                <a:cubicBezTo>
                  <a:pt x="3236" y="7539"/>
                  <a:pt x="3303" y="7706"/>
                  <a:pt x="3370" y="7839"/>
                </a:cubicBezTo>
                <a:cubicBezTo>
                  <a:pt x="3470" y="8073"/>
                  <a:pt x="3370" y="8340"/>
                  <a:pt x="3170" y="8440"/>
                </a:cubicBezTo>
                <a:lnTo>
                  <a:pt x="1535" y="9274"/>
                </a:lnTo>
                <a:cubicBezTo>
                  <a:pt x="1302" y="9340"/>
                  <a:pt x="1268" y="9641"/>
                  <a:pt x="1468" y="9774"/>
                </a:cubicBezTo>
                <a:lnTo>
                  <a:pt x="2769" y="10875"/>
                </a:lnTo>
                <a:cubicBezTo>
                  <a:pt x="2929" y="10989"/>
                  <a:pt x="3104" y="11041"/>
                  <a:pt x="3295" y="11041"/>
                </a:cubicBezTo>
                <a:cubicBezTo>
                  <a:pt x="3383" y="11041"/>
                  <a:pt x="3475" y="11029"/>
                  <a:pt x="3570" y="11008"/>
                </a:cubicBezTo>
                <a:lnTo>
                  <a:pt x="5571" y="10408"/>
                </a:lnTo>
                <a:cubicBezTo>
                  <a:pt x="5691" y="10378"/>
                  <a:pt x="5818" y="10361"/>
                  <a:pt x="5945" y="10361"/>
                </a:cubicBezTo>
                <a:cubicBezTo>
                  <a:pt x="6101" y="10361"/>
                  <a:pt x="6258" y="10386"/>
                  <a:pt x="6405" y="10441"/>
                </a:cubicBezTo>
                <a:cubicBezTo>
                  <a:pt x="6739" y="10608"/>
                  <a:pt x="7106" y="10741"/>
                  <a:pt x="7473" y="10842"/>
                </a:cubicBezTo>
                <a:cubicBezTo>
                  <a:pt x="7706" y="10908"/>
                  <a:pt x="7873" y="11175"/>
                  <a:pt x="7840" y="11409"/>
                </a:cubicBezTo>
                <a:lnTo>
                  <a:pt x="7739" y="12409"/>
                </a:lnTo>
                <a:cubicBezTo>
                  <a:pt x="7706" y="12643"/>
                  <a:pt x="7873" y="12876"/>
                  <a:pt x="8140" y="12910"/>
                </a:cubicBezTo>
                <a:lnTo>
                  <a:pt x="10708" y="13177"/>
                </a:lnTo>
                <a:cubicBezTo>
                  <a:pt x="10975" y="13177"/>
                  <a:pt x="11242" y="13043"/>
                  <a:pt x="11375" y="12810"/>
                </a:cubicBezTo>
                <a:lnTo>
                  <a:pt x="11876" y="11809"/>
                </a:lnTo>
                <a:cubicBezTo>
                  <a:pt x="12009" y="11575"/>
                  <a:pt x="12276" y="11442"/>
                  <a:pt x="12543" y="11409"/>
                </a:cubicBezTo>
                <a:cubicBezTo>
                  <a:pt x="12977" y="11375"/>
                  <a:pt x="13444" y="11309"/>
                  <a:pt x="13877" y="11242"/>
                </a:cubicBezTo>
                <a:cubicBezTo>
                  <a:pt x="13945" y="11234"/>
                  <a:pt x="14010" y="11230"/>
                  <a:pt x="14075" y="11230"/>
                </a:cubicBezTo>
                <a:cubicBezTo>
                  <a:pt x="14297" y="11230"/>
                  <a:pt x="14504" y="11279"/>
                  <a:pt x="14711" y="11409"/>
                </a:cubicBezTo>
                <a:lnTo>
                  <a:pt x="16079" y="12309"/>
                </a:lnTo>
                <a:cubicBezTo>
                  <a:pt x="16257" y="12398"/>
                  <a:pt x="16435" y="12443"/>
                  <a:pt x="16612" y="12443"/>
                </a:cubicBezTo>
                <a:cubicBezTo>
                  <a:pt x="16701" y="12443"/>
                  <a:pt x="16790" y="12432"/>
                  <a:pt x="16879" y="12409"/>
                </a:cubicBezTo>
                <a:lnTo>
                  <a:pt x="18947" y="11575"/>
                </a:lnTo>
                <a:cubicBezTo>
                  <a:pt x="19181" y="11509"/>
                  <a:pt x="19248" y="11208"/>
                  <a:pt x="19048" y="11042"/>
                </a:cubicBezTo>
                <a:lnTo>
                  <a:pt x="18114" y="10074"/>
                </a:lnTo>
                <a:cubicBezTo>
                  <a:pt x="17980" y="9874"/>
                  <a:pt x="17980" y="9607"/>
                  <a:pt x="18180" y="9474"/>
                </a:cubicBezTo>
                <a:cubicBezTo>
                  <a:pt x="18380" y="9307"/>
                  <a:pt x="18581" y="9140"/>
                  <a:pt x="18747" y="8974"/>
                </a:cubicBezTo>
                <a:cubicBezTo>
                  <a:pt x="18947" y="8773"/>
                  <a:pt x="19214" y="8640"/>
                  <a:pt x="19515" y="8640"/>
                </a:cubicBezTo>
                <a:lnTo>
                  <a:pt x="21850" y="8740"/>
                </a:lnTo>
                <a:cubicBezTo>
                  <a:pt x="22116" y="8740"/>
                  <a:pt x="22350" y="8573"/>
                  <a:pt x="22450" y="8340"/>
                </a:cubicBezTo>
                <a:lnTo>
                  <a:pt x="22784" y="7172"/>
                </a:lnTo>
                <a:cubicBezTo>
                  <a:pt x="22884" y="6972"/>
                  <a:pt x="22717" y="6705"/>
                  <a:pt x="22483" y="6672"/>
                </a:cubicBezTo>
                <a:lnTo>
                  <a:pt x="20248" y="6305"/>
                </a:lnTo>
                <a:cubicBezTo>
                  <a:pt x="19982" y="6238"/>
                  <a:pt x="19781" y="6038"/>
                  <a:pt x="19715" y="5771"/>
                </a:cubicBezTo>
                <a:cubicBezTo>
                  <a:pt x="19648" y="5604"/>
                  <a:pt x="19615" y="5471"/>
                  <a:pt x="19548" y="5338"/>
                </a:cubicBezTo>
                <a:cubicBezTo>
                  <a:pt x="19414" y="5104"/>
                  <a:pt x="19515" y="4837"/>
                  <a:pt x="19715" y="4704"/>
                </a:cubicBezTo>
                <a:lnTo>
                  <a:pt x="21383" y="3870"/>
                </a:lnTo>
                <a:cubicBezTo>
                  <a:pt x="21583" y="3803"/>
                  <a:pt x="21616" y="3503"/>
                  <a:pt x="21416" y="3403"/>
                </a:cubicBezTo>
                <a:lnTo>
                  <a:pt x="20115" y="2302"/>
                </a:lnTo>
                <a:cubicBezTo>
                  <a:pt x="19942" y="2178"/>
                  <a:pt x="19750" y="2110"/>
                  <a:pt x="19554" y="2110"/>
                </a:cubicBezTo>
                <a:cubicBezTo>
                  <a:pt x="19486" y="2110"/>
                  <a:pt x="19417" y="2118"/>
                  <a:pt x="19348" y="2135"/>
                </a:cubicBezTo>
                <a:lnTo>
                  <a:pt x="17346" y="2769"/>
                </a:lnTo>
                <a:cubicBezTo>
                  <a:pt x="17240" y="2793"/>
                  <a:pt x="17138" y="2804"/>
                  <a:pt x="17038" y="2804"/>
                </a:cubicBezTo>
                <a:cubicBezTo>
                  <a:pt x="16857" y="2804"/>
                  <a:pt x="16685" y="2767"/>
                  <a:pt x="16512" y="2702"/>
                </a:cubicBezTo>
                <a:cubicBezTo>
                  <a:pt x="16145" y="2536"/>
                  <a:pt x="15779" y="2402"/>
                  <a:pt x="15445" y="2269"/>
                </a:cubicBezTo>
                <a:cubicBezTo>
                  <a:pt x="15178" y="2202"/>
                  <a:pt x="15011" y="1968"/>
                  <a:pt x="15045" y="1702"/>
                </a:cubicBezTo>
                <a:lnTo>
                  <a:pt x="15145" y="734"/>
                </a:lnTo>
                <a:cubicBezTo>
                  <a:pt x="15178" y="467"/>
                  <a:pt x="15011" y="267"/>
                  <a:pt x="14778" y="234"/>
                </a:cubicBezTo>
                <a:lnTo>
                  <a:pt x="12176" y="0"/>
                </a:ln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08" name="Google Shape;771;p41">
            <a:extLst>
              <a:ext uri="{FF2B5EF4-FFF2-40B4-BE49-F238E27FC236}">
                <a16:creationId xmlns:a16="http://schemas.microsoft.com/office/drawing/2014/main" xmlns="" id="{F94CF32C-BB48-2FF0-5D5A-0E690188E6B5}"/>
              </a:ext>
            </a:extLst>
          </p:cNvPr>
          <p:cNvSpPr/>
          <p:nvPr/>
        </p:nvSpPr>
        <p:spPr>
          <a:xfrm>
            <a:off x="2399167" y="3404727"/>
            <a:ext cx="123548" cy="175615"/>
          </a:xfrm>
          <a:custGeom>
            <a:avLst/>
            <a:gdLst/>
            <a:ahLst/>
            <a:cxnLst/>
            <a:rect l="l" t="t" r="r" b="b"/>
            <a:pathLst>
              <a:path w="8006" h="11380" extrusionOk="0">
                <a:moveTo>
                  <a:pt x="1935" y="1"/>
                </a:moveTo>
                <a:cubicBezTo>
                  <a:pt x="1877" y="1"/>
                  <a:pt x="1818" y="9"/>
                  <a:pt x="1768" y="26"/>
                </a:cubicBezTo>
                <a:lnTo>
                  <a:pt x="467" y="526"/>
                </a:lnTo>
                <a:cubicBezTo>
                  <a:pt x="367" y="560"/>
                  <a:pt x="267" y="626"/>
                  <a:pt x="234" y="760"/>
                </a:cubicBezTo>
                <a:cubicBezTo>
                  <a:pt x="167" y="860"/>
                  <a:pt x="167" y="960"/>
                  <a:pt x="234" y="1093"/>
                </a:cubicBezTo>
                <a:lnTo>
                  <a:pt x="734" y="2428"/>
                </a:lnTo>
                <a:cubicBezTo>
                  <a:pt x="767" y="2528"/>
                  <a:pt x="834" y="2594"/>
                  <a:pt x="934" y="2661"/>
                </a:cubicBezTo>
                <a:cubicBezTo>
                  <a:pt x="1001" y="2678"/>
                  <a:pt x="1059" y="2686"/>
                  <a:pt x="1118" y="2686"/>
                </a:cubicBezTo>
                <a:cubicBezTo>
                  <a:pt x="1176" y="2686"/>
                  <a:pt x="1234" y="2678"/>
                  <a:pt x="1301" y="2661"/>
                </a:cubicBezTo>
                <a:lnTo>
                  <a:pt x="2602" y="2161"/>
                </a:lnTo>
                <a:cubicBezTo>
                  <a:pt x="2702" y="2127"/>
                  <a:pt x="2769" y="2027"/>
                  <a:pt x="2836" y="1927"/>
                </a:cubicBezTo>
                <a:cubicBezTo>
                  <a:pt x="2869" y="1827"/>
                  <a:pt x="2869" y="1694"/>
                  <a:pt x="2836" y="1594"/>
                </a:cubicBezTo>
                <a:lnTo>
                  <a:pt x="2335" y="259"/>
                </a:lnTo>
                <a:cubicBezTo>
                  <a:pt x="2302" y="159"/>
                  <a:pt x="2202" y="59"/>
                  <a:pt x="2102" y="26"/>
                </a:cubicBezTo>
                <a:cubicBezTo>
                  <a:pt x="2052" y="9"/>
                  <a:pt x="1993" y="1"/>
                  <a:pt x="1935" y="1"/>
                </a:cubicBezTo>
                <a:close/>
                <a:moveTo>
                  <a:pt x="3036" y="3078"/>
                </a:moveTo>
                <a:cubicBezTo>
                  <a:pt x="2977" y="3078"/>
                  <a:pt x="2919" y="3095"/>
                  <a:pt x="2869" y="3128"/>
                </a:cubicBezTo>
                <a:lnTo>
                  <a:pt x="1701" y="3528"/>
                </a:lnTo>
                <a:cubicBezTo>
                  <a:pt x="1601" y="3562"/>
                  <a:pt x="1535" y="3662"/>
                  <a:pt x="1501" y="3762"/>
                </a:cubicBezTo>
                <a:cubicBezTo>
                  <a:pt x="1435" y="3862"/>
                  <a:pt x="1435" y="3995"/>
                  <a:pt x="1468" y="4095"/>
                </a:cubicBezTo>
                <a:cubicBezTo>
                  <a:pt x="1501" y="4329"/>
                  <a:pt x="1501" y="4596"/>
                  <a:pt x="1401" y="4829"/>
                </a:cubicBezTo>
                <a:cubicBezTo>
                  <a:pt x="1335" y="5096"/>
                  <a:pt x="1201" y="5330"/>
                  <a:pt x="1068" y="5596"/>
                </a:cubicBezTo>
                <a:cubicBezTo>
                  <a:pt x="934" y="5830"/>
                  <a:pt x="801" y="6097"/>
                  <a:pt x="634" y="6397"/>
                </a:cubicBezTo>
                <a:cubicBezTo>
                  <a:pt x="467" y="6664"/>
                  <a:pt x="334" y="6964"/>
                  <a:pt x="200" y="7298"/>
                </a:cubicBezTo>
                <a:cubicBezTo>
                  <a:pt x="100" y="7598"/>
                  <a:pt x="34" y="7931"/>
                  <a:pt x="34" y="8265"/>
                </a:cubicBezTo>
                <a:cubicBezTo>
                  <a:pt x="0" y="8665"/>
                  <a:pt x="100" y="9032"/>
                  <a:pt x="234" y="9399"/>
                </a:cubicBezTo>
                <a:cubicBezTo>
                  <a:pt x="401" y="9866"/>
                  <a:pt x="667" y="10266"/>
                  <a:pt x="1034" y="10600"/>
                </a:cubicBezTo>
                <a:cubicBezTo>
                  <a:pt x="1401" y="10900"/>
                  <a:pt x="1802" y="11100"/>
                  <a:pt x="2235" y="11234"/>
                </a:cubicBezTo>
                <a:cubicBezTo>
                  <a:pt x="2592" y="11336"/>
                  <a:pt x="2949" y="11379"/>
                  <a:pt x="3320" y="11379"/>
                </a:cubicBezTo>
                <a:cubicBezTo>
                  <a:pt x="3435" y="11379"/>
                  <a:pt x="3551" y="11375"/>
                  <a:pt x="3670" y="11367"/>
                </a:cubicBezTo>
                <a:cubicBezTo>
                  <a:pt x="4170" y="11334"/>
                  <a:pt x="4637" y="11234"/>
                  <a:pt x="5104" y="11034"/>
                </a:cubicBezTo>
                <a:cubicBezTo>
                  <a:pt x="5638" y="10867"/>
                  <a:pt x="6138" y="10567"/>
                  <a:pt x="6538" y="10200"/>
                </a:cubicBezTo>
                <a:cubicBezTo>
                  <a:pt x="6905" y="9833"/>
                  <a:pt x="7239" y="9433"/>
                  <a:pt x="7506" y="8999"/>
                </a:cubicBezTo>
                <a:cubicBezTo>
                  <a:pt x="7706" y="8599"/>
                  <a:pt x="7873" y="8132"/>
                  <a:pt x="7939" y="7665"/>
                </a:cubicBezTo>
                <a:cubicBezTo>
                  <a:pt x="8006" y="7264"/>
                  <a:pt x="8006" y="6864"/>
                  <a:pt x="7873" y="6464"/>
                </a:cubicBezTo>
                <a:cubicBezTo>
                  <a:pt x="7839" y="6364"/>
                  <a:pt x="7772" y="6297"/>
                  <a:pt x="7672" y="6264"/>
                </a:cubicBezTo>
                <a:cubicBezTo>
                  <a:pt x="7639" y="6247"/>
                  <a:pt x="7597" y="6239"/>
                  <a:pt x="7551" y="6239"/>
                </a:cubicBezTo>
                <a:cubicBezTo>
                  <a:pt x="7506" y="6239"/>
                  <a:pt x="7456" y="6247"/>
                  <a:pt x="7406" y="6264"/>
                </a:cubicBezTo>
                <a:lnTo>
                  <a:pt x="6171" y="6731"/>
                </a:lnTo>
                <a:cubicBezTo>
                  <a:pt x="6071" y="6764"/>
                  <a:pt x="5971" y="6831"/>
                  <a:pt x="5938" y="6931"/>
                </a:cubicBezTo>
                <a:cubicBezTo>
                  <a:pt x="5904" y="7031"/>
                  <a:pt x="5871" y="7131"/>
                  <a:pt x="5871" y="7231"/>
                </a:cubicBezTo>
                <a:cubicBezTo>
                  <a:pt x="5871" y="8132"/>
                  <a:pt x="5304" y="8932"/>
                  <a:pt x="4437" y="9232"/>
                </a:cubicBezTo>
                <a:cubicBezTo>
                  <a:pt x="4177" y="9352"/>
                  <a:pt x="3892" y="9413"/>
                  <a:pt x="3606" y="9413"/>
                </a:cubicBezTo>
                <a:cubicBezTo>
                  <a:pt x="3415" y="9413"/>
                  <a:pt x="3223" y="9386"/>
                  <a:pt x="3036" y="9332"/>
                </a:cubicBezTo>
                <a:cubicBezTo>
                  <a:pt x="2635" y="9232"/>
                  <a:pt x="2335" y="8932"/>
                  <a:pt x="2202" y="8565"/>
                </a:cubicBezTo>
                <a:cubicBezTo>
                  <a:pt x="2102" y="8365"/>
                  <a:pt x="2102" y="8132"/>
                  <a:pt x="2168" y="7898"/>
                </a:cubicBezTo>
                <a:cubicBezTo>
                  <a:pt x="2235" y="7665"/>
                  <a:pt x="2335" y="7431"/>
                  <a:pt x="2469" y="7198"/>
                </a:cubicBezTo>
                <a:cubicBezTo>
                  <a:pt x="2602" y="6931"/>
                  <a:pt x="2769" y="6664"/>
                  <a:pt x="2936" y="6397"/>
                </a:cubicBezTo>
                <a:cubicBezTo>
                  <a:pt x="3102" y="6097"/>
                  <a:pt x="3236" y="5797"/>
                  <a:pt x="3336" y="5496"/>
                </a:cubicBezTo>
                <a:cubicBezTo>
                  <a:pt x="3469" y="5163"/>
                  <a:pt x="3536" y="4829"/>
                  <a:pt x="3569" y="4496"/>
                </a:cubicBezTo>
                <a:cubicBezTo>
                  <a:pt x="3603" y="4129"/>
                  <a:pt x="3569" y="3728"/>
                  <a:pt x="3436" y="3362"/>
                </a:cubicBezTo>
                <a:cubicBezTo>
                  <a:pt x="3403" y="3261"/>
                  <a:pt x="3336" y="3161"/>
                  <a:pt x="3203" y="3128"/>
                </a:cubicBezTo>
                <a:cubicBezTo>
                  <a:pt x="3153" y="3095"/>
                  <a:pt x="3094" y="3078"/>
                  <a:pt x="3036" y="3078"/>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09" name="Google Shape;772;p41">
            <a:extLst>
              <a:ext uri="{FF2B5EF4-FFF2-40B4-BE49-F238E27FC236}">
                <a16:creationId xmlns:a16="http://schemas.microsoft.com/office/drawing/2014/main" xmlns="" id="{F6342BBD-8E4D-4467-8D7C-EF222CBD03C9}"/>
              </a:ext>
            </a:extLst>
          </p:cNvPr>
          <p:cNvSpPr/>
          <p:nvPr/>
        </p:nvSpPr>
        <p:spPr>
          <a:xfrm>
            <a:off x="2399167" y="3404727"/>
            <a:ext cx="123548" cy="175615"/>
          </a:xfrm>
          <a:custGeom>
            <a:avLst/>
            <a:gdLst/>
            <a:ahLst/>
            <a:cxnLst/>
            <a:rect l="l" t="t" r="r" b="b"/>
            <a:pathLst>
              <a:path w="8006" h="11380" extrusionOk="0">
                <a:moveTo>
                  <a:pt x="1935" y="1"/>
                </a:moveTo>
                <a:cubicBezTo>
                  <a:pt x="1877" y="1"/>
                  <a:pt x="1818" y="9"/>
                  <a:pt x="1768" y="26"/>
                </a:cubicBezTo>
                <a:lnTo>
                  <a:pt x="467" y="526"/>
                </a:lnTo>
                <a:cubicBezTo>
                  <a:pt x="367" y="560"/>
                  <a:pt x="267" y="626"/>
                  <a:pt x="234" y="760"/>
                </a:cubicBezTo>
                <a:cubicBezTo>
                  <a:pt x="167" y="860"/>
                  <a:pt x="167" y="960"/>
                  <a:pt x="234" y="1093"/>
                </a:cubicBezTo>
                <a:lnTo>
                  <a:pt x="734" y="2428"/>
                </a:lnTo>
                <a:cubicBezTo>
                  <a:pt x="767" y="2528"/>
                  <a:pt x="834" y="2594"/>
                  <a:pt x="934" y="2661"/>
                </a:cubicBezTo>
                <a:cubicBezTo>
                  <a:pt x="1001" y="2678"/>
                  <a:pt x="1059" y="2686"/>
                  <a:pt x="1118" y="2686"/>
                </a:cubicBezTo>
                <a:cubicBezTo>
                  <a:pt x="1176" y="2686"/>
                  <a:pt x="1234" y="2678"/>
                  <a:pt x="1301" y="2661"/>
                </a:cubicBezTo>
                <a:lnTo>
                  <a:pt x="2602" y="2161"/>
                </a:lnTo>
                <a:cubicBezTo>
                  <a:pt x="2702" y="2127"/>
                  <a:pt x="2769" y="2027"/>
                  <a:pt x="2836" y="1927"/>
                </a:cubicBezTo>
                <a:cubicBezTo>
                  <a:pt x="2869" y="1827"/>
                  <a:pt x="2869" y="1694"/>
                  <a:pt x="2836" y="1594"/>
                </a:cubicBezTo>
                <a:lnTo>
                  <a:pt x="2335" y="259"/>
                </a:lnTo>
                <a:cubicBezTo>
                  <a:pt x="2302" y="159"/>
                  <a:pt x="2202" y="59"/>
                  <a:pt x="2102" y="26"/>
                </a:cubicBezTo>
                <a:cubicBezTo>
                  <a:pt x="2052" y="9"/>
                  <a:pt x="1993" y="1"/>
                  <a:pt x="1935" y="1"/>
                </a:cubicBezTo>
                <a:close/>
                <a:moveTo>
                  <a:pt x="3036" y="3078"/>
                </a:moveTo>
                <a:cubicBezTo>
                  <a:pt x="2977" y="3078"/>
                  <a:pt x="2919" y="3095"/>
                  <a:pt x="2869" y="3128"/>
                </a:cubicBezTo>
                <a:lnTo>
                  <a:pt x="1701" y="3528"/>
                </a:lnTo>
                <a:cubicBezTo>
                  <a:pt x="1601" y="3562"/>
                  <a:pt x="1535" y="3662"/>
                  <a:pt x="1501" y="3762"/>
                </a:cubicBezTo>
                <a:cubicBezTo>
                  <a:pt x="1435" y="3862"/>
                  <a:pt x="1435" y="3995"/>
                  <a:pt x="1468" y="4095"/>
                </a:cubicBezTo>
                <a:cubicBezTo>
                  <a:pt x="1501" y="4329"/>
                  <a:pt x="1501" y="4596"/>
                  <a:pt x="1401" y="4829"/>
                </a:cubicBezTo>
                <a:cubicBezTo>
                  <a:pt x="1335" y="5096"/>
                  <a:pt x="1201" y="5330"/>
                  <a:pt x="1068" y="5596"/>
                </a:cubicBezTo>
                <a:cubicBezTo>
                  <a:pt x="934" y="5830"/>
                  <a:pt x="801" y="6097"/>
                  <a:pt x="634" y="6397"/>
                </a:cubicBezTo>
                <a:cubicBezTo>
                  <a:pt x="467" y="6664"/>
                  <a:pt x="334" y="6964"/>
                  <a:pt x="200" y="7298"/>
                </a:cubicBezTo>
                <a:cubicBezTo>
                  <a:pt x="100" y="7598"/>
                  <a:pt x="34" y="7931"/>
                  <a:pt x="34" y="8265"/>
                </a:cubicBezTo>
                <a:cubicBezTo>
                  <a:pt x="0" y="8665"/>
                  <a:pt x="100" y="9032"/>
                  <a:pt x="234" y="9399"/>
                </a:cubicBezTo>
                <a:cubicBezTo>
                  <a:pt x="401" y="9866"/>
                  <a:pt x="667" y="10266"/>
                  <a:pt x="1034" y="10600"/>
                </a:cubicBezTo>
                <a:cubicBezTo>
                  <a:pt x="1401" y="10900"/>
                  <a:pt x="1802" y="11100"/>
                  <a:pt x="2235" y="11234"/>
                </a:cubicBezTo>
                <a:cubicBezTo>
                  <a:pt x="2592" y="11336"/>
                  <a:pt x="2949" y="11379"/>
                  <a:pt x="3320" y="11379"/>
                </a:cubicBezTo>
                <a:cubicBezTo>
                  <a:pt x="3435" y="11379"/>
                  <a:pt x="3551" y="11375"/>
                  <a:pt x="3670" y="11367"/>
                </a:cubicBezTo>
                <a:cubicBezTo>
                  <a:pt x="4170" y="11334"/>
                  <a:pt x="4637" y="11234"/>
                  <a:pt x="5104" y="11034"/>
                </a:cubicBezTo>
                <a:cubicBezTo>
                  <a:pt x="5638" y="10867"/>
                  <a:pt x="6138" y="10567"/>
                  <a:pt x="6538" y="10200"/>
                </a:cubicBezTo>
                <a:cubicBezTo>
                  <a:pt x="6905" y="9833"/>
                  <a:pt x="7239" y="9433"/>
                  <a:pt x="7506" y="8999"/>
                </a:cubicBezTo>
                <a:cubicBezTo>
                  <a:pt x="7706" y="8599"/>
                  <a:pt x="7873" y="8132"/>
                  <a:pt x="7939" y="7665"/>
                </a:cubicBezTo>
                <a:cubicBezTo>
                  <a:pt x="8006" y="7264"/>
                  <a:pt x="8006" y="6864"/>
                  <a:pt x="7873" y="6464"/>
                </a:cubicBezTo>
                <a:cubicBezTo>
                  <a:pt x="7839" y="6364"/>
                  <a:pt x="7772" y="6297"/>
                  <a:pt x="7672" y="6264"/>
                </a:cubicBezTo>
                <a:cubicBezTo>
                  <a:pt x="7639" y="6247"/>
                  <a:pt x="7597" y="6239"/>
                  <a:pt x="7551" y="6239"/>
                </a:cubicBezTo>
                <a:cubicBezTo>
                  <a:pt x="7506" y="6239"/>
                  <a:pt x="7456" y="6247"/>
                  <a:pt x="7406" y="6264"/>
                </a:cubicBezTo>
                <a:lnTo>
                  <a:pt x="6171" y="6731"/>
                </a:lnTo>
                <a:cubicBezTo>
                  <a:pt x="6071" y="6764"/>
                  <a:pt x="5971" y="6831"/>
                  <a:pt x="5938" y="6931"/>
                </a:cubicBezTo>
                <a:cubicBezTo>
                  <a:pt x="5904" y="7031"/>
                  <a:pt x="5871" y="7131"/>
                  <a:pt x="5871" y="7231"/>
                </a:cubicBezTo>
                <a:cubicBezTo>
                  <a:pt x="5871" y="8132"/>
                  <a:pt x="5304" y="8932"/>
                  <a:pt x="4437" y="9232"/>
                </a:cubicBezTo>
                <a:cubicBezTo>
                  <a:pt x="4177" y="9352"/>
                  <a:pt x="3892" y="9413"/>
                  <a:pt x="3606" y="9413"/>
                </a:cubicBezTo>
                <a:cubicBezTo>
                  <a:pt x="3415" y="9413"/>
                  <a:pt x="3223" y="9386"/>
                  <a:pt x="3036" y="9332"/>
                </a:cubicBezTo>
                <a:cubicBezTo>
                  <a:pt x="2635" y="9232"/>
                  <a:pt x="2335" y="8932"/>
                  <a:pt x="2202" y="8565"/>
                </a:cubicBezTo>
                <a:cubicBezTo>
                  <a:pt x="2102" y="8365"/>
                  <a:pt x="2102" y="8132"/>
                  <a:pt x="2168" y="7898"/>
                </a:cubicBezTo>
                <a:cubicBezTo>
                  <a:pt x="2235" y="7665"/>
                  <a:pt x="2335" y="7431"/>
                  <a:pt x="2469" y="7198"/>
                </a:cubicBezTo>
                <a:cubicBezTo>
                  <a:pt x="2602" y="6931"/>
                  <a:pt x="2769" y="6664"/>
                  <a:pt x="2936" y="6397"/>
                </a:cubicBezTo>
                <a:cubicBezTo>
                  <a:pt x="3102" y="6097"/>
                  <a:pt x="3236" y="5797"/>
                  <a:pt x="3336" y="5496"/>
                </a:cubicBezTo>
                <a:cubicBezTo>
                  <a:pt x="3469" y="5163"/>
                  <a:pt x="3536" y="4829"/>
                  <a:pt x="3569" y="4496"/>
                </a:cubicBezTo>
                <a:cubicBezTo>
                  <a:pt x="3603" y="4129"/>
                  <a:pt x="3569" y="3728"/>
                  <a:pt x="3436" y="3362"/>
                </a:cubicBezTo>
                <a:cubicBezTo>
                  <a:pt x="3403" y="3261"/>
                  <a:pt x="3336" y="3161"/>
                  <a:pt x="3203" y="3128"/>
                </a:cubicBezTo>
                <a:cubicBezTo>
                  <a:pt x="3153" y="3095"/>
                  <a:pt x="3094" y="3078"/>
                  <a:pt x="3036" y="3078"/>
                </a:cubicBezTo>
                <a:close/>
              </a:path>
            </a:pathLst>
          </a:custGeom>
          <a:solidFill>
            <a:schemeClr val="bg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10" name="Google Shape;773;p41">
            <a:extLst>
              <a:ext uri="{FF2B5EF4-FFF2-40B4-BE49-F238E27FC236}">
                <a16:creationId xmlns:a16="http://schemas.microsoft.com/office/drawing/2014/main" xmlns="" id="{6E600F28-194B-1FD8-58B4-04DAD40E8F3D}"/>
              </a:ext>
            </a:extLst>
          </p:cNvPr>
          <p:cNvSpPr/>
          <p:nvPr/>
        </p:nvSpPr>
        <p:spPr>
          <a:xfrm>
            <a:off x="2476898" y="3121999"/>
            <a:ext cx="168331" cy="198887"/>
          </a:xfrm>
          <a:custGeom>
            <a:avLst/>
            <a:gdLst/>
            <a:ahLst/>
            <a:cxnLst/>
            <a:rect l="l" t="t" r="r" b="b"/>
            <a:pathLst>
              <a:path w="10908" h="12888" extrusionOk="0">
                <a:moveTo>
                  <a:pt x="5604" y="0"/>
                </a:moveTo>
                <a:cubicBezTo>
                  <a:pt x="5037" y="0"/>
                  <a:pt x="4470" y="67"/>
                  <a:pt x="3936" y="267"/>
                </a:cubicBezTo>
                <a:cubicBezTo>
                  <a:pt x="3369" y="434"/>
                  <a:pt x="2836" y="701"/>
                  <a:pt x="2335" y="1034"/>
                </a:cubicBezTo>
                <a:lnTo>
                  <a:pt x="2335" y="1001"/>
                </a:lnTo>
                <a:cubicBezTo>
                  <a:pt x="1768" y="1401"/>
                  <a:pt x="1301" y="1902"/>
                  <a:pt x="968" y="2469"/>
                </a:cubicBezTo>
                <a:cubicBezTo>
                  <a:pt x="601" y="2969"/>
                  <a:pt x="367" y="3503"/>
                  <a:pt x="200" y="4103"/>
                </a:cubicBezTo>
                <a:cubicBezTo>
                  <a:pt x="34" y="4637"/>
                  <a:pt x="0" y="5204"/>
                  <a:pt x="34" y="5738"/>
                </a:cubicBezTo>
                <a:cubicBezTo>
                  <a:pt x="67" y="6238"/>
                  <a:pt x="200" y="6705"/>
                  <a:pt x="434" y="7105"/>
                </a:cubicBezTo>
                <a:cubicBezTo>
                  <a:pt x="501" y="7205"/>
                  <a:pt x="601" y="7272"/>
                  <a:pt x="734" y="7306"/>
                </a:cubicBezTo>
                <a:cubicBezTo>
                  <a:pt x="834" y="7306"/>
                  <a:pt x="934" y="7272"/>
                  <a:pt x="1034" y="7205"/>
                </a:cubicBezTo>
                <a:lnTo>
                  <a:pt x="2335" y="6338"/>
                </a:lnTo>
                <a:cubicBezTo>
                  <a:pt x="2435" y="6305"/>
                  <a:pt x="2502" y="6171"/>
                  <a:pt x="2569" y="6071"/>
                </a:cubicBezTo>
                <a:cubicBezTo>
                  <a:pt x="2569" y="5938"/>
                  <a:pt x="2569" y="5804"/>
                  <a:pt x="2569" y="5671"/>
                </a:cubicBezTo>
                <a:cubicBezTo>
                  <a:pt x="2302" y="4637"/>
                  <a:pt x="2735" y="3570"/>
                  <a:pt x="3636" y="3002"/>
                </a:cubicBezTo>
                <a:cubicBezTo>
                  <a:pt x="4103" y="2636"/>
                  <a:pt x="4670" y="2469"/>
                  <a:pt x="5237" y="2469"/>
                </a:cubicBezTo>
                <a:cubicBezTo>
                  <a:pt x="5704" y="2469"/>
                  <a:pt x="6138" y="2702"/>
                  <a:pt x="6405" y="3103"/>
                </a:cubicBezTo>
                <a:cubicBezTo>
                  <a:pt x="6572" y="3336"/>
                  <a:pt x="6638" y="3603"/>
                  <a:pt x="6638" y="3870"/>
                </a:cubicBezTo>
                <a:cubicBezTo>
                  <a:pt x="6605" y="4170"/>
                  <a:pt x="6572" y="4470"/>
                  <a:pt x="6471" y="4770"/>
                </a:cubicBezTo>
                <a:cubicBezTo>
                  <a:pt x="6405" y="5104"/>
                  <a:pt x="6305" y="5471"/>
                  <a:pt x="6171" y="5838"/>
                </a:cubicBezTo>
                <a:cubicBezTo>
                  <a:pt x="6071" y="6205"/>
                  <a:pt x="5971" y="6572"/>
                  <a:pt x="5938" y="6972"/>
                </a:cubicBezTo>
                <a:cubicBezTo>
                  <a:pt x="5871" y="7372"/>
                  <a:pt x="5871" y="7806"/>
                  <a:pt x="5938" y="8206"/>
                </a:cubicBezTo>
                <a:cubicBezTo>
                  <a:pt x="6004" y="8640"/>
                  <a:pt x="6171" y="9073"/>
                  <a:pt x="6405" y="9440"/>
                </a:cubicBezTo>
                <a:cubicBezTo>
                  <a:pt x="6471" y="9574"/>
                  <a:pt x="6605" y="9641"/>
                  <a:pt x="6738" y="9674"/>
                </a:cubicBezTo>
                <a:cubicBezTo>
                  <a:pt x="6772" y="9682"/>
                  <a:pt x="6805" y="9686"/>
                  <a:pt x="6838" y="9686"/>
                </a:cubicBezTo>
                <a:cubicBezTo>
                  <a:pt x="6938" y="9686"/>
                  <a:pt x="7039" y="9649"/>
                  <a:pt x="7139" y="9574"/>
                </a:cubicBezTo>
                <a:lnTo>
                  <a:pt x="8339" y="8740"/>
                </a:lnTo>
                <a:cubicBezTo>
                  <a:pt x="8440" y="8673"/>
                  <a:pt x="8540" y="8573"/>
                  <a:pt x="8540" y="8440"/>
                </a:cubicBezTo>
                <a:cubicBezTo>
                  <a:pt x="8573" y="8273"/>
                  <a:pt x="8540" y="8139"/>
                  <a:pt x="8473" y="8006"/>
                </a:cubicBezTo>
                <a:cubicBezTo>
                  <a:pt x="8339" y="7739"/>
                  <a:pt x="8306" y="7472"/>
                  <a:pt x="8339" y="7172"/>
                </a:cubicBezTo>
                <a:cubicBezTo>
                  <a:pt x="8373" y="6839"/>
                  <a:pt x="8406" y="6538"/>
                  <a:pt x="8506" y="6205"/>
                </a:cubicBezTo>
                <a:lnTo>
                  <a:pt x="8806" y="5137"/>
                </a:lnTo>
                <a:cubicBezTo>
                  <a:pt x="8907" y="4770"/>
                  <a:pt x="8973" y="4403"/>
                  <a:pt x="9007" y="4003"/>
                </a:cubicBezTo>
                <a:cubicBezTo>
                  <a:pt x="9040" y="3603"/>
                  <a:pt x="9040" y="3203"/>
                  <a:pt x="8973" y="2836"/>
                </a:cubicBezTo>
                <a:cubicBezTo>
                  <a:pt x="8873" y="2369"/>
                  <a:pt x="8673" y="1935"/>
                  <a:pt x="8406" y="1568"/>
                </a:cubicBezTo>
                <a:cubicBezTo>
                  <a:pt x="8106" y="1101"/>
                  <a:pt x="7672" y="701"/>
                  <a:pt x="7172" y="434"/>
                </a:cubicBezTo>
                <a:cubicBezTo>
                  <a:pt x="6672" y="167"/>
                  <a:pt x="6138" y="34"/>
                  <a:pt x="5604" y="0"/>
                </a:cubicBezTo>
                <a:close/>
                <a:moveTo>
                  <a:pt x="9366" y="9548"/>
                </a:moveTo>
                <a:cubicBezTo>
                  <a:pt x="9264" y="9548"/>
                  <a:pt x="9161" y="9578"/>
                  <a:pt x="9073" y="9641"/>
                </a:cubicBezTo>
                <a:lnTo>
                  <a:pt x="7706" y="10541"/>
                </a:lnTo>
                <a:cubicBezTo>
                  <a:pt x="7606" y="10608"/>
                  <a:pt x="7539" y="10741"/>
                  <a:pt x="7506" y="10875"/>
                </a:cubicBezTo>
                <a:cubicBezTo>
                  <a:pt x="7472" y="11008"/>
                  <a:pt x="7506" y="11142"/>
                  <a:pt x="7572" y="11275"/>
                </a:cubicBezTo>
                <a:lnTo>
                  <a:pt x="8540" y="12676"/>
                </a:lnTo>
                <a:cubicBezTo>
                  <a:pt x="8622" y="12820"/>
                  <a:pt x="8779" y="12888"/>
                  <a:pt x="8943" y="12888"/>
                </a:cubicBezTo>
                <a:cubicBezTo>
                  <a:pt x="9045" y="12888"/>
                  <a:pt x="9150" y="12861"/>
                  <a:pt x="9240" y="12809"/>
                </a:cubicBezTo>
                <a:lnTo>
                  <a:pt x="10608" y="11875"/>
                </a:lnTo>
                <a:cubicBezTo>
                  <a:pt x="10841" y="11709"/>
                  <a:pt x="10908" y="11408"/>
                  <a:pt x="10741" y="11175"/>
                </a:cubicBezTo>
                <a:lnTo>
                  <a:pt x="9807" y="9774"/>
                </a:lnTo>
                <a:cubicBezTo>
                  <a:pt x="9703" y="9629"/>
                  <a:pt x="9535" y="9548"/>
                  <a:pt x="9366" y="9548"/>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11" name="Google Shape;774;p41">
            <a:extLst>
              <a:ext uri="{FF2B5EF4-FFF2-40B4-BE49-F238E27FC236}">
                <a16:creationId xmlns:a16="http://schemas.microsoft.com/office/drawing/2014/main" xmlns="" id="{6CBBF836-29CC-B2B2-EED9-08E236F7A303}"/>
              </a:ext>
            </a:extLst>
          </p:cNvPr>
          <p:cNvSpPr/>
          <p:nvPr/>
        </p:nvSpPr>
        <p:spPr>
          <a:xfrm>
            <a:off x="2476898" y="3121999"/>
            <a:ext cx="168331" cy="198887"/>
          </a:xfrm>
          <a:custGeom>
            <a:avLst/>
            <a:gdLst/>
            <a:ahLst/>
            <a:cxnLst/>
            <a:rect l="l" t="t" r="r" b="b"/>
            <a:pathLst>
              <a:path w="10908" h="12888" extrusionOk="0">
                <a:moveTo>
                  <a:pt x="5604" y="0"/>
                </a:moveTo>
                <a:cubicBezTo>
                  <a:pt x="5037" y="0"/>
                  <a:pt x="4470" y="67"/>
                  <a:pt x="3936" y="267"/>
                </a:cubicBezTo>
                <a:cubicBezTo>
                  <a:pt x="3369" y="434"/>
                  <a:pt x="2836" y="701"/>
                  <a:pt x="2335" y="1034"/>
                </a:cubicBezTo>
                <a:lnTo>
                  <a:pt x="2335" y="1001"/>
                </a:lnTo>
                <a:cubicBezTo>
                  <a:pt x="1768" y="1401"/>
                  <a:pt x="1301" y="1902"/>
                  <a:pt x="968" y="2469"/>
                </a:cubicBezTo>
                <a:cubicBezTo>
                  <a:pt x="601" y="2969"/>
                  <a:pt x="367" y="3503"/>
                  <a:pt x="200" y="4103"/>
                </a:cubicBezTo>
                <a:cubicBezTo>
                  <a:pt x="34" y="4637"/>
                  <a:pt x="0" y="5204"/>
                  <a:pt x="34" y="5738"/>
                </a:cubicBezTo>
                <a:cubicBezTo>
                  <a:pt x="67" y="6238"/>
                  <a:pt x="200" y="6705"/>
                  <a:pt x="434" y="7105"/>
                </a:cubicBezTo>
                <a:cubicBezTo>
                  <a:pt x="501" y="7205"/>
                  <a:pt x="601" y="7272"/>
                  <a:pt x="734" y="7306"/>
                </a:cubicBezTo>
                <a:cubicBezTo>
                  <a:pt x="834" y="7306"/>
                  <a:pt x="934" y="7272"/>
                  <a:pt x="1034" y="7205"/>
                </a:cubicBezTo>
                <a:lnTo>
                  <a:pt x="2335" y="6338"/>
                </a:lnTo>
                <a:cubicBezTo>
                  <a:pt x="2435" y="6305"/>
                  <a:pt x="2502" y="6171"/>
                  <a:pt x="2569" y="6071"/>
                </a:cubicBezTo>
                <a:cubicBezTo>
                  <a:pt x="2569" y="5938"/>
                  <a:pt x="2569" y="5804"/>
                  <a:pt x="2569" y="5671"/>
                </a:cubicBezTo>
                <a:cubicBezTo>
                  <a:pt x="2302" y="4637"/>
                  <a:pt x="2735" y="3570"/>
                  <a:pt x="3636" y="3002"/>
                </a:cubicBezTo>
                <a:cubicBezTo>
                  <a:pt x="4103" y="2636"/>
                  <a:pt x="4670" y="2469"/>
                  <a:pt x="5237" y="2469"/>
                </a:cubicBezTo>
                <a:cubicBezTo>
                  <a:pt x="5704" y="2469"/>
                  <a:pt x="6138" y="2702"/>
                  <a:pt x="6405" y="3103"/>
                </a:cubicBezTo>
                <a:cubicBezTo>
                  <a:pt x="6572" y="3336"/>
                  <a:pt x="6638" y="3603"/>
                  <a:pt x="6638" y="3870"/>
                </a:cubicBezTo>
                <a:cubicBezTo>
                  <a:pt x="6605" y="4170"/>
                  <a:pt x="6572" y="4470"/>
                  <a:pt x="6471" y="4770"/>
                </a:cubicBezTo>
                <a:cubicBezTo>
                  <a:pt x="6405" y="5104"/>
                  <a:pt x="6305" y="5471"/>
                  <a:pt x="6171" y="5838"/>
                </a:cubicBezTo>
                <a:cubicBezTo>
                  <a:pt x="6071" y="6205"/>
                  <a:pt x="5971" y="6572"/>
                  <a:pt x="5938" y="6972"/>
                </a:cubicBezTo>
                <a:cubicBezTo>
                  <a:pt x="5871" y="7372"/>
                  <a:pt x="5871" y="7806"/>
                  <a:pt x="5938" y="8206"/>
                </a:cubicBezTo>
                <a:cubicBezTo>
                  <a:pt x="6004" y="8640"/>
                  <a:pt x="6171" y="9073"/>
                  <a:pt x="6405" y="9440"/>
                </a:cubicBezTo>
                <a:cubicBezTo>
                  <a:pt x="6471" y="9574"/>
                  <a:pt x="6605" y="9641"/>
                  <a:pt x="6738" y="9674"/>
                </a:cubicBezTo>
                <a:cubicBezTo>
                  <a:pt x="6772" y="9682"/>
                  <a:pt x="6805" y="9686"/>
                  <a:pt x="6838" y="9686"/>
                </a:cubicBezTo>
                <a:cubicBezTo>
                  <a:pt x="6938" y="9686"/>
                  <a:pt x="7039" y="9649"/>
                  <a:pt x="7139" y="9574"/>
                </a:cubicBezTo>
                <a:lnTo>
                  <a:pt x="8339" y="8740"/>
                </a:lnTo>
                <a:cubicBezTo>
                  <a:pt x="8440" y="8673"/>
                  <a:pt x="8540" y="8573"/>
                  <a:pt x="8540" y="8440"/>
                </a:cubicBezTo>
                <a:cubicBezTo>
                  <a:pt x="8573" y="8273"/>
                  <a:pt x="8540" y="8139"/>
                  <a:pt x="8473" y="8006"/>
                </a:cubicBezTo>
                <a:cubicBezTo>
                  <a:pt x="8339" y="7739"/>
                  <a:pt x="8306" y="7472"/>
                  <a:pt x="8339" y="7172"/>
                </a:cubicBezTo>
                <a:cubicBezTo>
                  <a:pt x="8373" y="6839"/>
                  <a:pt x="8406" y="6538"/>
                  <a:pt x="8506" y="6205"/>
                </a:cubicBezTo>
                <a:lnTo>
                  <a:pt x="8806" y="5137"/>
                </a:lnTo>
                <a:cubicBezTo>
                  <a:pt x="8907" y="4770"/>
                  <a:pt x="8973" y="4403"/>
                  <a:pt x="9007" y="4003"/>
                </a:cubicBezTo>
                <a:cubicBezTo>
                  <a:pt x="9040" y="3603"/>
                  <a:pt x="9040" y="3203"/>
                  <a:pt x="8973" y="2836"/>
                </a:cubicBezTo>
                <a:cubicBezTo>
                  <a:pt x="8873" y="2369"/>
                  <a:pt x="8673" y="1935"/>
                  <a:pt x="8406" y="1568"/>
                </a:cubicBezTo>
                <a:cubicBezTo>
                  <a:pt x="8106" y="1101"/>
                  <a:pt x="7672" y="701"/>
                  <a:pt x="7172" y="434"/>
                </a:cubicBezTo>
                <a:cubicBezTo>
                  <a:pt x="6672" y="167"/>
                  <a:pt x="6138" y="34"/>
                  <a:pt x="5604" y="0"/>
                </a:cubicBezTo>
                <a:close/>
                <a:moveTo>
                  <a:pt x="9366" y="9548"/>
                </a:moveTo>
                <a:cubicBezTo>
                  <a:pt x="9264" y="9548"/>
                  <a:pt x="9161" y="9578"/>
                  <a:pt x="9073" y="9641"/>
                </a:cubicBezTo>
                <a:lnTo>
                  <a:pt x="7706" y="10541"/>
                </a:lnTo>
                <a:cubicBezTo>
                  <a:pt x="7606" y="10608"/>
                  <a:pt x="7539" y="10741"/>
                  <a:pt x="7506" y="10875"/>
                </a:cubicBezTo>
                <a:cubicBezTo>
                  <a:pt x="7472" y="11008"/>
                  <a:pt x="7506" y="11142"/>
                  <a:pt x="7572" y="11275"/>
                </a:cubicBezTo>
                <a:lnTo>
                  <a:pt x="8540" y="12676"/>
                </a:lnTo>
                <a:cubicBezTo>
                  <a:pt x="8622" y="12820"/>
                  <a:pt x="8779" y="12888"/>
                  <a:pt x="8943" y="12888"/>
                </a:cubicBezTo>
                <a:cubicBezTo>
                  <a:pt x="9045" y="12888"/>
                  <a:pt x="9150" y="12861"/>
                  <a:pt x="9240" y="12809"/>
                </a:cubicBezTo>
                <a:lnTo>
                  <a:pt x="10608" y="11875"/>
                </a:lnTo>
                <a:cubicBezTo>
                  <a:pt x="10841" y="11709"/>
                  <a:pt x="10908" y="11408"/>
                  <a:pt x="10741" y="11175"/>
                </a:cubicBezTo>
                <a:lnTo>
                  <a:pt x="9807" y="9774"/>
                </a:lnTo>
                <a:cubicBezTo>
                  <a:pt x="9703" y="9629"/>
                  <a:pt x="9535" y="9548"/>
                  <a:pt x="9366" y="9548"/>
                </a:cubicBezTo>
                <a:close/>
              </a:path>
            </a:pathLst>
          </a:custGeom>
          <a:solidFill>
            <a:schemeClr val="bg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12" name="Google Shape;775;p41">
            <a:extLst>
              <a:ext uri="{FF2B5EF4-FFF2-40B4-BE49-F238E27FC236}">
                <a16:creationId xmlns:a16="http://schemas.microsoft.com/office/drawing/2014/main" xmlns="" id="{A17F7B74-5742-3D56-AA1A-AAB26E857524}"/>
              </a:ext>
            </a:extLst>
          </p:cNvPr>
          <p:cNvSpPr/>
          <p:nvPr/>
        </p:nvSpPr>
        <p:spPr>
          <a:xfrm>
            <a:off x="3201165" y="3330346"/>
            <a:ext cx="151356" cy="204797"/>
          </a:xfrm>
          <a:custGeom>
            <a:avLst/>
            <a:gdLst/>
            <a:ahLst/>
            <a:cxnLst/>
            <a:rect l="l" t="t" r="r" b="b"/>
            <a:pathLst>
              <a:path w="9808" h="13271" extrusionOk="0">
                <a:moveTo>
                  <a:pt x="4504" y="1"/>
                </a:moveTo>
                <a:cubicBezTo>
                  <a:pt x="4004" y="1"/>
                  <a:pt x="3503" y="70"/>
                  <a:pt x="3003" y="209"/>
                </a:cubicBezTo>
                <a:cubicBezTo>
                  <a:pt x="2469" y="376"/>
                  <a:pt x="1969" y="609"/>
                  <a:pt x="1535" y="943"/>
                </a:cubicBezTo>
                <a:cubicBezTo>
                  <a:pt x="1135" y="1210"/>
                  <a:pt x="801" y="1610"/>
                  <a:pt x="601" y="2044"/>
                </a:cubicBezTo>
                <a:cubicBezTo>
                  <a:pt x="534" y="2144"/>
                  <a:pt x="534" y="2244"/>
                  <a:pt x="601" y="2344"/>
                </a:cubicBezTo>
                <a:cubicBezTo>
                  <a:pt x="635" y="2444"/>
                  <a:pt x="701" y="2544"/>
                  <a:pt x="801" y="2578"/>
                </a:cubicBezTo>
                <a:lnTo>
                  <a:pt x="2236" y="3211"/>
                </a:lnTo>
                <a:cubicBezTo>
                  <a:pt x="2309" y="3260"/>
                  <a:pt x="2400" y="3291"/>
                  <a:pt x="2496" y="3291"/>
                </a:cubicBezTo>
                <a:cubicBezTo>
                  <a:pt x="2531" y="3291"/>
                  <a:pt x="2567" y="3287"/>
                  <a:pt x="2603" y="3278"/>
                </a:cubicBezTo>
                <a:cubicBezTo>
                  <a:pt x="2703" y="3211"/>
                  <a:pt x="2836" y="3145"/>
                  <a:pt x="2903" y="3078"/>
                </a:cubicBezTo>
                <a:cubicBezTo>
                  <a:pt x="3493" y="2572"/>
                  <a:pt x="4083" y="2319"/>
                  <a:pt x="4689" y="2319"/>
                </a:cubicBezTo>
                <a:cubicBezTo>
                  <a:pt x="5043" y="2319"/>
                  <a:pt x="5403" y="2405"/>
                  <a:pt x="5772" y="2578"/>
                </a:cubicBezTo>
                <a:cubicBezTo>
                  <a:pt x="6305" y="2778"/>
                  <a:pt x="6772" y="3145"/>
                  <a:pt x="7072" y="3645"/>
                </a:cubicBezTo>
                <a:cubicBezTo>
                  <a:pt x="7306" y="4079"/>
                  <a:pt x="7339" y="4579"/>
                  <a:pt x="7139" y="5013"/>
                </a:cubicBezTo>
                <a:cubicBezTo>
                  <a:pt x="7039" y="5246"/>
                  <a:pt x="6839" y="5446"/>
                  <a:pt x="6605" y="5580"/>
                </a:cubicBezTo>
                <a:cubicBezTo>
                  <a:pt x="6339" y="5713"/>
                  <a:pt x="6072" y="5847"/>
                  <a:pt x="5772" y="5947"/>
                </a:cubicBezTo>
                <a:cubicBezTo>
                  <a:pt x="5438" y="6013"/>
                  <a:pt x="5104" y="6113"/>
                  <a:pt x="4737" y="6213"/>
                </a:cubicBezTo>
                <a:cubicBezTo>
                  <a:pt x="4337" y="6347"/>
                  <a:pt x="3970" y="6480"/>
                  <a:pt x="3637" y="6647"/>
                </a:cubicBezTo>
                <a:cubicBezTo>
                  <a:pt x="3236" y="6814"/>
                  <a:pt x="2903" y="7047"/>
                  <a:pt x="2603" y="7314"/>
                </a:cubicBezTo>
                <a:cubicBezTo>
                  <a:pt x="2236" y="7581"/>
                  <a:pt x="1969" y="7948"/>
                  <a:pt x="1769" y="8382"/>
                </a:cubicBezTo>
                <a:cubicBezTo>
                  <a:pt x="1669" y="8482"/>
                  <a:pt x="1669" y="8615"/>
                  <a:pt x="1735" y="8749"/>
                </a:cubicBezTo>
                <a:cubicBezTo>
                  <a:pt x="1802" y="8882"/>
                  <a:pt x="1902" y="8982"/>
                  <a:pt x="2002" y="9049"/>
                </a:cubicBezTo>
                <a:lnTo>
                  <a:pt x="3336" y="9649"/>
                </a:lnTo>
                <a:cubicBezTo>
                  <a:pt x="3386" y="9666"/>
                  <a:pt x="3453" y="9674"/>
                  <a:pt x="3520" y="9674"/>
                </a:cubicBezTo>
                <a:cubicBezTo>
                  <a:pt x="3587" y="9674"/>
                  <a:pt x="3653" y="9666"/>
                  <a:pt x="3703" y="9649"/>
                </a:cubicBezTo>
                <a:cubicBezTo>
                  <a:pt x="3837" y="9583"/>
                  <a:pt x="3937" y="9482"/>
                  <a:pt x="4004" y="9382"/>
                </a:cubicBezTo>
                <a:cubicBezTo>
                  <a:pt x="4170" y="9116"/>
                  <a:pt x="4404" y="8915"/>
                  <a:pt x="4671" y="8815"/>
                </a:cubicBezTo>
                <a:cubicBezTo>
                  <a:pt x="4971" y="8649"/>
                  <a:pt x="5271" y="8548"/>
                  <a:pt x="5571" y="8448"/>
                </a:cubicBezTo>
                <a:lnTo>
                  <a:pt x="6639" y="8148"/>
                </a:lnTo>
                <a:cubicBezTo>
                  <a:pt x="7006" y="8048"/>
                  <a:pt x="7373" y="7881"/>
                  <a:pt x="7706" y="7715"/>
                </a:cubicBezTo>
                <a:cubicBezTo>
                  <a:pt x="8073" y="7548"/>
                  <a:pt x="8407" y="7314"/>
                  <a:pt x="8674" y="7047"/>
                </a:cubicBezTo>
                <a:cubicBezTo>
                  <a:pt x="9007" y="6714"/>
                  <a:pt x="9274" y="6347"/>
                  <a:pt x="9441" y="5947"/>
                </a:cubicBezTo>
                <a:cubicBezTo>
                  <a:pt x="9708" y="5413"/>
                  <a:pt x="9808" y="4846"/>
                  <a:pt x="9774" y="4279"/>
                </a:cubicBezTo>
                <a:cubicBezTo>
                  <a:pt x="9708" y="3712"/>
                  <a:pt x="9574" y="3211"/>
                  <a:pt x="9274" y="2711"/>
                </a:cubicBezTo>
                <a:cubicBezTo>
                  <a:pt x="9007" y="2244"/>
                  <a:pt x="8640" y="1777"/>
                  <a:pt x="8207" y="1443"/>
                </a:cubicBezTo>
                <a:cubicBezTo>
                  <a:pt x="7773" y="1043"/>
                  <a:pt x="7239" y="709"/>
                  <a:pt x="6706" y="476"/>
                </a:cubicBezTo>
                <a:lnTo>
                  <a:pt x="6739" y="476"/>
                </a:lnTo>
                <a:cubicBezTo>
                  <a:pt x="6138" y="209"/>
                  <a:pt x="5471" y="42"/>
                  <a:pt x="4804" y="9"/>
                </a:cubicBezTo>
                <a:cubicBezTo>
                  <a:pt x="4704" y="3"/>
                  <a:pt x="4604" y="1"/>
                  <a:pt x="4504" y="1"/>
                </a:cubicBezTo>
                <a:close/>
                <a:moveTo>
                  <a:pt x="1252" y="9999"/>
                </a:moveTo>
                <a:cubicBezTo>
                  <a:pt x="1185" y="9999"/>
                  <a:pt x="1118" y="10016"/>
                  <a:pt x="1068" y="10050"/>
                </a:cubicBezTo>
                <a:cubicBezTo>
                  <a:pt x="935" y="10116"/>
                  <a:pt x="835" y="10183"/>
                  <a:pt x="768" y="10316"/>
                </a:cubicBezTo>
                <a:lnTo>
                  <a:pt x="67" y="11851"/>
                </a:lnTo>
                <a:cubicBezTo>
                  <a:pt x="1" y="11984"/>
                  <a:pt x="1" y="12118"/>
                  <a:pt x="67" y="12251"/>
                </a:cubicBezTo>
                <a:cubicBezTo>
                  <a:pt x="101" y="12385"/>
                  <a:pt x="201" y="12485"/>
                  <a:pt x="334" y="12551"/>
                </a:cubicBezTo>
                <a:lnTo>
                  <a:pt x="1835" y="13218"/>
                </a:lnTo>
                <a:cubicBezTo>
                  <a:pt x="1907" y="13254"/>
                  <a:pt x="1981" y="13271"/>
                  <a:pt x="2053" y="13271"/>
                </a:cubicBezTo>
                <a:cubicBezTo>
                  <a:pt x="2251" y="13271"/>
                  <a:pt x="2438" y="13147"/>
                  <a:pt x="2536" y="12952"/>
                </a:cubicBezTo>
                <a:lnTo>
                  <a:pt x="3236" y="11417"/>
                </a:lnTo>
                <a:cubicBezTo>
                  <a:pt x="3336" y="11150"/>
                  <a:pt x="3203" y="10850"/>
                  <a:pt x="2970" y="10750"/>
                </a:cubicBezTo>
                <a:lnTo>
                  <a:pt x="1435" y="10050"/>
                </a:lnTo>
                <a:cubicBezTo>
                  <a:pt x="1385" y="10016"/>
                  <a:pt x="1318" y="9999"/>
                  <a:pt x="1252" y="9999"/>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13" name="Google Shape;776;p41">
            <a:extLst>
              <a:ext uri="{FF2B5EF4-FFF2-40B4-BE49-F238E27FC236}">
                <a16:creationId xmlns:a16="http://schemas.microsoft.com/office/drawing/2014/main" xmlns="" id="{F5B4529F-BA74-71BF-459C-482A37F2A61D}"/>
              </a:ext>
            </a:extLst>
          </p:cNvPr>
          <p:cNvSpPr/>
          <p:nvPr/>
        </p:nvSpPr>
        <p:spPr>
          <a:xfrm>
            <a:off x="3201165" y="3330346"/>
            <a:ext cx="151356" cy="204797"/>
          </a:xfrm>
          <a:custGeom>
            <a:avLst/>
            <a:gdLst/>
            <a:ahLst/>
            <a:cxnLst/>
            <a:rect l="l" t="t" r="r" b="b"/>
            <a:pathLst>
              <a:path w="9808" h="13271" extrusionOk="0">
                <a:moveTo>
                  <a:pt x="4504" y="1"/>
                </a:moveTo>
                <a:cubicBezTo>
                  <a:pt x="4004" y="1"/>
                  <a:pt x="3503" y="70"/>
                  <a:pt x="3003" y="209"/>
                </a:cubicBezTo>
                <a:cubicBezTo>
                  <a:pt x="2469" y="376"/>
                  <a:pt x="1969" y="609"/>
                  <a:pt x="1535" y="943"/>
                </a:cubicBezTo>
                <a:cubicBezTo>
                  <a:pt x="1135" y="1210"/>
                  <a:pt x="801" y="1610"/>
                  <a:pt x="601" y="2044"/>
                </a:cubicBezTo>
                <a:cubicBezTo>
                  <a:pt x="534" y="2144"/>
                  <a:pt x="534" y="2244"/>
                  <a:pt x="601" y="2344"/>
                </a:cubicBezTo>
                <a:cubicBezTo>
                  <a:pt x="635" y="2444"/>
                  <a:pt x="701" y="2544"/>
                  <a:pt x="801" y="2578"/>
                </a:cubicBezTo>
                <a:lnTo>
                  <a:pt x="2236" y="3211"/>
                </a:lnTo>
                <a:cubicBezTo>
                  <a:pt x="2309" y="3260"/>
                  <a:pt x="2400" y="3291"/>
                  <a:pt x="2496" y="3291"/>
                </a:cubicBezTo>
                <a:cubicBezTo>
                  <a:pt x="2531" y="3291"/>
                  <a:pt x="2567" y="3287"/>
                  <a:pt x="2603" y="3278"/>
                </a:cubicBezTo>
                <a:cubicBezTo>
                  <a:pt x="2703" y="3211"/>
                  <a:pt x="2836" y="3145"/>
                  <a:pt x="2903" y="3078"/>
                </a:cubicBezTo>
                <a:cubicBezTo>
                  <a:pt x="3493" y="2572"/>
                  <a:pt x="4083" y="2319"/>
                  <a:pt x="4689" y="2319"/>
                </a:cubicBezTo>
                <a:cubicBezTo>
                  <a:pt x="5043" y="2319"/>
                  <a:pt x="5403" y="2405"/>
                  <a:pt x="5772" y="2578"/>
                </a:cubicBezTo>
                <a:cubicBezTo>
                  <a:pt x="6305" y="2778"/>
                  <a:pt x="6772" y="3145"/>
                  <a:pt x="7072" y="3645"/>
                </a:cubicBezTo>
                <a:cubicBezTo>
                  <a:pt x="7306" y="4079"/>
                  <a:pt x="7339" y="4579"/>
                  <a:pt x="7139" y="5013"/>
                </a:cubicBezTo>
                <a:cubicBezTo>
                  <a:pt x="7039" y="5246"/>
                  <a:pt x="6839" y="5446"/>
                  <a:pt x="6605" y="5580"/>
                </a:cubicBezTo>
                <a:cubicBezTo>
                  <a:pt x="6339" y="5713"/>
                  <a:pt x="6072" y="5847"/>
                  <a:pt x="5772" y="5947"/>
                </a:cubicBezTo>
                <a:cubicBezTo>
                  <a:pt x="5438" y="6013"/>
                  <a:pt x="5104" y="6113"/>
                  <a:pt x="4737" y="6213"/>
                </a:cubicBezTo>
                <a:cubicBezTo>
                  <a:pt x="4337" y="6347"/>
                  <a:pt x="3970" y="6480"/>
                  <a:pt x="3637" y="6647"/>
                </a:cubicBezTo>
                <a:cubicBezTo>
                  <a:pt x="3236" y="6814"/>
                  <a:pt x="2903" y="7047"/>
                  <a:pt x="2603" y="7314"/>
                </a:cubicBezTo>
                <a:cubicBezTo>
                  <a:pt x="2236" y="7581"/>
                  <a:pt x="1969" y="7948"/>
                  <a:pt x="1769" y="8382"/>
                </a:cubicBezTo>
                <a:cubicBezTo>
                  <a:pt x="1669" y="8482"/>
                  <a:pt x="1669" y="8615"/>
                  <a:pt x="1735" y="8749"/>
                </a:cubicBezTo>
                <a:cubicBezTo>
                  <a:pt x="1802" y="8882"/>
                  <a:pt x="1902" y="8982"/>
                  <a:pt x="2002" y="9049"/>
                </a:cubicBezTo>
                <a:lnTo>
                  <a:pt x="3336" y="9649"/>
                </a:lnTo>
                <a:cubicBezTo>
                  <a:pt x="3386" y="9666"/>
                  <a:pt x="3453" y="9674"/>
                  <a:pt x="3520" y="9674"/>
                </a:cubicBezTo>
                <a:cubicBezTo>
                  <a:pt x="3587" y="9674"/>
                  <a:pt x="3653" y="9666"/>
                  <a:pt x="3703" y="9649"/>
                </a:cubicBezTo>
                <a:cubicBezTo>
                  <a:pt x="3837" y="9583"/>
                  <a:pt x="3937" y="9482"/>
                  <a:pt x="4004" y="9382"/>
                </a:cubicBezTo>
                <a:cubicBezTo>
                  <a:pt x="4170" y="9116"/>
                  <a:pt x="4404" y="8915"/>
                  <a:pt x="4671" y="8815"/>
                </a:cubicBezTo>
                <a:cubicBezTo>
                  <a:pt x="4971" y="8649"/>
                  <a:pt x="5271" y="8548"/>
                  <a:pt x="5571" y="8448"/>
                </a:cubicBezTo>
                <a:lnTo>
                  <a:pt x="6639" y="8148"/>
                </a:lnTo>
                <a:cubicBezTo>
                  <a:pt x="7006" y="8048"/>
                  <a:pt x="7373" y="7881"/>
                  <a:pt x="7706" y="7715"/>
                </a:cubicBezTo>
                <a:cubicBezTo>
                  <a:pt x="8073" y="7548"/>
                  <a:pt x="8407" y="7314"/>
                  <a:pt x="8674" y="7047"/>
                </a:cubicBezTo>
                <a:cubicBezTo>
                  <a:pt x="9007" y="6714"/>
                  <a:pt x="9274" y="6347"/>
                  <a:pt x="9441" y="5947"/>
                </a:cubicBezTo>
                <a:cubicBezTo>
                  <a:pt x="9708" y="5413"/>
                  <a:pt x="9808" y="4846"/>
                  <a:pt x="9774" y="4279"/>
                </a:cubicBezTo>
                <a:cubicBezTo>
                  <a:pt x="9708" y="3712"/>
                  <a:pt x="9574" y="3211"/>
                  <a:pt x="9274" y="2711"/>
                </a:cubicBezTo>
                <a:cubicBezTo>
                  <a:pt x="9007" y="2244"/>
                  <a:pt x="8640" y="1777"/>
                  <a:pt x="8207" y="1443"/>
                </a:cubicBezTo>
                <a:cubicBezTo>
                  <a:pt x="7773" y="1043"/>
                  <a:pt x="7239" y="709"/>
                  <a:pt x="6706" y="476"/>
                </a:cubicBezTo>
                <a:lnTo>
                  <a:pt x="6739" y="476"/>
                </a:lnTo>
                <a:cubicBezTo>
                  <a:pt x="6138" y="209"/>
                  <a:pt x="5471" y="42"/>
                  <a:pt x="4804" y="9"/>
                </a:cubicBezTo>
                <a:cubicBezTo>
                  <a:pt x="4704" y="3"/>
                  <a:pt x="4604" y="1"/>
                  <a:pt x="4504" y="1"/>
                </a:cubicBezTo>
                <a:close/>
                <a:moveTo>
                  <a:pt x="1252" y="9999"/>
                </a:moveTo>
                <a:cubicBezTo>
                  <a:pt x="1185" y="9999"/>
                  <a:pt x="1118" y="10016"/>
                  <a:pt x="1068" y="10050"/>
                </a:cubicBezTo>
                <a:cubicBezTo>
                  <a:pt x="935" y="10116"/>
                  <a:pt x="835" y="10183"/>
                  <a:pt x="768" y="10316"/>
                </a:cubicBezTo>
                <a:lnTo>
                  <a:pt x="67" y="11851"/>
                </a:lnTo>
                <a:cubicBezTo>
                  <a:pt x="1" y="11984"/>
                  <a:pt x="1" y="12118"/>
                  <a:pt x="67" y="12251"/>
                </a:cubicBezTo>
                <a:cubicBezTo>
                  <a:pt x="101" y="12385"/>
                  <a:pt x="201" y="12485"/>
                  <a:pt x="334" y="12551"/>
                </a:cubicBezTo>
                <a:lnTo>
                  <a:pt x="1835" y="13218"/>
                </a:lnTo>
                <a:cubicBezTo>
                  <a:pt x="1907" y="13254"/>
                  <a:pt x="1981" y="13271"/>
                  <a:pt x="2053" y="13271"/>
                </a:cubicBezTo>
                <a:cubicBezTo>
                  <a:pt x="2251" y="13271"/>
                  <a:pt x="2438" y="13147"/>
                  <a:pt x="2536" y="12952"/>
                </a:cubicBezTo>
                <a:lnTo>
                  <a:pt x="3236" y="11417"/>
                </a:lnTo>
                <a:cubicBezTo>
                  <a:pt x="3336" y="11150"/>
                  <a:pt x="3203" y="10850"/>
                  <a:pt x="2970" y="10750"/>
                </a:cubicBezTo>
                <a:lnTo>
                  <a:pt x="1435" y="10050"/>
                </a:lnTo>
                <a:cubicBezTo>
                  <a:pt x="1385" y="10016"/>
                  <a:pt x="1318" y="9999"/>
                  <a:pt x="1252" y="9999"/>
                </a:cubicBezTo>
                <a:close/>
              </a:path>
            </a:pathLst>
          </a:custGeom>
          <a:solidFill>
            <a:schemeClr val="bg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14" name="Google Shape;777;p41">
            <a:extLst>
              <a:ext uri="{FF2B5EF4-FFF2-40B4-BE49-F238E27FC236}">
                <a16:creationId xmlns:a16="http://schemas.microsoft.com/office/drawing/2014/main" xmlns="" id="{F85937C8-5390-913F-848A-3182B9ACC424}"/>
              </a:ext>
            </a:extLst>
          </p:cNvPr>
          <p:cNvSpPr/>
          <p:nvPr/>
        </p:nvSpPr>
        <p:spPr>
          <a:xfrm>
            <a:off x="1787106" y="1729685"/>
            <a:ext cx="274904" cy="381308"/>
          </a:xfrm>
          <a:custGeom>
            <a:avLst/>
            <a:gdLst/>
            <a:ahLst/>
            <a:cxnLst/>
            <a:rect l="l" t="t" r="r" b="b"/>
            <a:pathLst>
              <a:path w="17814" h="24709" extrusionOk="0">
                <a:moveTo>
                  <a:pt x="17280" y="930"/>
                </a:moveTo>
                <a:cubicBezTo>
                  <a:pt x="17346" y="1097"/>
                  <a:pt x="17380" y="1263"/>
                  <a:pt x="17380" y="1464"/>
                </a:cubicBezTo>
                <a:lnTo>
                  <a:pt x="17380" y="12872"/>
                </a:lnTo>
                <a:lnTo>
                  <a:pt x="11976" y="10570"/>
                </a:lnTo>
                <a:lnTo>
                  <a:pt x="17280" y="930"/>
                </a:lnTo>
                <a:close/>
                <a:moveTo>
                  <a:pt x="16850" y="650"/>
                </a:moveTo>
                <a:cubicBezTo>
                  <a:pt x="16894" y="650"/>
                  <a:pt x="16938" y="655"/>
                  <a:pt x="16979" y="663"/>
                </a:cubicBezTo>
                <a:lnTo>
                  <a:pt x="9474" y="14273"/>
                </a:lnTo>
                <a:cubicBezTo>
                  <a:pt x="9243" y="14735"/>
                  <a:pt x="8874" y="15019"/>
                  <a:pt x="8579" y="15019"/>
                </a:cubicBezTo>
                <a:cubicBezTo>
                  <a:pt x="8491" y="15019"/>
                  <a:pt x="8409" y="14994"/>
                  <a:pt x="8340" y="14940"/>
                </a:cubicBezTo>
                <a:lnTo>
                  <a:pt x="835" y="10003"/>
                </a:lnTo>
                <a:cubicBezTo>
                  <a:pt x="968" y="9769"/>
                  <a:pt x="1135" y="9603"/>
                  <a:pt x="1368" y="9469"/>
                </a:cubicBezTo>
                <a:lnTo>
                  <a:pt x="16479" y="763"/>
                </a:lnTo>
                <a:cubicBezTo>
                  <a:pt x="16579" y="688"/>
                  <a:pt x="16717" y="650"/>
                  <a:pt x="16850" y="650"/>
                </a:cubicBezTo>
                <a:close/>
                <a:moveTo>
                  <a:pt x="534" y="10603"/>
                </a:moveTo>
                <a:lnTo>
                  <a:pt x="5805" y="14106"/>
                </a:lnTo>
                <a:lnTo>
                  <a:pt x="401" y="22679"/>
                </a:lnTo>
                <a:lnTo>
                  <a:pt x="401" y="11237"/>
                </a:lnTo>
                <a:cubicBezTo>
                  <a:pt x="401" y="11037"/>
                  <a:pt x="468" y="10804"/>
                  <a:pt x="534" y="10603"/>
                </a:cubicBezTo>
                <a:close/>
                <a:moveTo>
                  <a:pt x="11676" y="11137"/>
                </a:moveTo>
                <a:lnTo>
                  <a:pt x="17380" y="13606"/>
                </a:lnTo>
                <a:cubicBezTo>
                  <a:pt x="17346" y="14239"/>
                  <a:pt x="17013" y="14840"/>
                  <a:pt x="16479" y="15240"/>
                </a:cubicBezTo>
                <a:lnTo>
                  <a:pt x="1368" y="23946"/>
                </a:lnTo>
                <a:cubicBezTo>
                  <a:pt x="1244" y="24017"/>
                  <a:pt x="1125" y="24050"/>
                  <a:pt x="1016" y="24050"/>
                </a:cubicBezTo>
                <a:cubicBezTo>
                  <a:pt x="712" y="24050"/>
                  <a:pt x="483" y="23796"/>
                  <a:pt x="434" y="23379"/>
                </a:cubicBezTo>
                <a:lnTo>
                  <a:pt x="6172" y="14306"/>
                </a:lnTo>
                <a:lnTo>
                  <a:pt x="8040" y="15574"/>
                </a:lnTo>
                <a:cubicBezTo>
                  <a:pt x="8160" y="15634"/>
                  <a:pt x="8293" y="15667"/>
                  <a:pt x="8428" y="15667"/>
                </a:cubicBezTo>
                <a:cubicBezTo>
                  <a:pt x="8593" y="15667"/>
                  <a:pt x="8760" y="15617"/>
                  <a:pt x="8907" y="15507"/>
                </a:cubicBezTo>
                <a:cubicBezTo>
                  <a:pt x="9274" y="15273"/>
                  <a:pt x="9574" y="14940"/>
                  <a:pt x="9808" y="14540"/>
                </a:cubicBezTo>
                <a:lnTo>
                  <a:pt x="11676" y="11137"/>
                </a:lnTo>
                <a:close/>
                <a:moveTo>
                  <a:pt x="17005" y="0"/>
                </a:moveTo>
                <a:cubicBezTo>
                  <a:pt x="16843" y="0"/>
                  <a:pt x="16665" y="53"/>
                  <a:pt x="16479" y="163"/>
                </a:cubicBezTo>
                <a:lnTo>
                  <a:pt x="1368" y="8902"/>
                </a:lnTo>
                <a:cubicBezTo>
                  <a:pt x="501" y="9503"/>
                  <a:pt x="1" y="10470"/>
                  <a:pt x="1" y="11504"/>
                </a:cubicBezTo>
                <a:lnTo>
                  <a:pt x="1" y="23513"/>
                </a:lnTo>
                <a:cubicBezTo>
                  <a:pt x="1" y="24259"/>
                  <a:pt x="335" y="24709"/>
                  <a:pt x="823" y="24709"/>
                </a:cubicBezTo>
                <a:cubicBezTo>
                  <a:pt x="989" y="24709"/>
                  <a:pt x="1173" y="24657"/>
                  <a:pt x="1368" y="24547"/>
                </a:cubicBezTo>
                <a:lnTo>
                  <a:pt x="16479" y="15807"/>
                </a:lnTo>
                <a:cubicBezTo>
                  <a:pt x="17313" y="15207"/>
                  <a:pt x="17813" y="14239"/>
                  <a:pt x="17813" y="13205"/>
                </a:cubicBezTo>
                <a:lnTo>
                  <a:pt x="17813" y="1197"/>
                </a:lnTo>
                <a:cubicBezTo>
                  <a:pt x="17813" y="450"/>
                  <a:pt x="17479" y="0"/>
                  <a:pt x="17005"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15" name="Google Shape;778;p41">
            <a:extLst>
              <a:ext uri="{FF2B5EF4-FFF2-40B4-BE49-F238E27FC236}">
                <a16:creationId xmlns:a16="http://schemas.microsoft.com/office/drawing/2014/main" xmlns="" id="{026A0342-9AB3-71F5-F047-52CD71233746}"/>
              </a:ext>
            </a:extLst>
          </p:cNvPr>
          <p:cNvSpPr/>
          <p:nvPr/>
        </p:nvSpPr>
        <p:spPr>
          <a:xfrm>
            <a:off x="1787106" y="1729685"/>
            <a:ext cx="274904" cy="381308"/>
          </a:xfrm>
          <a:custGeom>
            <a:avLst/>
            <a:gdLst/>
            <a:ahLst/>
            <a:cxnLst/>
            <a:rect l="l" t="t" r="r" b="b"/>
            <a:pathLst>
              <a:path w="17814" h="24709" extrusionOk="0">
                <a:moveTo>
                  <a:pt x="17280" y="930"/>
                </a:moveTo>
                <a:cubicBezTo>
                  <a:pt x="17346" y="1097"/>
                  <a:pt x="17380" y="1263"/>
                  <a:pt x="17380" y="1464"/>
                </a:cubicBezTo>
                <a:lnTo>
                  <a:pt x="17380" y="12872"/>
                </a:lnTo>
                <a:lnTo>
                  <a:pt x="11976" y="10570"/>
                </a:lnTo>
                <a:lnTo>
                  <a:pt x="17280" y="930"/>
                </a:lnTo>
                <a:close/>
                <a:moveTo>
                  <a:pt x="16850" y="650"/>
                </a:moveTo>
                <a:cubicBezTo>
                  <a:pt x="16894" y="650"/>
                  <a:pt x="16938" y="655"/>
                  <a:pt x="16979" y="663"/>
                </a:cubicBezTo>
                <a:lnTo>
                  <a:pt x="9474" y="14273"/>
                </a:lnTo>
                <a:cubicBezTo>
                  <a:pt x="9243" y="14735"/>
                  <a:pt x="8874" y="15019"/>
                  <a:pt x="8579" y="15019"/>
                </a:cubicBezTo>
                <a:cubicBezTo>
                  <a:pt x="8491" y="15019"/>
                  <a:pt x="8409" y="14994"/>
                  <a:pt x="8340" y="14940"/>
                </a:cubicBezTo>
                <a:lnTo>
                  <a:pt x="835" y="10003"/>
                </a:lnTo>
                <a:cubicBezTo>
                  <a:pt x="968" y="9769"/>
                  <a:pt x="1135" y="9603"/>
                  <a:pt x="1368" y="9469"/>
                </a:cubicBezTo>
                <a:lnTo>
                  <a:pt x="16479" y="763"/>
                </a:lnTo>
                <a:cubicBezTo>
                  <a:pt x="16579" y="688"/>
                  <a:pt x="16717" y="650"/>
                  <a:pt x="16850" y="650"/>
                </a:cubicBezTo>
                <a:close/>
                <a:moveTo>
                  <a:pt x="534" y="10603"/>
                </a:moveTo>
                <a:lnTo>
                  <a:pt x="5805" y="14106"/>
                </a:lnTo>
                <a:lnTo>
                  <a:pt x="401" y="22679"/>
                </a:lnTo>
                <a:lnTo>
                  <a:pt x="401" y="11237"/>
                </a:lnTo>
                <a:cubicBezTo>
                  <a:pt x="401" y="11037"/>
                  <a:pt x="468" y="10804"/>
                  <a:pt x="534" y="10603"/>
                </a:cubicBezTo>
                <a:close/>
                <a:moveTo>
                  <a:pt x="11676" y="11137"/>
                </a:moveTo>
                <a:lnTo>
                  <a:pt x="17380" y="13606"/>
                </a:lnTo>
                <a:cubicBezTo>
                  <a:pt x="17346" y="14239"/>
                  <a:pt x="17013" y="14840"/>
                  <a:pt x="16479" y="15240"/>
                </a:cubicBezTo>
                <a:lnTo>
                  <a:pt x="1368" y="23946"/>
                </a:lnTo>
                <a:cubicBezTo>
                  <a:pt x="1244" y="24017"/>
                  <a:pt x="1125" y="24050"/>
                  <a:pt x="1016" y="24050"/>
                </a:cubicBezTo>
                <a:cubicBezTo>
                  <a:pt x="712" y="24050"/>
                  <a:pt x="483" y="23796"/>
                  <a:pt x="434" y="23379"/>
                </a:cubicBezTo>
                <a:lnTo>
                  <a:pt x="6172" y="14306"/>
                </a:lnTo>
                <a:lnTo>
                  <a:pt x="8040" y="15574"/>
                </a:lnTo>
                <a:cubicBezTo>
                  <a:pt x="8160" y="15634"/>
                  <a:pt x="8293" y="15667"/>
                  <a:pt x="8428" y="15667"/>
                </a:cubicBezTo>
                <a:cubicBezTo>
                  <a:pt x="8593" y="15667"/>
                  <a:pt x="8760" y="15617"/>
                  <a:pt x="8907" y="15507"/>
                </a:cubicBezTo>
                <a:cubicBezTo>
                  <a:pt x="9274" y="15273"/>
                  <a:pt x="9574" y="14940"/>
                  <a:pt x="9808" y="14540"/>
                </a:cubicBezTo>
                <a:lnTo>
                  <a:pt x="11676" y="11137"/>
                </a:lnTo>
                <a:close/>
                <a:moveTo>
                  <a:pt x="17005" y="0"/>
                </a:moveTo>
                <a:cubicBezTo>
                  <a:pt x="16843" y="0"/>
                  <a:pt x="16665" y="53"/>
                  <a:pt x="16479" y="163"/>
                </a:cubicBezTo>
                <a:lnTo>
                  <a:pt x="1368" y="8902"/>
                </a:lnTo>
                <a:cubicBezTo>
                  <a:pt x="501" y="9503"/>
                  <a:pt x="1" y="10470"/>
                  <a:pt x="1" y="11504"/>
                </a:cubicBezTo>
                <a:lnTo>
                  <a:pt x="1" y="23513"/>
                </a:lnTo>
                <a:cubicBezTo>
                  <a:pt x="1" y="24259"/>
                  <a:pt x="335" y="24709"/>
                  <a:pt x="823" y="24709"/>
                </a:cubicBezTo>
                <a:cubicBezTo>
                  <a:pt x="989" y="24709"/>
                  <a:pt x="1173" y="24657"/>
                  <a:pt x="1368" y="24547"/>
                </a:cubicBezTo>
                <a:lnTo>
                  <a:pt x="16479" y="15807"/>
                </a:lnTo>
                <a:cubicBezTo>
                  <a:pt x="17313" y="15207"/>
                  <a:pt x="17813" y="14239"/>
                  <a:pt x="17813" y="13205"/>
                </a:cubicBezTo>
                <a:lnTo>
                  <a:pt x="17813" y="1197"/>
                </a:lnTo>
                <a:cubicBezTo>
                  <a:pt x="17813" y="450"/>
                  <a:pt x="17479" y="0"/>
                  <a:pt x="17005"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16" name="Google Shape;779;p41">
            <a:extLst>
              <a:ext uri="{FF2B5EF4-FFF2-40B4-BE49-F238E27FC236}">
                <a16:creationId xmlns:a16="http://schemas.microsoft.com/office/drawing/2014/main" xmlns="" id="{BD07506D-2243-5CB9-07B8-9000FFFC1FE3}"/>
              </a:ext>
            </a:extLst>
          </p:cNvPr>
          <p:cNvSpPr/>
          <p:nvPr/>
        </p:nvSpPr>
        <p:spPr>
          <a:xfrm>
            <a:off x="2024928" y="1711151"/>
            <a:ext cx="275414" cy="381308"/>
          </a:xfrm>
          <a:custGeom>
            <a:avLst/>
            <a:gdLst/>
            <a:ahLst/>
            <a:cxnLst/>
            <a:rect l="l" t="t" r="r" b="b"/>
            <a:pathLst>
              <a:path w="17847" h="24709" extrusionOk="0">
                <a:moveTo>
                  <a:pt x="17280" y="930"/>
                </a:moveTo>
                <a:cubicBezTo>
                  <a:pt x="17380" y="1097"/>
                  <a:pt x="17413" y="1264"/>
                  <a:pt x="17413" y="1464"/>
                </a:cubicBezTo>
                <a:lnTo>
                  <a:pt x="17413" y="12872"/>
                </a:lnTo>
                <a:lnTo>
                  <a:pt x="11976" y="10570"/>
                </a:lnTo>
                <a:lnTo>
                  <a:pt x="17280" y="930"/>
                </a:lnTo>
                <a:close/>
                <a:moveTo>
                  <a:pt x="11642" y="11171"/>
                </a:moveTo>
                <a:lnTo>
                  <a:pt x="17380" y="13606"/>
                </a:lnTo>
                <a:cubicBezTo>
                  <a:pt x="17346" y="14273"/>
                  <a:pt x="17013" y="14840"/>
                  <a:pt x="16479" y="15240"/>
                </a:cubicBezTo>
                <a:lnTo>
                  <a:pt x="1368" y="23946"/>
                </a:lnTo>
                <a:cubicBezTo>
                  <a:pt x="1244" y="24017"/>
                  <a:pt x="1125" y="24050"/>
                  <a:pt x="1016" y="24050"/>
                </a:cubicBezTo>
                <a:cubicBezTo>
                  <a:pt x="712" y="24050"/>
                  <a:pt x="483" y="23796"/>
                  <a:pt x="434" y="23379"/>
                </a:cubicBezTo>
                <a:lnTo>
                  <a:pt x="6172" y="14306"/>
                </a:lnTo>
                <a:lnTo>
                  <a:pt x="8040" y="15574"/>
                </a:lnTo>
                <a:cubicBezTo>
                  <a:pt x="8160" y="15634"/>
                  <a:pt x="8293" y="15667"/>
                  <a:pt x="8428" y="15667"/>
                </a:cubicBezTo>
                <a:cubicBezTo>
                  <a:pt x="8593" y="15667"/>
                  <a:pt x="8760" y="15617"/>
                  <a:pt x="8907" y="15507"/>
                </a:cubicBezTo>
                <a:cubicBezTo>
                  <a:pt x="9274" y="15274"/>
                  <a:pt x="9574" y="14940"/>
                  <a:pt x="9774" y="14573"/>
                </a:cubicBezTo>
                <a:lnTo>
                  <a:pt x="11642" y="11171"/>
                </a:lnTo>
                <a:close/>
                <a:moveTo>
                  <a:pt x="17010" y="1"/>
                </a:moveTo>
                <a:cubicBezTo>
                  <a:pt x="16845" y="1"/>
                  <a:pt x="16665" y="53"/>
                  <a:pt x="16479" y="163"/>
                </a:cubicBezTo>
                <a:lnTo>
                  <a:pt x="3570" y="7635"/>
                </a:lnTo>
                <a:lnTo>
                  <a:pt x="3570" y="8202"/>
                </a:lnTo>
                <a:lnTo>
                  <a:pt x="16479" y="763"/>
                </a:lnTo>
                <a:cubicBezTo>
                  <a:pt x="16604" y="688"/>
                  <a:pt x="16729" y="651"/>
                  <a:pt x="16868" y="651"/>
                </a:cubicBezTo>
                <a:cubicBezTo>
                  <a:pt x="16915" y="651"/>
                  <a:pt x="16963" y="655"/>
                  <a:pt x="17013" y="663"/>
                </a:cubicBezTo>
                <a:lnTo>
                  <a:pt x="9507" y="14273"/>
                </a:lnTo>
                <a:cubicBezTo>
                  <a:pt x="9251" y="14735"/>
                  <a:pt x="8895" y="15019"/>
                  <a:pt x="8593" y="15019"/>
                </a:cubicBezTo>
                <a:cubicBezTo>
                  <a:pt x="8502" y="15019"/>
                  <a:pt x="8417" y="14994"/>
                  <a:pt x="8340" y="14940"/>
                </a:cubicBezTo>
                <a:lnTo>
                  <a:pt x="3570" y="11771"/>
                </a:lnTo>
                <a:lnTo>
                  <a:pt x="3570" y="12572"/>
                </a:lnTo>
                <a:lnTo>
                  <a:pt x="5838" y="14106"/>
                </a:lnTo>
                <a:lnTo>
                  <a:pt x="434" y="22679"/>
                </a:lnTo>
                <a:lnTo>
                  <a:pt x="434" y="18676"/>
                </a:lnTo>
                <a:lnTo>
                  <a:pt x="1" y="18943"/>
                </a:lnTo>
                <a:lnTo>
                  <a:pt x="1" y="23513"/>
                </a:lnTo>
                <a:cubicBezTo>
                  <a:pt x="1" y="24259"/>
                  <a:pt x="353" y="24709"/>
                  <a:pt x="837" y="24709"/>
                </a:cubicBezTo>
                <a:cubicBezTo>
                  <a:pt x="1002" y="24709"/>
                  <a:pt x="1182" y="24657"/>
                  <a:pt x="1368" y="24547"/>
                </a:cubicBezTo>
                <a:lnTo>
                  <a:pt x="16479" y="15807"/>
                </a:lnTo>
                <a:cubicBezTo>
                  <a:pt x="17313" y="15207"/>
                  <a:pt x="17813" y="14239"/>
                  <a:pt x="17847" y="13205"/>
                </a:cubicBezTo>
                <a:lnTo>
                  <a:pt x="17847" y="1197"/>
                </a:lnTo>
                <a:cubicBezTo>
                  <a:pt x="17847" y="450"/>
                  <a:pt x="17494" y="1"/>
                  <a:pt x="17010"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grpSp>
        <p:nvGrpSpPr>
          <p:cNvPr id="1262" name="Google Shape;1262;p47"/>
          <p:cNvGrpSpPr/>
          <p:nvPr/>
        </p:nvGrpSpPr>
        <p:grpSpPr>
          <a:xfrm>
            <a:off x="6053870" y="727884"/>
            <a:ext cx="2454315" cy="3944673"/>
            <a:chOff x="3268206" y="820139"/>
            <a:chExt cx="1885268" cy="3788358"/>
          </a:xfrm>
        </p:grpSpPr>
        <p:sp>
          <p:nvSpPr>
            <p:cNvPr id="1263" name="Google Shape;1263;p47"/>
            <p:cNvSpPr/>
            <p:nvPr/>
          </p:nvSpPr>
          <p:spPr>
            <a:xfrm>
              <a:off x="3268206" y="820139"/>
              <a:ext cx="1839556" cy="3788358"/>
            </a:xfrm>
            <a:custGeom>
              <a:avLst/>
              <a:gdLst/>
              <a:ahLst/>
              <a:cxnLst/>
              <a:rect l="l" t="t" r="r" b="b"/>
              <a:pathLst>
                <a:path w="698" h="1436" extrusionOk="0">
                  <a:moveTo>
                    <a:pt x="592" y="1436"/>
                  </a:moveTo>
                  <a:cubicBezTo>
                    <a:pt x="106" y="1436"/>
                    <a:pt x="106" y="1436"/>
                    <a:pt x="106" y="1436"/>
                  </a:cubicBezTo>
                  <a:cubicBezTo>
                    <a:pt x="48" y="1436"/>
                    <a:pt x="0" y="1388"/>
                    <a:pt x="0" y="1330"/>
                  </a:cubicBezTo>
                  <a:cubicBezTo>
                    <a:pt x="0" y="106"/>
                    <a:pt x="0" y="106"/>
                    <a:pt x="0" y="106"/>
                  </a:cubicBezTo>
                  <a:cubicBezTo>
                    <a:pt x="0" y="47"/>
                    <a:pt x="48" y="0"/>
                    <a:pt x="106" y="0"/>
                  </a:cubicBezTo>
                  <a:cubicBezTo>
                    <a:pt x="592" y="0"/>
                    <a:pt x="592" y="0"/>
                    <a:pt x="592" y="0"/>
                  </a:cubicBezTo>
                  <a:cubicBezTo>
                    <a:pt x="651" y="0"/>
                    <a:pt x="698" y="47"/>
                    <a:pt x="698" y="106"/>
                  </a:cubicBezTo>
                  <a:cubicBezTo>
                    <a:pt x="698" y="1330"/>
                    <a:pt x="698" y="1330"/>
                    <a:pt x="698" y="1330"/>
                  </a:cubicBezTo>
                  <a:cubicBezTo>
                    <a:pt x="698" y="1388"/>
                    <a:pt x="651" y="1436"/>
                    <a:pt x="592" y="1436"/>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4" name="Google Shape;1264;p47"/>
            <p:cNvSpPr/>
            <p:nvPr/>
          </p:nvSpPr>
          <p:spPr>
            <a:xfrm>
              <a:off x="5103304" y="1632886"/>
              <a:ext cx="50170" cy="279835"/>
            </a:xfrm>
            <a:custGeom>
              <a:avLst/>
              <a:gdLst/>
              <a:ahLst/>
              <a:cxnLst/>
              <a:rect l="l" t="t" r="r" b="b"/>
              <a:pathLst>
                <a:path w="19" h="106" extrusionOk="0">
                  <a:moveTo>
                    <a:pt x="11" y="106"/>
                  </a:moveTo>
                  <a:cubicBezTo>
                    <a:pt x="0" y="106"/>
                    <a:pt x="0" y="106"/>
                    <a:pt x="0" y="106"/>
                  </a:cubicBezTo>
                  <a:cubicBezTo>
                    <a:pt x="0" y="0"/>
                    <a:pt x="0" y="0"/>
                    <a:pt x="0" y="0"/>
                  </a:cubicBezTo>
                  <a:cubicBezTo>
                    <a:pt x="11" y="0"/>
                    <a:pt x="11" y="0"/>
                    <a:pt x="11" y="0"/>
                  </a:cubicBezTo>
                  <a:cubicBezTo>
                    <a:pt x="15" y="0"/>
                    <a:pt x="19" y="3"/>
                    <a:pt x="19" y="8"/>
                  </a:cubicBezTo>
                  <a:cubicBezTo>
                    <a:pt x="19" y="98"/>
                    <a:pt x="19" y="98"/>
                    <a:pt x="19" y="98"/>
                  </a:cubicBezTo>
                  <a:cubicBezTo>
                    <a:pt x="19" y="103"/>
                    <a:pt x="15" y="106"/>
                    <a:pt x="11" y="10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5" name="Google Shape;1265;p47"/>
            <p:cNvSpPr/>
            <p:nvPr/>
          </p:nvSpPr>
          <p:spPr>
            <a:xfrm>
              <a:off x="5103304" y="1984072"/>
              <a:ext cx="50170" cy="278720"/>
            </a:xfrm>
            <a:custGeom>
              <a:avLst/>
              <a:gdLst/>
              <a:ahLst/>
              <a:cxnLst/>
              <a:rect l="l" t="t" r="r" b="b"/>
              <a:pathLst>
                <a:path w="19" h="106" extrusionOk="0">
                  <a:moveTo>
                    <a:pt x="11" y="106"/>
                  </a:moveTo>
                  <a:cubicBezTo>
                    <a:pt x="0" y="106"/>
                    <a:pt x="0" y="106"/>
                    <a:pt x="0" y="106"/>
                  </a:cubicBezTo>
                  <a:cubicBezTo>
                    <a:pt x="0" y="0"/>
                    <a:pt x="0" y="0"/>
                    <a:pt x="0" y="0"/>
                  </a:cubicBezTo>
                  <a:cubicBezTo>
                    <a:pt x="11" y="0"/>
                    <a:pt x="11" y="0"/>
                    <a:pt x="11" y="0"/>
                  </a:cubicBezTo>
                  <a:cubicBezTo>
                    <a:pt x="15" y="0"/>
                    <a:pt x="19" y="3"/>
                    <a:pt x="19" y="8"/>
                  </a:cubicBezTo>
                  <a:cubicBezTo>
                    <a:pt x="19" y="98"/>
                    <a:pt x="19" y="98"/>
                    <a:pt x="19" y="98"/>
                  </a:cubicBezTo>
                  <a:cubicBezTo>
                    <a:pt x="19" y="103"/>
                    <a:pt x="15" y="106"/>
                    <a:pt x="11" y="10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6" name="Google Shape;1266;p47"/>
            <p:cNvSpPr/>
            <p:nvPr/>
          </p:nvSpPr>
          <p:spPr>
            <a:xfrm>
              <a:off x="4002914" y="1026392"/>
              <a:ext cx="385750" cy="46825"/>
            </a:xfrm>
            <a:custGeom>
              <a:avLst/>
              <a:gdLst/>
              <a:ahLst/>
              <a:cxnLst/>
              <a:rect l="l" t="t" r="r" b="b"/>
              <a:pathLst>
                <a:path w="146" h="18" extrusionOk="0">
                  <a:moveTo>
                    <a:pt x="138" y="18"/>
                  </a:moveTo>
                  <a:cubicBezTo>
                    <a:pt x="8" y="18"/>
                    <a:pt x="8" y="18"/>
                    <a:pt x="8" y="18"/>
                  </a:cubicBezTo>
                  <a:cubicBezTo>
                    <a:pt x="3" y="18"/>
                    <a:pt x="0" y="15"/>
                    <a:pt x="0" y="11"/>
                  </a:cubicBezTo>
                  <a:cubicBezTo>
                    <a:pt x="0" y="7"/>
                    <a:pt x="0" y="7"/>
                    <a:pt x="0" y="7"/>
                  </a:cubicBezTo>
                  <a:cubicBezTo>
                    <a:pt x="0" y="3"/>
                    <a:pt x="3" y="0"/>
                    <a:pt x="8" y="0"/>
                  </a:cubicBezTo>
                  <a:cubicBezTo>
                    <a:pt x="138" y="0"/>
                    <a:pt x="138" y="0"/>
                    <a:pt x="138" y="0"/>
                  </a:cubicBezTo>
                  <a:cubicBezTo>
                    <a:pt x="143" y="0"/>
                    <a:pt x="146" y="3"/>
                    <a:pt x="146" y="7"/>
                  </a:cubicBezTo>
                  <a:cubicBezTo>
                    <a:pt x="146" y="11"/>
                    <a:pt x="146" y="11"/>
                    <a:pt x="146" y="11"/>
                  </a:cubicBezTo>
                  <a:cubicBezTo>
                    <a:pt x="146" y="15"/>
                    <a:pt x="143" y="18"/>
                    <a:pt x="138" y="1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7" name="Google Shape;1267;p47"/>
            <p:cNvSpPr/>
            <p:nvPr/>
          </p:nvSpPr>
          <p:spPr>
            <a:xfrm>
              <a:off x="3338444" y="1268320"/>
              <a:ext cx="1682400" cy="2907600"/>
            </a:xfrm>
            <a:prstGeom prst="rect">
              <a:avLst/>
            </a:prstGeom>
            <a:solidFill>
              <a:srgbClr val="FFFFFF">
                <a:alpha val="5500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8" name="Google Shape;1268;p47"/>
            <p:cNvSpPr/>
            <p:nvPr/>
          </p:nvSpPr>
          <p:spPr>
            <a:xfrm>
              <a:off x="4014063" y="3036518"/>
              <a:ext cx="65700" cy="681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9" name="Google Shape;1269;p47"/>
            <p:cNvSpPr/>
            <p:nvPr/>
          </p:nvSpPr>
          <p:spPr>
            <a:xfrm>
              <a:off x="4153424" y="3036518"/>
              <a:ext cx="65700" cy="681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0" name="Google Shape;1270;p47"/>
            <p:cNvSpPr/>
            <p:nvPr/>
          </p:nvSpPr>
          <p:spPr>
            <a:xfrm>
              <a:off x="4293899" y="3036518"/>
              <a:ext cx="65700" cy="681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1" name="Google Shape;1281;p47"/>
            <p:cNvSpPr/>
            <p:nvPr/>
          </p:nvSpPr>
          <p:spPr>
            <a:xfrm>
              <a:off x="4098794" y="2273941"/>
              <a:ext cx="176100" cy="891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2" name="Google Shape;1282;p47"/>
            <p:cNvSpPr/>
            <p:nvPr/>
          </p:nvSpPr>
          <p:spPr>
            <a:xfrm>
              <a:off x="4177951" y="1532547"/>
              <a:ext cx="20100" cy="1716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3" name="Google Shape;1283;p47"/>
            <p:cNvSpPr/>
            <p:nvPr/>
          </p:nvSpPr>
          <p:spPr>
            <a:xfrm>
              <a:off x="4143389" y="1482377"/>
              <a:ext cx="87000" cy="891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4" name="Google Shape;1284;p47"/>
            <p:cNvSpPr/>
            <p:nvPr/>
          </p:nvSpPr>
          <p:spPr>
            <a:xfrm>
              <a:off x="4114403" y="1685285"/>
              <a:ext cx="144935" cy="79157"/>
            </a:xfrm>
            <a:custGeom>
              <a:avLst/>
              <a:gdLst/>
              <a:ahLst/>
              <a:cxnLst/>
              <a:rect l="l" t="t" r="r" b="b"/>
              <a:pathLst>
                <a:path w="55" h="30" extrusionOk="0">
                  <a:moveTo>
                    <a:pt x="55" y="30"/>
                  </a:moveTo>
                  <a:cubicBezTo>
                    <a:pt x="0" y="30"/>
                    <a:pt x="0" y="30"/>
                    <a:pt x="0" y="30"/>
                  </a:cubicBezTo>
                  <a:cubicBezTo>
                    <a:pt x="0" y="10"/>
                    <a:pt x="0" y="10"/>
                    <a:pt x="0" y="10"/>
                  </a:cubicBezTo>
                  <a:cubicBezTo>
                    <a:pt x="0" y="5"/>
                    <a:pt x="5" y="0"/>
                    <a:pt x="10" y="0"/>
                  </a:cubicBezTo>
                  <a:cubicBezTo>
                    <a:pt x="45" y="0"/>
                    <a:pt x="45" y="0"/>
                    <a:pt x="45" y="0"/>
                  </a:cubicBezTo>
                  <a:cubicBezTo>
                    <a:pt x="51" y="0"/>
                    <a:pt x="55" y="5"/>
                    <a:pt x="55" y="10"/>
                  </a:cubicBezTo>
                  <a:lnTo>
                    <a:pt x="55" y="3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5" name="Google Shape;1285;p47"/>
            <p:cNvSpPr/>
            <p:nvPr/>
          </p:nvSpPr>
          <p:spPr>
            <a:xfrm>
              <a:off x="3800005" y="1909376"/>
              <a:ext cx="74697" cy="216286"/>
            </a:xfrm>
            <a:custGeom>
              <a:avLst/>
              <a:gdLst/>
              <a:ahLst/>
              <a:cxnLst/>
              <a:rect l="l" t="t" r="r" b="b"/>
              <a:pathLst>
                <a:path w="28" h="82" extrusionOk="0">
                  <a:moveTo>
                    <a:pt x="28" y="82"/>
                  </a:moveTo>
                  <a:cubicBezTo>
                    <a:pt x="11" y="82"/>
                    <a:pt x="11" y="82"/>
                    <a:pt x="11" y="82"/>
                  </a:cubicBezTo>
                  <a:cubicBezTo>
                    <a:pt x="5" y="82"/>
                    <a:pt x="0" y="77"/>
                    <a:pt x="0" y="71"/>
                  </a:cubicBezTo>
                  <a:cubicBezTo>
                    <a:pt x="0" y="11"/>
                    <a:pt x="0" y="11"/>
                    <a:pt x="0" y="11"/>
                  </a:cubicBezTo>
                  <a:cubicBezTo>
                    <a:pt x="0" y="5"/>
                    <a:pt x="5" y="0"/>
                    <a:pt x="11" y="0"/>
                  </a:cubicBezTo>
                  <a:cubicBezTo>
                    <a:pt x="28" y="0"/>
                    <a:pt x="28" y="0"/>
                    <a:pt x="28" y="0"/>
                  </a:cubicBezTo>
                  <a:lnTo>
                    <a:pt x="28" y="82"/>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6" name="Google Shape;1286;p47"/>
            <p:cNvSpPr/>
            <p:nvPr/>
          </p:nvSpPr>
          <p:spPr>
            <a:xfrm>
              <a:off x="4499038" y="1909376"/>
              <a:ext cx="73582" cy="216286"/>
            </a:xfrm>
            <a:custGeom>
              <a:avLst/>
              <a:gdLst/>
              <a:ahLst/>
              <a:cxnLst/>
              <a:rect l="l" t="t" r="r" b="b"/>
              <a:pathLst>
                <a:path w="28" h="82" extrusionOk="0">
                  <a:moveTo>
                    <a:pt x="17" y="82"/>
                  </a:moveTo>
                  <a:cubicBezTo>
                    <a:pt x="0" y="82"/>
                    <a:pt x="0" y="82"/>
                    <a:pt x="0" y="82"/>
                  </a:cubicBezTo>
                  <a:cubicBezTo>
                    <a:pt x="0" y="0"/>
                    <a:pt x="0" y="0"/>
                    <a:pt x="0" y="0"/>
                  </a:cubicBezTo>
                  <a:cubicBezTo>
                    <a:pt x="17" y="0"/>
                    <a:pt x="17" y="0"/>
                    <a:pt x="17" y="0"/>
                  </a:cubicBezTo>
                  <a:cubicBezTo>
                    <a:pt x="23" y="0"/>
                    <a:pt x="28" y="5"/>
                    <a:pt x="28" y="11"/>
                  </a:cubicBezTo>
                  <a:cubicBezTo>
                    <a:pt x="28" y="71"/>
                    <a:pt x="28" y="71"/>
                    <a:pt x="28" y="71"/>
                  </a:cubicBezTo>
                  <a:cubicBezTo>
                    <a:pt x="28" y="77"/>
                    <a:pt x="23" y="82"/>
                    <a:pt x="17" y="82"/>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8" name="Google Shape;1288;p47"/>
            <p:cNvSpPr/>
            <p:nvPr/>
          </p:nvSpPr>
          <p:spPr>
            <a:xfrm>
              <a:off x="4050855" y="1875930"/>
              <a:ext cx="55744" cy="115947"/>
            </a:xfrm>
            <a:custGeom>
              <a:avLst/>
              <a:gdLst/>
              <a:ahLst/>
              <a:cxnLst/>
              <a:rect l="l" t="t" r="r" b="b"/>
              <a:pathLst>
                <a:path w="21" h="44" extrusionOk="0">
                  <a:moveTo>
                    <a:pt x="13" y="44"/>
                  </a:moveTo>
                  <a:cubicBezTo>
                    <a:pt x="8" y="44"/>
                    <a:pt x="8" y="44"/>
                    <a:pt x="8" y="44"/>
                  </a:cubicBezTo>
                  <a:cubicBezTo>
                    <a:pt x="4" y="44"/>
                    <a:pt x="0" y="40"/>
                    <a:pt x="0" y="36"/>
                  </a:cubicBezTo>
                  <a:cubicBezTo>
                    <a:pt x="0" y="9"/>
                    <a:pt x="0" y="9"/>
                    <a:pt x="0" y="9"/>
                  </a:cubicBezTo>
                  <a:cubicBezTo>
                    <a:pt x="0" y="4"/>
                    <a:pt x="4" y="0"/>
                    <a:pt x="8" y="0"/>
                  </a:cubicBezTo>
                  <a:cubicBezTo>
                    <a:pt x="13" y="0"/>
                    <a:pt x="13" y="0"/>
                    <a:pt x="13" y="0"/>
                  </a:cubicBezTo>
                  <a:cubicBezTo>
                    <a:pt x="17" y="0"/>
                    <a:pt x="21" y="4"/>
                    <a:pt x="21" y="9"/>
                  </a:cubicBezTo>
                  <a:cubicBezTo>
                    <a:pt x="21" y="36"/>
                    <a:pt x="21" y="36"/>
                    <a:pt x="21" y="36"/>
                  </a:cubicBezTo>
                  <a:cubicBezTo>
                    <a:pt x="21" y="40"/>
                    <a:pt x="17" y="44"/>
                    <a:pt x="13" y="4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9" name="Google Shape;1289;p47"/>
            <p:cNvSpPr/>
            <p:nvPr/>
          </p:nvSpPr>
          <p:spPr>
            <a:xfrm>
              <a:off x="4267142" y="1875930"/>
              <a:ext cx="55744" cy="115947"/>
            </a:xfrm>
            <a:custGeom>
              <a:avLst/>
              <a:gdLst/>
              <a:ahLst/>
              <a:cxnLst/>
              <a:rect l="l" t="t" r="r" b="b"/>
              <a:pathLst>
                <a:path w="21" h="44" extrusionOk="0">
                  <a:moveTo>
                    <a:pt x="13" y="44"/>
                  </a:moveTo>
                  <a:cubicBezTo>
                    <a:pt x="9" y="44"/>
                    <a:pt x="9" y="44"/>
                    <a:pt x="9" y="44"/>
                  </a:cubicBezTo>
                  <a:cubicBezTo>
                    <a:pt x="4" y="44"/>
                    <a:pt x="0" y="40"/>
                    <a:pt x="0" y="36"/>
                  </a:cubicBezTo>
                  <a:cubicBezTo>
                    <a:pt x="0" y="9"/>
                    <a:pt x="0" y="9"/>
                    <a:pt x="0" y="9"/>
                  </a:cubicBezTo>
                  <a:cubicBezTo>
                    <a:pt x="0" y="4"/>
                    <a:pt x="4" y="0"/>
                    <a:pt x="9" y="0"/>
                  </a:cubicBezTo>
                  <a:cubicBezTo>
                    <a:pt x="13" y="0"/>
                    <a:pt x="13" y="0"/>
                    <a:pt x="13" y="0"/>
                  </a:cubicBezTo>
                  <a:cubicBezTo>
                    <a:pt x="18" y="0"/>
                    <a:pt x="21" y="4"/>
                    <a:pt x="21" y="9"/>
                  </a:cubicBezTo>
                  <a:cubicBezTo>
                    <a:pt x="21" y="36"/>
                    <a:pt x="21" y="36"/>
                    <a:pt x="21" y="36"/>
                  </a:cubicBezTo>
                  <a:cubicBezTo>
                    <a:pt x="21" y="40"/>
                    <a:pt x="18" y="44"/>
                    <a:pt x="13" y="4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1" name="Google Shape;1291;p47"/>
            <p:cNvSpPr/>
            <p:nvPr/>
          </p:nvSpPr>
          <p:spPr>
            <a:xfrm>
              <a:off x="3452162" y="1845827"/>
              <a:ext cx="448183" cy="683421"/>
            </a:xfrm>
            <a:custGeom>
              <a:avLst/>
              <a:gdLst/>
              <a:ahLst/>
              <a:cxnLst/>
              <a:rect l="l" t="t" r="r" b="b"/>
              <a:pathLst>
                <a:path w="170" h="259" extrusionOk="0">
                  <a:moveTo>
                    <a:pt x="163" y="259"/>
                  </a:moveTo>
                  <a:cubicBezTo>
                    <a:pt x="108" y="259"/>
                    <a:pt x="56" y="224"/>
                    <a:pt x="29" y="170"/>
                  </a:cubicBezTo>
                  <a:cubicBezTo>
                    <a:pt x="0" y="112"/>
                    <a:pt x="8" y="49"/>
                    <a:pt x="48" y="0"/>
                  </a:cubicBezTo>
                  <a:cubicBezTo>
                    <a:pt x="67" y="16"/>
                    <a:pt x="67" y="16"/>
                    <a:pt x="67" y="16"/>
                  </a:cubicBezTo>
                  <a:cubicBezTo>
                    <a:pt x="33" y="57"/>
                    <a:pt x="27" y="110"/>
                    <a:pt x="51" y="159"/>
                  </a:cubicBezTo>
                  <a:cubicBezTo>
                    <a:pt x="75" y="207"/>
                    <a:pt x="121" y="236"/>
                    <a:pt x="169" y="234"/>
                  </a:cubicBezTo>
                  <a:cubicBezTo>
                    <a:pt x="170" y="258"/>
                    <a:pt x="170" y="258"/>
                    <a:pt x="170" y="258"/>
                  </a:cubicBezTo>
                  <a:cubicBezTo>
                    <a:pt x="168" y="258"/>
                    <a:pt x="165" y="259"/>
                    <a:pt x="163" y="25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2" name="Google Shape;1292;p47"/>
            <p:cNvSpPr/>
            <p:nvPr/>
          </p:nvSpPr>
          <p:spPr>
            <a:xfrm>
              <a:off x="3563650" y="1679711"/>
              <a:ext cx="220747" cy="214057"/>
            </a:xfrm>
            <a:custGeom>
              <a:avLst/>
              <a:gdLst/>
              <a:ahLst/>
              <a:cxnLst/>
              <a:rect l="l" t="t" r="r" b="b"/>
              <a:pathLst>
                <a:path w="84" h="81" extrusionOk="0">
                  <a:moveTo>
                    <a:pt x="23" y="69"/>
                  </a:moveTo>
                  <a:cubicBezTo>
                    <a:pt x="4" y="57"/>
                    <a:pt x="0" y="33"/>
                    <a:pt x="12" y="14"/>
                  </a:cubicBezTo>
                  <a:cubicBezTo>
                    <a:pt x="16" y="8"/>
                    <a:pt x="23" y="2"/>
                    <a:pt x="30" y="0"/>
                  </a:cubicBezTo>
                  <a:cubicBezTo>
                    <a:pt x="39" y="21"/>
                    <a:pt x="39" y="21"/>
                    <a:pt x="39" y="21"/>
                  </a:cubicBezTo>
                  <a:cubicBezTo>
                    <a:pt x="35" y="22"/>
                    <a:pt x="33" y="24"/>
                    <a:pt x="31" y="27"/>
                  </a:cubicBezTo>
                  <a:cubicBezTo>
                    <a:pt x="26" y="35"/>
                    <a:pt x="28" y="45"/>
                    <a:pt x="35" y="50"/>
                  </a:cubicBezTo>
                  <a:cubicBezTo>
                    <a:pt x="43" y="55"/>
                    <a:pt x="53" y="53"/>
                    <a:pt x="58" y="45"/>
                  </a:cubicBezTo>
                  <a:cubicBezTo>
                    <a:pt x="60" y="42"/>
                    <a:pt x="61" y="39"/>
                    <a:pt x="61" y="35"/>
                  </a:cubicBezTo>
                  <a:cubicBezTo>
                    <a:pt x="84" y="34"/>
                    <a:pt x="84" y="34"/>
                    <a:pt x="84" y="34"/>
                  </a:cubicBezTo>
                  <a:cubicBezTo>
                    <a:pt x="84" y="43"/>
                    <a:pt x="82" y="51"/>
                    <a:pt x="77" y="58"/>
                  </a:cubicBezTo>
                  <a:cubicBezTo>
                    <a:pt x="65" y="76"/>
                    <a:pt x="41" y="81"/>
                    <a:pt x="23" y="6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3" name="Google Shape;1293;p47"/>
            <p:cNvSpPr/>
            <p:nvPr/>
          </p:nvSpPr>
          <p:spPr>
            <a:xfrm>
              <a:off x="3565880" y="1827989"/>
              <a:ext cx="79157" cy="76927"/>
            </a:xfrm>
            <a:custGeom>
              <a:avLst/>
              <a:gdLst/>
              <a:ahLst/>
              <a:cxnLst/>
              <a:rect l="l" t="t" r="r" b="b"/>
              <a:pathLst>
                <a:path w="30" h="29" extrusionOk="0">
                  <a:moveTo>
                    <a:pt x="19" y="28"/>
                  </a:moveTo>
                  <a:cubicBezTo>
                    <a:pt x="2" y="13"/>
                    <a:pt x="2" y="13"/>
                    <a:pt x="2" y="13"/>
                  </a:cubicBezTo>
                  <a:cubicBezTo>
                    <a:pt x="0" y="12"/>
                    <a:pt x="0" y="9"/>
                    <a:pt x="1" y="7"/>
                  </a:cubicBezTo>
                  <a:cubicBezTo>
                    <a:pt x="5" y="2"/>
                    <a:pt x="5" y="2"/>
                    <a:pt x="5" y="2"/>
                  </a:cubicBezTo>
                  <a:cubicBezTo>
                    <a:pt x="7" y="1"/>
                    <a:pt x="9" y="0"/>
                    <a:pt x="11" y="2"/>
                  </a:cubicBezTo>
                  <a:cubicBezTo>
                    <a:pt x="28" y="16"/>
                    <a:pt x="28" y="16"/>
                    <a:pt x="28" y="16"/>
                  </a:cubicBezTo>
                  <a:cubicBezTo>
                    <a:pt x="30" y="18"/>
                    <a:pt x="30" y="20"/>
                    <a:pt x="29" y="22"/>
                  </a:cubicBezTo>
                  <a:cubicBezTo>
                    <a:pt x="25" y="27"/>
                    <a:pt x="25" y="27"/>
                    <a:pt x="25" y="27"/>
                  </a:cubicBezTo>
                  <a:cubicBezTo>
                    <a:pt x="23" y="29"/>
                    <a:pt x="21" y="29"/>
                    <a:pt x="19" y="28"/>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4" name="Google Shape;1294;p47"/>
            <p:cNvSpPr/>
            <p:nvPr/>
          </p:nvSpPr>
          <p:spPr>
            <a:xfrm>
              <a:off x="3894771" y="2428910"/>
              <a:ext cx="76927" cy="129326"/>
            </a:xfrm>
            <a:custGeom>
              <a:avLst/>
              <a:gdLst/>
              <a:ahLst/>
              <a:cxnLst/>
              <a:rect l="l" t="t" r="r" b="b"/>
              <a:pathLst>
                <a:path w="29" h="49" extrusionOk="0">
                  <a:moveTo>
                    <a:pt x="29" y="49"/>
                  </a:moveTo>
                  <a:cubicBezTo>
                    <a:pt x="7" y="49"/>
                    <a:pt x="7" y="49"/>
                    <a:pt x="7" y="49"/>
                  </a:cubicBezTo>
                  <a:cubicBezTo>
                    <a:pt x="3" y="49"/>
                    <a:pt x="0" y="46"/>
                    <a:pt x="0" y="41"/>
                  </a:cubicBezTo>
                  <a:cubicBezTo>
                    <a:pt x="0" y="8"/>
                    <a:pt x="0" y="8"/>
                    <a:pt x="0" y="8"/>
                  </a:cubicBezTo>
                  <a:cubicBezTo>
                    <a:pt x="0" y="4"/>
                    <a:pt x="3" y="0"/>
                    <a:pt x="7" y="0"/>
                  </a:cubicBezTo>
                  <a:cubicBezTo>
                    <a:pt x="29" y="0"/>
                    <a:pt x="29" y="0"/>
                    <a:pt x="29" y="0"/>
                  </a:cubicBezTo>
                  <a:lnTo>
                    <a:pt x="29" y="49"/>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5" name="Google Shape;1295;p47"/>
            <p:cNvSpPr/>
            <p:nvPr/>
          </p:nvSpPr>
          <p:spPr>
            <a:xfrm>
              <a:off x="4456672" y="2453437"/>
              <a:ext cx="195105" cy="121522"/>
            </a:xfrm>
            <a:custGeom>
              <a:avLst/>
              <a:gdLst/>
              <a:ahLst/>
              <a:cxnLst/>
              <a:rect l="l" t="t" r="r" b="b"/>
              <a:pathLst>
                <a:path w="74" h="46" extrusionOk="0">
                  <a:moveTo>
                    <a:pt x="0" y="6"/>
                  </a:moveTo>
                  <a:cubicBezTo>
                    <a:pt x="6" y="30"/>
                    <a:pt x="6" y="30"/>
                    <a:pt x="6" y="30"/>
                  </a:cubicBezTo>
                  <a:cubicBezTo>
                    <a:pt x="27" y="25"/>
                    <a:pt x="50" y="31"/>
                    <a:pt x="65" y="46"/>
                  </a:cubicBezTo>
                  <a:cubicBezTo>
                    <a:pt x="69" y="38"/>
                    <a:pt x="72" y="30"/>
                    <a:pt x="74" y="21"/>
                  </a:cubicBezTo>
                  <a:cubicBezTo>
                    <a:pt x="53" y="6"/>
                    <a:pt x="25" y="0"/>
                    <a:pt x="0" y="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6" name="Google Shape;1296;p47"/>
            <p:cNvSpPr/>
            <p:nvPr/>
          </p:nvSpPr>
          <p:spPr>
            <a:xfrm>
              <a:off x="4404272" y="2428910"/>
              <a:ext cx="73582" cy="129326"/>
            </a:xfrm>
            <a:custGeom>
              <a:avLst/>
              <a:gdLst/>
              <a:ahLst/>
              <a:cxnLst/>
              <a:rect l="l" t="t" r="r" b="b"/>
              <a:pathLst>
                <a:path w="28" h="49" extrusionOk="0">
                  <a:moveTo>
                    <a:pt x="0" y="49"/>
                  </a:moveTo>
                  <a:cubicBezTo>
                    <a:pt x="21" y="49"/>
                    <a:pt x="21" y="49"/>
                    <a:pt x="21" y="49"/>
                  </a:cubicBezTo>
                  <a:cubicBezTo>
                    <a:pt x="25" y="49"/>
                    <a:pt x="28" y="46"/>
                    <a:pt x="28" y="41"/>
                  </a:cubicBezTo>
                  <a:cubicBezTo>
                    <a:pt x="28" y="8"/>
                    <a:pt x="28" y="8"/>
                    <a:pt x="28" y="8"/>
                  </a:cubicBezTo>
                  <a:cubicBezTo>
                    <a:pt x="28" y="4"/>
                    <a:pt x="25" y="0"/>
                    <a:pt x="21" y="0"/>
                  </a:cubicBezTo>
                  <a:cubicBezTo>
                    <a:pt x="0" y="0"/>
                    <a:pt x="0" y="0"/>
                    <a:pt x="0" y="0"/>
                  </a:cubicBezTo>
                  <a:lnTo>
                    <a:pt x="0" y="49"/>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7" name="Google Shape;1297;p47"/>
            <p:cNvSpPr/>
            <p:nvPr/>
          </p:nvSpPr>
          <p:spPr>
            <a:xfrm>
              <a:off x="3948285" y="2341949"/>
              <a:ext cx="477170" cy="528452"/>
            </a:xfrm>
            <a:custGeom>
              <a:avLst/>
              <a:gdLst/>
              <a:ahLst/>
              <a:cxnLst/>
              <a:rect l="l" t="t" r="r" b="b"/>
              <a:pathLst>
                <a:path w="181" h="200" extrusionOk="0">
                  <a:moveTo>
                    <a:pt x="164" y="0"/>
                  </a:moveTo>
                  <a:cubicBezTo>
                    <a:pt x="17" y="0"/>
                    <a:pt x="17" y="0"/>
                    <a:pt x="17" y="0"/>
                  </a:cubicBezTo>
                  <a:cubicBezTo>
                    <a:pt x="8" y="0"/>
                    <a:pt x="0" y="8"/>
                    <a:pt x="0" y="17"/>
                  </a:cubicBezTo>
                  <a:cubicBezTo>
                    <a:pt x="0" y="176"/>
                    <a:pt x="0" y="176"/>
                    <a:pt x="0" y="176"/>
                  </a:cubicBezTo>
                  <a:cubicBezTo>
                    <a:pt x="27" y="192"/>
                    <a:pt x="58" y="200"/>
                    <a:pt x="91" y="200"/>
                  </a:cubicBezTo>
                  <a:cubicBezTo>
                    <a:pt x="124" y="200"/>
                    <a:pt x="155" y="192"/>
                    <a:pt x="181" y="176"/>
                  </a:cubicBezTo>
                  <a:cubicBezTo>
                    <a:pt x="181" y="17"/>
                    <a:pt x="181" y="17"/>
                    <a:pt x="181" y="17"/>
                  </a:cubicBezTo>
                  <a:cubicBezTo>
                    <a:pt x="181" y="8"/>
                    <a:pt x="174" y="0"/>
                    <a:pt x="164"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9" name="Google Shape;1299;p47"/>
            <p:cNvSpPr/>
            <p:nvPr/>
          </p:nvSpPr>
          <p:spPr>
            <a:xfrm>
              <a:off x="4245959" y="2471275"/>
              <a:ext cx="36900" cy="2064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0" name="Google Shape;1300;p47"/>
            <p:cNvSpPr/>
            <p:nvPr/>
          </p:nvSpPr>
          <p:spPr>
            <a:xfrm>
              <a:off x="4161228" y="2469045"/>
              <a:ext cx="42300" cy="390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1" name="Google Shape;1301;p47"/>
            <p:cNvSpPr/>
            <p:nvPr/>
          </p:nvSpPr>
          <p:spPr>
            <a:xfrm>
              <a:off x="4161228" y="2534823"/>
              <a:ext cx="42300" cy="1425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2" name="Google Shape;1302;p47"/>
            <p:cNvSpPr/>
            <p:nvPr/>
          </p:nvSpPr>
          <p:spPr>
            <a:xfrm>
              <a:off x="4089875" y="2471275"/>
              <a:ext cx="32100" cy="1248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3" name="Google Shape;1303;p47"/>
            <p:cNvSpPr/>
            <p:nvPr/>
          </p:nvSpPr>
          <p:spPr>
            <a:xfrm>
              <a:off x="4089875" y="2621783"/>
              <a:ext cx="32100" cy="558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4" name="Google Shape;1304;p47"/>
            <p:cNvSpPr/>
            <p:nvPr/>
          </p:nvSpPr>
          <p:spPr>
            <a:xfrm>
              <a:off x="4089875" y="2706514"/>
              <a:ext cx="192900" cy="390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5" name="Google Shape;1305;p47"/>
            <p:cNvSpPr/>
            <p:nvPr/>
          </p:nvSpPr>
          <p:spPr>
            <a:xfrm>
              <a:off x="4093220" y="2777866"/>
              <a:ext cx="189600" cy="423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3" name="Picture 2" descr="A screenshot of a phone&#10;&#10;Description automatically generated">
            <a:extLst>
              <a:ext uri="{FF2B5EF4-FFF2-40B4-BE49-F238E27FC236}">
                <a16:creationId xmlns:a16="http://schemas.microsoft.com/office/drawing/2014/main" xmlns="" id="{EE765FEA-5CC3-96F2-055D-77D9302ABFC8}"/>
              </a:ext>
            </a:extLst>
          </p:cNvPr>
          <p:cNvPicPr>
            <a:picLocks noChangeAspect="1"/>
          </p:cNvPicPr>
          <p:nvPr/>
        </p:nvPicPr>
        <p:blipFill>
          <a:blip r:embed="rId2"/>
          <a:stretch>
            <a:fillRect/>
          </a:stretch>
        </p:blipFill>
        <p:spPr>
          <a:xfrm>
            <a:off x="6145308" y="1189640"/>
            <a:ext cx="2191335" cy="3032489"/>
          </a:xfrm>
          <a:prstGeom prst="rect">
            <a:avLst/>
          </a:prstGeom>
        </p:spPr>
      </p:pic>
      <p:sp>
        <p:nvSpPr>
          <p:cNvPr id="655" name="Google Shape;1320;p48">
            <a:extLst>
              <a:ext uri="{FF2B5EF4-FFF2-40B4-BE49-F238E27FC236}">
                <a16:creationId xmlns:a16="http://schemas.microsoft.com/office/drawing/2014/main" xmlns="" id="{BC4306CB-9849-68C6-4468-B8709DAFBE86}"/>
              </a:ext>
            </a:extLst>
          </p:cNvPr>
          <p:cNvSpPr txBox="1">
            <a:spLocks/>
          </p:cNvSpPr>
          <p:nvPr/>
        </p:nvSpPr>
        <p:spPr>
          <a:xfrm>
            <a:off x="221197" y="395174"/>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oboto"/>
              <a:buNone/>
              <a:defRPr sz="2700" b="1" i="0" u="none" strike="noStrike" cap="none">
                <a:solidFill>
                  <a:schemeClr val="dk2"/>
                </a:solidFill>
                <a:latin typeface="Roboto"/>
                <a:ea typeface="Roboto"/>
                <a:cs typeface="Roboto"/>
                <a:sym typeface="Roboto"/>
              </a:defRPr>
            </a:lvl1pPr>
            <a:lvl2pPr marR="0" lvl="1" algn="l" rtl="0">
              <a:lnSpc>
                <a:spcPct val="100000"/>
              </a:lnSpc>
              <a:spcBef>
                <a:spcPts val="0"/>
              </a:spcBef>
              <a:spcAft>
                <a:spcPts val="0"/>
              </a:spcAft>
              <a:buClr>
                <a:schemeClr val="dk2"/>
              </a:buClr>
              <a:buSzPts val="3000"/>
              <a:buFont typeface="Roboto"/>
              <a:buNone/>
              <a:defRPr sz="2700" b="1" i="0" u="none" strike="noStrike" cap="none">
                <a:solidFill>
                  <a:schemeClr val="dk2"/>
                </a:solidFill>
                <a:latin typeface="Roboto"/>
                <a:ea typeface="Roboto"/>
                <a:cs typeface="Roboto"/>
                <a:sym typeface="Roboto"/>
              </a:defRPr>
            </a:lvl2pPr>
            <a:lvl3pPr marR="0" lvl="2" algn="l" rtl="0">
              <a:lnSpc>
                <a:spcPct val="100000"/>
              </a:lnSpc>
              <a:spcBef>
                <a:spcPts val="0"/>
              </a:spcBef>
              <a:spcAft>
                <a:spcPts val="0"/>
              </a:spcAft>
              <a:buClr>
                <a:schemeClr val="dk2"/>
              </a:buClr>
              <a:buSzPts val="3000"/>
              <a:buFont typeface="Roboto"/>
              <a:buNone/>
              <a:defRPr sz="2700" b="1" i="0" u="none" strike="noStrike" cap="none">
                <a:solidFill>
                  <a:schemeClr val="dk2"/>
                </a:solidFill>
                <a:latin typeface="Roboto"/>
                <a:ea typeface="Roboto"/>
                <a:cs typeface="Roboto"/>
                <a:sym typeface="Roboto"/>
              </a:defRPr>
            </a:lvl3pPr>
            <a:lvl4pPr marR="0" lvl="3" algn="l" rtl="0">
              <a:lnSpc>
                <a:spcPct val="100000"/>
              </a:lnSpc>
              <a:spcBef>
                <a:spcPts val="0"/>
              </a:spcBef>
              <a:spcAft>
                <a:spcPts val="0"/>
              </a:spcAft>
              <a:buClr>
                <a:schemeClr val="dk2"/>
              </a:buClr>
              <a:buSzPts val="3000"/>
              <a:buFont typeface="Roboto"/>
              <a:buNone/>
              <a:defRPr sz="2700" b="1" i="0" u="none" strike="noStrike" cap="none">
                <a:solidFill>
                  <a:schemeClr val="dk2"/>
                </a:solidFill>
                <a:latin typeface="Roboto"/>
                <a:ea typeface="Roboto"/>
                <a:cs typeface="Roboto"/>
                <a:sym typeface="Roboto"/>
              </a:defRPr>
            </a:lvl4pPr>
            <a:lvl5pPr marR="0" lvl="4" algn="l" rtl="0">
              <a:lnSpc>
                <a:spcPct val="100000"/>
              </a:lnSpc>
              <a:spcBef>
                <a:spcPts val="0"/>
              </a:spcBef>
              <a:spcAft>
                <a:spcPts val="0"/>
              </a:spcAft>
              <a:buClr>
                <a:schemeClr val="dk2"/>
              </a:buClr>
              <a:buSzPts val="3000"/>
              <a:buFont typeface="Roboto"/>
              <a:buNone/>
              <a:defRPr sz="2700" b="1" i="0" u="none" strike="noStrike" cap="none">
                <a:solidFill>
                  <a:schemeClr val="dk2"/>
                </a:solidFill>
                <a:latin typeface="Roboto"/>
                <a:ea typeface="Roboto"/>
                <a:cs typeface="Roboto"/>
                <a:sym typeface="Roboto"/>
              </a:defRPr>
            </a:lvl5pPr>
            <a:lvl6pPr marR="0" lvl="5" algn="l" rtl="0">
              <a:lnSpc>
                <a:spcPct val="100000"/>
              </a:lnSpc>
              <a:spcBef>
                <a:spcPts val="0"/>
              </a:spcBef>
              <a:spcAft>
                <a:spcPts val="0"/>
              </a:spcAft>
              <a:buClr>
                <a:schemeClr val="dk2"/>
              </a:buClr>
              <a:buSzPts val="3000"/>
              <a:buFont typeface="Roboto"/>
              <a:buNone/>
              <a:defRPr sz="2700" b="1" i="0" u="none" strike="noStrike" cap="none">
                <a:solidFill>
                  <a:schemeClr val="dk2"/>
                </a:solidFill>
                <a:latin typeface="Roboto"/>
                <a:ea typeface="Roboto"/>
                <a:cs typeface="Roboto"/>
                <a:sym typeface="Roboto"/>
              </a:defRPr>
            </a:lvl6pPr>
            <a:lvl7pPr marR="0" lvl="6" algn="l" rtl="0">
              <a:lnSpc>
                <a:spcPct val="100000"/>
              </a:lnSpc>
              <a:spcBef>
                <a:spcPts val="0"/>
              </a:spcBef>
              <a:spcAft>
                <a:spcPts val="0"/>
              </a:spcAft>
              <a:buClr>
                <a:schemeClr val="dk2"/>
              </a:buClr>
              <a:buSzPts val="3000"/>
              <a:buFont typeface="Roboto"/>
              <a:buNone/>
              <a:defRPr sz="2700" b="1" i="0" u="none" strike="noStrike" cap="none">
                <a:solidFill>
                  <a:schemeClr val="dk2"/>
                </a:solidFill>
                <a:latin typeface="Roboto"/>
                <a:ea typeface="Roboto"/>
                <a:cs typeface="Roboto"/>
                <a:sym typeface="Roboto"/>
              </a:defRPr>
            </a:lvl7pPr>
            <a:lvl8pPr marR="0" lvl="7" algn="l" rtl="0">
              <a:lnSpc>
                <a:spcPct val="100000"/>
              </a:lnSpc>
              <a:spcBef>
                <a:spcPts val="0"/>
              </a:spcBef>
              <a:spcAft>
                <a:spcPts val="0"/>
              </a:spcAft>
              <a:buClr>
                <a:schemeClr val="dk2"/>
              </a:buClr>
              <a:buSzPts val="3000"/>
              <a:buFont typeface="Roboto"/>
              <a:buNone/>
              <a:defRPr sz="2700" b="1" i="0" u="none" strike="noStrike" cap="none">
                <a:solidFill>
                  <a:schemeClr val="dk2"/>
                </a:solidFill>
                <a:latin typeface="Roboto"/>
                <a:ea typeface="Roboto"/>
                <a:cs typeface="Roboto"/>
                <a:sym typeface="Roboto"/>
              </a:defRPr>
            </a:lvl8pPr>
            <a:lvl9pPr marR="0" lvl="8" algn="l" rtl="0">
              <a:lnSpc>
                <a:spcPct val="100000"/>
              </a:lnSpc>
              <a:spcBef>
                <a:spcPts val="0"/>
              </a:spcBef>
              <a:spcAft>
                <a:spcPts val="0"/>
              </a:spcAft>
              <a:buClr>
                <a:schemeClr val="dk2"/>
              </a:buClr>
              <a:buSzPts val="3000"/>
              <a:buFont typeface="Roboto"/>
              <a:buNone/>
              <a:defRPr sz="2700" b="1" i="0" u="none" strike="noStrike" cap="none">
                <a:solidFill>
                  <a:schemeClr val="dk2"/>
                </a:solidFill>
                <a:latin typeface="Roboto"/>
                <a:ea typeface="Roboto"/>
                <a:cs typeface="Roboto"/>
                <a:sym typeface="Roboto"/>
              </a:defRPr>
            </a:lvl9pPr>
          </a:lstStyle>
          <a:p>
            <a:pPr marL="457200" indent="-457200">
              <a:buFont typeface="Arial" panose="020B0604020202020204" pitchFamily="34" charset="0"/>
              <a:buChar char="•"/>
            </a:pPr>
            <a:r>
              <a:rPr lang="en-US" dirty="0">
                <a:solidFill>
                  <a:schemeClr val="accent2"/>
                </a:solidFill>
              </a:rPr>
              <a:t>Chatbot questions</a:t>
            </a:r>
          </a:p>
        </p:txBody>
      </p:sp>
    </p:spTree>
    <p:extLst>
      <p:ext uri="{BB962C8B-B14F-4D97-AF65-F5344CB8AC3E}">
        <p14:creationId xmlns:p14="http://schemas.microsoft.com/office/powerpoint/2010/main" val="901436731"/>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3"/>
                                        </p:tgtEl>
                                        <p:attrNameLst>
                                          <p:attrName>style.visibility</p:attrName>
                                        </p:attrNameLst>
                                      </p:cBhvr>
                                      <p:to>
                                        <p:strVal val="visible"/>
                                      </p:to>
                                    </p:set>
                                    <p:animEffect transition="in" filter="wipe(down)">
                                      <p:cBhvr>
                                        <p:cTn id="7" dur="500"/>
                                        <p:tgtEl>
                                          <p:spTgt spid="21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14"/>
                                        </p:tgtEl>
                                        <p:attrNameLst>
                                          <p:attrName>style.visibility</p:attrName>
                                        </p:attrNameLst>
                                      </p:cBhvr>
                                      <p:to>
                                        <p:strVal val="visible"/>
                                      </p:to>
                                    </p:set>
                                    <p:animEffect transition="in" filter="wipe(down)">
                                      <p:cBhvr>
                                        <p:cTn id="10" dur="500"/>
                                        <p:tgtEl>
                                          <p:spTgt spid="2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15"/>
                                        </p:tgtEl>
                                        <p:attrNameLst>
                                          <p:attrName>style.visibility</p:attrName>
                                        </p:attrNameLst>
                                      </p:cBhvr>
                                      <p:to>
                                        <p:strVal val="visible"/>
                                      </p:to>
                                    </p:set>
                                    <p:animEffect transition="in" filter="wipe(down)">
                                      <p:cBhvr>
                                        <p:cTn id="13" dur="500"/>
                                        <p:tgtEl>
                                          <p:spTgt spid="21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16"/>
                                        </p:tgtEl>
                                        <p:attrNameLst>
                                          <p:attrName>style.visibility</p:attrName>
                                        </p:attrNameLst>
                                      </p:cBhvr>
                                      <p:to>
                                        <p:strVal val="visible"/>
                                      </p:to>
                                    </p:set>
                                    <p:animEffect transition="in" filter="wipe(down)">
                                      <p:cBhvr>
                                        <p:cTn id="16" dur="500"/>
                                        <p:tgtEl>
                                          <p:spTgt spid="216"/>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17"/>
                                        </p:tgtEl>
                                        <p:attrNameLst>
                                          <p:attrName>style.visibility</p:attrName>
                                        </p:attrNameLst>
                                      </p:cBhvr>
                                      <p:to>
                                        <p:strVal val="visible"/>
                                      </p:to>
                                    </p:set>
                                    <p:animEffect transition="in" filter="wipe(down)">
                                      <p:cBhvr>
                                        <p:cTn id="19" dur="500"/>
                                        <p:tgtEl>
                                          <p:spTgt spid="21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18"/>
                                        </p:tgtEl>
                                        <p:attrNameLst>
                                          <p:attrName>style.visibility</p:attrName>
                                        </p:attrNameLst>
                                      </p:cBhvr>
                                      <p:to>
                                        <p:strVal val="visible"/>
                                      </p:to>
                                    </p:set>
                                    <p:animEffect transition="in" filter="wipe(down)">
                                      <p:cBhvr>
                                        <p:cTn id="22" dur="500"/>
                                        <p:tgtEl>
                                          <p:spTgt spid="21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19"/>
                                        </p:tgtEl>
                                        <p:attrNameLst>
                                          <p:attrName>style.visibility</p:attrName>
                                        </p:attrNameLst>
                                      </p:cBhvr>
                                      <p:to>
                                        <p:strVal val="visible"/>
                                      </p:to>
                                    </p:set>
                                    <p:animEffect transition="in" filter="wipe(down)">
                                      <p:cBhvr>
                                        <p:cTn id="25" dur="500"/>
                                        <p:tgtEl>
                                          <p:spTgt spid="219"/>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20"/>
                                        </p:tgtEl>
                                        <p:attrNameLst>
                                          <p:attrName>style.visibility</p:attrName>
                                        </p:attrNameLst>
                                      </p:cBhvr>
                                      <p:to>
                                        <p:strVal val="visible"/>
                                      </p:to>
                                    </p:set>
                                    <p:animEffect transition="in" filter="wipe(down)">
                                      <p:cBhvr>
                                        <p:cTn id="28" dur="500"/>
                                        <p:tgtEl>
                                          <p:spTgt spid="220"/>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21"/>
                                        </p:tgtEl>
                                        <p:attrNameLst>
                                          <p:attrName>style.visibility</p:attrName>
                                        </p:attrNameLst>
                                      </p:cBhvr>
                                      <p:to>
                                        <p:strVal val="visible"/>
                                      </p:to>
                                    </p:set>
                                    <p:animEffect transition="in" filter="wipe(down)">
                                      <p:cBhvr>
                                        <p:cTn id="31" dur="500"/>
                                        <p:tgtEl>
                                          <p:spTgt spid="221"/>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22"/>
                                        </p:tgtEl>
                                        <p:attrNameLst>
                                          <p:attrName>style.visibility</p:attrName>
                                        </p:attrNameLst>
                                      </p:cBhvr>
                                      <p:to>
                                        <p:strVal val="visible"/>
                                      </p:to>
                                    </p:set>
                                    <p:animEffect transition="in" filter="wipe(down)">
                                      <p:cBhvr>
                                        <p:cTn id="34" dur="500"/>
                                        <p:tgtEl>
                                          <p:spTgt spid="222"/>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223"/>
                                        </p:tgtEl>
                                        <p:attrNameLst>
                                          <p:attrName>style.visibility</p:attrName>
                                        </p:attrNameLst>
                                      </p:cBhvr>
                                      <p:to>
                                        <p:strVal val="visible"/>
                                      </p:to>
                                    </p:set>
                                    <p:animEffect transition="in" filter="wipe(down)">
                                      <p:cBhvr>
                                        <p:cTn id="37" dur="500"/>
                                        <p:tgtEl>
                                          <p:spTgt spid="223"/>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224"/>
                                        </p:tgtEl>
                                        <p:attrNameLst>
                                          <p:attrName>style.visibility</p:attrName>
                                        </p:attrNameLst>
                                      </p:cBhvr>
                                      <p:to>
                                        <p:strVal val="visible"/>
                                      </p:to>
                                    </p:set>
                                    <p:animEffect transition="in" filter="wipe(down)">
                                      <p:cBhvr>
                                        <p:cTn id="40" dur="500"/>
                                        <p:tgtEl>
                                          <p:spTgt spid="224"/>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225"/>
                                        </p:tgtEl>
                                        <p:attrNameLst>
                                          <p:attrName>style.visibility</p:attrName>
                                        </p:attrNameLst>
                                      </p:cBhvr>
                                      <p:to>
                                        <p:strVal val="visible"/>
                                      </p:to>
                                    </p:set>
                                    <p:animEffect transition="in" filter="wipe(down)">
                                      <p:cBhvr>
                                        <p:cTn id="43" dur="500"/>
                                        <p:tgtEl>
                                          <p:spTgt spid="225"/>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26"/>
                                        </p:tgtEl>
                                        <p:attrNameLst>
                                          <p:attrName>style.visibility</p:attrName>
                                        </p:attrNameLst>
                                      </p:cBhvr>
                                      <p:to>
                                        <p:strVal val="visible"/>
                                      </p:to>
                                    </p:set>
                                    <p:animEffect transition="in" filter="wipe(down)">
                                      <p:cBhvr>
                                        <p:cTn id="46" dur="500"/>
                                        <p:tgtEl>
                                          <p:spTgt spid="226"/>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27"/>
                                        </p:tgtEl>
                                        <p:attrNameLst>
                                          <p:attrName>style.visibility</p:attrName>
                                        </p:attrNameLst>
                                      </p:cBhvr>
                                      <p:to>
                                        <p:strVal val="visible"/>
                                      </p:to>
                                    </p:set>
                                    <p:animEffect transition="in" filter="wipe(down)">
                                      <p:cBhvr>
                                        <p:cTn id="49" dur="500"/>
                                        <p:tgtEl>
                                          <p:spTgt spid="22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28"/>
                                        </p:tgtEl>
                                        <p:attrNameLst>
                                          <p:attrName>style.visibility</p:attrName>
                                        </p:attrNameLst>
                                      </p:cBhvr>
                                      <p:to>
                                        <p:strVal val="visible"/>
                                      </p:to>
                                    </p:set>
                                    <p:animEffect transition="in" filter="wipe(down)">
                                      <p:cBhvr>
                                        <p:cTn id="52" dur="500"/>
                                        <p:tgtEl>
                                          <p:spTgt spid="228"/>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29"/>
                                        </p:tgtEl>
                                        <p:attrNameLst>
                                          <p:attrName>style.visibility</p:attrName>
                                        </p:attrNameLst>
                                      </p:cBhvr>
                                      <p:to>
                                        <p:strVal val="visible"/>
                                      </p:to>
                                    </p:set>
                                    <p:animEffect transition="in" filter="wipe(down)">
                                      <p:cBhvr>
                                        <p:cTn id="55" dur="500"/>
                                        <p:tgtEl>
                                          <p:spTgt spid="229"/>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230"/>
                                        </p:tgtEl>
                                        <p:attrNameLst>
                                          <p:attrName>style.visibility</p:attrName>
                                        </p:attrNameLst>
                                      </p:cBhvr>
                                      <p:to>
                                        <p:strVal val="visible"/>
                                      </p:to>
                                    </p:set>
                                    <p:animEffect transition="in" filter="wipe(down)">
                                      <p:cBhvr>
                                        <p:cTn id="58" dur="500"/>
                                        <p:tgtEl>
                                          <p:spTgt spid="230"/>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231"/>
                                        </p:tgtEl>
                                        <p:attrNameLst>
                                          <p:attrName>style.visibility</p:attrName>
                                        </p:attrNameLst>
                                      </p:cBhvr>
                                      <p:to>
                                        <p:strVal val="visible"/>
                                      </p:to>
                                    </p:set>
                                    <p:animEffect transition="in" filter="wipe(down)">
                                      <p:cBhvr>
                                        <p:cTn id="61" dur="500"/>
                                        <p:tgtEl>
                                          <p:spTgt spid="231"/>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232"/>
                                        </p:tgtEl>
                                        <p:attrNameLst>
                                          <p:attrName>style.visibility</p:attrName>
                                        </p:attrNameLst>
                                      </p:cBhvr>
                                      <p:to>
                                        <p:strVal val="visible"/>
                                      </p:to>
                                    </p:set>
                                    <p:animEffect transition="in" filter="wipe(down)">
                                      <p:cBhvr>
                                        <p:cTn id="64" dur="500"/>
                                        <p:tgtEl>
                                          <p:spTgt spid="232"/>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233"/>
                                        </p:tgtEl>
                                        <p:attrNameLst>
                                          <p:attrName>style.visibility</p:attrName>
                                        </p:attrNameLst>
                                      </p:cBhvr>
                                      <p:to>
                                        <p:strVal val="visible"/>
                                      </p:to>
                                    </p:set>
                                    <p:animEffect transition="in" filter="wipe(down)">
                                      <p:cBhvr>
                                        <p:cTn id="67" dur="500"/>
                                        <p:tgtEl>
                                          <p:spTgt spid="233"/>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234"/>
                                        </p:tgtEl>
                                        <p:attrNameLst>
                                          <p:attrName>style.visibility</p:attrName>
                                        </p:attrNameLst>
                                      </p:cBhvr>
                                      <p:to>
                                        <p:strVal val="visible"/>
                                      </p:to>
                                    </p:set>
                                    <p:animEffect transition="in" filter="wipe(down)">
                                      <p:cBhvr>
                                        <p:cTn id="70" dur="500"/>
                                        <p:tgtEl>
                                          <p:spTgt spid="234"/>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235"/>
                                        </p:tgtEl>
                                        <p:attrNameLst>
                                          <p:attrName>style.visibility</p:attrName>
                                        </p:attrNameLst>
                                      </p:cBhvr>
                                      <p:to>
                                        <p:strVal val="visible"/>
                                      </p:to>
                                    </p:set>
                                    <p:animEffect transition="in" filter="wipe(down)">
                                      <p:cBhvr>
                                        <p:cTn id="73" dur="500"/>
                                        <p:tgtEl>
                                          <p:spTgt spid="235"/>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236"/>
                                        </p:tgtEl>
                                        <p:attrNameLst>
                                          <p:attrName>style.visibility</p:attrName>
                                        </p:attrNameLst>
                                      </p:cBhvr>
                                      <p:to>
                                        <p:strVal val="visible"/>
                                      </p:to>
                                    </p:set>
                                    <p:animEffect transition="in" filter="wipe(down)">
                                      <p:cBhvr>
                                        <p:cTn id="76" dur="500"/>
                                        <p:tgtEl>
                                          <p:spTgt spid="236"/>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237"/>
                                        </p:tgtEl>
                                        <p:attrNameLst>
                                          <p:attrName>style.visibility</p:attrName>
                                        </p:attrNameLst>
                                      </p:cBhvr>
                                      <p:to>
                                        <p:strVal val="visible"/>
                                      </p:to>
                                    </p:set>
                                    <p:animEffect transition="in" filter="wipe(down)">
                                      <p:cBhvr>
                                        <p:cTn id="79" dur="500"/>
                                        <p:tgtEl>
                                          <p:spTgt spid="237"/>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238"/>
                                        </p:tgtEl>
                                        <p:attrNameLst>
                                          <p:attrName>style.visibility</p:attrName>
                                        </p:attrNameLst>
                                      </p:cBhvr>
                                      <p:to>
                                        <p:strVal val="visible"/>
                                      </p:to>
                                    </p:set>
                                    <p:animEffect transition="in" filter="wipe(down)">
                                      <p:cBhvr>
                                        <p:cTn id="82" dur="500"/>
                                        <p:tgtEl>
                                          <p:spTgt spid="238"/>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239"/>
                                        </p:tgtEl>
                                        <p:attrNameLst>
                                          <p:attrName>style.visibility</p:attrName>
                                        </p:attrNameLst>
                                      </p:cBhvr>
                                      <p:to>
                                        <p:strVal val="visible"/>
                                      </p:to>
                                    </p:set>
                                    <p:animEffect transition="in" filter="wipe(down)">
                                      <p:cBhvr>
                                        <p:cTn id="85" dur="500"/>
                                        <p:tgtEl>
                                          <p:spTgt spid="239"/>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240"/>
                                        </p:tgtEl>
                                        <p:attrNameLst>
                                          <p:attrName>style.visibility</p:attrName>
                                        </p:attrNameLst>
                                      </p:cBhvr>
                                      <p:to>
                                        <p:strVal val="visible"/>
                                      </p:to>
                                    </p:set>
                                    <p:animEffect transition="in" filter="wipe(down)">
                                      <p:cBhvr>
                                        <p:cTn id="88" dur="500"/>
                                        <p:tgtEl>
                                          <p:spTgt spid="240"/>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241"/>
                                        </p:tgtEl>
                                        <p:attrNameLst>
                                          <p:attrName>style.visibility</p:attrName>
                                        </p:attrNameLst>
                                      </p:cBhvr>
                                      <p:to>
                                        <p:strVal val="visible"/>
                                      </p:to>
                                    </p:set>
                                    <p:animEffect transition="in" filter="wipe(down)">
                                      <p:cBhvr>
                                        <p:cTn id="91" dur="500"/>
                                        <p:tgtEl>
                                          <p:spTgt spid="241"/>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242"/>
                                        </p:tgtEl>
                                        <p:attrNameLst>
                                          <p:attrName>style.visibility</p:attrName>
                                        </p:attrNameLst>
                                      </p:cBhvr>
                                      <p:to>
                                        <p:strVal val="visible"/>
                                      </p:to>
                                    </p:set>
                                    <p:animEffect transition="in" filter="wipe(down)">
                                      <p:cBhvr>
                                        <p:cTn id="94" dur="500"/>
                                        <p:tgtEl>
                                          <p:spTgt spid="242"/>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243"/>
                                        </p:tgtEl>
                                        <p:attrNameLst>
                                          <p:attrName>style.visibility</p:attrName>
                                        </p:attrNameLst>
                                      </p:cBhvr>
                                      <p:to>
                                        <p:strVal val="visible"/>
                                      </p:to>
                                    </p:set>
                                    <p:animEffect transition="in" filter="wipe(down)">
                                      <p:cBhvr>
                                        <p:cTn id="97" dur="500"/>
                                        <p:tgtEl>
                                          <p:spTgt spid="243"/>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244"/>
                                        </p:tgtEl>
                                        <p:attrNameLst>
                                          <p:attrName>style.visibility</p:attrName>
                                        </p:attrNameLst>
                                      </p:cBhvr>
                                      <p:to>
                                        <p:strVal val="visible"/>
                                      </p:to>
                                    </p:set>
                                    <p:animEffect transition="in" filter="wipe(down)">
                                      <p:cBhvr>
                                        <p:cTn id="100" dur="500"/>
                                        <p:tgtEl>
                                          <p:spTgt spid="244"/>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245"/>
                                        </p:tgtEl>
                                        <p:attrNameLst>
                                          <p:attrName>style.visibility</p:attrName>
                                        </p:attrNameLst>
                                      </p:cBhvr>
                                      <p:to>
                                        <p:strVal val="visible"/>
                                      </p:to>
                                    </p:set>
                                    <p:animEffect transition="in" filter="wipe(down)">
                                      <p:cBhvr>
                                        <p:cTn id="103" dur="500"/>
                                        <p:tgtEl>
                                          <p:spTgt spid="245"/>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246"/>
                                        </p:tgtEl>
                                        <p:attrNameLst>
                                          <p:attrName>style.visibility</p:attrName>
                                        </p:attrNameLst>
                                      </p:cBhvr>
                                      <p:to>
                                        <p:strVal val="visible"/>
                                      </p:to>
                                    </p:set>
                                    <p:animEffect transition="in" filter="wipe(down)">
                                      <p:cBhvr>
                                        <p:cTn id="106" dur="500"/>
                                        <p:tgtEl>
                                          <p:spTgt spid="246"/>
                                        </p:tgtEl>
                                      </p:cBhvr>
                                    </p:animEffect>
                                  </p:childTnLst>
                                </p:cTn>
                              </p:par>
                              <p:par>
                                <p:cTn id="107" presetID="22" presetClass="entr" presetSubtype="4" fill="hold" grpId="0" nodeType="withEffect">
                                  <p:stCondLst>
                                    <p:cond delay="0"/>
                                  </p:stCondLst>
                                  <p:childTnLst>
                                    <p:set>
                                      <p:cBhvr>
                                        <p:cTn id="108" dur="1" fill="hold">
                                          <p:stCondLst>
                                            <p:cond delay="0"/>
                                          </p:stCondLst>
                                        </p:cTn>
                                        <p:tgtEl>
                                          <p:spTgt spid="247"/>
                                        </p:tgtEl>
                                        <p:attrNameLst>
                                          <p:attrName>style.visibility</p:attrName>
                                        </p:attrNameLst>
                                      </p:cBhvr>
                                      <p:to>
                                        <p:strVal val="visible"/>
                                      </p:to>
                                    </p:set>
                                    <p:animEffect transition="in" filter="wipe(down)">
                                      <p:cBhvr>
                                        <p:cTn id="109" dur="500"/>
                                        <p:tgtEl>
                                          <p:spTgt spid="247"/>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248"/>
                                        </p:tgtEl>
                                        <p:attrNameLst>
                                          <p:attrName>style.visibility</p:attrName>
                                        </p:attrNameLst>
                                      </p:cBhvr>
                                      <p:to>
                                        <p:strVal val="visible"/>
                                      </p:to>
                                    </p:set>
                                    <p:animEffect transition="in" filter="wipe(down)">
                                      <p:cBhvr>
                                        <p:cTn id="112" dur="500"/>
                                        <p:tgtEl>
                                          <p:spTgt spid="248"/>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249"/>
                                        </p:tgtEl>
                                        <p:attrNameLst>
                                          <p:attrName>style.visibility</p:attrName>
                                        </p:attrNameLst>
                                      </p:cBhvr>
                                      <p:to>
                                        <p:strVal val="visible"/>
                                      </p:to>
                                    </p:set>
                                    <p:animEffect transition="in" filter="wipe(down)">
                                      <p:cBhvr>
                                        <p:cTn id="115" dur="500"/>
                                        <p:tgtEl>
                                          <p:spTgt spid="249"/>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250"/>
                                        </p:tgtEl>
                                        <p:attrNameLst>
                                          <p:attrName>style.visibility</p:attrName>
                                        </p:attrNameLst>
                                      </p:cBhvr>
                                      <p:to>
                                        <p:strVal val="visible"/>
                                      </p:to>
                                    </p:set>
                                    <p:animEffect transition="in" filter="wipe(down)">
                                      <p:cBhvr>
                                        <p:cTn id="118" dur="500"/>
                                        <p:tgtEl>
                                          <p:spTgt spid="250"/>
                                        </p:tgtEl>
                                      </p:cBhvr>
                                    </p:animEffect>
                                  </p:childTnLst>
                                </p:cTn>
                              </p:par>
                              <p:par>
                                <p:cTn id="119" presetID="22" presetClass="entr" presetSubtype="4" fill="hold" grpId="0" nodeType="withEffect">
                                  <p:stCondLst>
                                    <p:cond delay="0"/>
                                  </p:stCondLst>
                                  <p:childTnLst>
                                    <p:set>
                                      <p:cBhvr>
                                        <p:cTn id="120" dur="1" fill="hold">
                                          <p:stCondLst>
                                            <p:cond delay="0"/>
                                          </p:stCondLst>
                                        </p:cTn>
                                        <p:tgtEl>
                                          <p:spTgt spid="251"/>
                                        </p:tgtEl>
                                        <p:attrNameLst>
                                          <p:attrName>style.visibility</p:attrName>
                                        </p:attrNameLst>
                                      </p:cBhvr>
                                      <p:to>
                                        <p:strVal val="visible"/>
                                      </p:to>
                                    </p:set>
                                    <p:animEffect transition="in" filter="wipe(down)">
                                      <p:cBhvr>
                                        <p:cTn id="121" dur="500"/>
                                        <p:tgtEl>
                                          <p:spTgt spid="251"/>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252"/>
                                        </p:tgtEl>
                                        <p:attrNameLst>
                                          <p:attrName>style.visibility</p:attrName>
                                        </p:attrNameLst>
                                      </p:cBhvr>
                                      <p:to>
                                        <p:strVal val="visible"/>
                                      </p:to>
                                    </p:set>
                                    <p:animEffect transition="in" filter="wipe(down)">
                                      <p:cBhvr>
                                        <p:cTn id="124" dur="500"/>
                                        <p:tgtEl>
                                          <p:spTgt spid="252"/>
                                        </p:tgtEl>
                                      </p:cBhvr>
                                    </p:animEffect>
                                  </p:childTnLst>
                                </p:cTn>
                              </p:par>
                              <p:par>
                                <p:cTn id="125" presetID="22" presetClass="entr" presetSubtype="4" fill="hold" grpId="0" nodeType="withEffect">
                                  <p:stCondLst>
                                    <p:cond delay="0"/>
                                  </p:stCondLst>
                                  <p:childTnLst>
                                    <p:set>
                                      <p:cBhvr>
                                        <p:cTn id="126" dur="1" fill="hold">
                                          <p:stCondLst>
                                            <p:cond delay="0"/>
                                          </p:stCondLst>
                                        </p:cTn>
                                        <p:tgtEl>
                                          <p:spTgt spid="253"/>
                                        </p:tgtEl>
                                        <p:attrNameLst>
                                          <p:attrName>style.visibility</p:attrName>
                                        </p:attrNameLst>
                                      </p:cBhvr>
                                      <p:to>
                                        <p:strVal val="visible"/>
                                      </p:to>
                                    </p:set>
                                    <p:animEffect transition="in" filter="wipe(down)">
                                      <p:cBhvr>
                                        <p:cTn id="127" dur="500"/>
                                        <p:tgtEl>
                                          <p:spTgt spid="253"/>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254"/>
                                        </p:tgtEl>
                                        <p:attrNameLst>
                                          <p:attrName>style.visibility</p:attrName>
                                        </p:attrNameLst>
                                      </p:cBhvr>
                                      <p:to>
                                        <p:strVal val="visible"/>
                                      </p:to>
                                    </p:set>
                                    <p:animEffect transition="in" filter="wipe(down)">
                                      <p:cBhvr>
                                        <p:cTn id="130" dur="500"/>
                                        <p:tgtEl>
                                          <p:spTgt spid="254"/>
                                        </p:tgtEl>
                                      </p:cBhvr>
                                    </p:animEffect>
                                  </p:childTnLst>
                                </p:cTn>
                              </p:par>
                              <p:par>
                                <p:cTn id="131" presetID="22" presetClass="entr" presetSubtype="4" fill="hold" grpId="0" nodeType="withEffect">
                                  <p:stCondLst>
                                    <p:cond delay="0"/>
                                  </p:stCondLst>
                                  <p:childTnLst>
                                    <p:set>
                                      <p:cBhvr>
                                        <p:cTn id="132" dur="1" fill="hold">
                                          <p:stCondLst>
                                            <p:cond delay="0"/>
                                          </p:stCondLst>
                                        </p:cTn>
                                        <p:tgtEl>
                                          <p:spTgt spid="255"/>
                                        </p:tgtEl>
                                        <p:attrNameLst>
                                          <p:attrName>style.visibility</p:attrName>
                                        </p:attrNameLst>
                                      </p:cBhvr>
                                      <p:to>
                                        <p:strVal val="visible"/>
                                      </p:to>
                                    </p:set>
                                    <p:animEffect transition="in" filter="wipe(down)">
                                      <p:cBhvr>
                                        <p:cTn id="133" dur="500"/>
                                        <p:tgtEl>
                                          <p:spTgt spid="255"/>
                                        </p:tgtEl>
                                      </p:cBhvr>
                                    </p:animEffect>
                                  </p:childTnLst>
                                </p:cTn>
                              </p:par>
                              <p:par>
                                <p:cTn id="134" presetID="22" presetClass="entr" presetSubtype="4" fill="hold" grpId="0" nodeType="withEffect">
                                  <p:stCondLst>
                                    <p:cond delay="0"/>
                                  </p:stCondLst>
                                  <p:childTnLst>
                                    <p:set>
                                      <p:cBhvr>
                                        <p:cTn id="135" dur="1" fill="hold">
                                          <p:stCondLst>
                                            <p:cond delay="0"/>
                                          </p:stCondLst>
                                        </p:cTn>
                                        <p:tgtEl>
                                          <p:spTgt spid="256"/>
                                        </p:tgtEl>
                                        <p:attrNameLst>
                                          <p:attrName>style.visibility</p:attrName>
                                        </p:attrNameLst>
                                      </p:cBhvr>
                                      <p:to>
                                        <p:strVal val="visible"/>
                                      </p:to>
                                    </p:set>
                                    <p:animEffect transition="in" filter="wipe(down)">
                                      <p:cBhvr>
                                        <p:cTn id="136" dur="500"/>
                                        <p:tgtEl>
                                          <p:spTgt spid="256"/>
                                        </p:tgtEl>
                                      </p:cBhvr>
                                    </p:animEffect>
                                  </p:childTnLst>
                                </p:cTn>
                              </p:par>
                              <p:par>
                                <p:cTn id="137" presetID="22" presetClass="entr" presetSubtype="4" fill="hold" grpId="0" nodeType="withEffect">
                                  <p:stCondLst>
                                    <p:cond delay="0"/>
                                  </p:stCondLst>
                                  <p:childTnLst>
                                    <p:set>
                                      <p:cBhvr>
                                        <p:cTn id="138" dur="1" fill="hold">
                                          <p:stCondLst>
                                            <p:cond delay="0"/>
                                          </p:stCondLst>
                                        </p:cTn>
                                        <p:tgtEl>
                                          <p:spTgt spid="257"/>
                                        </p:tgtEl>
                                        <p:attrNameLst>
                                          <p:attrName>style.visibility</p:attrName>
                                        </p:attrNameLst>
                                      </p:cBhvr>
                                      <p:to>
                                        <p:strVal val="visible"/>
                                      </p:to>
                                    </p:set>
                                    <p:animEffect transition="in" filter="wipe(down)">
                                      <p:cBhvr>
                                        <p:cTn id="139" dur="500"/>
                                        <p:tgtEl>
                                          <p:spTgt spid="257"/>
                                        </p:tgtEl>
                                      </p:cBhvr>
                                    </p:animEffect>
                                  </p:childTnLst>
                                </p:cTn>
                              </p:par>
                              <p:par>
                                <p:cTn id="140" presetID="22" presetClass="entr" presetSubtype="4" fill="hold" grpId="0" nodeType="withEffect">
                                  <p:stCondLst>
                                    <p:cond delay="0"/>
                                  </p:stCondLst>
                                  <p:childTnLst>
                                    <p:set>
                                      <p:cBhvr>
                                        <p:cTn id="141" dur="1" fill="hold">
                                          <p:stCondLst>
                                            <p:cond delay="0"/>
                                          </p:stCondLst>
                                        </p:cTn>
                                        <p:tgtEl>
                                          <p:spTgt spid="258"/>
                                        </p:tgtEl>
                                        <p:attrNameLst>
                                          <p:attrName>style.visibility</p:attrName>
                                        </p:attrNameLst>
                                      </p:cBhvr>
                                      <p:to>
                                        <p:strVal val="visible"/>
                                      </p:to>
                                    </p:set>
                                    <p:animEffect transition="in" filter="wipe(down)">
                                      <p:cBhvr>
                                        <p:cTn id="142" dur="500"/>
                                        <p:tgtEl>
                                          <p:spTgt spid="258"/>
                                        </p:tgtEl>
                                      </p:cBhvr>
                                    </p:animEffect>
                                  </p:childTnLst>
                                </p:cTn>
                              </p:par>
                              <p:par>
                                <p:cTn id="143" presetID="22" presetClass="entr" presetSubtype="4" fill="hold" grpId="0" nodeType="withEffect">
                                  <p:stCondLst>
                                    <p:cond delay="0"/>
                                  </p:stCondLst>
                                  <p:childTnLst>
                                    <p:set>
                                      <p:cBhvr>
                                        <p:cTn id="144" dur="1" fill="hold">
                                          <p:stCondLst>
                                            <p:cond delay="0"/>
                                          </p:stCondLst>
                                        </p:cTn>
                                        <p:tgtEl>
                                          <p:spTgt spid="259"/>
                                        </p:tgtEl>
                                        <p:attrNameLst>
                                          <p:attrName>style.visibility</p:attrName>
                                        </p:attrNameLst>
                                      </p:cBhvr>
                                      <p:to>
                                        <p:strVal val="visible"/>
                                      </p:to>
                                    </p:set>
                                    <p:animEffect transition="in" filter="wipe(down)">
                                      <p:cBhvr>
                                        <p:cTn id="145" dur="500"/>
                                        <p:tgtEl>
                                          <p:spTgt spid="259"/>
                                        </p:tgtEl>
                                      </p:cBhvr>
                                    </p:animEffect>
                                  </p:childTnLst>
                                </p:cTn>
                              </p:par>
                              <p:par>
                                <p:cTn id="146" presetID="22" presetClass="entr" presetSubtype="4" fill="hold" grpId="0" nodeType="withEffect">
                                  <p:stCondLst>
                                    <p:cond delay="0"/>
                                  </p:stCondLst>
                                  <p:childTnLst>
                                    <p:set>
                                      <p:cBhvr>
                                        <p:cTn id="147" dur="1" fill="hold">
                                          <p:stCondLst>
                                            <p:cond delay="0"/>
                                          </p:stCondLst>
                                        </p:cTn>
                                        <p:tgtEl>
                                          <p:spTgt spid="260"/>
                                        </p:tgtEl>
                                        <p:attrNameLst>
                                          <p:attrName>style.visibility</p:attrName>
                                        </p:attrNameLst>
                                      </p:cBhvr>
                                      <p:to>
                                        <p:strVal val="visible"/>
                                      </p:to>
                                    </p:set>
                                    <p:animEffect transition="in" filter="wipe(down)">
                                      <p:cBhvr>
                                        <p:cTn id="148" dur="500"/>
                                        <p:tgtEl>
                                          <p:spTgt spid="260"/>
                                        </p:tgtEl>
                                      </p:cBhvr>
                                    </p:animEffect>
                                  </p:childTnLst>
                                </p:cTn>
                              </p:par>
                              <p:par>
                                <p:cTn id="149" presetID="22" presetClass="entr" presetSubtype="4" fill="hold" grpId="0" nodeType="withEffect">
                                  <p:stCondLst>
                                    <p:cond delay="0"/>
                                  </p:stCondLst>
                                  <p:childTnLst>
                                    <p:set>
                                      <p:cBhvr>
                                        <p:cTn id="150" dur="1" fill="hold">
                                          <p:stCondLst>
                                            <p:cond delay="0"/>
                                          </p:stCondLst>
                                        </p:cTn>
                                        <p:tgtEl>
                                          <p:spTgt spid="261"/>
                                        </p:tgtEl>
                                        <p:attrNameLst>
                                          <p:attrName>style.visibility</p:attrName>
                                        </p:attrNameLst>
                                      </p:cBhvr>
                                      <p:to>
                                        <p:strVal val="visible"/>
                                      </p:to>
                                    </p:set>
                                    <p:animEffect transition="in" filter="wipe(down)">
                                      <p:cBhvr>
                                        <p:cTn id="151" dur="500"/>
                                        <p:tgtEl>
                                          <p:spTgt spid="261"/>
                                        </p:tgtEl>
                                      </p:cBhvr>
                                    </p:animEffect>
                                  </p:childTnLst>
                                </p:cTn>
                              </p:par>
                              <p:par>
                                <p:cTn id="152" presetID="22" presetClass="entr" presetSubtype="4" fill="hold" grpId="0" nodeType="withEffect">
                                  <p:stCondLst>
                                    <p:cond delay="0"/>
                                  </p:stCondLst>
                                  <p:childTnLst>
                                    <p:set>
                                      <p:cBhvr>
                                        <p:cTn id="153" dur="1" fill="hold">
                                          <p:stCondLst>
                                            <p:cond delay="0"/>
                                          </p:stCondLst>
                                        </p:cTn>
                                        <p:tgtEl>
                                          <p:spTgt spid="262"/>
                                        </p:tgtEl>
                                        <p:attrNameLst>
                                          <p:attrName>style.visibility</p:attrName>
                                        </p:attrNameLst>
                                      </p:cBhvr>
                                      <p:to>
                                        <p:strVal val="visible"/>
                                      </p:to>
                                    </p:set>
                                    <p:animEffect transition="in" filter="wipe(down)">
                                      <p:cBhvr>
                                        <p:cTn id="154" dur="500"/>
                                        <p:tgtEl>
                                          <p:spTgt spid="262"/>
                                        </p:tgtEl>
                                      </p:cBhvr>
                                    </p:animEffect>
                                  </p:childTnLst>
                                </p:cTn>
                              </p:par>
                              <p:par>
                                <p:cTn id="155" presetID="22" presetClass="entr" presetSubtype="4" fill="hold" grpId="0" nodeType="withEffect">
                                  <p:stCondLst>
                                    <p:cond delay="0"/>
                                  </p:stCondLst>
                                  <p:childTnLst>
                                    <p:set>
                                      <p:cBhvr>
                                        <p:cTn id="156" dur="1" fill="hold">
                                          <p:stCondLst>
                                            <p:cond delay="0"/>
                                          </p:stCondLst>
                                        </p:cTn>
                                        <p:tgtEl>
                                          <p:spTgt spid="263"/>
                                        </p:tgtEl>
                                        <p:attrNameLst>
                                          <p:attrName>style.visibility</p:attrName>
                                        </p:attrNameLst>
                                      </p:cBhvr>
                                      <p:to>
                                        <p:strVal val="visible"/>
                                      </p:to>
                                    </p:set>
                                    <p:animEffect transition="in" filter="wipe(down)">
                                      <p:cBhvr>
                                        <p:cTn id="157" dur="500"/>
                                        <p:tgtEl>
                                          <p:spTgt spid="263"/>
                                        </p:tgtEl>
                                      </p:cBhvr>
                                    </p:animEffect>
                                  </p:childTnLst>
                                </p:cTn>
                              </p:par>
                              <p:par>
                                <p:cTn id="158" presetID="22" presetClass="entr" presetSubtype="4" fill="hold" grpId="0" nodeType="withEffect">
                                  <p:stCondLst>
                                    <p:cond delay="0"/>
                                  </p:stCondLst>
                                  <p:childTnLst>
                                    <p:set>
                                      <p:cBhvr>
                                        <p:cTn id="159" dur="1" fill="hold">
                                          <p:stCondLst>
                                            <p:cond delay="0"/>
                                          </p:stCondLst>
                                        </p:cTn>
                                        <p:tgtEl>
                                          <p:spTgt spid="264"/>
                                        </p:tgtEl>
                                        <p:attrNameLst>
                                          <p:attrName>style.visibility</p:attrName>
                                        </p:attrNameLst>
                                      </p:cBhvr>
                                      <p:to>
                                        <p:strVal val="visible"/>
                                      </p:to>
                                    </p:set>
                                    <p:animEffect transition="in" filter="wipe(down)">
                                      <p:cBhvr>
                                        <p:cTn id="160" dur="500"/>
                                        <p:tgtEl>
                                          <p:spTgt spid="264"/>
                                        </p:tgtEl>
                                      </p:cBhvr>
                                    </p:animEffect>
                                  </p:childTnLst>
                                </p:cTn>
                              </p:par>
                              <p:par>
                                <p:cTn id="161" presetID="22" presetClass="entr" presetSubtype="4" fill="hold" grpId="0" nodeType="withEffect">
                                  <p:stCondLst>
                                    <p:cond delay="0"/>
                                  </p:stCondLst>
                                  <p:childTnLst>
                                    <p:set>
                                      <p:cBhvr>
                                        <p:cTn id="162" dur="1" fill="hold">
                                          <p:stCondLst>
                                            <p:cond delay="0"/>
                                          </p:stCondLst>
                                        </p:cTn>
                                        <p:tgtEl>
                                          <p:spTgt spid="265"/>
                                        </p:tgtEl>
                                        <p:attrNameLst>
                                          <p:attrName>style.visibility</p:attrName>
                                        </p:attrNameLst>
                                      </p:cBhvr>
                                      <p:to>
                                        <p:strVal val="visible"/>
                                      </p:to>
                                    </p:set>
                                    <p:animEffect transition="in" filter="wipe(down)">
                                      <p:cBhvr>
                                        <p:cTn id="163" dur="500"/>
                                        <p:tgtEl>
                                          <p:spTgt spid="265"/>
                                        </p:tgtEl>
                                      </p:cBhvr>
                                    </p:animEffect>
                                  </p:childTnLst>
                                </p:cTn>
                              </p:par>
                              <p:par>
                                <p:cTn id="164" presetID="22" presetClass="entr" presetSubtype="4" fill="hold" grpId="0" nodeType="withEffect">
                                  <p:stCondLst>
                                    <p:cond delay="0"/>
                                  </p:stCondLst>
                                  <p:childTnLst>
                                    <p:set>
                                      <p:cBhvr>
                                        <p:cTn id="165" dur="1" fill="hold">
                                          <p:stCondLst>
                                            <p:cond delay="0"/>
                                          </p:stCondLst>
                                        </p:cTn>
                                        <p:tgtEl>
                                          <p:spTgt spid="266"/>
                                        </p:tgtEl>
                                        <p:attrNameLst>
                                          <p:attrName>style.visibility</p:attrName>
                                        </p:attrNameLst>
                                      </p:cBhvr>
                                      <p:to>
                                        <p:strVal val="visible"/>
                                      </p:to>
                                    </p:set>
                                    <p:animEffect transition="in" filter="wipe(down)">
                                      <p:cBhvr>
                                        <p:cTn id="166" dur="500"/>
                                        <p:tgtEl>
                                          <p:spTgt spid="266"/>
                                        </p:tgtEl>
                                      </p:cBhvr>
                                    </p:animEffect>
                                  </p:childTnLst>
                                </p:cTn>
                              </p:par>
                              <p:par>
                                <p:cTn id="167" presetID="22" presetClass="entr" presetSubtype="4" fill="hold" grpId="0" nodeType="withEffect">
                                  <p:stCondLst>
                                    <p:cond delay="0"/>
                                  </p:stCondLst>
                                  <p:childTnLst>
                                    <p:set>
                                      <p:cBhvr>
                                        <p:cTn id="168" dur="1" fill="hold">
                                          <p:stCondLst>
                                            <p:cond delay="0"/>
                                          </p:stCondLst>
                                        </p:cTn>
                                        <p:tgtEl>
                                          <p:spTgt spid="267"/>
                                        </p:tgtEl>
                                        <p:attrNameLst>
                                          <p:attrName>style.visibility</p:attrName>
                                        </p:attrNameLst>
                                      </p:cBhvr>
                                      <p:to>
                                        <p:strVal val="visible"/>
                                      </p:to>
                                    </p:set>
                                    <p:animEffect transition="in" filter="wipe(down)">
                                      <p:cBhvr>
                                        <p:cTn id="169" dur="500"/>
                                        <p:tgtEl>
                                          <p:spTgt spid="267"/>
                                        </p:tgtEl>
                                      </p:cBhvr>
                                    </p:animEffect>
                                  </p:childTnLst>
                                </p:cTn>
                              </p:par>
                              <p:par>
                                <p:cTn id="170" presetID="22" presetClass="entr" presetSubtype="4" fill="hold" grpId="0" nodeType="withEffect">
                                  <p:stCondLst>
                                    <p:cond delay="0"/>
                                  </p:stCondLst>
                                  <p:childTnLst>
                                    <p:set>
                                      <p:cBhvr>
                                        <p:cTn id="171" dur="1" fill="hold">
                                          <p:stCondLst>
                                            <p:cond delay="0"/>
                                          </p:stCondLst>
                                        </p:cTn>
                                        <p:tgtEl>
                                          <p:spTgt spid="268"/>
                                        </p:tgtEl>
                                        <p:attrNameLst>
                                          <p:attrName>style.visibility</p:attrName>
                                        </p:attrNameLst>
                                      </p:cBhvr>
                                      <p:to>
                                        <p:strVal val="visible"/>
                                      </p:to>
                                    </p:set>
                                    <p:animEffect transition="in" filter="wipe(down)">
                                      <p:cBhvr>
                                        <p:cTn id="172" dur="500"/>
                                        <p:tgtEl>
                                          <p:spTgt spid="268"/>
                                        </p:tgtEl>
                                      </p:cBhvr>
                                    </p:animEffect>
                                  </p:childTnLst>
                                </p:cTn>
                              </p:par>
                              <p:par>
                                <p:cTn id="173" presetID="22" presetClass="entr" presetSubtype="4" fill="hold" grpId="0" nodeType="withEffect">
                                  <p:stCondLst>
                                    <p:cond delay="0"/>
                                  </p:stCondLst>
                                  <p:childTnLst>
                                    <p:set>
                                      <p:cBhvr>
                                        <p:cTn id="174" dur="1" fill="hold">
                                          <p:stCondLst>
                                            <p:cond delay="0"/>
                                          </p:stCondLst>
                                        </p:cTn>
                                        <p:tgtEl>
                                          <p:spTgt spid="269"/>
                                        </p:tgtEl>
                                        <p:attrNameLst>
                                          <p:attrName>style.visibility</p:attrName>
                                        </p:attrNameLst>
                                      </p:cBhvr>
                                      <p:to>
                                        <p:strVal val="visible"/>
                                      </p:to>
                                    </p:set>
                                    <p:animEffect transition="in" filter="wipe(down)">
                                      <p:cBhvr>
                                        <p:cTn id="175" dur="500"/>
                                        <p:tgtEl>
                                          <p:spTgt spid="269"/>
                                        </p:tgtEl>
                                      </p:cBhvr>
                                    </p:animEffect>
                                  </p:childTnLst>
                                </p:cTn>
                              </p:par>
                              <p:par>
                                <p:cTn id="176" presetID="22" presetClass="entr" presetSubtype="4" fill="hold" grpId="0" nodeType="withEffect">
                                  <p:stCondLst>
                                    <p:cond delay="0"/>
                                  </p:stCondLst>
                                  <p:childTnLst>
                                    <p:set>
                                      <p:cBhvr>
                                        <p:cTn id="177" dur="1" fill="hold">
                                          <p:stCondLst>
                                            <p:cond delay="0"/>
                                          </p:stCondLst>
                                        </p:cTn>
                                        <p:tgtEl>
                                          <p:spTgt spid="270"/>
                                        </p:tgtEl>
                                        <p:attrNameLst>
                                          <p:attrName>style.visibility</p:attrName>
                                        </p:attrNameLst>
                                      </p:cBhvr>
                                      <p:to>
                                        <p:strVal val="visible"/>
                                      </p:to>
                                    </p:set>
                                    <p:animEffect transition="in" filter="wipe(down)">
                                      <p:cBhvr>
                                        <p:cTn id="178" dur="500"/>
                                        <p:tgtEl>
                                          <p:spTgt spid="270"/>
                                        </p:tgtEl>
                                      </p:cBhvr>
                                    </p:animEffect>
                                  </p:childTnLst>
                                </p:cTn>
                              </p:par>
                              <p:par>
                                <p:cTn id="179" presetID="22" presetClass="entr" presetSubtype="4" fill="hold" grpId="0" nodeType="withEffect">
                                  <p:stCondLst>
                                    <p:cond delay="0"/>
                                  </p:stCondLst>
                                  <p:childTnLst>
                                    <p:set>
                                      <p:cBhvr>
                                        <p:cTn id="180" dur="1" fill="hold">
                                          <p:stCondLst>
                                            <p:cond delay="0"/>
                                          </p:stCondLst>
                                        </p:cTn>
                                        <p:tgtEl>
                                          <p:spTgt spid="271"/>
                                        </p:tgtEl>
                                        <p:attrNameLst>
                                          <p:attrName>style.visibility</p:attrName>
                                        </p:attrNameLst>
                                      </p:cBhvr>
                                      <p:to>
                                        <p:strVal val="visible"/>
                                      </p:to>
                                    </p:set>
                                    <p:animEffect transition="in" filter="wipe(down)">
                                      <p:cBhvr>
                                        <p:cTn id="181" dur="500"/>
                                        <p:tgtEl>
                                          <p:spTgt spid="271"/>
                                        </p:tgtEl>
                                      </p:cBhvr>
                                    </p:animEffect>
                                  </p:childTnLst>
                                </p:cTn>
                              </p:par>
                              <p:par>
                                <p:cTn id="182" presetID="22" presetClass="entr" presetSubtype="4" fill="hold" grpId="0" nodeType="withEffect">
                                  <p:stCondLst>
                                    <p:cond delay="0"/>
                                  </p:stCondLst>
                                  <p:childTnLst>
                                    <p:set>
                                      <p:cBhvr>
                                        <p:cTn id="183" dur="1" fill="hold">
                                          <p:stCondLst>
                                            <p:cond delay="0"/>
                                          </p:stCondLst>
                                        </p:cTn>
                                        <p:tgtEl>
                                          <p:spTgt spid="272"/>
                                        </p:tgtEl>
                                        <p:attrNameLst>
                                          <p:attrName>style.visibility</p:attrName>
                                        </p:attrNameLst>
                                      </p:cBhvr>
                                      <p:to>
                                        <p:strVal val="visible"/>
                                      </p:to>
                                    </p:set>
                                    <p:animEffect transition="in" filter="wipe(down)">
                                      <p:cBhvr>
                                        <p:cTn id="184" dur="500"/>
                                        <p:tgtEl>
                                          <p:spTgt spid="272"/>
                                        </p:tgtEl>
                                      </p:cBhvr>
                                    </p:animEffect>
                                  </p:childTnLst>
                                </p:cTn>
                              </p:par>
                              <p:par>
                                <p:cTn id="185" presetID="22" presetClass="entr" presetSubtype="4" fill="hold" grpId="0" nodeType="withEffect">
                                  <p:stCondLst>
                                    <p:cond delay="0"/>
                                  </p:stCondLst>
                                  <p:childTnLst>
                                    <p:set>
                                      <p:cBhvr>
                                        <p:cTn id="186" dur="1" fill="hold">
                                          <p:stCondLst>
                                            <p:cond delay="0"/>
                                          </p:stCondLst>
                                        </p:cTn>
                                        <p:tgtEl>
                                          <p:spTgt spid="273"/>
                                        </p:tgtEl>
                                        <p:attrNameLst>
                                          <p:attrName>style.visibility</p:attrName>
                                        </p:attrNameLst>
                                      </p:cBhvr>
                                      <p:to>
                                        <p:strVal val="visible"/>
                                      </p:to>
                                    </p:set>
                                    <p:animEffect transition="in" filter="wipe(down)">
                                      <p:cBhvr>
                                        <p:cTn id="187" dur="500"/>
                                        <p:tgtEl>
                                          <p:spTgt spid="273"/>
                                        </p:tgtEl>
                                      </p:cBhvr>
                                    </p:animEffect>
                                  </p:childTnLst>
                                </p:cTn>
                              </p:par>
                              <p:par>
                                <p:cTn id="188" presetID="22" presetClass="entr" presetSubtype="4" fill="hold" grpId="0" nodeType="withEffect">
                                  <p:stCondLst>
                                    <p:cond delay="0"/>
                                  </p:stCondLst>
                                  <p:childTnLst>
                                    <p:set>
                                      <p:cBhvr>
                                        <p:cTn id="189" dur="1" fill="hold">
                                          <p:stCondLst>
                                            <p:cond delay="0"/>
                                          </p:stCondLst>
                                        </p:cTn>
                                        <p:tgtEl>
                                          <p:spTgt spid="274"/>
                                        </p:tgtEl>
                                        <p:attrNameLst>
                                          <p:attrName>style.visibility</p:attrName>
                                        </p:attrNameLst>
                                      </p:cBhvr>
                                      <p:to>
                                        <p:strVal val="visible"/>
                                      </p:to>
                                    </p:set>
                                    <p:animEffect transition="in" filter="wipe(down)">
                                      <p:cBhvr>
                                        <p:cTn id="190" dur="500"/>
                                        <p:tgtEl>
                                          <p:spTgt spid="274"/>
                                        </p:tgtEl>
                                      </p:cBhvr>
                                    </p:animEffect>
                                  </p:childTnLst>
                                </p:cTn>
                              </p:par>
                              <p:par>
                                <p:cTn id="191" presetID="22" presetClass="entr" presetSubtype="4" fill="hold" grpId="0" nodeType="withEffect">
                                  <p:stCondLst>
                                    <p:cond delay="0"/>
                                  </p:stCondLst>
                                  <p:childTnLst>
                                    <p:set>
                                      <p:cBhvr>
                                        <p:cTn id="192" dur="1" fill="hold">
                                          <p:stCondLst>
                                            <p:cond delay="0"/>
                                          </p:stCondLst>
                                        </p:cTn>
                                        <p:tgtEl>
                                          <p:spTgt spid="275"/>
                                        </p:tgtEl>
                                        <p:attrNameLst>
                                          <p:attrName>style.visibility</p:attrName>
                                        </p:attrNameLst>
                                      </p:cBhvr>
                                      <p:to>
                                        <p:strVal val="visible"/>
                                      </p:to>
                                    </p:set>
                                    <p:animEffect transition="in" filter="wipe(down)">
                                      <p:cBhvr>
                                        <p:cTn id="193" dur="500"/>
                                        <p:tgtEl>
                                          <p:spTgt spid="275"/>
                                        </p:tgtEl>
                                      </p:cBhvr>
                                    </p:animEffect>
                                  </p:childTnLst>
                                </p:cTn>
                              </p:par>
                              <p:par>
                                <p:cTn id="194" presetID="22" presetClass="entr" presetSubtype="4" fill="hold" grpId="0" nodeType="withEffect">
                                  <p:stCondLst>
                                    <p:cond delay="0"/>
                                  </p:stCondLst>
                                  <p:childTnLst>
                                    <p:set>
                                      <p:cBhvr>
                                        <p:cTn id="195" dur="1" fill="hold">
                                          <p:stCondLst>
                                            <p:cond delay="0"/>
                                          </p:stCondLst>
                                        </p:cTn>
                                        <p:tgtEl>
                                          <p:spTgt spid="276"/>
                                        </p:tgtEl>
                                        <p:attrNameLst>
                                          <p:attrName>style.visibility</p:attrName>
                                        </p:attrNameLst>
                                      </p:cBhvr>
                                      <p:to>
                                        <p:strVal val="visible"/>
                                      </p:to>
                                    </p:set>
                                    <p:animEffect transition="in" filter="wipe(down)">
                                      <p:cBhvr>
                                        <p:cTn id="196" dur="500"/>
                                        <p:tgtEl>
                                          <p:spTgt spid="276"/>
                                        </p:tgtEl>
                                      </p:cBhvr>
                                    </p:animEffect>
                                  </p:childTnLst>
                                </p:cTn>
                              </p:par>
                              <p:par>
                                <p:cTn id="197" presetID="22" presetClass="entr" presetSubtype="4" fill="hold" grpId="0" nodeType="withEffect">
                                  <p:stCondLst>
                                    <p:cond delay="0"/>
                                  </p:stCondLst>
                                  <p:childTnLst>
                                    <p:set>
                                      <p:cBhvr>
                                        <p:cTn id="198" dur="1" fill="hold">
                                          <p:stCondLst>
                                            <p:cond delay="0"/>
                                          </p:stCondLst>
                                        </p:cTn>
                                        <p:tgtEl>
                                          <p:spTgt spid="277"/>
                                        </p:tgtEl>
                                        <p:attrNameLst>
                                          <p:attrName>style.visibility</p:attrName>
                                        </p:attrNameLst>
                                      </p:cBhvr>
                                      <p:to>
                                        <p:strVal val="visible"/>
                                      </p:to>
                                    </p:set>
                                    <p:animEffect transition="in" filter="wipe(down)">
                                      <p:cBhvr>
                                        <p:cTn id="199" dur="500"/>
                                        <p:tgtEl>
                                          <p:spTgt spid="277"/>
                                        </p:tgtEl>
                                      </p:cBhvr>
                                    </p:animEffect>
                                  </p:childTnLst>
                                </p:cTn>
                              </p:par>
                              <p:par>
                                <p:cTn id="200" presetID="22" presetClass="entr" presetSubtype="4" fill="hold" grpId="0" nodeType="withEffect">
                                  <p:stCondLst>
                                    <p:cond delay="0"/>
                                  </p:stCondLst>
                                  <p:childTnLst>
                                    <p:set>
                                      <p:cBhvr>
                                        <p:cTn id="201" dur="1" fill="hold">
                                          <p:stCondLst>
                                            <p:cond delay="0"/>
                                          </p:stCondLst>
                                        </p:cTn>
                                        <p:tgtEl>
                                          <p:spTgt spid="278"/>
                                        </p:tgtEl>
                                        <p:attrNameLst>
                                          <p:attrName>style.visibility</p:attrName>
                                        </p:attrNameLst>
                                      </p:cBhvr>
                                      <p:to>
                                        <p:strVal val="visible"/>
                                      </p:to>
                                    </p:set>
                                    <p:animEffect transition="in" filter="wipe(down)">
                                      <p:cBhvr>
                                        <p:cTn id="202" dur="500"/>
                                        <p:tgtEl>
                                          <p:spTgt spid="278"/>
                                        </p:tgtEl>
                                      </p:cBhvr>
                                    </p:animEffect>
                                  </p:childTnLst>
                                </p:cTn>
                              </p:par>
                              <p:par>
                                <p:cTn id="203" presetID="22" presetClass="entr" presetSubtype="4" fill="hold" grpId="0" nodeType="withEffect">
                                  <p:stCondLst>
                                    <p:cond delay="0"/>
                                  </p:stCondLst>
                                  <p:childTnLst>
                                    <p:set>
                                      <p:cBhvr>
                                        <p:cTn id="204" dur="1" fill="hold">
                                          <p:stCondLst>
                                            <p:cond delay="0"/>
                                          </p:stCondLst>
                                        </p:cTn>
                                        <p:tgtEl>
                                          <p:spTgt spid="279"/>
                                        </p:tgtEl>
                                        <p:attrNameLst>
                                          <p:attrName>style.visibility</p:attrName>
                                        </p:attrNameLst>
                                      </p:cBhvr>
                                      <p:to>
                                        <p:strVal val="visible"/>
                                      </p:to>
                                    </p:set>
                                    <p:animEffect transition="in" filter="wipe(down)">
                                      <p:cBhvr>
                                        <p:cTn id="205" dur="500"/>
                                        <p:tgtEl>
                                          <p:spTgt spid="279"/>
                                        </p:tgtEl>
                                      </p:cBhvr>
                                    </p:animEffect>
                                  </p:childTnLst>
                                </p:cTn>
                              </p:par>
                              <p:par>
                                <p:cTn id="206" presetID="22" presetClass="entr" presetSubtype="4" fill="hold" grpId="0" nodeType="withEffect">
                                  <p:stCondLst>
                                    <p:cond delay="0"/>
                                  </p:stCondLst>
                                  <p:childTnLst>
                                    <p:set>
                                      <p:cBhvr>
                                        <p:cTn id="207" dur="1" fill="hold">
                                          <p:stCondLst>
                                            <p:cond delay="0"/>
                                          </p:stCondLst>
                                        </p:cTn>
                                        <p:tgtEl>
                                          <p:spTgt spid="280"/>
                                        </p:tgtEl>
                                        <p:attrNameLst>
                                          <p:attrName>style.visibility</p:attrName>
                                        </p:attrNameLst>
                                      </p:cBhvr>
                                      <p:to>
                                        <p:strVal val="visible"/>
                                      </p:to>
                                    </p:set>
                                    <p:animEffect transition="in" filter="wipe(down)">
                                      <p:cBhvr>
                                        <p:cTn id="208" dur="500"/>
                                        <p:tgtEl>
                                          <p:spTgt spid="280"/>
                                        </p:tgtEl>
                                      </p:cBhvr>
                                    </p:animEffect>
                                  </p:childTnLst>
                                </p:cTn>
                              </p:par>
                              <p:par>
                                <p:cTn id="209" presetID="22" presetClass="entr" presetSubtype="4" fill="hold" grpId="0" nodeType="withEffect">
                                  <p:stCondLst>
                                    <p:cond delay="0"/>
                                  </p:stCondLst>
                                  <p:childTnLst>
                                    <p:set>
                                      <p:cBhvr>
                                        <p:cTn id="210" dur="1" fill="hold">
                                          <p:stCondLst>
                                            <p:cond delay="0"/>
                                          </p:stCondLst>
                                        </p:cTn>
                                        <p:tgtEl>
                                          <p:spTgt spid="281"/>
                                        </p:tgtEl>
                                        <p:attrNameLst>
                                          <p:attrName>style.visibility</p:attrName>
                                        </p:attrNameLst>
                                      </p:cBhvr>
                                      <p:to>
                                        <p:strVal val="visible"/>
                                      </p:to>
                                    </p:set>
                                    <p:animEffect transition="in" filter="wipe(down)">
                                      <p:cBhvr>
                                        <p:cTn id="211" dur="500"/>
                                        <p:tgtEl>
                                          <p:spTgt spid="281"/>
                                        </p:tgtEl>
                                      </p:cBhvr>
                                    </p:animEffect>
                                  </p:childTnLst>
                                </p:cTn>
                              </p:par>
                              <p:par>
                                <p:cTn id="212" presetID="22" presetClass="entr" presetSubtype="4" fill="hold" grpId="0" nodeType="withEffect">
                                  <p:stCondLst>
                                    <p:cond delay="0"/>
                                  </p:stCondLst>
                                  <p:childTnLst>
                                    <p:set>
                                      <p:cBhvr>
                                        <p:cTn id="213" dur="1" fill="hold">
                                          <p:stCondLst>
                                            <p:cond delay="0"/>
                                          </p:stCondLst>
                                        </p:cTn>
                                        <p:tgtEl>
                                          <p:spTgt spid="282"/>
                                        </p:tgtEl>
                                        <p:attrNameLst>
                                          <p:attrName>style.visibility</p:attrName>
                                        </p:attrNameLst>
                                      </p:cBhvr>
                                      <p:to>
                                        <p:strVal val="visible"/>
                                      </p:to>
                                    </p:set>
                                    <p:animEffect transition="in" filter="wipe(down)">
                                      <p:cBhvr>
                                        <p:cTn id="214" dur="500"/>
                                        <p:tgtEl>
                                          <p:spTgt spid="282"/>
                                        </p:tgtEl>
                                      </p:cBhvr>
                                    </p:animEffect>
                                  </p:childTnLst>
                                </p:cTn>
                              </p:par>
                              <p:par>
                                <p:cTn id="215" presetID="22" presetClass="entr" presetSubtype="4" fill="hold" grpId="0" nodeType="withEffect">
                                  <p:stCondLst>
                                    <p:cond delay="0"/>
                                  </p:stCondLst>
                                  <p:childTnLst>
                                    <p:set>
                                      <p:cBhvr>
                                        <p:cTn id="216" dur="1" fill="hold">
                                          <p:stCondLst>
                                            <p:cond delay="0"/>
                                          </p:stCondLst>
                                        </p:cTn>
                                        <p:tgtEl>
                                          <p:spTgt spid="283"/>
                                        </p:tgtEl>
                                        <p:attrNameLst>
                                          <p:attrName>style.visibility</p:attrName>
                                        </p:attrNameLst>
                                      </p:cBhvr>
                                      <p:to>
                                        <p:strVal val="visible"/>
                                      </p:to>
                                    </p:set>
                                    <p:animEffect transition="in" filter="wipe(down)">
                                      <p:cBhvr>
                                        <p:cTn id="217" dur="500"/>
                                        <p:tgtEl>
                                          <p:spTgt spid="283"/>
                                        </p:tgtEl>
                                      </p:cBhvr>
                                    </p:animEffect>
                                  </p:childTnLst>
                                </p:cTn>
                              </p:par>
                              <p:par>
                                <p:cTn id="218" presetID="22" presetClass="entr" presetSubtype="4" fill="hold" grpId="0" nodeType="withEffect">
                                  <p:stCondLst>
                                    <p:cond delay="0"/>
                                  </p:stCondLst>
                                  <p:childTnLst>
                                    <p:set>
                                      <p:cBhvr>
                                        <p:cTn id="219" dur="1" fill="hold">
                                          <p:stCondLst>
                                            <p:cond delay="0"/>
                                          </p:stCondLst>
                                        </p:cTn>
                                        <p:tgtEl>
                                          <p:spTgt spid="284"/>
                                        </p:tgtEl>
                                        <p:attrNameLst>
                                          <p:attrName>style.visibility</p:attrName>
                                        </p:attrNameLst>
                                      </p:cBhvr>
                                      <p:to>
                                        <p:strVal val="visible"/>
                                      </p:to>
                                    </p:set>
                                    <p:animEffect transition="in" filter="wipe(down)">
                                      <p:cBhvr>
                                        <p:cTn id="220" dur="500"/>
                                        <p:tgtEl>
                                          <p:spTgt spid="284"/>
                                        </p:tgtEl>
                                      </p:cBhvr>
                                    </p:animEffect>
                                  </p:childTnLst>
                                </p:cTn>
                              </p:par>
                              <p:par>
                                <p:cTn id="221" presetID="22" presetClass="entr" presetSubtype="4" fill="hold" grpId="0" nodeType="withEffect">
                                  <p:stCondLst>
                                    <p:cond delay="0"/>
                                  </p:stCondLst>
                                  <p:childTnLst>
                                    <p:set>
                                      <p:cBhvr>
                                        <p:cTn id="222" dur="1" fill="hold">
                                          <p:stCondLst>
                                            <p:cond delay="0"/>
                                          </p:stCondLst>
                                        </p:cTn>
                                        <p:tgtEl>
                                          <p:spTgt spid="285"/>
                                        </p:tgtEl>
                                        <p:attrNameLst>
                                          <p:attrName>style.visibility</p:attrName>
                                        </p:attrNameLst>
                                      </p:cBhvr>
                                      <p:to>
                                        <p:strVal val="visible"/>
                                      </p:to>
                                    </p:set>
                                    <p:animEffect transition="in" filter="wipe(down)">
                                      <p:cBhvr>
                                        <p:cTn id="223" dur="500"/>
                                        <p:tgtEl>
                                          <p:spTgt spid="285"/>
                                        </p:tgtEl>
                                      </p:cBhvr>
                                    </p:animEffect>
                                  </p:childTnLst>
                                </p:cTn>
                              </p:par>
                              <p:par>
                                <p:cTn id="224" presetID="22" presetClass="entr" presetSubtype="4" fill="hold" grpId="0" nodeType="withEffect">
                                  <p:stCondLst>
                                    <p:cond delay="0"/>
                                  </p:stCondLst>
                                  <p:childTnLst>
                                    <p:set>
                                      <p:cBhvr>
                                        <p:cTn id="225" dur="1" fill="hold">
                                          <p:stCondLst>
                                            <p:cond delay="0"/>
                                          </p:stCondLst>
                                        </p:cTn>
                                        <p:tgtEl>
                                          <p:spTgt spid="286"/>
                                        </p:tgtEl>
                                        <p:attrNameLst>
                                          <p:attrName>style.visibility</p:attrName>
                                        </p:attrNameLst>
                                      </p:cBhvr>
                                      <p:to>
                                        <p:strVal val="visible"/>
                                      </p:to>
                                    </p:set>
                                    <p:animEffect transition="in" filter="wipe(down)">
                                      <p:cBhvr>
                                        <p:cTn id="226" dur="500"/>
                                        <p:tgtEl>
                                          <p:spTgt spid="286"/>
                                        </p:tgtEl>
                                      </p:cBhvr>
                                    </p:animEffect>
                                  </p:childTnLst>
                                </p:cTn>
                              </p:par>
                              <p:par>
                                <p:cTn id="227" presetID="22" presetClass="entr" presetSubtype="4" fill="hold" grpId="0" nodeType="withEffect">
                                  <p:stCondLst>
                                    <p:cond delay="0"/>
                                  </p:stCondLst>
                                  <p:childTnLst>
                                    <p:set>
                                      <p:cBhvr>
                                        <p:cTn id="228" dur="1" fill="hold">
                                          <p:stCondLst>
                                            <p:cond delay="0"/>
                                          </p:stCondLst>
                                        </p:cTn>
                                        <p:tgtEl>
                                          <p:spTgt spid="287"/>
                                        </p:tgtEl>
                                        <p:attrNameLst>
                                          <p:attrName>style.visibility</p:attrName>
                                        </p:attrNameLst>
                                      </p:cBhvr>
                                      <p:to>
                                        <p:strVal val="visible"/>
                                      </p:to>
                                    </p:set>
                                    <p:animEffect transition="in" filter="wipe(down)">
                                      <p:cBhvr>
                                        <p:cTn id="229" dur="500"/>
                                        <p:tgtEl>
                                          <p:spTgt spid="287"/>
                                        </p:tgtEl>
                                      </p:cBhvr>
                                    </p:animEffect>
                                  </p:childTnLst>
                                </p:cTn>
                              </p:par>
                              <p:par>
                                <p:cTn id="230" presetID="22" presetClass="entr" presetSubtype="4" fill="hold" grpId="0" nodeType="withEffect">
                                  <p:stCondLst>
                                    <p:cond delay="0"/>
                                  </p:stCondLst>
                                  <p:childTnLst>
                                    <p:set>
                                      <p:cBhvr>
                                        <p:cTn id="231" dur="1" fill="hold">
                                          <p:stCondLst>
                                            <p:cond delay="0"/>
                                          </p:stCondLst>
                                        </p:cTn>
                                        <p:tgtEl>
                                          <p:spTgt spid="288"/>
                                        </p:tgtEl>
                                        <p:attrNameLst>
                                          <p:attrName>style.visibility</p:attrName>
                                        </p:attrNameLst>
                                      </p:cBhvr>
                                      <p:to>
                                        <p:strVal val="visible"/>
                                      </p:to>
                                    </p:set>
                                    <p:animEffect transition="in" filter="wipe(down)">
                                      <p:cBhvr>
                                        <p:cTn id="232" dur="500"/>
                                        <p:tgtEl>
                                          <p:spTgt spid="288"/>
                                        </p:tgtEl>
                                      </p:cBhvr>
                                    </p:animEffect>
                                  </p:childTnLst>
                                </p:cTn>
                              </p:par>
                              <p:par>
                                <p:cTn id="233" presetID="22" presetClass="entr" presetSubtype="4" fill="hold" grpId="0" nodeType="withEffect">
                                  <p:stCondLst>
                                    <p:cond delay="0"/>
                                  </p:stCondLst>
                                  <p:childTnLst>
                                    <p:set>
                                      <p:cBhvr>
                                        <p:cTn id="234" dur="1" fill="hold">
                                          <p:stCondLst>
                                            <p:cond delay="0"/>
                                          </p:stCondLst>
                                        </p:cTn>
                                        <p:tgtEl>
                                          <p:spTgt spid="289"/>
                                        </p:tgtEl>
                                        <p:attrNameLst>
                                          <p:attrName>style.visibility</p:attrName>
                                        </p:attrNameLst>
                                      </p:cBhvr>
                                      <p:to>
                                        <p:strVal val="visible"/>
                                      </p:to>
                                    </p:set>
                                    <p:animEffect transition="in" filter="wipe(down)">
                                      <p:cBhvr>
                                        <p:cTn id="235" dur="500"/>
                                        <p:tgtEl>
                                          <p:spTgt spid="289"/>
                                        </p:tgtEl>
                                      </p:cBhvr>
                                    </p:animEffect>
                                  </p:childTnLst>
                                </p:cTn>
                              </p:par>
                              <p:par>
                                <p:cTn id="236" presetID="22" presetClass="entr" presetSubtype="4" fill="hold" grpId="0" nodeType="withEffect">
                                  <p:stCondLst>
                                    <p:cond delay="0"/>
                                  </p:stCondLst>
                                  <p:childTnLst>
                                    <p:set>
                                      <p:cBhvr>
                                        <p:cTn id="237" dur="1" fill="hold">
                                          <p:stCondLst>
                                            <p:cond delay="0"/>
                                          </p:stCondLst>
                                        </p:cTn>
                                        <p:tgtEl>
                                          <p:spTgt spid="290"/>
                                        </p:tgtEl>
                                        <p:attrNameLst>
                                          <p:attrName>style.visibility</p:attrName>
                                        </p:attrNameLst>
                                      </p:cBhvr>
                                      <p:to>
                                        <p:strVal val="visible"/>
                                      </p:to>
                                    </p:set>
                                    <p:animEffect transition="in" filter="wipe(down)">
                                      <p:cBhvr>
                                        <p:cTn id="238" dur="500"/>
                                        <p:tgtEl>
                                          <p:spTgt spid="290"/>
                                        </p:tgtEl>
                                      </p:cBhvr>
                                    </p:animEffect>
                                  </p:childTnLst>
                                </p:cTn>
                              </p:par>
                              <p:par>
                                <p:cTn id="239" presetID="22" presetClass="entr" presetSubtype="4" fill="hold" grpId="0" nodeType="withEffect">
                                  <p:stCondLst>
                                    <p:cond delay="0"/>
                                  </p:stCondLst>
                                  <p:childTnLst>
                                    <p:set>
                                      <p:cBhvr>
                                        <p:cTn id="240" dur="1" fill="hold">
                                          <p:stCondLst>
                                            <p:cond delay="0"/>
                                          </p:stCondLst>
                                        </p:cTn>
                                        <p:tgtEl>
                                          <p:spTgt spid="291"/>
                                        </p:tgtEl>
                                        <p:attrNameLst>
                                          <p:attrName>style.visibility</p:attrName>
                                        </p:attrNameLst>
                                      </p:cBhvr>
                                      <p:to>
                                        <p:strVal val="visible"/>
                                      </p:to>
                                    </p:set>
                                    <p:animEffect transition="in" filter="wipe(down)">
                                      <p:cBhvr>
                                        <p:cTn id="241" dur="500"/>
                                        <p:tgtEl>
                                          <p:spTgt spid="291"/>
                                        </p:tgtEl>
                                      </p:cBhvr>
                                    </p:animEffect>
                                  </p:childTnLst>
                                </p:cTn>
                              </p:par>
                              <p:par>
                                <p:cTn id="242" presetID="22" presetClass="entr" presetSubtype="4" fill="hold" grpId="0" nodeType="withEffect">
                                  <p:stCondLst>
                                    <p:cond delay="0"/>
                                  </p:stCondLst>
                                  <p:childTnLst>
                                    <p:set>
                                      <p:cBhvr>
                                        <p:cTn id="243" dur="1" fill="hold">
                                          <p:stCondLst>
                                            <p:cond delay="0"/>
                                          </p:stCondLst>
                                        </p:cTn>
                                        <p:tgtEl>
                                          <p:spTgt spid="292"/>
                                        </p:tgtEl>
                                        <p:attrNameLst>
                                          <p:attrName>style.visibility</p:attrName>
                                        </p:attrNameLst>
                                      </p:cBhvr>
                                      <p:to>
                                        <p:strVal val="visible"/>
                                      </p:to>
                                    </p:set>
                                    <p:animEffect transition="in" filter="wipe(down)">
                                      <p:cBhvr>
                                        <p:cTn id="244" dur="500"/>
                                        <p:tgtEl>
                                          <p:spTgt spid="292"/>
                                        </p:tgtEl>
                                      </p:cBhvr>
                                    </p:animEffect>
                                  </p:childTnLst>
                                </p:cTn>
                              </p:par>
                              <p:par>
                                <p:cTn id="245" presetID="22" presetClass="entr" presetSubtype="4" fill="hold" grpId="0" nodeType="withEffect">
                                  <p:stCondLst>
                                    <p:cond delay="0"/>
                                  </p:stCondLst>
                                  <p:childTnLst>
                                    <p:set>
                                      <p:cBhvr>
                                        <p:cTn id="246" dur="1" fill="hold">
                                          <p:stCondLst>
                                            <p:cond delay="0"/>
                                          </p:stCondLst>
                                        </p:cTn>
                                        <p:tgtEl>
                                          <p:spTgt spid="293"/>
                                        </p:tgtEl>
                                        <p:attrNameLst>
                                          <p:attrName>style.visibility</p:attrName>
                                        </p:attrNameLst>
                                      </p:cBhvr>
                                      <p:to>
                                        <p:strVal val="visible"/>
                                      </p:to>
                                    </p:set>
                                    <p:animEffect transition="in" filter="wipe(down)">
                                      <p:cBhvr>
                                        <p:cTn id="247" dur="500"/>
                                        <p:tgtEl>
                                          <p:spTgt spid="293"/>
                                        </p:tgtEl>
                                      </p:cBhvr>
                                    </p:animEffect>
                                  </p:childTnLst>
                                </p:cTn>
                              </p:par>
                              <p:par>
                                <p:cTn id="248" presetID="22" presetClass="entr" presetSubtype="4" fill="hold" grpId="0" nodeType="withEffect">
                                  <p:stCondLst>
                                    <p:cond delay="0"/>
                                  </p:stCondLst>
                                  <p:childTnLst>
                                    <p:set>
                                      <p:cBhvr>
                                        <p:cTn id="249" dur="1" fill="hold">
                                          <p:stCondLst>
                                            <p:cond delay="0"/>
                                          </p:stCondLst>
                                        </p:cTn>
                                        <p:tgtEl>
                                          <p:spTgt spid="294"/>
                                        </p:tgtEl>
                                        <p:attrNameLst>
                                          <p:attrName>style.visibility</p:attrName>
                                        </p:attrNameLst>
                                      </p:cBhvr>
                                      <p:to>
                                        <p:strVal val="visible"/>
                                      </p:to>
                                    </p:set>
                                    <p:animEffect transition="in" filter="wipe(down)">
                                      <p:cBhvr>
                                        <p:cTn id="250" dur="500"/>
                                        <p:tgtEl>
                                          <p:spTgt spid="294"/>
                                        </p:tgtEl>
                                      </p:cBhvr>
                                    </p:animEffect>
                                  </p:childTnLst>
                                </p:cTn>
                              </p:par>
                              <p:par>
                                <p:cTn id="251" presetID="22" presetClass="entr" presetSubtype="4" fill="hold" grpId="0" nodeType="withEffect">
                                  <p:stCondLst>
                                    <p:cond delay="0"/>
                                  </p:stCondLst>
                                  <p:childTnLst>
                                    <p:set>
                                      <p:cBhvr>
                                        <p:cTn id="252" dur="1" fill="hold">
                                          <p:stCondLst>
                                            <p:cond delay="0"/>
                                          </p:stCondLst>
                                        </p:cTn>
                                        <p:tgtEl>
                                          <p:spTgt spid="295"/>
                                        </p:tgtEl>
                                        <p:attrNameLst>
                                          <p:attrName>style.visibility</p:attrName>
                                        </p:attrNameLst>
                                      </p:cBhvr>
                                      <p:to>
                                        <p:strVal val="visible"/>
                                      </p:to>
                                    </p:set>
                                    <p:animEffect transition="in" filter="wipe(down)">
                                      <p:cBhvr>
                                        <p:cTn id="253" dur="500"/>
                                        <p:tgtEl>
                                          <p:spTgt spid="295"/>
                                        </p:tgtEl>
                                      </p:cBhvr>
                                    </p:animEffect>
                                  </p:childTnLst>
                                </p:cTn>
                              </p:par>
                              <p:par>
                                <p:cTn id="254" presetID="22" presetClass="entr" presetSubtype="4" fill="hold" grpId="0" nodeType="withEffect">
                                  <p:stCondLst>
                                    <p:cond delay="0"/>
                                  </p:stCondLst>
                                  <p:childTnLst>
                                    <p:set>
                                      <p:cBhvr>
                                        <p:cTn id="255" dur="1" fill="hold">
                                          <p:stCondLst>
                                            <p:cond delay="0"/>
                                          </p:stCondLst>
                                        </p:cTn>
                                        <p:tgtEl>
                                          <p:spTgt spid="296"/>
                                        </p:tgtEl>
                                        <p:attrNameLst>
                                          <p:attrName>style.visibility</p:attrName>
                                        </p:attrNameLst>
                                      </p:cBhvr>
                                      <p:to>
                                        <p:strVal val="visible"/>
                                      </p:to>
                                    </p:set>
                                    <p:animEffect transition="in" filter="wipe(down)">
                                      <p:cBhvr>
                                        <p:cTn id="256" dur="500"/>
                                        <p:tgtEl>
                                          <p:spTgt spid="296"/>
                                        </p:tgtEl>
                                      </p:cBhvr>
                                    </p:animEffect>
                                  </p:childTnLst>
                                </p:cTn>
                              </p:par>
                              <p:par>
                                <p:cTn id="257" presetID="22" presetClass="entr" presetSubtype="4" fill="hold" grpId="0" nodeType="withEffect">
                                  <p:stCondLst>
                                    <p:cond delay="0"/>
                                  </p:stCondLst>
                                  <p:childTnLst>
                                    <p:set>
                                      <p:cBhvr>
                                        <p:cTn id="258" dur="1" fill="hold">
                                          <p:stCondLst>
                                            <p:cond delay="0"/>
                                          </p:stCondLst>
                                        </p:cTn>
                                        <p:tgtEl>
                                          <p:spTgt spid="297"/>
                                        </p:tgtEl>
                                        <p:attrNameLst>
                                          <p:attrName>style.visibility</p:attrName>
                                        </p:attrNameLst>
                                      </p:cBhvr>
                                      <p:to>
                                        <p:strVal val="visible"/>
                                      </p:to>
                                    </p:set>
                                    <p:animEffect transition="in" filter="wipe(down)">
                                      <p:cBhvr>
                                        <p:cTn id="259" dur="500"/>
                                        <p:tgtEl>
                                          <p:spTgt spid="297"/>
                                        </p:tgtEl>
                                      </p:cBhvr>
                                    </p:animEffect>
                                  </p:childTnLst>
                                </p:cTn>
                              </p:par>
                              <p:par>
                                <p:cTn id="260" presetID="22" presetClass="entr" presetSubtype="4" fill="hold" grpId="0" nodeType="withEffect">
                                  <p:stCondLst>
                                    <p:cond delay="0"/>
                                  </p:stCondLst>
                                  <p:childTnLst>
                                    <p:set>
                                      <p:cBhvr>
                                        <p:cTn id="261" dur="1" fill="hold">
                                          <p:stCondLst>
                                            <p:cond delay="0"/>
                                          </p:stCondLst>
                                        </p:cTn>
                                        <p:tgtEl>
                                          <p:spTgt spid="298"/>
                                        </p:tgtEl>
                                        <p:attrNameLst>
                                          <p:attrName>style.visibility</p:attrName>
                                        </p:attrNameLst>
                                      </p:cBhvr>
                                      <p:to>
                                        <p:strVal val="visible"/>
                                      </p:to>
                                    </p:set>
                                    <p:animEffect transition="in" filter="wipe(down)">
                                      <p:cBhvr>
                                        <p:cTn id="262" dur="500"/>
                                        <p:tgtEl>
                                          <p:spTgt spid="298"/>
                                        </p:tgtEl>
                                      </p:cBhvr>
                                    </p:animEffect>
                                  </p:childTnLst>
                                </p:cTn>
                              </p:par>
                              <p:par>
                                <p:cTn id="263" presetID="22" presetClass="entr" presetSubtype="4" fill="hold" grpId="0" nodeType="withEffect">
                                  <p:stCondLst>
                                    <p:cond delay="0"/>
                                  </p:stCondLst>
                                  <p:childTnLst>
                                    <p:set>
                                      <p:cBhvr>
                                        <p:cTn id="264" dur="1" fill="hold">
                                          <p:stCondLst>
                                            <p:cond delay="0"/>
                                          </p:stCondLst>
                                        </p:cTn>
                                        <p:tgtEl>
                                          <p:spTgt spid="299"/>
                                        </p:tgtEl>
                                        <p:attrNameLst>
                                          <p:attrName>style.visibility</p:attrName>
                                        </p:attrNameLst>
                                      </p:cBhvr>
                                      <p:to>
                                        <p:strVal val="visible"/>
                                      </p:to>
                                    </p:set>
                                    <p:animEffect transition="in" filter="wipe(down)">
                                      <p:cBhvr>
                                        <p:cTn id="265" dur="500"/>
                                        <p:tgtEl>
                                          <p:spTgt spid="299"/>
                                        </p:tgtEl>
                                      </p:cBhvr>
                                    </p:animEffect>
                                  </p:childTnLst>
                                </p:cTn>
                              </p:par>
                              <p:par>
                                <p:cTn id="266" presetID="22" presetClass="entr" presetSubtype="4" fill="hold" grpId="0" nodeType="withEffect">
                                  <p:stCondLst>
                                    <p:cond delay="0"/>
                                  </p:stCondLst>
                                  <p:childTnLst>
                                    <p:set>
                                      <p:cBhvr>
                                        <p:cTn id="267" dur="1" fill="hold">
                                          <p:stCondLst>
                                            <p:cond delay="0"/>
                                          </p:stCondLst>
                                        </p:cTn>
                                        <p:tgtEl>
                                          <p:spTgt spid="300"/>
                                        </p:tgtEl>
                                        <p:attrNameLst>
                                          <p:attrName>style.visibility</p:attrName>
                                        </p:attrNameLst>
                                      </p:cBhvr>
                                      <p:to>
                                        <p:strVal val="visible"/>
                                      </p:to>
                                    </p:set>
                                    <p:animEffect transition="in" filter="wipe(down)">
                                      <p:cBhvr>
                                        <p:cTn id="268" dur="500"/>
                                        <p:tgtEl>
                                          <p:spTgt spid="300"/>
                                        </p:tgtEl>
                                      </p:cBhvr>
                                    </p:animEffect>
                                  </p:childTnLst>
                                </p:cTn>
                              </p:par>
                              <p:par>
                                <p:cTn id="269" presetID="22" presetClass="entr" presetSubtype="4" fill="hold" grpId="0" nodeType="withEffect">
                                  <p:stCondLst>
                                    <p:cond delay="0"/>
                                  </p:stCondLst>
                                  <p:childTnLst>
                                    <p:set>
                                      <p:cBhvr>
                                        <p:cTn id="270" dur="1" fill="hold">
                                          <p:stCondLst>
                                            <p:cond delay="0"/>
                                          </p:stCondLst>
                                        </p:cTn>
                                        <p:tgtEl>
                                          <p:spTgt spid="301"/>
                                        </p:tgtEl>
                                        <p:attrNameLst>
                                          <p:attrName>style.visibility</p:attrName>
                                        </p:attrNameLst>
                                      </p:cBhvr>
                                      <p:to>
                                        <p:strVal val="visible"/>
                                      </p:to>
                                    </p:set>
                                    <p:animEffect transition="in" filter="wipe(down)">
                                      <p:cBhvr>
                                        <p:cTn id="271" dur="500"/>
                                        <p:tgtEl>
                                          <p:spTgt spid="301"/>
                                        </p:tgtEl>
                                      </p:cBhvr>
                                    </p:animEffect>
                                  </p:childTnLst>
                                </p:cTn>
                              </p:par>
                              <p:par>
                                <p:cTn id="272" presetID="22" presetClass="entr" presetSubtype="4" fill="hold" grpId="0" nodeType="withEffect">
                                  <p:stCondLst>
                                    <p:cond delay="0"/>
                                  </p:stCondLst>
                                  <p:childTnLst>
                                    <p:set>
                                      <p:cBhvr>
                                        <p:cTn id="273" dur="1" fill="hold">
                                          <p:stCondLst>
                                            <p:cond delay="0"/>
                                          </p:stCondLst>
                                        </p:cTn>
                                        <p:tgtEl>
                                          <p:spTgt spid="302"/>
                                        </p:tgtEl>
                                        <p:attrNameLst>
                                          <p:attrName>style.visibility</p:attrName>
                                        </p:attrNameLst>
                                      </p:cBhvr>
                                      <p:to>
                                        <p:strVal val="visible"/>
                                      </p:to>
                                    </p:set>
                                    <p:animEffect transition="in" filter="wipe(down)">
                                      <p:cBhvr>
                                        <p:cTn id="274" dur="500"/>
                                        <p:tgtEl>
                                          <p:spTgt spid="302"/>
                                        </p:tgtEl>
                                      </p:cBhvr>
                                    </p:animEffect>
                                  </p:childTnLst>
                                </p:cTn>
                              </p:par>
                              <p:par>
                                <p:cTn id="275" presetID="22" presetClass="entr" presetSubtype="4" fill="hold" grpId="0" nodeType="withEffect">
                                  <p:stCondLst>
                                    <p:cond delay="0"/>
                                  </p:stCondLst>
                                  <p:childTnLst>
                                    <p:set>
                                      <p:cBhvr>
                                        <p:cTn id="276" dur="1" fill="hold">
                                          <p:stCondLst>
                                            <p:cond delay="0"/>
                                          </p:stCondLst>
                                        </p:cTn>
                                        <p:tgtEl>
                                          <p:spTgt spid="303"/>
                                        </p:tgtEl>
                                        <p:attrNameLst>
                                          <p:attrName>style.visibility</p:attrName>
                                        </p:attrNameLst>
                                      </p:cBhvr>
                                      <p:to>
                                        <p:strVal val="visible"/>
                                      </p:to>
                                    </p:set>
                                    <p:animEffect transition="in" filter="wipe(down)">
                                      <p:cBhvr>
                                        <p:cTn id="277" dur="500"/>
                                        <p:tgtEl>
                                          <p:spTgt spid="303"/>
                                        </p:tgtEl>
                                      </p:cBhvr>
                                    </p:animEffect>
                                  </p:childTnLst>
                                </p:cTn>
                              </p:par>
                              <p:par>
                                <p:cTn id="278" presetID="22" presetClass="entr" presetSubtype="4" fill="hold" grpId="0" nodeType="withEffect">
                                  <p:stCondLst>
                                    <p:cond delay="0"/>
                                  </p:stCondLst>
                                  <p:childTnLst>
                                    <p:set>
                                      <p:cBhvr>
                                        <p:cTn id="279" dur="1" fill="hold">
                                          <p:stCondLst>
                                            <p:cond delay="0"/>
                                          </p:stCondLst>
                                        </p:cTn>
                                        <p:tgtEl>
                                          <p:spTgt spid="304"/>
                                        </p:tgtEl>
                                        <p:attrNameLst>
                                          <p:attrName>style.visibility</p:attrName>
                                        </p:attrNameLst>
                                      </p:cBhvr>
                                      <p:to>
                                        <p:strVal val="visible"/>
                                      </p:to>
                                    </p:set>
                                    <p:animEffect transition="in" filter="wipe(down)">
                                      <p:cBhvr>
                                        <p:cTn id="280" dur="500"/>
                                        <p:tgtEl>
                                          <p:spTgt spid="304"/>
                                        </p:tgtEl>
                                      </p:cBhvr>
                                    </p:animEffect>
                                  </p:childTnLst>
                                </p:cTn>
                              </p:par>
                              <p:par>
                                <p:cTn id="281" presetID="22" presetClass="entr" presetSubtype="4" fill="hold" grpId="0" nodeType="withEffect">
                                  <p:stCondLst>
                                    <p:cond delay="0"/>
                                  </p:stCondLst>
                                  <p:childTnLst>
                                    <p:set>
                                      <p:cBhvr>
                                        <p:cTn id="282" dur="1" fill="hold">
                                          <p:stCondLst>
                                            <p:cond delay="0"/>
                                          </p:stCondLst>
                                        </p:cTn>
                                        <p:tgtEl>
                                          <p:spTgt spid="305"/>
                                        </p:tgtEl>
                                        <p:attrNameLst>
                                          <p:attrName>style.visibility</p:attrName>
                                        </p:attrNameLst>
                                      </p:cBhvr>
                                      <p:to>
                                        <p:strVal val="visible"/>
                                      </p:to>
                                    </p:set>
                                    <p:animEffect transition="in" filter="wipe(down)">
                                      <p:cBhvr>
                                        <p:cTn id="283" dur="500"/>
                                        <p:tgtEl>
                                          <p:spTgt spid="305"/>
                                        </p:tgtEl>
                                      </p:cBhvr>
                                    </p:animEffect>
                                  </p:childTnLst>
                                </p:cTn>
                              </p:par>
                              <p:par>
                                <p:cTn id="284" presetID="22" presetClass="entr" presetSubtype="4" fill="hold" grpId="0" nodeType="withEffect">
                                  <p:stCondLst>
                                    <p:cond delay="0"/>
                                  </p:stCondLst>
                                  <p:childTnLst>
                                    <p:set>
                                      <p:cBhvr>
                                        <p:cTn id="285" dur="1" fill="hold">
                                          <p:stCondLst>
                                            <p:cond delay="0"/>
                                          </p:stCondLst>
                                        </p:cTn>
                                        <p:tgtEl>
                                          <p:spTgt spid="306"/>
                                        </p:tgtEl>
                                        <p:attrNameLst>
                                          <p:attrName>style.visibility</p:attrName>
                                        </p:attrNameLst>
                                      </p:cBhvr>
                                      <p:to>
                                        <p:strVal val="visible"/>
                                      </p:to>
                                    </p:set>
                                    <p:animEffect transition="in" filter="wipe(down)">
                                      <p:cBhvr>
                                        <p:cTn id="286" dur="500"/>
                                        <p:tgtEl>
                                          <p:spTgt spid="306"/>
                                        </p:tgtEl>
                                      </p:cBhvr>
                                    </p:animEffect>
                                  </p:childTnLst>
                                </p:cTn>
                              </p:par>
                              <p:par>
                                <p:cTn id="287" presetID="22" presetClass="entr" presetSubtype="4" fill="hold" grpId="0" nodeType="withEffect">
                                  <p:stCondLst>
                                    <p:cond delay="0"/>
                                  </p:stCondLst>
                                  <p:childTnLst>
                                    <p:set>
                                      <p:cBhvr>
                                        <p:cTn id="288" dur="1" fill="hold">
                                          <p:stCondLst>
                                            <p:cond delay="0"/>
                                          </p:stCondLst>
                                        </p:cTn>
                                        <p:tgtEl>
                                          <p:spTgt spid="307"/>
                                        </p:tgtEl>
                                        <p:attrNameLst>
                                          <p:attrName>style.visibility</p:attrName>
                                        </p:attrNameLst>
                                      </p:cBhvr>
                                      <p:to>
                                        <p:strVal val="visible"/>
                                      </p:to>
                                    </p:set>
                                    <p:animEffect transition="in" filter="wipe(down)">
                                      <p:cBhvr>
                                        <p:cTn id="289" dur="500"/>
                                        <p:tgtEl>
                                          <p:spTgt spid="307"/>
                                        </p:tgtEl>
                                      </p:cBhvr>
                                    </p:animEffect>
                                  </p:childTnLst>
                                </p:cTn>
                              </p:par>
                              <p:par>
                                <p:cTn id="290" presetID="22" presetClass="entr" presetSubtype="4" fill="hold" grpId="0" nodeType="withEffect">
                                  <p:stCondLst>
                                    <p:cond delay="0"/>
                                  </p:stCondLst>
                                  <p:childTnLst>
                                    <p:set>
                                      <p:cBhvr>
                                        <p:cTn id="291" dur="1" fill="hold">
                                          <p:stCondLst>
                                            <p:cond delay="0"/>
                                          </p:stCondLst>
                                        </p:cTn>
                                        <p:tgtEl>
                                          <p:spTgt spid="308"/>
                                        </p:tgtEl>
                                        <p:attrNameLst>
                                          <p:attrName>style.visibility</p:attrName>
                                        </p:attrNameLst>
                                      </p:cBhvr>
                                      <p:to>
                                        <p:strVal val="visible"/>
                                      </p:to>
                                    </p:set>
                                    <p:animEffect transition="in" filter="wipe(down)">
                                      <p:cBhvr>
                                        <p:cTn id="292" dur="500"/>
                                        <p:tgtEl>
                                          <p:spTgt spid="308"/>
                                        </p:tgtEl>
                                      </p:cBhvr>
                                    </p:animEffect>
                                  </p:childTnLst>
                                </p:cTn>
                              </p:par>
                              <p:par>
                                <p:cTn id="293" presetID="22" presetClass="entr" presetSubtype="4" fill="hold" grpId="0" nodeType="withEffect">
                                  <p:stCondLst>
                                    <p:cond delay="0"/>
                                  </p:stCondLst>
                                  <p:childTnLst>
                                    <p:set>
                                      <p:cBhvr>
                                        <p:cTn id="294" dur="1" fill="hold">
                                          <p:stCondLst>
                                            <p:cond delay="0"/>
                                          </p:stCondLst>
                                        </p:cTn>
                                        <p:tgtEl>
                                          <p:spTgt spid="309"/>
                                        </p:tgtEl>
                                        <p:attrNameLst>
                                          <p:attrName>style.visibility</p:attrName>
                                        </p:attrNameLst>
                                      </p:cBhvr>
                                      <p:to>
                                        <p:strVal val="visible"/>
                                      </p:to>
                                    </p:set>
                                    <p:animEffect transition="in" filter="wipe(down)">
                                      <p:cBhvr>
                                        <p:cTn id="295" dur="500"/>
                                        <p:tgtEl>
                                          <p:spTgt spid="309"/>
                                        </p:tgtEl>
                                      </p:cBhvr>
                                    </p:animEffect>
                                  </p:childTnLst>
                                </p:cTn>
                              </p:par>
                              <p:par>
                                <p:cTn id="296" presetID="22" presetClass="entr" presetSubtype="4" fill="hold" grpId="0" nodeType="withEffect">
                                  <p:stCondLst>
                                    <p:cond delay="0"/>
                                  </p:stCondLst>
                                  <p:childTnLst>
                                    <p:set>
                                      <p:cBhvr>
                                        <p:cTn id="297" dur="1" fill="hold">
                                          <p:stCondLst>
                                            <p:cond delay="0"/>
                                          </p:stCondLst>
                                        </p:cTn>
                                        <p:tgtEl>
                                          <p:spTgt spid="310"/>
                                        </p:tgtEl>
                                        <p:attrNameLst>
                                          <p:attrName>style.visibility</p:attrName>
                                        </p:attrNameLst>
                                      </p:cBhvr>
                                      <p:to>
                                        <p:strVal val="visible"/>
                                      </p:to>
                                    </p:set>
                                    <p:animEffect transition="in" filter="wipe(down)">
                                      <p:cBhvr>
                                        <p:cTn id="298" dur="500"/>
                                        <p:tgtEl>
                                          <p:spTgt spid="310"/>
                                        </p:tgtEl>
                                      </p:cBhvr>
                                    </p:animEffect>
                                  </p:childTnLst>
                                </p:cTn>
                              </p:par>
                              <p:par>
                                <p:cTn id="299" presetID="22" presetClass="entr" presetSubtype="4" fill="hold" grpId="0" nodeType="withEffect">
                                  <p:stCondLst>
                                    <p:cond delay="0"/>
                                  </p:stCondLst>
                                  <p:childTnLst>
                                    <p:set>
                                      <p:cBhvr>
                                        <p:cTn id="300" dur="1" fill="hold">
                                          <p:stCondLst>
                                            <p:cond delay="0"/>
                                          </p:stCondLst>
                                        </p:cTn>
                                        <p:tgtEl>
                                          <p:spTgt spid="311"/>
                                        </p:tgtEl>
                                        <p:attrNameLst>
                                          <p:attrName>style.visibility</p:attrName>
                                        </p:attrNameLst>
                                      </p:cBhvr>
                                      <p:to>
                                        <p:strVal val="visible"/>
                                      </p:to>
                                    </p:set>
                                    <p:animEffect transition="in" filter="wipe(down)">
                                      <p:cBhvr>
                                        <p:cTn id="301" dur="500"/>
                                        <p:tgtEl>
                                          <p:spTgt spid="311"/>
                                        </p:tgtEl>
                                      </p:cBhvr>
                                    </p:animEffect>
                                  </p:childTnLst>
                                </p:cTn>
                              </p:par>
                              <p:par>
                                <p:cTn id="302" presetID="22" presetClass="entr" presetSubtype="4" fill="hold" grpId="0" nodeType="withEffect">
                                  <p:stCondLst>
                                    <p:cond delay="0"/>
                                  </p:stCondLst>
                                  <p:childTnLst>
                                    <p:set>
                                      <p:cBhvr>
                                        <p:cTn id="303" dur="1" fill="hold">
                                          <p:stCondLst>
                                            <p:cond delay="0"/>
                                          </p:stCondLst>
                                        </p:cTn>
                                        <p:tgtEl>
                                          <p:spTgt spid="312"/>
                                        </p:tgtEl>
                                        <p:attrNameLst>
                                          <p:attrName>style.visibility</p:attrName>
                                        </p:attrNameLst>
                                      </p:cBhvr>
                                      <p:to>
                                        <p:strVal val="visible"/>
                                      </p:to>
                                    </p:set>
                                    <p:animEffect transition="in" filter="wipe(down)">
                                      <p:cBhvr>
                                        <p:cTn id="304" dur="500"/>
                                        <p:tgtEl>
                                          <p:spTgt spid="312"/>
                                        </p:tgtEl>
                                      </p:cBhvr>
                                    </p:animEffect>
                                  </p:childTnLst>
                                </p:cTn>
                              </p:par>
                              <p:par>
                                <p:cTn id="305" presetID="22" presetClass="entr" presetSubtype="4" fill="hold" grpId="0" nodeType="withEffect">
                                  <p:stCondLst>
                                    <p:cond delay="0"/>
                                  </p:stCondLst>
                                  <p:childTnLst>
                                    <p:set>
                                      <p:cBhvr>
                                        <p:cTn id="306" dur="1" fill="hold">
                                          <p:stCondLst>
                                            <p:cond delay="0"/>
                                          </p:stCondLst>
                                        </p:cTn>
                                        <p:tgtEl>
                                          <p:spTgt spid="313"/>
                                        </p:tgtEl>
                                        <p:attrNameLst>
                                          <p:attrName>style.visibility</p:attrName>
                                        </p:attrNameLst>
                                      </p:cBhvr>
                                      <p:to>
                                        <p:strVal val="visible"/>
                                      </p:to>
                                    </p:set>
                                    <p:animEffect transition="in" filter="wipe(down)">
                                      <p:cBhvr>
                                        <p:cTn id="307" dur="500"/>
                                        <p:tgtEl>
                                          <p:spTgt spid="313"/>
                                        </p:tgtEl>
                                      </p:cBhvr>
                                    </p:animEffect>
                                  </p:childTnLst>
                                </p:cTn>
                              </p:par>
                              <p:par>
                                <p:cTn id="308" presetID="22" presetClass="entr" presetSubtype="4" fill="hold" grpId="0" nodeType="withEffect">
                                  <p:stCondLst>
                                    <p:cond delay="0"/>
                                  </p:stCondLst>
                                  <p:childTnLst>
                                    <p:set>
                                      <p:cBhvr>
                                        <p:cTn id="309" dur="1" fill="hold">
                                          <p:stCondLst>
                                            <p:cond delay="0"/>
                                          </p:stCondLst>
                                        </p:cTn>
                                        <p:tgtEl>
                                          <p:spTgt spid="314"/>
                                        </p:tgtEl>
                                        <p:attrNameLst>
                                          <p:attrName>style.visibility</p:attrName>
                                        </p:attrNameLst>
                                      </p:cBhvr>
                                      <p:to>
                                        <p:strVal val="visible"/>
                                      </p:to>
                                    </p:set>
                                    <p:animEffect transition="in" filter="wipe(down)">
                                      <p:cBhvr>
                                        <p:cTn id="310" dur="500"/>
                                        <p:tgtEl>
                                          <p:spTgt spid="314"/>
                                        </p:tgtEl>
                                      </p:cBhvr>
                                    </p:animEffect>
                                  </p:childTnLst>
                                </p:cTn>
                              </p:par>
                              <p:par>
                                <p:cTn id="311" presetID="22" presetClass="entr" presetSubtype="4" fill="hold" grpId="0" nodeType="withEffect">
                                  <p:stCondLst>
                                    <p:cond delay="0"/>
                                  </p:stCondLst>
                                  <p:childTnLst>
                                    <p:set>
                                      <p:cBhvr>
                                        <p:cTn id="312" dur="1" fill="hold">
                                          <p:stCondLst>
                                            <p:cond delay="0"/>
                                          </p:stCondLst>
                                        </p:cTn>
                                        <p:tgtEl>
                                          <p:spTgt spid="315"/>
                                        </p:tgtEl>
                                        <p:attrNameLst>
                                          <p:attrName>style.visibility</p:attrName>
                                        </p:attrNameLst>
                                      </p:cBhvr>
                                      <p:to>
                                        <p:strVal val="visible"/>
                                      </p:to>
                                    </p:set>
                                    <p:animEffect transition="in" filter="wipe(down)">
                                      <p:cBhvr>
                                        <p:cTn id="313" dur="500"/>
                                        <p:tgtEl>
                                          <p:spTgt spid="315"/>
                                        </p:tgtEl>
                                      </p:cBhvr>
                                    </p:animEffect>
                                  </p:childTnLst>
                                </p:cTn>
                              </p:par>
                              <p:par>
                                <p:cTn id="314" presetID="22" presetClass="entr" presetSubtype="4" fill="hold" grpId="0" nodeType="withEffect">
                                  <p:stCondLst>
                                    <p:cond delay="0"/>
                                  </p:stCondLst>
                                  <p:childTnLst>
                                    <p:set>
                                      <p:cBhvr>
                                        <p:cTn id="315" dur="1" fill="hold">
                                          <p:stCondLst>
                                            <p:cond delay="0"/>
                                          </p:stCondLst>
                                        </p:cTn>
                                        <p:tgtEl>
                                          <p:spTgt spid="316"/>
                                        </p:tgtEl>
                                        <p:attrNameLst>
                                          <p:attrName>style.visibility</p:attrName>
                                        </p:attrNameLst>
                                      </p:cBhvr>
                                      <p:to>
                                        <p:strVal val="visible"/>
                                      </p:to>
                                    </p:set>
                                    <p:animEffect transition="in" filter="wipe(down)">
                                      <p:cBhvr>
                                        <p:cTn id="316" dur="500"/>
                                        <p:tgtEl>
                                          <p:spTgt spid="316"/>
                                        </p:tgtEl>
                                      </p:cBhvr>
                                    </p:animEffect>
                                  </p:childTnLst>
                                </p:cTn>
                              </p:par>
                              <p:par>
                                <p:cTn id="317" presetID="22" presetClass="entr" presetSubtype="4" fill="hold" grpId="0" nodeType="withEffect">
                                  <p:stCondLst>
                                    <p:cond delay="0"/>
                                  </p:stCondLst>
                                  <p:childTnLst>
                                    <p:set>
                                      <p:cBhvr>
                                        <p:cTn id="318" dur="1" fill="hold">
                                          <p:stCondLst>
                                            <p:cond delay="0"/>
                                          </p:stCondLst>
                                        </p:cTn>
                                        <p:tgtEl>
                                          <p:spTgt spid="317"/>
                                        </p:tgtEl>
                                        <p:attrNameLst>
                                          <p:attrName>style.visibility</p:attrName>
                                        </p:attrNameLst>
                                      </p:cBhvr>
                                      <p:to>
                                        <p:strVal val="visible"/>
                                      </p:to>
                                    </p:set>
                                    <p:animEffect transition="in" filter="wipe(down)">
                                      <p:cBhvr>
                                        <p:cTn id="319" dur="500"/>
                                        <p:tgtEl>
                                          <p:spTgt spid="317"/>
                                        </p:tgtEl>
                                      </p:cBhvr>
                                    </p:animEffect>
                                  </p:childTnLst>
                                </p:cTn>
                              </p:par>
                              <p:par>
                                <p:cTn id="320" presetID="22" presetClass="entr" presetSubtype="4" fill="hold" grpId="0" nodeType="withEffect">
                                  <p:stCondLst>
                                    <p:cond delay="0"/>
                                  </p:stCondLst>
                                  <p:childTnLst>
                                    <p:set>
                                      <p:cBhvr>
                                        <p:cTn id="321" dur="1" fill="hold">
                                          <p:stCondLst>
                                            <p:cond delay="0"/>
                                          </p:stCondLst>
                                        </p:cTn>
                                        <p:tgtEl>
                                          <p:spTgt spid="318"/>
                                        </p:tgtEl>
                                        <p:attrNameLst>
                                          <p:attrName>style.visibility</p:attrName>
                                        </p:attrNameLst>
                                      </p:cBhvr>
                                      <p:to>
                                        <p:strVal val="visible"/>
                                      </p:to>
                                    </p:set>
                                    <p:animEffect transition="in" filter="wipe(down)">
                                      <p:cBhvr>
                                        <p:cTn id="322" dur="500"/>
                                        <p:tgtEl>
                                          <p:spTgt spid="318"/>
                                        </p:tgtEl>
                                      </p:cBhvr>
                                    </p:animEffect>
                                  </p:childTnLst>
                                </p:cTn>
                              </p:par>
                              <p:par>
                                <p:cTn id="323" presetID="22" presetClass="entr" presetSubtype="4" fill="hold" grpId="0" nodeType="withEffect">
                                  <p:stCondLst>
                                    <p:cond delay="0"/>
                                  </p:stCondLst>
                                  <p:childTnLst>
                                    <p:set>
                                      <p:cBhvr>
                                        <p:cTn id="324" dur="1" fill="hold">
                                          <p:stCondLst>
                                            <p:cond delay="0"/>
                                          </p:stCondLst>
                                        </p:cTn>
                                        <p:tgtEl>
                                          <p:spTgt spid="319"/>
                                        </p:tgtEl>
                                        <p:attrNameLst>
                                          <p:attrName>style.visibility</p:attrName>
                                        </p:attrNameLst>
                                      </p:cBhvr>
                                      <p:to>
                                        <p:strVal val="visible"/>
                                      </p:to>
                                    </p:set>
                                    <p:animEffect transition="in" filter="wipe(down)">
                                      <p:cBhvr>
                                        <p:cTn id="325" dur="500"/>
                                        <p:tgtEl>
                                          <p:spTgt spid="319"/>
                                        </p:tgtEl>
                                      </p:cBhvr>
                                    </p:animEffect>
                                  </p:childTnLst>
                                </p:cTn>
                              </p:par>
                              <p:par>
                                <p:cTn id="326" presetID="22" presetClass="entr" presetSubtype="4" fill="hold" grpId="0" nodeType="withEffect">
                                  <p:stCondLst>
                                    <p:cond delay="0"/>
                                  </p:stCondLst>
                                  <p:childTnLst>
                                    <p:set>
                                      <p:cBhvr>
                                        <p:cTn id="327" dur="1" fill="hold">
                                          <p:stCondLst>
                                            <p:cond delay="0"/>
                                          </p:stCondLst>
                                        </p:cTn>
                                        <p:tgtEl>
                                          <p:spTgt spid="320"/>
                                        </p:tgtEl>
                                        <p:attrNameLst>
                                          <p:attrName>style.visibility</p:attrName>
                                        </p:attrNameLst>
                                      </p:cBhvr>
                                      <p:to>
                                        <p:strVal val="visible"/>
                                      </p:to>
                                    </p:set>
                                    <p:animEffect transition="in" filter="wipe(down)">
                                      <p:cBhvr>
                                        <p:cTn id="328" dur="500"/>
                                        <p:tgtEl>
                                          <p:spTgt spid="320"/>
                                        </p:tgtEl>
                                      </p:cBhvr>
                                    </p:animEffect>
                                  </p:childTnLst>
                                </p:cTn>
                              </p:par>
                              <p:par>
                                <p:cTn id="329" presetID="22" presetClass="entr" presetSubtype="4" fill="hold" grpId="0" nodeType="withEffect">
                                  <p:stCondLst>
                                    <p:cond delay="0"/>
                                  </p:stCondLst>
                                  <p:childTnLst>
                                    <p:set>
                                      <p:cBhvr>
                                        <p:cTn id="330" dur="1" fill="hold">
                                          <p:stCondLst>
                                            <p:cond delay="0"/>
                                          </p:stCondLst>
                                        </p:cTn>
                                        <p:tgtEl>
                                          <p:spTgt spid="321"/>
                                        </p:tgtEl>
                                        <p:attrNameLst>
                                          <p:attrName>style.visibility</p:attrName>
                                        </p:attrNameLst>
                                      </p:cBhvr>
                                      <p:to>
                                        <p:strVal val="visible"/>
                                      </p:to>
                                    </p:set>
                                    <p:animEffect transition="in" filter="wipe(down)">
                                      <p:cBhvr>
                                        <p:cTn id="331" dur="500"/>
                                        <p:tgtEl>
                                          <p:spTgt spid="321"/>
                                        </p:tgtEl>
                                      </p:cBhvr>
                                    </p:animEffect>
                                  </p:childTnLst>
                                </p:cTn>
                              </p:par>
                              <p:par>
                                <p:cTn id="332" presetID="22" presetClass="entr" presetSubtype="4" fill="hold" grpId="0" nodeType="withEffect">
                                  <p:stCondLst>
                                    <p:cond delay="0"/>
                                  </p:stCondLst>
                                  <p:childTnLst>
                                    <p:set>
                                      <p:cBhvr>
                                        <p:cTn id="333" dur="1" fill="hold">
                                          <p:stCondLst>
                                            <p:cond delay="0"/>
                                          </p:stCondLst>
                                        </p:cTn>
                                        <p:tgtEl>
                                          <p:spTgt spid="322"/>
                                        </p:tgtEl>
                                        <p:attrNameLst>
                                          <p:attrName>style.visibility</p:attrName>
                                        </p:attrNameLst>
                                      </p:cBhvr>
                                      <p:to>
                                        <p:strVal val="visible"/>
                                      </p:to>
                                    </p:set>
                                    <p:animEffect transition="in" filter="wipe(down)">
                                      <p:cBhvr>
                                        <p:cTn id="334" dur="500"/>
                                        <p:tgtEl>
                                          <p:spTgt spid="322"/>
                                        </p:tgtEl>
                                      </p:cBhvr>
                                    </p:animEffect>
                                  </p:childTnLst>
                                </p:cTn>
                              </p:par>
                              <p:par>
                                <p:cTn id="335" presetID="22" presetClass="entr" presetSubtype="4" fill="hold" grpId="0" nodeType="withEffect">
                                  <p:stCondLst>
                                    <p:cond delay="0"/>
                                  </p:stCondLst>
                                  <p:childTnLst>
                                    <p:set>
                                      <p:cBhvr>
                                        <p:cTn id="336" dur="1" fill="hold">
                                          <p:stCondLst>
                                            <p:cond delay="0"/>
                                          </p:stCondLst>
                                        </p:cTn>
                                        <p:tgtEl>
                                          <p:spTgt spid="323"/>
                                        </p:tgtEl>
                                        <p:attrNameLst>
                                          <p:attrName>style.visibility</p:attrName>
                                        </p:attrNameLst>
                                      </p:cBhvr>
                                      <p:to>
                                        <p:strVal val="visible"/>
                                      </p:to>
                                    </p:set>
                                    <p:animEffect transition="in" filter="wipe(down)">
                                      <p:cBhvr>
                                        <p:cTn id="337" dur="500"/>
                                        <p:tgtEl>
                                          <p:spTgt spid="323"/>
                                        </p:tgtEl>
                                      </p:cBhvr>
                                    </p:animEffect>
                                  </p:childTnLst>
                                </p:cTn>
                              </p:par>
                              <p:par>
                                <p:cTn id="338" presetID="22" presetClass="entr" presetSubtype="4" fill="hold" grpId="0" nodeType="withEffect">
                                  <p:stCondLst>
                                    <p:cond delay="0"/>
                                  </p:stCondLst>
                                  <p:childTnLst>
                                    <p:set>
                                      <p:cBhvr>
                                        <p:cTn id="339" dur="1" fill="hold">
                                          <p:stCondLst>
                                            <p:cond delay="0"/>
                                          </p:stCondLst>
                                        </p:cTn>
                                        <p:tgtEl>
                                          <p:spTgt spid="324"/>
                                        </p:tgtEl>
                                        <p:attrNameLst>
                                          <p:attrName>style.visibility</p:attrName>
                                        </p:attrNameLst>
                                      </p:cBhvr>
                                      <p:to>
                                        <p:strVal val="visible"/>
                                      </p:to>
                                    </p:set>
                                    <p:animEffect transition="in" filter="wipe(down)">
                                      <p:cBhvr>
                                        <p:cTn id="340" dur="500"/>
                                        <p:tgtEl>
                                          <p:spTgt spid="324"/>
                                        </p:tgtEl>
                                      </p:cBhvr>
                                    </p:animEffect>
                                  </p:childTnLst>
                                </p:cTn>
                              </p:par>
                              <p:par>
                                <p:cTn id="341" presetID="22" presetClass="entr" presetSubtype="4" fill="hold" grpId="0" nodeType="withEffect">
                                  <p:stCondLst>
                                    <p:cond delay="0"/>
                                  </p:stCondLst>
                                  <p:childTnLst>
                                    <p:set>
                                      <p:cBhvr>
                                        <p:cTn id="342" dur="1" fill="hold">
                                          <p:stCondLst>
                                            <p:cond delay="0"/>
                                          </p:stCondLst>
                                        </p:cTn>
                                        <p:tgtEl>
                                          <p:spTgt spid="325"/>
                                        </p:tgtEl>
                                        <p:attrNameLst>
                                          <p:attrName>style.visibility</p:attrName>
                                        </p:attrNameLst>
                                      </p:cBhvr>
                                      <p:to>
                                        <p:strVal val="visible"/>
                                      </p:to>
                                    </p:set>
                                    <p:animEffect transition="in" filter="wipe(down)">
                                      <p:cBhvr>
                                        <p:cTn id="343" dur="500"/>
                                        <p:tgtEl>
                                          <p:spTgt spid="325"/>
                                        </p:tgtEl>
                                      </p:cBhvr>
                                    </p:animEffect>
                                  </p:childTnLst>
                                </p:cTn>
                              </p:par>
                              <p:par>
                                <p:cTn id="344" presetID="22" presetClass="entr" presetSubtype="4" fill="hold" grpId="0" nodeType="withEffect">
                                  <p:stCondLst>
                                    <p:cond delay="0"/>
                                  </p:stCondLst>
                                  <p:childTnLst>
                                    <p:set>
                                      <p:cBhvr>
                                        <p:cTn id="345" dur="1" fill="hold">
                                          <p:stCondLst>
                                            <p:cond delay="0"/>
                                          </p:stCondLst>
                                        </p:cTn>
                                        <p:tgtEl>
                                          <p:spTgt spid="326"/>
                                        </p:tgtEl>
                                        <p:attrNameLst>
                                          <p:attrName>style.visibility</p:attrName>
                                        </p:attrNameLst>
                                      </p:cBhvr>
                                      <p:to>
                                        <p:strVal val="visible"/>
                                      </p:to>
                                    </p:set>
                                    <p:animEffect transition="in" filter="wipe(down)">
                                      <p:cBhvr>
                                        <p:cTn id="346" dur="500"/>
                                        <p:tgtEl>
                                          <p:spTgt spid="326"/>
                                        </p:tgtEl>
                                      </p:cBhvr>
                                    </p:animEffect>
                                  </p:childTnLst>
                                </p:cTn>
                              </p:par>
                              <p:par>
                                <p:cTn id="347" presetID="22" presetClass="entr" presetSubtype="4" fill="hold" grpId="0" nodeType="withEffect">
                                  <p:stCondLst>
                                    <p:cond delay="0"/>
                                  </p:stCondLst>
                                  <p:childTnLst>
                                    <p:set>
                                      <p:cBhvr>
                                        <p:cTn id="348" dur="1" fill="hold">
                                          <p:stCondLst>
                                            <p:cond delay="0"/>
                                          </p:stCondLst>
                                        </p:cTn>
                                        <p:tgtEl>
                                          <p:spTgt spid="327"/>
                                        </p:tgtEl>
                                        <p:attrNameLst>
                                          <p:attrName>style.visibility</p:attrName>
                                        </p:attrNameLst>
                                      </p:cBhvr>
                                      <p:to>
                                        <p:strVal val="visible"/>
                                      </p:to>
                                    </p:set>
                                    <p:animEffect transition="in" filter="wipe(down)">
                                      <p:cBhvr>
                                        <p:cTn id="349" dur="500"/>
                                        <p:tgtEl>
                                          <p:spTgt spid="327"/>
                                        </p:tgtEl>
                                      </p:cBhvr>
                                    </p:animEffect>
                                  </p:childTnLst>
                                </p:cTn>
                              </p:par>
                              <p:par>
                                <p:cTn id="350" presetID="22" presetClass="entr" presetSubtype="4" fill="hold" grpId="0" nodeType="withEffect">
                                  <p:stCondLst>
                                    <p:cond delay="0"/>
                                  </p:stCondLst>
                                  <p:childTnLst>
                                    <p:set>
                                      <p:cBhvr>
                                        <p:cTn id="351" dur="1" fill="hold">
                                          <p:stCondLst>
                                            <p:cond delay="0"/>
                                          </p:stCondLst>
                                        </p:cTn>
                                        <p:tgtEl>
                                          <p:spTgt spid="328"/>
                                        </p:tgtEl>
                                        <p:attrNameLst>
                                          <p:attrName>style.visibility</p:attrName>
                                        </p:attrNameLst>
                                      </p:cBhvr>
                                      <p:to>
                                        <p:strVal val="visible"/>
                                      </p:to>
                                    </p:set>
                                    <p:animEffect transition="in" filter="wipe(down)">
                                      <p:cBhvr>
                                        <p:cTn id="352" dur="500"/>
                                        <p:tgtEl>
                                          <p:spTgt spid="328"/>
                                        </p:tgtEl>
                                      </p:cBhvr>
                                    </p:animEffect>
                                  </p:childTnLst>
                                </p:cTn>
                              </p:par>
                              <p:par>
                                <p:cTn id="353" presetID="22" presetClass="entr" presetSubtype="4" fill="hold" grpId="0" nodeType="withEffect">
                                  <p:stCondLst>
                                    <p:cond delay="0"/>
                                  </p:stCondLst>
                                  <p:childTnLst>
                                    <p:set>
                                      <p:cBhvr>
                                        <p:cTn id="354" dur="1" fill="hold">
                                          <p:stCondLst>
                                            <p:cond delay="0"/>
                                          </p:stCondLst>
                                        </p:cTn>
                                        <p:tgtEl>
                                          <p:spTgt spid="329"/>
                                        </p:tgtEl>
                                        <p:attrNameLst>
                                          <p:attrName>style.visibility</p:attrName>
                                        </p:attrNameLst>
                                      </p:cBhvr>
                                      <p:to>
                                        <p:strVal val="visible"/>
                                      </p:to>
                                    </p:set>
                                    <p:animEffect transition="in" filter="wipe(down)">
                                      <p:cBhvr>
                                        <p:cTn id="355" dur="500"/>
                                        <p:tgtEl>
                                          <p:spTgt spid="329"/>
                                        </p:tgtEl>
                                      </p:cBhvr>
                                    </p:animEffect>
                                  </p:childTnLst>
                                </p:cTn>
                              </p:par>
                              <p:par>
                                <p:cTn id="356" presetID="22" presetClass="entr" presetSubtype="4" fill="hold" grpId="0" nodeType="withEffect">
                                  <p:stCondLst>
                                    <p:cond delay="0"/>
                                  </p:stCondLst>
                                  <p:childTnLst>
                                    <p:set>
                                      <p:cBhvr>
                                        <p:cTn id="357" dur="1" fill="hold">
                                          <p:stCondLst>
                                            <p:cond delay="0"/>
                                          </p:stCondLst>
                                        </p:cTn>
                                        <p:tgtEl>
                                          <p:spTgt spid="330"/>
                                        </p:tgtEl>
                                        <p:attrNameLst>
                                          <p:attrName>style.visibility</p:attrName>
                                        </p:attrNameLst>
                                      </p:cBhvr>
                                      <p:to>
                                        <p:strVal val="visible"/>
                                      </p:to>
                                    </p:set>
                                    <p:animEffect transition="in" filter="wipe(down)">
                                      <p:cBhvr>
                                        <p:cTn id="358" dur="500"/>
                                        <p:tgtEl>
                                          <p:spTgt spid="330"/>
                                        </p:tgtEl>
                                      </p:cBhvr>
                                    </p:animEffect>
                                  </p:childTnLst>
                                </p:cTn>
                              </p:par>
                              <p:par>
                                <p:cTn id="359" presetID="22" presetClass="entr" presetSubtype="4" fill="hold" grpId="0" nodeType="withEffect">
                                  <p:stCondLst>
                                    <p:cond delay="0"/>
                                  </p:stCondLst>
                                  <p:childTnLst>
                                    <p:set>
                                      <p:cBhvr>
                                        <p:cTn id="360" dur="1" fill="hold">
                                          <p:stCondLst>
                                            <p:cond delay="0"/>
                                          </p:stCondLst>
                                        </p:cTn>
                                        <p:tgtEl>
                                          <p:spTgt spid="331"/>
                                        </p:tgtEl>
                                        <p:attrNameLst>
                                          <p:attrName>style.visibility</p:attrName>
                                        </p:attrNameLst>
                                      </p:cBhvr>
                                      <p:to>
                                        <p:strVal val="visible"/>
                                      </p:to>
                                    </p:set>
                                    <p:animEffect transition="in" filter="wipe(down)">
                                      <p:cBhvr>
                                        <p:cTn id="361" dur="500"/>
                                        <p:tgtEl>
                                          <p:spTgt spid="331"/>
                                        </p:tgtEl>
                                      </p:cBhvr>
                                    </p:animEffect>
                                  </p:childTnLst>
                                </p:cTn>
                              </p:par>
                              <p:par>
                                <p:cTn id="362" presetID="22" presetClass="entr" presetSubtype="4" fill="hold" grpId="0" nodeType="withEffect">
                                  <p:stCondLst>
                                    <p:cond delay="0"/>
                                  </p:stCondLst>
                                  <p:childTnLst>
                                    <p:set>
                                      <p:cBhvr>
                                        <p:cTn id="363" dur="1" fill="hold">
                                          <p:stCondLst>
                                            <p:cond delay="0"/>
                                          </p:stCondLst>
                                        </p:cTn>
                                        <p:tgtEl>
                                          <p:spTgt spid="332"/>
                                        </p:tgtEl>
                                        <p:attrNameLst>
                                          <p:attrName>style.visibility</p:attrName>
                                        </p:attrNameLst>
                                      </p:cBhvr>
                                      <p:to>
                                        <p:strVal val="visible"/>
                                      </p:to>
                                    </p:set>
                                    <p:animEffect transition="in" filter="wipe(down)">
                                      <p:cBhvr>
                                        <p:cTn id="364" dur="500"/>
                                        <p:tgtEl>
                                          <p:spTgt spid="332"/>
                                        </p:tgtEl>
                                      </p:cBhvr>
                                    </p:animEffect>
                                  </p:childTnLst>
                                </p:cTn>
                              </p:par>
                              <p:par>
                                <p:cTn id="365" presetID="22" presetClass="entr" presetSubtype="4" fill="hold" grpId="0" nodeType="withEffect">
                                  <p:stCondLst>
                                    <p:cond delay="0"/>
                                  </p:stCondLst>
                                  <p:childTnLst>
                                    <p:set>
                                      <p:cBhvr>
                                        <p:cTn id="366" dur="1" fill="hold">
                                          <p:stCondLst>
                                            <p:cond delay="0"/>
                                          </p:stCondLst>
                                        </p:cTn>
                                        <p:tgtEl>
                                          <p:spTgt spid="333"/>
                                        </p:tgtEl>
                                        <p:attrNameLst>
                                          <p:attrName>style.visibility</p:attrName>
                                        </p:attrNameLst>
                                      </p:cBhvr>
                                      <p:to>
                                        <p:strVal val="visible"/>
                                      </p:to>
                                    </p:set>
                                    <p:animEffect transition="in" filter="wipe(down)">
                                      <p:cBhvr>
                                        <p:cTn id="367" dur="500"/>
                                        <p:tgtEl>
                                          <p:spTgt spid="333"/>
                                        </p:tgtEl>
                                      </p:cBhvr>
                                    </p:animEffect>
                                  </p:childTnLst>
                                </p:cTn>
                              </p:par>
                              <p:par>
                                <p:cTn id="368" presetID="22" presetClass="entr" presetSubtype="4" fill="hold" grpId="0" nodeType="withEffect">
                                  <p:stCondLst>
                                    <p:cond delay="0"/>
                                  </p:stCondLst>
                                  <p:childTnLst>
                                    <p:set>
                                      <p:cBhvr>
                                        <p:cTn id="369" dur="1" fill="hold">
                                          <p:stCondLst>
                                            <p:cond delay="0"/>
                                          </p:stCondLst>
                                        </p:cTn>
                                        <p:tgtEl>
                                          <p:spTgt spid="334"/>
                                        </p:tgtEl>
                                        <p:attrNameLst>
                                          <p:attrName>style.visibility</p:attrName>
                                        </p:attrNameLst>
                                      </p:cBhvr>
                                      <p:to>
                                        <p:strVal val="visible"/>
                                      </p:to>
                                    </p:set>
                                    <p:animEffect transition="in" filter="wipe(down)">
                                      <p:cBhvr>
                                        <p:cTn id="370" dur="500"/>
                                        <p:tgtEl>
                                          <p:spTgt spid="334"/>
                                        </p:tgtEl>
                                      </p:cBhvr>
                                    </p:animEffect>
                                  </p:childTnLst>
                                </p:cTn>
                              </p:par>
                              <p:par>
                                <p:cTn id="371" presetID="22" presetClass="entr" presetSubtype="4" fill="hold" grpId="0" nodeType="withEffect">
                                  <p:stCondLst>
                                    <p:cond delay="0"/>
                                  </p:stCondLst>
                                  <p:childTnLst>
                                    <p:set>
                                      <p:cBhvr>
                                        <p:cTn id="372" dur="1" fill="hold">
                                          <p:stCondLst>
                                            <p:cond delay="0"/>
                                          </p:stCondLst>
                                        </p:cTn>
                                        <p:tgtEl>
                                          <p:spTgt spid="335"/>
                                        </p:tgtEl>
                                        <p:attrNameLst>
                                          <p:attrName>style.visibility</p:attrName>
                                        </p:attrNameLst>
                                      </p:cBhvr>
                                      <p:to>
                                        <p:strVal val="visible"/>
                                      </p:to>
                                    </p:set>
                                    <p:animEffect transition="in" filter="wipe(down)">
                                      <p:cBhvr>
                                        <p:cTn id="373" dur="500"/>
                                        <p:tgtEl>
                                          <p:spTgt spid="335"/>
                                        </p:tgtEl>
                                      </p:cBhvr>
                                    </p:animEffect>
                                  </p:childTnLst>
                                </p:cTn>
                              </p:par>
                              <p:par>
                                <p:cTn id="374" presetID="22" presetClass="entr" presetSubtype="4" fill="hold" grpId="0" nodeType="withEffect">
                                  <p:stCondLst>
                                    <p:cond delay="0"/>
                                  </p:stCondLst>
                                  <p:childTnLst>
                                    <p:set>
                                      <p:cBhvr>
                                        <p:cTn id="375" dur="1" fill="hold">
                                          <p:stCondLst>
                                            <p:cond delay="0"/>
                                          </p:stCondLst>
                                        </p:cTn>
                                        <p:tgtEl>
                                          <p:spTgt spid="336"/>
                                        </p:tgtEl>
                                        <p:attrNameLst>
                                          <p:attrName>style.visibility</p:attrName>
                                        </p:attrNameLst>
                                      </p:cBhvr>
                                      <p:to>
                                        <p:strVal val="visible"/>
                                      </p:to>
                                    </p:set>
                                    <p:animEffect transition="in" filter="wipe(down)">
                                      <p:cBhvr>
                                        <p:cTn id="376" dur="500"/>
                                        <p:tgtEl>
                                          <p:spTgt spid="336"/>
                                        </p:tgtEl>
                                      </p:cBhvr>
                                    </p:animEffect>
                                  </p:childTnLst>
                                </p:cTn>
                              </p:par>
                              <p:par>
                                <p:cTn id="377" presetID="22" presetClass="entr" presetSubtype="4" fill="hold" grpId="0" nodeType="withEffect">
                                  <p:stCondLst>
                                    <p:cond delay="0"/>
                                  </p:stCondLst>
                                  <p:childTnLst>
                                    <p:set>
                                      <p:cBhvr>
                                        <p:cTn id="378" dur="1" fill="hold">
                                          <p:stCondLst>
                                            <p:cond delay="0"/>
                                          </p:stCondLst>
                                        </p:cTn>
                                        <p:tgtEl>
                                          <p:spTgt spid="337"/>
                                        </p:tgtEl>
                                        <p:attrNameLst>
                                          <p:attrName>style.visibility</p:attrName>
                                        </p:attrNameLst>
                                      </p:cBhvr>
                                      <p:to>
                                        <p:strVal val="visible"/>
                                      </p:to>
                                    </p:set>
                                    <p:animEffect transition="in" filter="wipe(down)">
                                      <p:cBhvr>
                                        <p:cTn id="379" dur="500"/>
                                        <p:tgtEl>
                                          <p:spTgt spid="337"/>
                                        </p:tgtEl>
                                      </p:cBhvr>
                                    </p:animEffect>
                                  </p:childTnLst>
                                </p:cTn>
                              </p:par>
                              <p:par>
                                <p:cTn id="380" presetID="22" presetClass="entr" presetSubtype="4" fill="hold" grpId="0" nodeType="withEffect">
                                  <p:stCondLst>
                                    <p:cond delay="0"/>
                                  </p:stCondLst>
                                  <p:childTnLst>
                                    <p:set>
                                      <p:cBhvr>
                                        <p:cTn id="381" dur="1" fill="hold">
                                          <p:stCondLst>
                                            <p:cond delay="0"/>
                                          </p:stCondLst>
                                        </p:cTn>
                                        <p:tgtEl>
                                          <p:spTgt spid="338"/>
                                        </p:tgtEl>
                                        <p:attrNameLst>
                                          <p:attrName>style.visibility</p:attrName>
                                        </p:attrNameLst>
                                      </p:cBhvr>
                                      <p:to>
                                        <p:strVal val="visible"/>
                                      </p:to>
                                    </p:set>
                                    <p:animEffect transition="in" filter="wipe(down)">
                                      <p:cBhvr>
                                        <p:cTn id="382" dur="500"/>
                                        <p:tgtEl>
                                          <p:spTgt spid="338"/>
                                        </p:tgtEl>
                                      </p:cBhvr>
                                    </p:animEffect>
                                  </p:childTnLst>
                                </p:cTn>
                              </p:par>
                              <p:par>
                                <p:cTn id="383" presetID="22" presetClass="entr" presetSubtype="4" fill="hold" grpId="0" nodeType="withEffect">
                                  <p:stCondLst>
                                    <p:cond delay="0"/>
                                  </p:stCondLst>
                                  <p:childTnLst>
                                    <p:set>
                                      <p:cBhvr>
                                        <p:cTn id="384" dur="1" fill="hold">
                                          <p:stCondLst>
                                            <p:cond delay="0"/>
                                          </p:stCondLst>
                                        </p:cTn>
                                        <p:tgtEl>
                                          <p:spTgt spid="339"/>
                                        </p:tgtEl>
                                        <p:attrNameLst>
                                          <p:attrName>style.visibility</p:attrName>
                                        </p:attrNameLst>
                                      </p:cBhvr>
                                      <p:to>
                                        <p:strVal val="visible"/>
                                      </p:to>
                                    </p:set>
                                    <p:animEffect transition="in" filter="wipe(down)">
                                      <p:cBhvr>
                                        <p:cTn id="385" dur="500"/>
                                        <p:tgtEl>
                                          <p:spTgt spid="339"/>
                                        </p:tgtEl>
                                      </p:cBhvr>
                                    </p:animEffect>
                                  </p:childTnLst>
                                </p:cTn>
                              </p:par>
                              <p:par>
                                <p:cTn id="386" presetID="22" presetClass="entr" presetSubtype="4" fill="hold" grpId="0" nodeType="withEffect">
                                  <p:stCondLst>
                                    <p:cond delay="0"/>
                                  </p:stCondLst>
                                  <p:childTnLst>
                                    <p:set>
                                      <p:cBhvr>
                                        <p:cTn id="387" dur="1" fill="hold">
                                          <p:stCondLst>
                                            <p:cond delay="0"/>
                                          </p:stCondLst>
                                        </p:cTn>
                                        <p:tgtEl>
                                          <p:spTgt spid="340"/>
                                        </p:tgtEl>
                                        <p:attrNameLst>
                                          <p:attrName>style.visibility</p:attrName>
                                        </p:attrNameLst>
                                      </p:cBhvr>
                                      <p:to>
                                        <p:strVal val="visible"/>
                                      </p:to>
                                    </p:set>
                                    <p:animEffect transition="in" filter="wipe(down)">
                                      <p:cBhvr>
                                        <p:cTn id="388" dur="500"/>
                                        <p:tgtEl>
                                          <p:spTgt spid="340"/>
                                        </p:tgtEl>
                                      </p:cBhvr>
                                    </p:animEffect>
                                  </p:childTnLst>
                                </p:cTn>
                              </p:par>
                              <p:par>
                                <p:cTn id="389" presetID="22" presetClass="entr" presetSubtype="4" fill="hold" grpId="0" nodeType="withEffect">
                                  <p:stCondLst>
                                    <p:cond delay="0"/>
                                  </p:stCondLst>
                                  <p:childTnLst>
                                    <p:set>
                                      <p:cBhvr>
                                        <p:cTn id="390" dur="1" fill="hold">
                                          <p:stCondLst>
                                            <p:cond delay="0"/>
                                          </p:stCondLst>
                                        </p:cTn>
                                        <p:tgtEl>
                                          <p:spTgt spid="341"/>
                                        </p:tgtEl>
                                        <p:attrNameLst>
                                          <p:attrName>style.visibility</p:attrName>
                                        </p:attrNameLst>
                                      </p:cBhvr>
                                      <p:to>
                                        <p:strVal val="visible"/>
                                      </p:to>
                                    </p:set>
                                    <p:animEffect transition="in" filter="wipe(down)">
                                      <p:cBhvr>
                                        <p:cTn id="391" dur="500"/>
                                        <p:tgtEl>
                                          <p:spTgt spid="341"/>
                                        </p:tgtEl>
                                      </p:cBhvr>
                                    </p:animEffect>
                                  </p:childTnLst>
                                </p:cTn>
                              </p:par>
                              <p:par>
                                <p:cTn id="392" presetID="22" presetClass="entr" presetSubtype="4" fill="hold" grpId="0" nodeType="withEffect">
                                  <p:stCondLst>
                                    <p:cond delay="0"/>
                                  </p:stCondLst>
                                  <p:childTnLst>
                                    <p:set>
                                      <p:cBhvr>
                                        <p:cTn id="393" dur="1" fill="hold">
                                          <p:stCondLst>
                                            <p:cond delay="0"/>
                                          </p:stCondLst>
                                        </p:cTn>
                                        <p:tgtEl>
                                          <p:spTgt spid="342"/>
                                        </p:tgtEl>
                                        <p:attrNameLst>
                                          <p:attrName>style.visibility</p:attrName>
                                        </p:attrNameLst>
                                      </p:cBhvr>
                                      <p:to>
                                        <p:strVal val="visible"/>
                                      </p:to>
                                    </p:set>
                                    <p:animEffect transition="in" filter="wipe(down)">
                                      <p:cBhvr>
                                        <p:cTn id="394" dur="500"/>
                                        <p:tgtEl>
                                          <p:spTgt spid="342"/>
                                        </p:tgtEl>
                                      </p:cBhvr>
                                    </p:animEffect>
                                  </p:childTnLst>
                                </p:cTn>
                              </p:par>
                              <p:par>
                                <p:cTn id="395" presetID="22" presetClass="entr" presetSubtype="4" fill="hold" grpId="0" nodeType="withEffect">
                                  <p:stCondLst>
                                    <p:cond delay="0"/>
                                  </p:stCondLst>
                                  <p:childTnLst>
                                    <p:set>
                                      <p:cBhvr>
                                        <p:cTn id="396" dur="1" fill="hold">
                                          <p:stCondLst>
                                            <p:cond delay="0"/>
                                          </p:stCondLst>
                                        </p:cTn>
                                        <p:tgtEl>
                                          <p:spTgt spid="343"/>
                                        </p:tgtEl>
                                        <p:attrNameLst>
                                          <p:attrName>style.visibility</p:attrName>
                                        </p:attrNameLst>
                                      </p:cBhvr>
                                      <p:to>
                                        <p:strVal val="visible"/>
                                      </p:to>
                                    </p:set>
                                    <p:animEffect transition="in" filter="wipe(down)">
                                      <p:cBhvr>
                                        <p:cTn id="397" dur="500"/>
                                        <p:tgtEl>
                                          <p:spTgt spid="343"/>
                                        </p:tgtEl>
                                      </p:cBhvr>
                                    </p:animEffect>
                                  </p:childTnLst>
                                </p:cTn>
                              </p:par>
                              <p:par>
                                <p:cTn id="398" presetID="22" presetClass="entr" presetSubtype="4" fill="hold" grpId="0" nodeType="withEffect">
                                  <p:stCondLst>
                                    <p:cond delay="0"/>
                                  </p:stCondLst>
                                  <p:childTnLst>
                                    <p:set>
                                      <p:cBhvr>
                                        <p:cTn id="399" dur="1" fill="hold">
                                          <p:stCondLst>
                                            <p:cond delay="0"/>
                                          </p:stCondLst>
                                        </p:cTn>
                                        <p:tgtEl>
                                          <p:spTgt spid="344"/>
                                        </p:tgtEl>
                                        <p:attrNameLst>
                                          <p:attrName>style.visibility</p:attrName>
                                        </p:attrNameLst>
                                      </p:cBhvr>
                                      <p:to>
                                        <p:strVal val="visible"/>
                                      </p:to>
                                    </p:set>
                                    <p:animEffect transition="in" filter="wipe(down)">
                                      <p:cBhvr>
                                        <p:cTn id="400" dur="500"/>
                                        <p:tgtEl>
                                          <p:spTgt spid="344"/>
                                        </p:tgtEl>
                                      </p:cBhvr>
                                    </p:animEffect>
                                  </p:childTnLst>
                                </p:cTn>
                              </p:par>
                              <p:par>
                                <p:cTn id="401" presetID="22" presetClass="entr" presetSubtype="4" fill="hold" grpId="0" nodeType="withEffect">
                                  <p:stCondLst>
                                    <p:cond delay="0"/>
                                  </p:stCondLst>
                                  <p:childTnLst>
                                    <p:set>
                                      <p:cBhvr>
                                        <p:cTn id="402" dur="1" fill="hold">
                                          <p:stCondLst>
                                            <p:cond delay="0"/>
                                          </p:stCondLst>
                                        </p:cTn>
                                        <p:tgtEl>
                                          <p:spTgt spid="345"/>
                                        </p:tgtEl>
                                        <p:attrNameLst>
                                          <p:attrName>style.visibility</p:attrName>
                                        </p:attrNameLst>
                                      </p:cBhvr>
                                      <p:to>
                                        <p:strVal val="visible"/>
                                      </p:to>
                                    </p:set>
                                    <p:animEffect transition="in" filter="wipe(down)">
                                      <p:cBhvr>
                                        <p:cTn id="403" dur="500"/>
                                        <p:tgtEl>
                                          <p:spTgt spid="345"/>
                                        </p:tgtEl>
                                      </p:cBhvr>
                                    </p:animEffect>
                                  </p:childTnLst>
                                </p:cTn>
                              </p:par>
                              <p:par>
                                <p:cTn id="404" presetID="22" presetClass="entr" presetSubtype="4" fill="hold" grpId="0" nodeType="withEffect">
                                  <p:stCondLst>
                                    <p:cond delay="0"/>
                                  </p:stCondLst>
                                  <p:childTnLst>
                                    <p:set>
                                      <p:cBhvr>
                                        <p:cTn id="405" dur="1" fill="hold">
                                          <p:stCondLst>
                                            <p:cond delay="0"/>
                                          </p:stCondLst>
                                        </p:cTn>
                                        <p:tgtEl>
                                          <p:spTgt spid="346"/>
                                        </p:tgtEl>
                                        <p:attrNameLst>
                                          <p:attrName>style.visibility</p:attrName>
                                        </p:attrNameLst>
                                      </p:cBhvr>
                                      <p:to>
                                        <p:strVal val="visible"/>
                                      </p:to>
                                    </p:set>
                                    <p:animEffect transition="in" filter="wipe(down)">
                                      <p:cBhvr>
                                        <p:cTn id="406" dur="500"/>
                                        <p:tgtEl>
                                          <p:spTgt spid="346"/>
                                        </p:tgtEl>
                                      </p:cBhvr>
                                    </p:animEffect>
                                  </p:childTnLst>
                                </p:cTn>
                              </p:par>
                              <p:par>
                                <p:cTn id="407" presetID="22" presetClass="entr" presetSubtype="4" fill="hold" grpId="0" nodeType="withEffect">
                                  <p:stCondLst>
                                    <p:cond delay="0"/>
                                  </p:stCondLst>
                                  <p:childTnLst>
                                    <p:set>
                                      <p:cBhvr>
                                        <p:cTn id="408" dur="1" fill="hold">
                                          <p:stCondLst>
                                            <p:cond delay="0"/>
                                          </p:stCondLst>
                                        </p:cTn>
                                        <p:tgtEl>
                                          <p:spTgt spid="347"/>
                                        </p:tgtEl>
                                        <p:attrNameLst>
                                          <p:attrName>style.visibility</p:attrName>
                                        </p:attrNameLst>
                                      </p:cBhvr>
                                      <p:to>
                                        <p:strVal val="visible"/>
                                      </p:to>
                                    </p:set>
                                    <p:animEffect transition="in" filter="wipe(down)">
                                      <p:cBhvr>
                                        <p:cTn id="409" dur="500"/>
                                        <p:tgtEl>
                                          <p:spTgt spid="347"/>
                                        </p:tgtEl>
                                      </p:cBhvr>
                                    </p:animEffect>
                                  </p:childTnLst>
                                </p:cTn>
                              </p:par>
                              <p:par>
                                <p:cTn id="410" presetID="22" presetClass="entr" presetSubtype="4" fill="hold" grpId="0" nodeType="withEffect">
                                  <p:stCondLst>
                                    <p:cond delay="0"/>
                                  </p:stCondLst>
                                  <p:childTnLst>
                                    <p:set>
                                      <p:cBhvr>
                                        <p:cTn id="411" dur="1" fill="hold">
                                          <p:stCondLst>
                                            <p:cond delay="0"/>
                                          </p:stCondLst>
                                        </p:cTn>
                                        <p:tgtEl>
                                          <p:spTgt spid="348"/>
                                        </p:tgtEl>
                                        <p:attrNameLst>
                                          <p:attrName>style.visibility</p:attrName>
                                        </p:attrNameLst>
                                      </p:cBhvr>
                                      <p:to>
                                        <p:strVal val="visible"/>
                                      </p:to>
                                    </p:set>
                                    <p:animEffect transition="in" filter="wipe(down)">
                                      <p:cBhvr>
                                        <p:cTn id="412" dur="500"/>
                                        <p:tgtEl>
                                          <p:spTgt spid="348"/>
                                        </p:tgtEl>
                                      </p:cBhvr>
                                    </p:animEffect>
                                  </p:childTnLst>
                                </p:cTn>
                              </p:par>
                              <p:par>
                                <p:cTn id="413" presetID="22" presetClass="entr" presetSubtype="4" fill="hold" grpId="0" nodeType="withEffect">
                                  <p:stCondLst>
                                    <p:cond delay="0"/>
                                  </p:stCondLst>
                                  <p:childTnLst>
                                    <p:set>
                                      <p:cBhvr>
                                        <p:cTn id="414" dur="1" fill="hold">
                                          <p:stCondLst>
                                            <p:cond delay="0"/>
                                          </p:stCondLst>
                                        </p:cTn>
                                        <p:tgtEl>
                                          <p:spTgt spid="349"/>
                                        </p:tgtEl>
                                        <p:attrNameLst>
                                          <p:attrName>style.visibility</p:attrName>
                                        </p:attrNameLst>
                                      </p:cBhvr>
                                      <p:to>
                                        <p:strVal val="visible"/>
                                      </p:to>
                                    </p:set>
                                    <p:animEffect transition="in" filter="wipe(down)">
                                      <p:cBhvr>
                                        <p:cTn id="415" dur="500"/>
                                        <p:tgtEl>
                                          <p:spTgt spid="349"/>
                                        </p:tgtEl>
                                      </p:cBhvr>
                                    </p:animEffect>
                                  </p:childTnLst>
                                </p:cTn>
                              </p:par>
                              <p:par>
                                <p:cTn id="416" presetID="22" presetClass="entr" presetSubtype="4" fill="hold" grpId="0" nodeType="withEffect">
                                  <p:stCondLst>
                                    <p:cond delay="0"/>
                                  </p:stCondLst>
                                  <p:childTnLst>
                                    <p:set>
                                      <p:cBhvr>
                                        <p:cTn id="417" dur="1" fill="hold">
                                          <p:stCondLst>
                                            <p:cond delay="0"/>
                                          </p:stCondLst>
                                        </p:cTn>
                                        <p:tgtEl>
                                          <p:spTgt spid="350"/>
                                        </p:tgtEl>
                                        <p:attrNameLst>
                                          <p:attrName>style.visibility</p:attrName>
                                        </p:attrNameLst>
                                      </p:cBhvr>
                                      <p:to>
                                        <p:strVal val="visible"/>
                                      </p:to>
                                    </p:set>
                                    <p:animEffect transition="in" filter="wipe(down)">
                                      <p:cBhvr>
                                        <p:cTn id="418" dur="500"/>
                                        <p:tgtEl>
                                          <p:spTgt spid="350"/>
                                        </p:tgtEl>
                                      </p:cBhvr>
                                    </p:animEffect>
                                  </p:childTnLst>
                                </p:cTn>
                              </p:par>
                              <p:par>
                                <p:cTn id="419" presetID="22" presetClass="entr" presetSubtype="4" fill="hold" grpId="0" nodeType="withEffect">
                                  <p:stCondLst>
                                    <p:cond delay="0"/>
                                  </p:stCondLst>
                                  <p:childTnLst>
                                    <p:set>
                                      <p:cBhvr>
                                        <p:cTn id="420" dur="1" fill="hold">
                                          <p:stCondLst>
                                            <p:cond delay="0"/>
                                          </p:stCondLst>
                                        </p:cTn>
                                        <p:tgtEl>
                                          <p:spTgt spid="351"/>
                                        </p:tgtEl>
                                        <p:attrNameLst>
                                          <p:attrName>style.visibility</p:attrName>
                                        </p:attrNameLst>
                                      </p:cBhvr>
                                      <p:to>
                                        <p:strVal val="visible"/>
                                      </p:to>
                                    </p:set>
                                    <p:animEffect transition="in" filter="wipe(down)">
                                      <p:cBhvr>
                                        <p:cTn id="421" dur="500"/>
                                        <p:tgtEl>
                                          <p:spTgt spid="351"/>
                                        </p:tgtEl>
                                      </p:cBhvr>
                                    </p:animEffect>
                                  </p:childTnLst>
                                </p:cTn>
                              </p:par>
                              <p:par>
                                <p:cTn id="422" presetID="22" presetClass="entr" presetSubtype="4" fill="hold" grpId="0" nodeType="withEffect">
                                  <p:stCondLst>
                                    <p:cond delay="0"/>
                                  </p:stCondLst>
                                  <p:childTnLst>
                                    <p:set>
                                      <p:cBhvr>
                                        <p:cTn id="423" dur="1" fill="hold">
                                          <p:stCondLst>
                                            <p:cond delay="0"/>
                                          </p:stCondLst>
                                        </p:cTn>
                                        <p:tgtEl>
                                          <p:spTgt spid="352"/>
                                        </p:tgtEl>
                                        <p:attrNameLst>
                                          <p:attrName>style.visibility</p:attrName>
                                        </p:attrNameLst>
                                      </p:cBhvr>
                                      <p:to>
                                        <p:strVal val="visible"/>
                                      </p:to>
                                    </p:set>
                                    <p:animEffect transition="in" filter="wipe(down)">
                                      <p:cBhvr>
                                        <p:cTn id="424" dur="500"/>
                                        <p:tgtEl>
                                          <p:spTgt spid="352"/>
                                        </p:tgtEl>
                                      </p:cBhvr>
                                    </p:animEffect>
                                  </p:childTnLst>
                                </p:cTn>
                              </p:par>
                              <p:par>
                                <p:cTn id="425" presetID="22" presetClass="entr" presetSubtype="4" fill="hold" grpId="0" nodeType="withEffect">
                                  <p:stCondLst>
                                    <p:cond delay="0"/>
                                  </p:stCondLst>
                                  <p:childTnLst>
                                    <p:set>
                                      <p:cBhvr>
                                        <p:cTn id="426" dur="1" fill="hold">
                                          <p:stCondLst>
                                            <p:cond delay="0"/>
                                          </p:stCondLst>
                                        </p:cTn>
                                        <p:tgtEl>
                                          <p:spTgt spid="353"/>
                                        </p:tgtEl>
                                        <p:attrNameLst>
                                          <p:attrName>style.visibility</p:attrName>
                                        </p:attrNameLst>
                                      </p:cBhvr>
                                      <p:to>
                                        <p:strVal val="visible"/>
                                      </p:to>
                                    </p:set>
                                    <p:animEffect transition="in" filter="wipe(down)">
                                      <p:cBhvr>
                                        <p:cTn id="427" dur="500"/>
                                        <p:tgtEl>
                                          <p:spTgt spid="353"/>
                                        </p:tgtEl>
                                      </p:cBhvr>
                                    </p:animEffect>
                                  </p:childTnLst>
                                </p:cTn>
                              </p:par>
                              <p:par>
                                <p:cTn id="428" presetID="22" presetClass="entr" presetSubtype="4" fill="hold" grpId="0" nodeType="withEffect">
                                  <p:stCondLst>
                                    <p:cond delay="0"/>
                                  </p:stCondLst>
                                  <p:childTnLst>
                                    <p:set>
                                      <p:cBhvr>
                                        <p:cTn id="429" dur="1" fill="hold">
                                          <p:stCondLst>
                                            <p:cond delay="0"/>
                                          </p:stCondLst>
                                        </p:cTn>
                                        <p:tgtEl>
                                          <p:spTgt spid="354"/>
                                        </p:tgtEl>
                                        <p:attrNameLst>
                                          <p:attrName>style.visibility</p:attrName>
                                        </p:attrNameLst>
                                      </p:cBhvr>
                                      <p:to>
                                        <p:strVal val="visible"/>
                                      </p:to>
                                    </p:set>
                                    <p:animEffect transition="in" filter="wipe(down)">
                                      <p:cBhvr>
                                        <p:cTn id="430" dur="500"/>
                                        <p:tgtEl>
                                          <p:spTgt spid="354"/>
                                        </p:tgtEl>
                                      </p:cBhvr>
                                    </p:animEffect>
                                  </p:childTnLst>
                                </p:cTn>
                              </p:par>
                              <p:par>
                                <p:cTn id="431" presetID="22" presetClass="entr" presetSubtype="4" fill="hold" grpId="0" nodeType="withEffect">
                                  <p:stCondLst>
                                    <p:cond delay="0"/>
                                  </p:stCondLst>
                                  <p:childTnLst>
                                    <p:set>
                                      <p:cBhvr>
                                        <p:cTn id="432" dur="1" fill="hold">
                                          <p:stCondLst>
                                            <p:cond delay="0"/>
                                          </p:stCondLst>
                                        </p:cTn>
                                        <p:tgtEl>
                                          <p:spTgt spid="355"/>
                                        </p:tgtEl>
                                        <p:attrNameLst>
                                          <p:attrName>style.visibility</p:attrName>
                                        </p:attrNameLst>
                                      </p:cBhvr>
                                      <p:to>
                                        <p:strVal val="visible"/>
                                      </p:to>
                                    </p:set>
                                    <p:animEffect transition="in" filter="wipe(down)">
                                      <p:cBhvr>
                                        <p:cTn id="433" dur="500"/>
                                        <p:tgtEl>
                                          <p:spTgt spid="355"/>
                                        </p:tgtEl>
                                      </p:cBhvr>
                                    </p:animEffect>
                                  </p:childTnLst>
                                </p:cTn>
                              </p:par>
                              <p:par>
                                <p:cTn id="434" presetID="22" presetClass="entr" presetSubtype="4" fill="hold" grpId="0" nodeType="withEffect">
                                  <p:stCondLst>
                                    <p:cond delay="0"/>
                                  </p:stCondLst>
                                  <p:childTnLst>
                                    <p:set>
                                      <p:cBhvr>
                                        <p:cTn id="435" dur="1" fill="hold">
                                          <p:stCondLst>
                                            <p:cond delay="0"/>
                                          </p:stCondLst>
                                        </p:cTn>
                                        <p:tgtEl>
                                          <p:spTgt spid="356"/>
                                        </p:tgtEl>
                                        <p:attrNameLst>
                                          <p:attrName>style.visibility</p:attrName>
                                        </p:attrNameLst>
                                      </p:cBhvr>
                                      <p:to>
                                        <p:strVal val="visible"/>
                                      </p:to>
                                    </p:set>
                                    <p:animEffect transition="in" filter="wipe(down)">
                                      <p:cBhvr>
                                        <p:cTn id="436" dur="500"/>
                                        <p:tgtEl>
                                          <p:spTgt spid="356"/>
                                        </p:tgtEl>
                                      </p:cBhvr>
                                    </p:animEffect>
                                  </p:childTnLst>
                                </p:cTn>
                              </p:par>
                              <p:par>
                                <p:cTn id="437" presetID="22" presetClass="entr" presetSubtype="4" fill="hold" grpId="0" nodeType="withEffect">
                                  <p:stCondLst>
                                    <p:cond delay="0"/>
                                  </p:stCondLst>
                                  <p:childTnLst>
                                    <p:set>
                                      <p:cBhvr>
                                        <p:cTn id="438" dur="1" fill="hold">
                                          <p:stCondLst>
                                            <p:cond delay="0"/>
                                          </p:stCondLst>
                                        </p:cTn>
                                        <p:tgtEl>
                                          <p:spTgt spid="357"/>
                                        </p:tgtEl>
                                        <p:attrNameLst>
                                          <p:attrName>style.visibility</p:attrName>
                                        </p:attrNameLst>
                                      </p:cBhvr>
                                      <p:to>
                                        <p:strVal val="visible"/>
                                      </p:to>
                                    </p:set>
                                    <p:animEffect transition="in" filter="wipe(down)">
                                      <p:cBhvr>
                                        <p:cTn id="439" dur="500"/>
                                        <p:tgtEl>
                                          <p:spTgt spid="357"/>
                                        </p:tgtEl>
                                      </p:cBhvr>
                                    </p:animEffect>
                                  </p:childTnLst>
                                </p:cTn>
                              </p:par>
                              <p:par>
                                <p:cTn id="440" presetID="22" presetClass="entr" presetSubtype="4" fill="hold" grpId="0" nodeType="withEffect">
                                  <p:stCondLst>
                                    <p:cond delay="0"/>
                                  </p:stCondLst>
                                  <p:childTnLst>
                                    <p:set>
                                      <p:cBhvr>
                                        <p:cTn id="441" dur="1" fill="hold">
                                          <p:stCondLst>
                                            <p:cond delay="0"/>
                                          </p:stCondLst>
                                        </p:cTn>
                                        <p:tgtEl>
                                          <p:spTgt spid="358"/>
                                        </p:tgtEl>
                                        <p:attrNameLst>
                                          <p:attrName>style.visibility</p:attrName>
                                        </p:attrNameLst>
                                      </p:cBhvr>
                                      <p:to>
                                        <p:strVal val="visible"/>
                                      </p:to>
                                    </p:set>
                                    <p:animEffect transition="in" filter="wipe(down)">
                                      <p:cBhvr>
                                        <p:cTn id="442" dur="500"/>
                                        <p:tgtEl>
                                          <p:spTgt spid="358"/>
                                        </p:tgtEl>
                                      </p:cBhvr>
                                    </p:animEffect>
                                  </p:childTnLst>
                                </p:cTn>
                              </p:par>
                              <p:par>
                                <p:cTn id="443" presetID="22" presetClass="entr" presetSubtype="4" fill="hold" grpId="0" nodeType="withEffect">
                                  <p:stCondLst>
                                    <p:cond delay="0"/>
                                  </p:stCondLst>
                                  <p:childTnLst>
                                    <p:set>
                                      <p:cBhvr>
                                        <p:cTn id="444" dur="1" fill="hold">
                                          <p:stCondLst>
                                            <p:cond delay="0"/>
                                          </p:stCondLst>
                                        </p:cTn>
                                        <p:tgtEl>
                                          <p:spTgt spid="359"/>
                                        </p:tgtEl>
                                        <p:attrNameLst>
                                          <p:attrName>style.visibility</p:attrName>
                                        </p:attrNameLst>
                                      </p:cBhvr>
                                      <p:to>
                                        <p:strVal val="visible"/>
                                      </p:to>
                                    </p:set>
                                    <p:animEffect transition="in" filter="wipe(down)">
                                      <p:cBhvr>
                                        <p:cTn id="445" dur="500"/>
                                        <p:tgtEl>
                                          <p:spTgt spid="359"/>
                                        </p:tgtEl>
                                      </p:cBhvr>
                                    </p:animEffect>
                                  </p:childTnLst>
                                </p:cTn>
                              </p:par>
                              <p:par>
                                <p:cTn id="446" presetID="22" presetClass="entr" presetSubtype="4" fill="hold" grpId="0" nodeType="withEffect">
                                  <p:stCondLst>
                                    <p:cond delay="0"/>
                                  </p:stCondLst>
                                  <p:childTnLst>
                                    <p:set>
                                      <p:cBhvr>
                                        <p:cTn id="447" dur="1" fill="hold">
                                          <p:stCondLst>
                                            <p:cond delay="0"/>
                                          </p:stCondLst>
                                        </p:cTn>
                                        <p:tgtEl>
                                          <p:spTgt spid="360"/>
                                        </p:tgtEl>
                                        <p:attrNameLst>
                                          <p:attrName>style.visibility</p:attrName>
                                        </p:attrNameLst>
                                      </p:cBhvr>
                                      <p:to>
                                        <p:strVal val="visible"/>
                                      </p:to>
                                    </p:set>
                                    <p:animEffect transition="in" filter="wipe(down)">
                                      <p:cBhvr>
                                        <p:cTn id="448" dur="500"/>
                                        <p:tgtEl>
                                          <p:spTgt spid="360"/>
                                        </p:tgtEl>
                                      </p:cBhvr>
                                    </p:animEffect>
                                  </p:childTnLst>
                                </p:cTn>
                              </p:par>
                              <p:par>
                                <p:cTn id="449" presetID="22" presetClass="entr" presetSubtype="4" fill="hold" grpId="0" nodeType="withEffect">
                                  <p:stCondLst>
                                    <p:cond delay="0"/>
                                  </p:stCondLst>
                                  <p:childTnLst>
                                    <p:set>
                                      <p:cBhvr>
                                        <p:cTn id="450" dur="1" fill="hold">
                                          <p:stCondLst>
                                            <p:cond delay="0"/>
                                          </p:stCondLst>
                                        </p:cTn>
                                        <p:tgtEl>
                                          <p:spTgt spid="361"/>
                                        </p:tgtEl>
                                        <p:attrNameLst>
                                          <p:attrName>style.visibility</p:attrName>
                                        </p:attrNameLst>
                                      </p:cBhvr>
                                      <p:to>
                                        <p:strVal val="visible"/>
                                      </p:to>
                                    </p:set>
                                    <p:animEffect transition="in" filter="wipe(down)">
                                      <p:cBhvr>
                                        <p:cTn id="451" dur="500"/>
                                        <p:tgtEl>
                                          <p:spTgt spid="361"/>
                                        </p:tgtEl>
                                      </p:cBhvr>
                                    </p:animEffect>
                                  </p:childTnLst>
                                </p:cTn>
                              </p:par>
                              <p:par>
                                <p:cTn id="452" presetID="22" presetClass="entr" presetSubtype="4" fill="hold" grpId="0" nodeType="withEffect">
                                  <p:stCondLst>
                                    <p:cond delay="0"/>
                                  </p:stCondLst>
                                  <p:childTnLst>
                                    <p:set>
                                      <p:cBhvr>
                                        <p:cTn id="453" dur="1" fill="hold">
                                          <p:stCondLst>
                                            <p:cond delay="0"/>
                                          </p:stCondLst>
                                        </p:cTn>
                                        <p:tgtEl>
                                          <p:spTgt spid="362"/>
                                        </p:tgtEl>
                                        <p:attrNameLst>
                                          <p:attrName>style.visibility</p:attrName>
                                        </p:attrNameLst>
                                      </p:cBhvr>
                                      <p:to>
                                        <p:strVal val="visible"/>
                                      </p:to>
                                    </p:set>
                                    <p:animEffect transition="in" filter="wipe(down)">
                                      <p:cBhvr>
                                        <p:cTn id="454" dur="500"/>
                                        <p:tgtEl>
                                          <p:spTgt spid="362"/>
                                        </p:tgtEl>
                                      </p:cBhvr>
                                    </p:animEffect>
                                  </p:childTnLst>
                                </p:cTn>
                              </p:par>
                              <p:par>
                                <p:cTn id="455" presetID="22" presetClass="entr" presetSubtype="4" fill="hold" grpId="0" nodeType="withEffect">
                                  <p:stCondLst>
                                    <p:cond delay="0"/>
                                  </p:stCondLst>
                                  <p:childTnLst>
                                    <p:set>
                                      <p:cBhvr>
                                        <p:cTn id="456" dur="1" fill="hold">
                                          <p:stCondLst>
                                            <p:cond delay="0"/>
                                          </p:stCondLst>
                                        </p:cTn>
                                        <p:tgtEl>
                                          <p:spTgt spid="363"/>
                                        </p:tgtEl>
                                        <p:attrNameLst>
                                          <p:attrName>style.visibility</p:attrName>
                                        </p:attrNameLst>
                                      </p:cBhvr>
                                      <p:to>
                                        <p:strVal val="visible"/>
                                      </p:to>
                                    </p:set>
                                    <p:animEffect transition="in" filter="wipe(down)">
                                      <p:cBhvr>
                                        <p:cTn id="457" dur="500"/>
                                        <p:tgtEl>
                                          <p:spTgt spid="363"/>
                                        </p:tgtEl>
                                      </p:cBhvr>
                                    </p:animEffect>
                                  </p:childTnLst>
                                </p:cTn>
                              </p:par>
                              <p:par>
                                <p:cTn id="458" presetID="22" presetClass="entr" presetSubtype="4" fill="hold" grpId="0" nodeType="withEffect">
                                  <p:stCondLst>
                                    <p:cond delay="0"/>
                                  </p:stCondLst>
                                  <p:childTnLst>
                                    <p:set>
                                      <p:cBhvr>
                                        <p:cTn id="459" dur="1" fill="hold">
                                          <p:stCondLst>
                                            <p:cond delay="0"/>
                                          </p:stCondLst>
                                        </p:cTn>
                                        <p:tgtEl>
                                          <p:spTgt spid="364"/>
                                        </p:tgtEl>
                                        <p:attrNameLst>
                                          <p:attrName>style.visibility</p:attrName>
                                        </p:attrNameLst>
                                      </p:cBhvr>
                                      <p:to>
                                        <p:strVal val="visible"/>
                                      </p:to>
                                    </p:set>
                                    <p:animEffect transition="in" filter="wipe(down)">
                                      <p:cBhvr>
                                        <p:cTn id="460" dur="500"/>
                                        <p:tgtEl>
                                          <p:spTgt spid="364"/>
                                        </p:tgtEl>
                                      </p:cBhvr>
                                    </p:animEffect>
                                  </p:childTnLst>
                                </p:cTn>
                              </p:par>
                              <p:par>
                                <p:cTn id="461" presetID="22" presetClass="entr" presetSubtype="4" fill="hold" grpId="0" nodeType="withEffect">
                                  <p:stCondLst>
                                    <p:cond delay="0"/>
                                  </p:stCondLst>
                                  <p:childTnLst>
                                    <p:set>
                                      <p:cBhvr>
                                        <p:cTn id="462" dur="1" fill="hold">
                                          <p:stCondLst>
                                            <p:cond delay="0"/>
                                          </p:stCondLst>
                                        </p:cTn>
                                        <p:tgtEl>
                                          <p:spTgt spid="365"/>
                                        </p:tgtEl>
                                        <p:attrNameLst>
                                          <p:attrName>style.visibility</p:attrName>
                                        </p:attrNameLst>
                                      </p:cBhvr>
                                      <p:to>
                                        <p:strVal val="visible"/>
                                      </p:to>
                                    </p:set>
                                    <p:animEffect transition="in" filter="wipe(down)">
                                      <p:cBhvr>
                                        <p:cTn id="463" dur="500"/>
                                        <p:tgtEl>
                                          <p:spTgt spid="365"/>
                                        </p:tgtEl>
                                      </p:cBhvr>
                                    </p:animEffect>
                                  </p:childTnLst>
                                </p:cTn>
                              </p:par>
                              <p:par>
                                <p:cTn id="464" presetID="22" presetClass="entr" presetSubtype="4" fill="hold" grpId="0" nodeType="withEffect">
                                  <p:stCondLst>
                                    <p:cond delay="0"/>
                                  </p:stCondLst>
                                  <p:childTnLst>
                                    <p:set>
                                      <p:cBhvr>
                                        <p:cTn id="465" dur="1" fill="hold">
                                          <p:stCondLst>
                                            <p:cond delay="0"/>
                                          </p:stCondLst>
                                        </p:cTn>
                                        <p:tgtEl>
                                          <p:spTgt spid="366"/>
                                        </p:tgtEl>
                                        <p:attrNameLst>
                                          <p:attrName>style.visibility</p:attrName>
                                        </p:attrNameLst>
                                      </p:cBhvr>
                                      <p:to>
                                        <p:strVal val="visible"/>
                                      </p:to>
                                    </p:set>
                                    <p:animEffect transition="in" filter="wipe(down)">
                                      <p:cBhvr>
                                        <p:cTn id="466" dur="500"/>
                                        <p:tgtEl>
                                          <p:spTgt spid="366"/>
                                        </p:tgtEl>
                                      </p:cBhvr>
                                    </p:animEffect>
                                  </p:childTnLst>
                                </p:cTn>
                              </p:par>
                              <p:par>
                                <p:cTn id="467" presetID="22" presetClass="entr" presetSubtype="4" fill="hold" grpId="0" nodeType="withEffect">
                                  <p:stCondLst>
                                    <p:cond delay="0"/>
                                  </p:stCondLst>
                                  <p:childTnLst>
                                    <p:set>
                                      <p:cBhvr>
                                        <p:cTn id="468" dur="1" fill="hold">
                                          <p:stCondLst>
                                            <p:cond delay="0"/>
                                          </p:stCondLst>
                                        </p:cTn>
                                        <p:tgtEl>
                                          <p:spTgt spid="367"/>
                                        </p:tgtEl>
                                        <p:attrNameLst>
                                          <p:attrName>style.visibility</p:attrName>
                                        </p:attrNameLst>
                                      </p:cBhvr>
                                      <p:to>
                                        <p:strVal val="visible"/>
                                      </p:to>
                                    </p:set>
                                    <p:animEffect transition="in" filter="wipe(down)">
                                      <p:cBhvr>
                                        <p:cTn id="469" dur="500"/>
                                        <p:tgtEl>
                                          <p:spTgt spid="367"/>
                                        </p:tgtEl>
                                      </p:cBhvr>
                                    </p:animEffect>
                                  </p:childTnLst>
                                </p:cTn>
                              </p:par>
                              <p:par>
                                <p:cTn id="470" presetID="22" presetClass="entr" presetSubtype="4" fill="hold" grpId="0" nodeType="withEffect">
                                  <p:stCondLst>
                                    <p:cond delay="0"/>
                                  </p:stCondLst>
                                  <p:childTnLst>
                                    <p:set>
                                      <p:cBhvr>
                                        <p:cTn id="471" dur="1" fill="hold">
                                          <p:stCondLst>
                                            <p:cond delay="0"/>
                                          </p:stCondLst>
                                        </p:cTn>
                                        <p:tgtEl>
                                          <p:spTgt spid="368"/>
                                        </p:tgtEl>
                                        <p:attrNameLst>
                                          <p:attrName>style.visibility</p:attrName>
                                        </p:attrNameLst>
                                      </p:cBhvr>
                                      <p:to>
                                        <p:strVal val="visible"/>
                                      </p:to>
                                    </p:set>
                                    <p:animEffect transition="in" filter="wipe(down)">
                                      <p:cBhvr>
                                        <p:cTn id="472" dur="500"/>
                                        <p:tgtEl>
                                          <p:spTgt spid="368"/>
                                        </p:tgtEl>
                                      </p:cBhvr>
                                    </p:animEffect>
                                  </p:childTnLst>
                                </p:cTn>
                              </p:par>
                              <p:par>
                                <p:cTn id="473" presetID="22" presetClass="entr" presetSubtype="4" fill="hold" grpId="0" nodeType="withEffect">
                                  <p:stCondLst>
                                    <p:cond delay="0"/>
                                  </p:stCondLst>
                                  <p:childTnLst>
                                    <p:set>
                                      <p:cBhvr>
                                        <p:cTn id="474" dur="1" fill="hold">
                                          <p:stCondLst>
                                            <p:cond delay="0"/>
                                          </p:stCondLst>
                                        </p:cTn>
                                        <p:tgtEl>
                                          <p:spTgt spid="369"/>
                                        </p:tgtEl>
                                        <p:attrNameLst>
                                          <p:attrName>style.visibility</p:attrName>
                                        </p:attrNameLst>
                                      </p:cBhvr>
                                      <p:to>
                                        <p:strVal val="visible"/>
                                      </p:to>
                                    </p:set>
                                    <p:animEffect transition="in" filter="wipe(down)">
                                      <p:cBhvr>
                                        <p:cTn id="475" dur="500"/>
                                        <p:tgtEl>
                                          <p:spTgt spid="369"/>
                                        </p:tgtEl>
                                      </p:cBhvr>
                                    </p:animEffect>
                                  </p:childTnLst>
                                </p:cTn>
                              </p:par>
                              <p:par>
                                <p:cTn id="476" presetID="22" presetClass="entr" presetSubtype="4" fill="hold" grpId="0" nodeType="withEffect">
                                  <p:stCondLst>
                                    <p:cond delay="0"/>
                                  </p:stCondLst>
                                  <p:childTnLst>
                                    <p:set>
                                      <p:cBhvr>
                                        <p:cTn id="477" dur="1" fill="hold">
                                          <p:stCondLst>
                                            <p:cond delay="0"/>
                                          </p:stCondLst>
                                        </p:cTn>
                                        <p:tgtEl>
                                          <p:spTgt spid="370"/>
                                        </p:tgtEl>
                                        <p:attrNameLst>
                                          <p:attrName>style.visibility</p:attrName>
                                        </p:attrNameLst>
                                      </p:cBhvr>
                                      <p:to>
                                        <p:strVal val="visible"/>
                                      </p:to>
                                    </p:set>
                                    <p:animEffect transition="in" filter="wipe(down)">
                                      <p:cBhvr>
                                        <p:cTn id="478" dur="500"/>
                                        <p:tgtEl>
                                          <p:spTgt spid="370"/>
                                        </p:tgtEl>
                                      </p:cBhvr>
                                    </p:animEffect>
                                  </p:childTnLst>
                                </p:cTn>
                              </p:par>
                              <p:par>
                                <p:cTn id="479" presetID="22" presetClass="entr" presetSubtype="4" fill="hold" grpId="0" nodeType="withEffect">
                                  <p:stCondLst>
                                    <p:cond delay="0"/>
                                  </p:stCondLst>
                                  <p:childTnLst>
                                    <p:set>
                                      <p:cBhvr>
                                        <p:cTn id="480" dur="1" fill="hold">
                                          <p:stCondLst>
                                            <p:cond delay="0"/>
                                          </p:stCondLst>
                                        </p:cTn>
                                        <p:tgtEl>
                                          <p:spTgt spid="371"/>
                                        </p:tgtEl>
                                        <p:attrNameLst>
                                          <p:attrName>style.visibility</p:attrName>
                                        </p:attrNameLst>
                                      </p:cBhvr>
                                      <p:to>
                                        <p:strVal val="visible"/>
                                      </p:to>
                                    </p:set>
                                    <p:animEffect transition="in" filter="wipe(down)">
                                      <p:cBhvr>
                                        <p:cTn id="481" dur="500"/>
                                        <p:tgtEl>
                                          <p:spTgt spid="371"/>
                                        </p:tgtEl>
                                      </p:cBhvr>
                                    </p:animEffect>
                                  </p:childTnLst>
                                </p:cTn>
                              </p:par>
                              <p:par>
                                <p:cTn id="482" presetID="22" presetClass="entr" presetSubtype="4" fill="hold" grpId="0" nodeType="withEffect">
                                  <p:stCondLst>
                                    <p:cond delay="0"/>
                                  </p:stCondLst>
                                  <p:childTnLst>
                                    <p:set>
                                      <p:cBhvr>
                                        <p:cTn id="483" dur="1" fill="hold">
                                          <p:stCondLst>
                                            <p:cond delay="0"/>
                                          </p:stCondLst>
                                        </p:cTn>
                                        <p:tgtEl>
                                          <p:spTgt spid="372"/>
                                        </p:tgtEl>
                                        <p:attrNameLst>
                                          <p:attrName>style.visibility</p:attrName>
                                        </p:attrNameLst>
                                      </p:cBhvr>
                                      <p:to>
                                        <p:strVal val="visible"/>
                                      </p:to>
                                    </p:set>
                                    <p:animEffect transition="in" filter="wipe(down)">
                                      <p:cBhvr>
                                        <p:cTn id="484" dur="500"/>
                                        <p:tgtEl>
                                          <p:spTgt spid="372"/>
                                        </p:tgtEl>
                                      </p:cBhvr>
                                    </p:animEffect>
                                  </p:childTnLst>
                                </p:cTn>
                              </p:par>
                              <p:par>
                                <p:cTn id="485" presetID="22" presetClass="entr" presetSubtype="4" fill="hold" grpId="0" nodeType="withEffect">
                                  <p:stCondLst>
                                    <p:cond delay="0"/>
                                  </p:stCondLst>
                                  <p:childTnLst>
                                    <p:set>
                                      <p:cBhvr>
                                        <p:cTn id="486" dur="1" fill="hold">
                                          <p:stCondLst>
                                            <p:cond delay="0"/>
                                          </p:stCondLst>
                                        </p:cTn>
                                        <p:tgtEl>
                                          <p:spTgt spid="373"/>
                                        </p:tgtEl>
                                        <p:attrNameLst>
                                          <p:attrName>style.visibility</p:attrName>
                                        </p:attrNameLst>
                                      </p:cBhvr>
                                      <p:to>
                                        <p:strVal val="visible"/>
                                      </p:to>
                                    </p:set>
                                    <p:animEffect transition="in" filter="wipe(down)">
                                      <p:cBhvr>
                                        <p:cTn id="487" dur="500"/>
                                        <p:tgtEl>
                                          <p:spTgt spid="373"/>
                                        </p:tgtEl>
                                      </p:cBhvr>
                                    </p:animEffect>
                                  </p:childTnLst>
                                </p:cTn>
                              </p:par>
                              <p:par>
                                <p:cTn id="488" presetID="22" presetClass="entr" presetSubtype="4" fill="hold" grpId="0" nodeType="withEffect">
                                  <p:stCondLst>
                                    <p:cond delay="0"/>
                                  </p:stCondLst>
                                  <p:childTnLst>
                                    <p:set>
                                      <p:cBhvr>
                                        <p:cTn id="489" dur="1" fill="hold">
                                          <p:stCondLst>
                                            <p:cond delay="0"/>
                                          </p:stCondLst>
                                        </p:cTn>
                                        <p:tgtEl>
                                          <p:spTgt spid="374"/>
                                        </p:tgtEl>
                                        <p:attrNameLst>
                                          <p:attrName>style.visibility</p:attrName>
                                        </p:attrNameLst>
                                      </p:cBhvr>
                                      <p:to>
                                        <p:strVal val="visible"/>
                                      </p:to>
                                    </p:set>
                                    <p:animEffect transition="in" filter="wipe(down)">
                                      <p:cBhvr>
                                        <p:cTn id="490" dur="500"/>
                                        <p:tgtEl>
                                          <p:spTgt spid="374"/>
                                        </p:tgtEl>
                                      </p:cBhvr>
                                    </p:animEffect>
                                  </p:childTnLst>
                                </p:cTn>
                              </p:par>
                              <p:par>
                                <p:cTn id="491" presetID="22" presetClass="entr" presetSubtype="4" fill="hold" grpId="0" nodeType="withEffect">
                                  <p:stCondLst>
                                    <p:cond delay="0"/>
                                  </p:stCondLst>
                                  <p:childTnLst>
                                    <p:set>
                                      <p:cBhvr>
                                        <p:cTn id="492" dur="1" fill="hold">
                                          <p:stCondLst>
                                            <p:cond delay="0"/>
                                          </p:stCondLst>
                                        </p:cTn>
                                        <p:tgtEl>
                                          <p:spTgt spid="375"/>
                                        </p:tgtEl>
                                        <p:attrNameLst>
                                          <p:attrName>style.visibility</p:attrName>
                                        </p:attrNameLst>
                                      </p:cBhvr>
                                      <p:to>
                                        <p:strVal val="visible"/>
                                      </p:to>
                                    </p:set>
                                    <p:animEffect transition="in" filter="wipe(down)">
                                      <p:cBhvr>
                                        <p:cTn id="493" dur="500"/>
                                        <p:tgtEl>
                                          <p:spTgt spid="375"/>
                                        </p:tgtEl>
                                      </p:cBhvr>
                                    </p:animEffect>
                                  </p:childTnLst>
                                </p:cTn>
                              </p:par>
                              <p:par>
                                <p:cTn id="494" presetID="22" presetClass="entr" presetSubtype="4" fill="hold" grpId="0" nodeType="withEffect">
                                  <p:stCondLst>
                                    <p:cond delay="0"/>
                                  </p:stCondLst>
                                  <p:childTnLst>
                                    <p:set>
                                      <p:cBhvr>
                                        <p:cTn id="495" dur="1" fill="hold">
                                          <p:stCondLst>
                                            <p:cond delay="0"/>
                                          </p:stCondLst>
                                        </p:cTn>
                                        <p:tgtEl>
                                          <p:spTgt spid="376"/>
                                        </p:tgtEl>
                                        <p:attrNameLst>
                                          <p:attrName>style.visibility</p:attrName>
                                        </p:attrNameLst>
                                      </p:cBhvr>
                                      <p:to>
                                        <p:strVal val="visible"/>
                                      </p:to>
                                    </p:set>
                                    <p:animEffect transition="in" filter="wipe(down)">
                                      <p:cBhvr>
                                        <p:cTn id="496" dur="500"/>
                                        <p:tgtEl>
                                          <p:spTgt spid="376"/>
                                        </p:tgtEl>
                                      </p:cBhvr>
                                    </p:animEffect>
                                  </p:childTnLst>
                                </p:cTn>
                              </p:par>
                              <p:par>
                                <p:cTn id="497" presetID="22" presetClass="entr" presetSubtype="4" fill="hold" grpId="0" nodeType="withEffect">
                                  <p:stCondLst>
                                    <p:cond delay="0"/>
                                  </p:stCondLst>
                                  <p:childTnLst>
                                    <p:set>
                                      <p:cBhvr>
                                        <p:cTn id="498" dur="1" fill="hold">
                                          <p:stCondLst>
                                            <p:cond delay="0"/>
                                          </p:stCondLst>
                                        </p:cTn>
                                        <p:tgtEl>
                                          <p:spTgt spid="377"/>
                                        </p:tgtEl>
                                        <p:attrNameLst>
                                          <p:attrName>style.visibility</p:attrName>
                                        </p:attrNameLst>
                                      </p:cBhvr>
                                      <p:to>
                                        <p:strVal val="visible"/>
                                      </p:to>
                                    </p:set>
                                    <p:animEffect transition="in" filter="wipe(down)">
                                      <p:cBhvr>
                                        <p:cTn id="499" dur="500"/>
                                        <p:tgtEl>
                                          <p:spTgt spid="377"/>
                                        </p:tgtEl>
                                      </p:cBhvr>
                                    </p:animEffect>
                                  </p:childTnLst>
                                </p:cTn>
                              </p:par>
                              <p:par>
                                <p:cTn id="500" presetID="22" presetClass="entr" presetSubtype="4" fill="hold" grpId="0" nodeType="withEffect">
                                  <p:stCondLst>
                                    <p:cond delay="0"/>
                                  </p:stCondLst>
                                  <p:childTnLst>
                                    <p:set>
                                      <p:cBhvr>
                                        <p:cTn id="501" dur="1" fill="hold">
                                          <p:stCondLst>
                                            <p:cond delay="0"/>
                                          </p:stCondLst>
                                        </p:cTn>
                                        <p:tgtEl>
                                          <p:spTgt spid="378"/>
                                        </p:tgtEl>
                                        <p:attrNameLst>
                                          <p:attrName>style.visibility</p:attrName>
                                        </p:attrNameLst>
                                      </p:cBhvr>
                                      <p:to>
                                        <p:strVal val="visible"/>
                                      </p:to>
                                    </p:set>
                                    <p:animEffect transition="in" filter="wipe(down)">
                                      <p:cBhvr>
                                        <p:cTn id="502" dur="500"/>
                                        <p:tgtEl>
                                          <p:spTgt spid="378"/>
                                        </p:tgtEl>
                                      </p:cBhvr>
                                    </p:animEffect>
                                  </p:childTnLst>
                                </p:cTn>
                              </p:par>
                              <p:par>
                                <p:cTn id="503" presetID="22" presetClass="entr" presetSubtype="4" fill="hold" grpId="0" nodeType="withEffect">
                                  <p:stCondLst>
                                    <p:cond delay="0"/>
                                  </p:stCondLst>
                                  <p:childTnLst>
                                    <p:set>
                                      <p:cBhvr>
                                        <p:cTn id="504" dur="1" fill="hold">
                                          <p:stCondLst>
                                            <p:cond delay="0"/>
                                          </p:stCondLst>
                                        </p:cTn>
                                        <p:tgtEl>
                                          <p:spTgt spid="379"/>
                                        </p:tgtEl>
                                        <p:attrNameLst>
                                          <p:attrName>style.visibility</p:attrName>
                                        </p:attrNameLst>
                                      </p:cBhvr>
                                      <p:to>
                                        <p:strVal val="visible"/>
                                      </p:to>
                                    </p:set>
                                    <p:animEffect transition="in" filter="wipe(down)">
                                      <p:cBhvr>
                                        <p:cTn id="505" dur="500"/>
                                        <p:tgtEl>
                                          <p:spTgt spid="379"/>
                                        </p:tgtEl>
                                      </p:cBhvr>
                                    </p:animEffect>
                                  </p:childTnLst>
                                </p:cTn>
                              </p:par>
                              <p:par>
                                <p:cTn id="506" presetID="22" presetClass="entr" presetSubtype="4" fill="hold" grpId="0" nodeType="withEffect">
                                  <p:stCondLst>
                                    <p:cond delay="0"/>
                                  </p:stCondLst>
                                  <p:childTnLst>
                                    <p:set>
                                      <p:cBhvr>
                                        <p:cTn id="507" dur="1" fill="hold">
                                          <p:stCondLst>
                                            <p:cond delay="0"/>
                                          </p:stCondLst>
                                        </p:cTn>
                                        <p:tgtEl>
                                          <p:spTgt spid="380"/>
                                        </p:tgtEl>
                                        <p:attrNameLst>
                                          <p:attrName>style.visibility</p:attrName>
                                        </p:attrNameLst>
                                      </p:cBhvr>
                                      <p:to>
                                        <p:strVal val="visible"/>
                                      </p:to>
                                    </p:set>
                                    <p:animEffect transition="in" filter="wipe(down)">
                                      <p:cBhvr>
                                        <p:cTn id="508" dur="500"/>
                                        <p:tgtEl>
                                          <p:spTgt spid="380"/>
                                        </p:tgtEl>
                                      </p:cBhvr>
                                    </p:animEffect>
                                  </p:childTnLst>
                                </p:cTn>
                              </p:par>
                              <p:par>
                                <p:cTn id="509" presetID="22" presetClass="entr" presetSubtype="4" fill="hold" grpId="0" nodeType="withEffect">
                                  <p:stCondLst>
                                    <p:cond delay="0"/>
                                  </p:stCondLst>
                                  <p:childTnLst>
                                    <p:set>
                                      <p:cBhvr>
                                        <p:cTn id="510" dur="1" fill="hold">
                                          <p:stCondLst>
                                            <p:cond delay="0"/>
                                          </p:stCondLst>
                                        </p:cTn>
                                        <p:tgtEl>
                                          <p:spTgt spid="381"/>
                                        </p:tgtEl>
                                        <p:attrNameLst>
                                          <p:attrName>style.visibility</p:attrName>
                                        </p:attrNameLst>
                                      </p:cBhvr>
                                      <p:to>
                                        <p:strVal val="visible"/>
                                      </p:to>
                                    </p:set>
                                    <p:animEffect transition="in" filter="wipe(down)">
                                      <p:cBhvr>
                                        <p:cTn id="511" dur="500"/>
                                        <p:tgtEl>
                                          <p:spTgt spid="381"/>
                                        </p:tgtEl>
                                      </p:cBhvr>
                                    </p:animEffect>
                                  </p:childTnLst>
                                </p:cTn>
                              </p:par>
                              <p:par>
                                <p:cTn id="512" presetID="22" presetClass="entr" presetSubtype="4" fill="hold" grpId="0" nodeType="withEffect">
                                  <p:stCondLst>
                                    <p:cond delay="0"/>
                                  </p:stCondLst>
                                  <p:childTnLst>
                                    <p:set>
                                      <p:cBhvr>
                                        <p:cTn id="513" dur="1" fill="hold">
                                          <p:stCondLst>
                                            <p:cond delay="0"/>
                                          </p:stCondLst>
                                        </p:cTn>
                                        <p:tgtEl>
                                          <p:spTgt spid="382"/>
                                        </p:tgtEl>
                                        <p:attrNameLst>
                                          <p:attrName>style.visibility</p:attrName>
                                        </p:attrNameLst>
                                      </p:cBhvr>
                                      <p:to>
                                        <p:strVal val="visible"/>
                                      </p:to>
                                    </p:set>
                                    <p:animEffect transition="in" filter="wipe(down)">
                                      <p:cBhvr>
                                        <p:cTn id="514" dur="500"/>
                                        <p:tgtEl>
                                          <p:spTgt spid="382"/>
                                        </p:tgtEl>
                                      </p:cBhvr>
                                    </p:animEffect>
                                  </p:childTnLst>
                                </p:cTn>
                              </p:par>
                              <p:par>
                                <p:cTn id="515" presetID="22" presetClass="entr" presetSubtype="4" fill="hold" grpId="0" nodeType="withEffect">
                                  <p:stCondLst>
                                    <p:cond delay="0"/>
                                  </p:stCondLst>
                                  <p:childTnLst>
                                    <p:set>
                                      <p:cBhvr>
                                        <p:cTn id="516" dur="1" fill="hold">
                                          <p:stCondLst>
                                            <p:cond delay="0"/>
                                          </p:stCondLst>
                                        </p:cTn>
                                        <p:tgtEl>
                                          <p:spTgt spid="383"/>
                                        </p:tgtEl>
                                        <p:attrNameLst>
                                          <p:attrName>style.visibility</p:attrName>
                                        </p:attrNameLst>
                                      </p:cBhvr>
                                      <p:to>
                                        <p:strVal val="visible"/>
                                      </p:to>
                                    </p:set>
                                    <p:animEffect transition="in" filter="wipe(down)">
                                      <p:cBhvr>
                                        <p:cTn id="517" dur="500"/>
                                        <p:tgtEl>
                                          <p:spTgt spid="383"/>
                                        </p:tgtEl>
                                      </p:cBhvr>
                                    </p:animEffect>
                                  </p:childTnLst>
                                </p:cTn>
                              </p:par>
                              <p:par>
                                <p:cTn id="518" presetID="22" presetClass="entr" presetSubtype="4" fill="hold" grpId="0" nodeType="withEffect">
                                  <p:stCondLst>
                                    <p:cond delay="0"/>
                                  </p:stCondLst>
                                  <p:childTnLst>
                                    <p:set>
                                      <p:cBhvr>
                                        <p:cTn id="519" dur="1" fill="hold">
                                          <p:stCondLst>
                                            <p:cond delay="0"/>
                                          </p:stCondLst>
                                        </p:cTn>
                                        <p:tgtEl>
                                          <p:spTgt spid="384"/>
                                        </p:tgtEl>
                                        <p:attrNameLst>
                                          <p:attrName>style.visibility</p:attrName>
                                        </p:attrNameLst>
                                      </p:cBhvr>
                                      <p:to>
                                        <p:strVal val="visible"/>
                                      </p:to>
                                    </p:set>
                                    <p:animEffect transition="in" filter="wipe(down)">
                                      <p:cBhvr>
                                        <p:cTn id="520" dur="500"/>
                                        <p:tgtEl>
                                          <p:spTgt spid="384"/>
                                        </p:tgtEl>
                                      </p:cBhvr>
                                    </p:animEffect>
                                  </p:childTnLst>
                                </p:cTn>
                              </p:par>
                              <p:par>
                                <p:cTn id="521" presetID="22" presetClass="entr" presetSubtype="4" fill="hold" grpId="0" nodeType="withEffect">
                                  <p:stCondLst>
                                    <p:cond delay="0"/>
                                  </p:stCondLst>
                                  <p:childTnLst>
                                    <p:set>
                                      <p:cBhvr>
                                        <p:cTn id="522" dur="1" fill="hold">
                                          <p:stCondLst>
                                            <p:cond delay="0"/>
                                          </p:stCondLst>
                                        </p:cTn>
                                        <p:tgtEl>
                                          <p:spTgt spid="385"/>
                                        </p:tgtEl>
                                        <p:attrNameLst>
                                          <p:attrName>style.visibility</p:attrName>
                                        </p:attrNameLst>
                                      </p:cBhvr>
                                      <p:to>
                                        <p:strVal val="visible"/>
                                      </p:to>
                                    </p:set>
                                    <p:animEffect transition="in" filter="wipe(down)">
                                      <p:cBhvr>
                                        <p:cTn id="523" dur="500"/>
                                        <p:tgtEl>
                                          <p:spTgt spid="385"/>
                                        </p:tgtEl>
                                      </p:cBhvr>
                                    </p:animEffect>
                                  </p:childTnLst>
                                </p:cTn>
                              </p:par>
                              <p:par>
                                <p:cTn id="524" presetID="22" presetClass="entr" presetSubtype="4" fill="hold" grpId="0" nodeType="withEffect">
                                  <p:stCondLst>
                                    <p:cond delay="0"/>
                                  </p:stCondLst>
                                  <p:childTnLst>
                                    <p:set>
                                      <p:cBhvr>
                                        <p:cTn id="525" dur="1" fill="hold">
                                          <p:stCondLst>
                                            <p:cond delay="0"/>
                                          </p:stCondLst>
                                        </p:cTn>
                                        <p:tgtEl>
                                          <p:spTgt spid="386"/>
                                        </p:tgtEl>
                                        <p:attrNameLst>
                                          <p:attrName>style.visibility</p:attrName>
                                        </p:attrNameLst>
                                      </p:cBhvr>
                                      <p:to>
                                        <p:strVal val="visible"/>
                                      </p:to>
                                    </p:set>
                                    <p:animEffect transition="in" filter="wipe(down)">
                                      <p:cBhvr>
                                        <p:cTn id="526" dur="500"/>
                                        <p:tgtEl>
                                          <p:spTgt spid="386"/>
                                        </p:tgtEl>
                                      </p:cBhvr>
                                    </p:animEffect>
                                  </p:childTnLst>
                                </p:cTn>
                              </p:par>
                              <p:par>
                                <p:cTn id="527" presetID="22" presetClass="entr" presetSubtype="4" fill="hold" grpId="0" nodeType="withEffect">
                                  <p:stCondLst>
                                    <p:cond delay="0"/>
                                  </p:stCondLst>
                                  <p:childTnLst>
                                    <p:set>
                                      <p:cBhvr>
                                        <p:cTn id="528" dur="1" fill="hold">
                                          <p:stCondLst>
                                            <p:cond delay="0"/>
                                          </p:stCondLst>
                                        </p:cTn>
                                        <p:tgtEl>
                                          <p:spTgt spid="387"/>
                                        </p:tgtEl>
                                        <p:attrNameLst>
                                          <p:attrName>style.visibility</p:attrName>
                                        </p:attrNameLst>
                                      </p:cBhvr>
                                      <p:to>
                                        <p:strVal val="visible"/>
                                      </p:to>
                                    </p:set>
                                    <p:animEffect transition="in" filter="wipe(down)">
                                      <p:cBhvr>
                                        <p:cTn id="529" dur="500"/>
                                        <p:tgtEl>
                                          <p:spTgt spid="387"/>
                                        </p:tgtEl>
                                      </p:cBhvr>
                                    </p:animEffect>
                                  </p:childTnLst>
                                </p:cTn>
                              </p:par>
                              <p:par>
                                <p:cTn id="530" presetID="22" presetClass="entr" presetSubtype="4" fill="hold" grpId="0" nodeType="withEffect">
                                  <p:stCondLst>
                                    <p:cond delay="0"/>
                                  </p:stCondLst>
                                  <p:childTnLst>
                                    <p:set>
                                      <p:cBhvr>
                                        <p:cTn id="531" dur="1" fill="hold">
                                          <p:stCondLst>
                                            <p:cond delay="0"/>
                                          </p:stCondLst>
                                        </p:cTn>
                                        <p:tgtEl>
                                          <p:spTgt spid="388"/>
                                        </p:tgtEl>
                                        <p:attrNameLst>
                                          <p:attrName>style.visibility</p:attrName>
                                        </p:attrNameLst>
                                      </p:cBhvr>
                                      <p:to>
                                        <p:strVal val="visible"/>
                                      </p:to>
                                    </p:set>
                                    <p:animEffect transition="in" filter="wipe(down)">
                                      <p:cBhvr>
                                        <p:cTn id="532" dur="500"/>
                                        <p:tgtEl>
                                          <p:spTgt spid="388"/>
                                        </p:tgtEl>
                                      </p:cBhvr>
                                    </p:animEffect>
                                  </p:childTnLst>
                                </p:cTn>
                              </p:par>
                              <p:par>
                                <p:cTn id="533" presetID="22" presetClass="entr" presetSubtype="4" fill="hold" grpId="0" nodeType="withEffect">
                                  <p:stCondLst>
                                    <p:cond delay="0"/>
                                  </p:stCondLst>
                                  <p:childTnLst>
                                    <p:set>
                                      <p:cBhvr>
                                        <p:cTn id="534" dur="1" fill="hold">
                                          <p:stCondLst>
                                            <p:cond delay="0"/>
                                          </p:stCondLst>
                                        </p:cTn>
                                        <p:tgtEl>
                                          <p:spTgt spid="389"/>
                                        </p:tgtEl>
                                        <p:attrNameLst>
                                          <p:attrName>style.visibility</p:attrName>
                                        </p:attrNameLst>
                                      </p:cBhvr>
                                      <p:to>
                                        <p:strVal val="visible"/>
                                      </p:to>
                                    </p:set>
                                    <p:animEffect transition="in" filter="wipe(down)">
                                      <p:cBhvr>
                                        <p:cTn id="535" dur="500"/>
                                        <p:tgtEl>
                                          <p:spTgt spid="389"/>
                                        </p:tgtEl>
                                      </p:cBhvr>
                                    </p:animEffect>
                                  </p:childTnLst>
                                </p:cTn>
                              </p:par>
                              <p:par>
                                <p:cTn id="536" presetID="22" presetClass="entr" presetSubtype="4" fill="hold" grpId="0" nodeType="withEffect">
                                  <p:stCondLst>
                                    <p:cond delay="0"/>
                                  </p:stCondLst>
                                  <p:childTnLst>
                                    <p:set>
                                      <p:cBhvr>
                                        <p:cTn id="537" dur="1" fill="hold">
                                          <p:stCondLst>
                                            <p:cond delay="0"/>
                                          </p:stCondLst>
                                        </p:cTn>
                                        <p:tgtEl>
                                          <p:spTgt spid="390"/>
                                        </p:tgtEl>
                                        <p:attrNameLst>
                                          <p:attrName>style.visibility</p:attrName>
                                        </p:attrNameLst>
                                      </p:cBhvr>
                                      <p:to>
                                        <p:strVal val="visible"/>
                                      </p:to>
                                    </p:set>
                                    <p:animEffect transition="in" filter="wipe(down)">
                                      <p:cBhvr>
                                        <p:cTn id="538" dur="500"/>
                                        <p:tgtEl>
                                          <p:spTgt spid="390"/>
                                        </p:tgtEl>
                                      </p:cBhvr>
                                    </p:animEffect>
                                  </p:childTnLst>
                                </p:cTn>
                              </p:par>
                              <p:par>
                                <p:cTn id="539" presetID="22" presetClass="entr" presetSubtype="4" fill="hold" grpId="0" nodeType="withEffect">
                                  <p:stCondLst>
                                    <p:cond delay="0"/>
                                  </p:stCondLst>
                                  <p:childTnLst>
                                    <p:set>
                                      <p:cBhvr>
                                        <p:cTn id="540" dur="1" fill="hold">
                                          <p:stCondLst>
                                            <p:cond delay="0"/>
                                          </p:stCondLst>
                                        </p:cTn>
                                        <p:tgtEl>
                                          <p:spTgt spid="391"/>
                                        </p:tgtEl>
                                        <p:attrNameLst>
                                          <p:attrName>style.visibility</p:attrName>
                                        </p:attrNameLst>
                                      </p:cBhvr>
                                      <p:to>
                                        <p:strVal val="visible"/>
                                      </p:to>
                                    </p:set>
                                    <p:animEffect transition="in" filter="wipe(down)">
                                      <p:cBhvr>
                                        <p:cTn id="541" dur="500"/>
                                        <p:tgtEl>
                                          <p:spTgt spid="391"/>
                                        </p:tgtEl>
                                      </p:cBhvr>
                                    </p:animEffect>
                                  </p:childTnLst>
                                </p:cTn>
                              </p:par>
                              <p:par>
                                <p:cTn id="542" presetID="22" presetClass="entr" presetSubtype="4" fill="hold" grpId="0" nodeType="withEffect">
                                  <p:stCondLst>
                                    <p:cond delay="0"/>
                                  </p:stCondLst>
                                  <p:childTnLst>
                                    <p:set>
                                      <p:cBhvr>
                                        <p:cTn id="543" dur="1" fill="hold">
                                          <p:stCondLst>
                                            <p:cond delay="0"/>
                                          </p:stCondLst>
                                        </p:cTn>
                                        <p:tgtEl>
                                          <p:spTgt spid="392"/>
                                        </p:tgtEl>
                                        <p:attrNameLst>
                                          <p:attrName>style.visibility</p:attrName>
                                        </p:attrNameLst>
                                      </p:cBhvr>
                                      <p:to>
                                        <p:strVal val="visible"/>
                                      </p:to>
                                    </p:set>
                                    <p:animEffect transition="in" filter="wipe(down)">
                                      <p:cBhvr>
                                        <p:cTn id="544" dur="500"/>
                                        <p:tgtEl>
                                          <p:spTgt spid="392"/>
                                        </p:tgtEl>
                                      </p:cBhvr>
                                    </p:animEffect>
                                  </p:childTnLst>
                                </p:cTn>
                              </p:par>
                              <p:par>
                                <p:cTn id="545" presetID="22" presetClass="entr" presetSubtype="4" fill="hold" grpId="0" nodeType="withEffect">
                                  <p:stCondLst>
                                    <p:cond delay="0"/>
                                  </p:stCondLst>
                                  <p:childTnLst>
                                    <p:set>
                                      <p:cBhvr>
                                        <p:cTn id="546" dur="1" fill="hold">
                                          <p:stCondLst>
                                            <p:cond delay="0"/>
                                          </p:stCondLst>
                                        </p:cTn>
                                        <p:tgtEl>
                                          <p:spTgt spid="393"/>
                                        </p:tgtEl>
                                        <p:attrNameLst>
                                          <p:attrName>style.visibility</p:attrName>
                                        </p:attrNameLst>
                                      </p:cBhvr>
                                      <p:to>
                                        <p:strVal val="visible"/>
                                      </p:to>
                                    </p:set>
                                    <p:animEffect transition="in" filter="wipe(down)">
                                      <p:cBhvr>
                                        <p:cTn id="547" dur="500"/>
                                        <p:tgtEl>
                                          <p:spTgt spid="393"/>
                                        </p:tgtEl>
                                      </p:cBhvr>
                                    </p:animEffect>
                                  </p:childTnLst>
                                </p:cTn>
                              </p:par>
                              <p:par>
                                <p:cTn id="548" presetID="22" presetClass="entr" presetSubtype="4" fill="hold" grpId="0" nodeType="withEffect">
                                  <p:stCondLst>
                                    <p:cond delay="0"/>
                                  </p:stCondLst>
                                  <p:childTnLst>
                                    <p:set>
                                      <p:cBhvr>
                                        <p:cTn id="549" dur="1" fill="hold">
                                          <p:stCondLst>
                                            <p:cond delay="0"/>
                                          </p:stCondLst>
                                        </p:cTn>
                                        <p:tgtEl>
                                          <p:spTgt spid="394"/>
                                        </p:tgtEl>
                                        <p:attrNameLst>
                                          <p:attrName>style.visibility</p:attrName>
                                        </p:attrNameLst>
                                      </p:cBhvr>
                                      <p:to>
                                        <p:strVal val="visible"/>
                                      </p:to>
                                    </p:set>
                                    <p:animEffect transition="in" filter="wipe(down)">
                                      <p:cBhvr>
                                        <p:cTn id="550" dur="500"/>
                                        <p:tgtEl>
                                          <p:spTgt spid="394"/>
                                        </p:tgtEl>
                                      </p:cBhvr>
                                    </p:animEffect>
                                  </p:childTnLst>
                                </p:cTn>
                              </p:par>
                              <p:par>
                                <p:cTn id="551" presetID="22" presetClass="entr" presetSubtype="4" fill="hold" grpId="0" nodeType="withEffect">
                                  <p:stCondLst>
                                    <p:cond delay="0"/>
                                  </p:stCondLst>
                                  <p:childTnLst>
                                    <p:set>
                                      <p:cBhvr>
                                        <p:cTn id="552" dur="1" fill="hold">
                                          <p:stCondLst>
                                            <p:cond delay="0"/>
                                          </p:stCondLst>
                                        </p:cTn>
                                        <p:tgtEl>
                                          <p:spTgt spid="395"/>
                                        </p:tgtEl>
                                        <p:attrNameLst>
                                          <p:attrName>style.visibility</p:attrName>
                                        </p:attrNameLst>
                                      </p:cBhvr>
                                      <p:to>
                                        <p:strVal val="visible"/>
                                      </p:to>
                                    </p:set>
                                    <p:animEffect transition="in" filter="wipe(down)">
                                      <p:cBhvr>
                                        <p:cTn id="553" dur="500"/>
                                        <p:tgtEl>
                                          <p:spTgt spid="395"/>
                                        </p:tgtEl>
                                      </p:cBhvr>
                                    </p:animEffect>
                                  </p:childTnLst>
                                </p:cTn>
                              </p:par>
                              <p:par>
                                <p:cTn id="554" presetID="22" presetClass="entr" presetSubtype="4" fill="hold" grpId="0" nodeType="withEffect">
                                  <p:stCondLst>
                                    <p:cond delay="0"/>
                                  </p:stCondLst>
                                  <p:childTnLst>
                                    <p:set>
                                      <p:cBhvr>
                                        <p:cTn id="555" dur="1" fill="hold">
                                          <p:stCondLst>
                                            <p:cond delay="0"/>
                                          </p:stCondLst>
                                        </p:cTn>
                                        <p:tgtEl>
                                          <p:spTgt spid="396"/>
                                        </p:tgtEl>
                                        <p:attrNameLst>
                                          <p:attrName>style.visibility</p:attrName>
                                        </p:attrNameLst>
                                      </p:cBhvr>
                                      <p:to>
                                        <p:strVal val="visible"/>
                                      </p:to>
                                    </p:set>
                                    <p:animEffect transition="in" filter="wipe(down)">
                                      <p:cBhvr>
                                        <p:cTn id="556" dur="500"/>
                                        <p:tgtEl>
                                          <p:spTgt spid="396"/>
                                        </p:tgtEl>
                                      </p:cBhvr>
                                    </p:animEffect>
                                  </p:childTnLst>
                                </p:cTn>
                              </p:par>
                              <p:par>
                                <p:cTn id="557" presetID="22" presetClass="entr" presetSubtype="4" fill="hold" grpId="0" nodeType="withEffect">
                                  <p:stCondLst>
                                    <p:cond delay="0"/>
                                  </p:stCondLst>
                                  <p:childTnLst>
                                    <p:set>
                                      <p:cBhvr>
                                        <p:cTn id="558" dur="1" fill="hold">
                                          <p:stCondLst>
                                            <p:cond delay="0"/>
                                          </p:stCondLst>
                                        </p:cTn>
                                        <p:tgtEl>
                                          <p:spTgt spid="397"/>
                                        </p:tgtEl>
                                        <p:attrNameLst>
                                          <p:attrName>style.visibility</p:attrName>
                                        </p:attrNameLst>
                                      </p:cBhvr>
                                      <p:to>
                                        <p:strVal val="visible"/>
                                      </p:to>
                                    </p:set>
                                    <p:animEffect transition="in" filter="wipe(down)">
                                      <p:cBhvr>
                                        <p:cTn id="559" dur="500"/>
                                        <p:tgtEl>
                                          <p:spTgt spid="397"/>
                                        </p:tgtEl>
                                      </p:cBhvr>
                                    </p:animEffect>
                                  </p:childTnLst>
                                </p:cTn>
                              </p:par>
                              <p:par>
                                <p:cTn id="560" presetID="22" presetClass="entr" presetSubtype="4" fill="hold" grpId="0" nodeType="withEffect">
                                  <p:stCondLst>
                                    <p:cond delay="0"/>
                                  </p:stCondLst>
                                  <p:childTnLst>
                                    <p:set>
                                      <p:cBhvr>
                                        <p:cTn id="561" dur="1" fill="hold">
                                          <p:stCondLst>
                                            <p:cond delay="0"/>
                                          </p:stCondLst>
                                        </p:cTn>
                                        <p:tgtEl>
                                          <p:spTgt spid="398"/>
                                        </p:tgtEl>
                                        <p:attrNameLst>
                                          <p:attrName>style.visibility</p:attrName>
                                        </p:attrNameLst>
                                      </p:cBhvr>
                                      <p:to>
                                        <p:strVal val="visible"/>
                                      </p:to>
                                    </p:set>
                                    <p:animEffect transition="in" filter="wipe(down)">
                                      <p:cBhvr>
                                        <p:cTn id="562" dur="500"/>
                                        <p:tgtEl>
                                          <p:spTgt spid="398"/>
                                        </p:tgtEl>
                                      </p:cBhvr>
                                    </p:animEffect>
                                  </p:childTnLst>
                                </p:cTn>
                              </p:par>
                              <p:par>
                                <p:cTn id="563" presetID="22" presetClass="entr" presetSubtype="4" fill="hold" grpId="0" nodeType="withEffect">
                                  <p:stCondLst>
                                    <p:cond delay="0"/>
                                  </p:stCondLst>
                                  <p:childTnLst>
                                    <p:set>
                                      <p:cBhvr>
                                        <p:cTn id="564" dur="1" fill="hold">
                                          <p:stCondLst>
                                            <p:cond delay="0"/>
                                          </p:stCondLst>
                                        </p:cTn>
                                        <p:tgtEl>
                                          <p:spTgt spid="399"/>
                                        </p:tgtEl>
                                        <p:attrNameLst>
                                          <p:attrName>style.visibility</p:attrName>
                                        </p:attrNameLst>
                                      </p:cBhvr>
                                      <p:to>
                                        <p:strVal val="visible"/>
                                      </p:to>
                                    </p:set>
                                    <p:animEffect transition="in" filter="wipe(down)">
                                      <p:cBhvr>
                                        <p:cTn id="565" dur="500"/>
                                        <p:tgtEl>
                                          <p:spTgt spid="399"/>
                                        </p:tgtEl>
                                      </p:cBhvr>
                                    </p:animEffect>
                                  </p:childTnLst>
                                </p:cTn>
                              </p:par>
                              <p:par>
                                <p:cTn id="566" presetID="22" presetClass="entr" presetSubtype="4" fill="hold" grpId="0" nodeType="withEffect">
                                  <p:stCondLst>
                                    <p:cond delay="0"/>
                                  </p:stCondLst>
                                  <p:childTnLst>
                                    <p:set>
                                      <p:cBhvr>
                                        <p:cTn id="567" dur="1" fill="hold">
                                          <p:stCondLst>
                                            <p:cond delay="0"/>
                                          </p:stCondLst>
                                        </p:cTn>
                                        <p:tgtEl>
                                          <p:spTgt spid="400"/>
                                        </p:tgtEl>
                                        <p:attrNameLst>
                                          <p:attrName>style.visibility</p:attrName>
                                        </p:attrNameLst>
                                      </p:cBhvr>
                                      <p:to>
                                        <p:strVal val="visible"/>
                                      </p:to>
                                    </p:set>
                                    <p:animEffect transition="in" filter="wipe(down)">
                                      <p:cBhvr>
                                        <p:cTn id="568" dur="500"/>
                                        <p:tgtEl>
                                          <p:spTgt spid="400"/>
                                        </p:tgtEl>
                                      </p:cBhvr>
                                    </p:animEffect>
                                  </p:childTnLst>
                                </p:cTn>
                              </p:par>
                              <p:par>
                                <p:cTn id="569" presetID="22" presetClass="entr" presetSubtype="4" fill="hold" grpId="0" nodeType="withEffect">
                                  <p:stCondLst>
                                    <p:cond delay="0"/>
                                  </p:stCondLst>
                                  <p:childTnLst>
                                    <p:set>
                                      <p:cBhvr>
                                        <p:cTn id="570" dur="1" fill="hold">
                                          <p:stCondLst>
                                            <p:cond delay="0"/>
                                          </p:stCondLst>
                                        </p:cTn>
                                        <p:tgtEl>
                                          <p:spTgt spid="401"/>
                                        </p:tgtEl>
                                        <p:attrNameLst>
                                          <p:attrName>style.visibility</p:attrName>
                                        </p:attrNameLst>
                                      </p:cBhvr>
                                      <p:to>
                                        <p:strVal val="visible"/>
                                      </p:to>
                                    </p:set>
                                    <p:animEffect transition="in" filter="wipe(down)">
                                      <p:cBhvr>
                                        <p:cTn id="571" dur="500"/>
                                        <p:tgtEl>
                                          <p:spTgt spid="401"/>
                                        </p:tgtEl>
                                      </p:cBhvr>
                                    </p:animEffect>
                                  </p:childTnLst>
                                </p:cTn>
                              </p:par>
                              <p:par>
                                <p:cTn id="572" presetID="22" presetClass="entr" presetSubtype="4" fill="hold" grpId="0" nodeType="withEffect">
                                  <p:stCondLst>
                                    <p:cond delay="0"/>
                                  </p:stCondLst>
                                  <p:childTnLst>
                                    <p:set>
                                      <p:cBhvr>
                                        <p:cTn id="573" dur="1" fill="hold">
                                          <p:stCondLst>
                                            <p:cond delay="0"/>
                                          </p:stCondLst>
                                        </p:cTn>
                                        <p:tgtEl>
                                          <p:spTgt spid="402"/>
                                        </p:tgtEl>
                                        <p:attrNameLst>
                                          <p:attrName>style.visibility</p:attrName>
                                        </p:attrNameLst>
                                      </p:cBhvr>
                                      <p:to>
                                        <p:strVal val="visible"/>
                                      </p:to>
                                    </p:set>
                                    <p:animEffect transition="in" filter="wipe(down)">
                                      <p:cBhvr>
                                        <p:cTn id="574" dur="500"/>
                                        <p:tgtEl>
                                          <p:spTgt spid="402"/>
                                        </p:tgtEl>
                                      </p:cBhvr>
                                    </p:animEffect>
                                  </p:childTnLst>
                                </p:cTn>
                              </p:par>
                              <p:par>
                                <p:cTn id="575" presetID="22" presetClass="entr" presetSubtype="4" fill="hold" grpId="0" nodeType="withEffect">
                                  <p:stCondLst>
                                    <p:cond delay="0"/>
                                  </p:stCondLst>
                                  <p:childTnLst>
                                    <p:set>
                                      <p:cBhvr>
                                        <p:cTn id="576" dur="1" fill="hold">
                                          <p:stCondLst>
                                            <p:cond delay="0"/>
                                          </p:stCondLst>
                                        </p:cTn>
                                        <p:tgtEl>
                                          <p:spTgt spid="403"/>
                                        </p:tgtEl>
                                        <p:attrNameLst>
                                          <p:attrName>style.visibility</p:attrName>
                                        </p:attrNameLst>
                                      </p:cBhvr>
                                      <p:to>
                                        <p:strVal val="visible"/>
                                      </p:to>
                                    </p:set>
                                    <p:animEffect transition="in" filter="wipe(down)">
                                      <p:cBhvr>
                                        <p:cTn id="577" dur="500"/>
                                        <p:tgtEl>
                                          <p:spTgt spid="403"/>
                                        </p:tgtEl>
                                      </p:cBhvr>
                                    </p:animEffect>
                                  </p:childTnLst>
                                </p:cTn>
                              </p:par>
                              <p:par>
                                <p:cTn id="578" presetID="22" presetClass="entr" presetSubtype="4" fill="hold" grpId="0" nodeType="withEffect">
                                  <p:stCondLst>
                                    <p:cond delay="0"/>
                                  </p:stCondLst>
                                  <p:childTnLst>
                                    <p:set>
                                      <p:cBhvr>
                                        <p:cTn id="579" dur="1" fill="hold">
                                          <p:stCondLst>
                                            <p:cond delay="0"/>
                                          </p:stCondLst>
                                        </p:cTn>
                                        <p:tgtEl>
                                          <p:spTgt spid="404"/>
                                        </p:tgtEl>
                                        <p:attrNameLst>
                                          <p:attrName>style.visibility</p:attrName>
                                        </p:attrNameLst>
                                      </p:cBhvr>
                                      <p:to>
                                        <p:strVal val="visible"/>
                                      </p:to>
                                    </p:set>
                                    <p:animEffect transition="in" filter="wipe(down)">
                                      <p:cBhvr>
                                        <p:cTn id="580" dur="500"/>
                                        <p:tgtEl>
                                          <p:spTgt spid="404"/>
                                        </p:tgtEl>
                                      </p:cBhvr>
                                    </p:animEffect>
                                  </p:childTnLst>
                                </p:cTn>
                              </p:par>
                              <p:par>
                                <p:cTn id="581" presetID="22" presetClass="entr" presetSubtype="4" fill="hold" grpId="0" nodeType="withEffect">
                                  <p:stCondLst>
                                    <p:cond delay="0"/>
                                  </p:stCondLst>
                                  <p:childTnLst>
                                    <p:set>
                                      <p:cBhvr>
                                        <p:cTn id="582" dur="1" fill="hold">
                                          <p:stCondLst>
                                            <p:cond delay="0"/>
                                          </p:stCondLst>
                                        </p:cTn>
                                        <p:tgtEl>
                                          <p:spTgt spid="405"/>
                                        </p:tgtEl>
                                        <p:attrNameLst>
                                          <p:attrName>style.visibility</p:attrName>
                                        </p:attrNameLst>
                                      </p:cBhvr>
                                      <p:to>
                                        <p:strVal val="visible"/>
                                      </p:to>
                                    </p:set>
                                    <p:animEffect transition="in" filter="wipe(down)">
                                      <p:cBhvr>
                                        <p:cTn id="583" dur="500"/>
                                        <p:tgtEl>
                                          <p:spTgt spid="405"/>
                                        </p:tgtEl>
                                      </p:cBhvr>
                                    </p:animEffect>
                                  </p:childTnLst>
                                </p:cTn>
                              </p:par>
                              <p:par>
                                <p:cTn id="584" presetID="22" presetClass="entr" presetSubtype="4" fill="hold" grpId="0" nodeType="withEffect">
                                  <p:stCondLst>
                                    <p:cond delay="0"/>
                                  </p:stCondLst>
                                  <p:childTnLst>
                                    <p:set>
                                      <p:cBhvr>
                                        <p:cTn id="585" dur="1" fill="hold">
                                          <p:stCondLst>
                                            <p:cond delay="0"/>
                                          </p:stCondLst>
                                        </p:cTn>
                                        <p:tgtEl>
                                          <p:spTgt spid="408"/>
                                        </p:tgtEl>
                                        <p:attrNameLst>
                                          <p:attrName>style.visibility</p:attrName>
                                        </p:attrNameLst>
                                      </p:cBhvr>
                                      <p:to>
                                        <p:strVal val="visible"/>
                                      </p:to>
                                    </p:set>
                                    <p:animEffect transition="in" filter="wipe(down)">
                                      <p:cBhvr>
                                        <p:cTn id="586" dur="500"/>
                                        <p:tgtEl>
                                          <p:spTgt spid="408"/>
                                        </p:tgtEl>
                                      </p:cBhvr>
                                    </p:animEffect>
                                  </p:childTnLst>
                                </p:cTn>
                              </p:par>
                              <p:par>
                                <p:cTn id="587" presetID="22" presetClass="entr" presetSubtype="4" fill="hold" grpId="0" nodeType="withEffect">
                                  <p:stCondLst>
                                    <p:cond delay="0"/>
                                  </p:stCondLst>
                                  <p:childTnLst>
                                    <p:set>
                                      <p:cBhvr>
                                        <p:cTn id="588" dur="1" fill="hold">
                                          <p:stCondLst>
                                            <p:cond delay="0"/>
                                          </p:stCondLst>
                                        </p:cTn>
                                        <p:tgtEl>
                                          <p:spTgt spid="409"/>
                                        </p:tgtEl>
                                        <p:attrNameLst>
                                          <p:attrName>style.visibility</p:attrName>
                                        </p:attrNameLst>
                                      </p:cBhvr>
                                      <p:to>
                                        <p:strVal val="visible"/>
                                      </p:to>
                                    </p:set>
                                    <p:animEffect transition="in" filter="wipe(down)">
                                      <p:cBhvr>
                                        <p:cTn id="589" dur="500"/>
                                        <p:tgtEl>
                                          <p:spTgt spid="409"/>
                                        </p:tgtEl>
                                      </p:cBhvr>
                                    </p:animEffect>
                                  </p:childTnLst>
                                </p:cTn>
                              </p:par>
                              <p:par>
                                <p:cTn id="590" presetID="22" presetClass="entr" presetSubtype="4" fill="hold" grpId="0" nodeType="withEffect">
                                  <p:stCondLst>
                                    <p:cond delay="0"/>
                                  </p:stCondLst>
                                  <p:childTnLst>
                                    <p:set>
                                      <p:cBhvr>
                                        <p:cTn id="591" dur="1" fill="hold">
                                          <p:stCondLst>
                                            <p:cond delay="0"/>
                                          </p:stCondLst>
                                        </p:cTn>
                                        <p:tgtEl>
                                          <p:spTgt spid="410"/>
                                        </p:tgtEl>
                                        <p:attrNameLst>
                                          <p:attrName>style.visibility</p:attrName>
                                        </p:attrNameLst>
                                      </p:cBhvr>
                                      <p:to>
                                        <p:strVal val="visible"/>
                                      </p:to>
                                    </p:set>
                                    <p:animEffect transition="in" filter="wipe(down)">
                                      <p:cBhvr>
                                        <p:cTn id="592" dur="500"/>
                                        <p:tgtEl>
                                          <p:spTgt spid="410"/>
                                        </p:tgtEl>
                                      </p:cBhvr>
                                    </p:animEffect>
                                  </p:childTnLst>
                                </p:cTn>
                              </p:par>
                              <p:par>
                                <p:cTn id="593" presetID="22" presetClass="entr" presetSubtype="4" fill="hold" grpId="0" nodeType="withEffect">
                                  <p:stCondLst>
                                    <p:cond delay="0"/>
                                  </p:stCondLst>
                                  <p:childTnLst>
                                    <p:set>
                                      <p:cBhvr>
                                        <p:cTn id="594" dur="1" fill="hold">
                                          <p:stCondLst>
                                            <p:cond delay="0"/>
                                          </p:stCondLst>
                                        </p:cTn>
                                        <p:tgtEl>
                                          <p:spTgt spid="411"/>
                                        </p:tgtEl>
                                        <p:attrNameLst>
                                          <p:attrName>style.visibility</p:attrName>
                                        </p:attrNameLst>
                                      </p:cBhvr>
                                      <p:to>
                                        <p:strVal val="visible"/>
                                      </p:to>
                                    </p:set>
                                    <p:animEffect transition="in" filter="wipe(down)">
                                      <p:cBhvr>
                                        <p:cTn id="595" dur="500"/>
                                        <p:tgtEl>
                                          <p:spTgt spid="411"/>
                                        </p:tgtEl>
                                      </p:cBhvr>
                                    </p:animEffect>
                                  </p:childTnLst>
                                </p:cTn>
                              </p:par>
                              <p:par>
                                <p:cTn id="596" presetID="22" presetClass="entr" presetSubtype="4" fill="hold" grpId="0" nodeType="withEffect">
                                  <p:stCondLst>
                                    <p:cond delay="0"/>
                                  </p:stCondLst>
                                  <p:childTnLst>
                                    <p:set>
                                      <p:cBhvr>
                                        <p:cTn id="597" dur="1" fill="hold">
                                          <p:stCondLst>
                                            <p:cond delay="0"/>
                                          </p:stCondLst>
                                        </p:cTn>
                                        <p:tgtEl>
                                          <p:spTgt spid="412"/>
                                        </p:tgtEl>
                                        <p:attrNameLst>
                                          <p:attrName>style.visibility</p:attrName>
                                        </p:attrNameLst>
                                      </p:cBhvr>
                                      <p:to>
                                        <p:strVal val="visible"/>
                                      </p:to>
                                    </p:set>
                                    <p:animEffect transition="in" filter="wipe(down)">
                                      <p:cBhvr>
                                        <p:cTn id="598" dur="500"/>
                                        <p:tgtEl>
                                          <p:spTgt spid="412"/>
                                        </p:tgtEl>
                                      </p:cBhvr>
                                    </p:animEffect>
                                  </p:childTnLst>
                                </p:cTn>
                              </p:par>
                              <p:par>
                                <p:cTn id="599" presetID="22" presetClass="entr" presetSubtype="4" fill="hold" grpId="0" nodeType="withEffect">
                                  <p:stCondLst>
                                    <p:cond delay="0"/>
                                  </p:stCondLst>
                                  <p:childTnLst>
                                    <p:set>
                                      <p:cBhvr>
                                        <p:cTn id="600" dur="1" fill="hold">
                                          <p:stCondLst>
                                            <p:cond delay="0"/>
                                          </p:stCondLst>
                                        </p:cTn>
                                        <p:tgtEl>
                                          <p:spTgt spid="413"/>
                                        </p:tgtEl>
                                        <p:attrNameLst>
                                          <p:attrName>style.visibility</p:attrName>
                                        </p:attrNameLst>
                                      </p:cBhvr>
                                      <p:to>
                                        <p:strVal val="visible"/>
                                      </p:to>
                                    </p:set>
                                    <p:animEffect transition="in" filter="wipe(down)">
                                      <p:cBhvr>
                                        <p:cTn id="601" dur="500"/>
                                        <p:tgtEl>
                                          <p:spTgt spid="413"/>
                                        </p:tgtEl>
                                      </p:cBhvr>
                                    </p:animEffect>
                                  </p:childTnLst>
                                </p:cTn>
                              </p:par>
                              <p:par>
                                <p:cTn id="602" presetID="22" presetClass="entr" presetSubtype="4" fill="hold" grpId="0" nodeType="withEffect">
                                  <p:stCondLst>
                                    <p:cond delay="0"/>
                                  </p:stCondLst>
                                  <p:childTnLst>
                                    <p:set>
                                      <p:cBhvr>
                                        <p:cTn id="603" dur="1" fill="hold">
                                          <p:stCondLst>
                                            <p:cond delay="0"/>
                                          </p:stCondLst>
                                        </p:cTn>
                                        <p:tgtEl>
                                          <p:spTgt spid="414"/>
                                        </p:tgtEl>
                                        <p:attrNameLst>
                                          <p:attrName>style.visibility</p:attrName>
                                        </p:attrNameLst>
                                      </p:cBhvr>
                                      <p:to>
                                        <p:strVal val="visible"/>
                                      </p:to>
                                    </p:set>
                                    <p:animEffect transition="in" filter="wipe(down)">
                                      <p:cBhvr>
                                        <p:cTn id="604" dur="500"/>
                                        <p:tgtEl>
                                          <p:spTgt spid="414"/>
                                        </p:tgtEl>
                                      </p:cBhvr>
                                    </p:animEffect>
                                  </p:childTnLst>
                                </p:cTn>
                              </p:par>
                              <p:par>
                                <p:cTn id="605" presetID="22" presetClass="entr" presetSubtype="4" fill="hold" grpId="0" nodeType="withEffect">
                                  <p:stCondLst>
                                    <p:cond delay="0"/>
                                  </p:stCondLst>
                                  <p:childTnLst>
                                    <p:set>
                                      <p:cBhvr>
                                        <p:cTn id="606" dur="1" fill="hold">
                                          <p:stCondLst>
                                            <p:cond delay="0"/>
                                          </p:stCondLst>
                                        </p:cTn>
                                        <p:tgtEl>
                                          <p:spTgt spid="415"/>
                                        </p:tgtEl>
                                        <p:attrNameLst>
                                          <p:attrName>style.visibility</p:attrName>
                                        </p:attrNameLst>
                                      </p:cBhvr>
                                      <p:to>
                                        <p:strVal val="visible"/>
                                      </p:to>
                                    </p:set>
                                    <p:animEffect transition="in" filter="wipe(down)">
                                      <p:cBhvr>
                                        <p:cTn id="607" dur="500"/>
                                        <p:tgtEl>
                                          <p:spTgt spid="415"/>
                                        </p:tgtEl>
                                      </p:cBhvr>
                                    </p:animEffect>
                                  </p:childTnLst>
                                </p:cTn>
                              </p:par>
                              <p:par>
                                <p:cTn id="608" presetID="22" presetClass="entr" presetSubtype="4" fill="hold" grpId="0" nodeType="withEffect">
                                  <p:stCondLst>
                                    <p:cond delay="0"/>
                                  </p:stCondLst>
                                  <p:childTnLst>
                                    <p:set>
                                      <p:cBhvr>
                                        <p:cTn id="609" dur="1" fill="hold">
                                          <p:stCondLst>
                                            <p:cond delay="0"/>
                                          </p:stCondLst>
                                        </p:cTn>
                                        <p:tgtEl>
                                          <p:spTgt spid="416"/>
                                        </p:tgtEl>
                                        <p:attrNameLst>
                                          <p:attrName>style.visibility</p:attrName>
                                        </p:attrNameLst>
                                      </p:cBhvr>
                                      <p:to>
                                        <p:strVal val="visible"/>
                                      </p:to>
                                    </p:set>
                                    <p:animEffect transition="in" filter="wipe(down)">
                                      <p:cBhvr>
                                        <p:cTn id="610" dur="500"/>
                                        <p:tgtEl>
                                          <p:spTgt spid="416"/>
                                        </p:tgtEl>
                                      </p:cBhvr>
                                    </p:animEffect>
                                  </p:childTnLst>
                                </p:cTn>
                              </p:par>
                              <p:par>
                                <p:cTn id="611" presetID="22" presetClass="entr" presetSubtype="4" fill="hold" grpId="0" nodeType="withEffect">
                                  <p:stCondLst>
                                    <p:cond delay="0"/>
                                  </p:stCondLst>
                                  <p:childTnLst>
                                    <p:set>
                                      <p:cBhvr>
                                        <p:cTn id="612" dur="1" fill="hold">
                                          <p:stCondLst>
                                            <p:cond delay="0"/>
                                          </p:stCondLst>
                                        </p:cTn>
                                        <p:tgtEl>
                                          <p:spTgt spid="212"/>
                                        </p:tgtEl>
                                        <p:attrNameLst>
                                          <p:attrName>style.visibility</p:attrName>
                                        </p:attrNameLst>
                                      </p:cBhvr>
                                      <p:to>
                                        <p:strVal val="visible"/>
                                      </p:to>
                                    </p:set>
                                    <p:animEffect transition="in" filter="wipe(down)">
                                      <p:cBhvr>
                                        <p:cTn id="613" dur="500"/>
                                        <p:tgtEl>
                                          <p:spTgt spid="212"/>
                                        </p:tgtEl>
                                      </p:cBhvr>
                                    </p:animEffect>
                                  </p:childTnLst>
                                </p:cTn>
                              </p:par>
                              <p:par>
                                <p:cTn id="614" presetID="26" presetClass="entr" presetSubtype="0" fill="hold" nodeType="withEffect">
                                  <p:stCondLst>
                                    <p:cond delay="0"/>
                                  </p:stCondLst>
                                  <p:childTnLst>
                                    <p:set>
                                      <p:cBhvr>
                                        <p:cTn id="615" dur="1" fill="hold">
                                          <p:stCondLst>
                                            <p:cond delay="0"/>
                                          </p:stCondLst>
                                        </p:cTn>
                                        <p:tgtEl>
                                          <p:spTgt spid="3"/>
                                        </p:tgtEl>
                                        <p:attrNameLst>
                                          <p:attrName>style.visibility</p:attrName>
                                        </p:attrNameLst>
                                      </p:cBhvr>
                                      <p:to>
                                        <p:strVal val="visible"/>
                                      </p:to>
                                    </p:set>
                                    <p:animEffect transition="in" filter="wipe(down)">
                                      <p:cBhvr>
                                        <p:cTn id="616" dur="580">
                                          <p:stCondLst>
                                            <p:cond delay="0"/>
                                          </p:stCondLst>
                                        </p:cTn>
                                        <p:tgtEl>
                                          <p:spTgt spid="3"/>
                                        </p:tgtEl>
                                      </p:cBhvr>
                                    </p:animEffect>
                                    <p:anim calcmode="lin" valueType="num">
                                      <p:cBhvr>
                                        <p:cTn id="617"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618"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619"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620"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621"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622" dur="26">
                                          <p:stCondLst>
                                            <p:cond delay="650"/>
                                          </p:stCondLst>
                                        </p:cTn>
                                        <p:tgtEl>
                                          <p:spTgt spid="3"/>
                                        </p:tgtEl>
                                      </p:cBhvr>
                                      <p:to x="100000" y="60000"/>
                                    </p:animScale>
                                    <p:animScale>
                                      <p:cBhvr>
                                        <p:cTn id="623" dur="166" decel="50000">
                                          <p:stCondLst>
                                            <p:cond delay="676"/>
                                          </p:stCondLst>
                                        </p:cTn>
                                        <p:tgtEl>
                                          <p:spTgt spid="3"/>
                                        </p:tgtEl>
                                      </p:cBhvr>
                                      <p:to x="100000" y="100000"/>
                                    </p:animScale>
                                    <p:animScale>
                                      <p:cBhvr>
                                        <p:cTn id="624" dur="26">
                                          <p:stCondLst>
                                            <p:cond delay="1312"/>
                                          </p:stCondLst>
                                        </p:cTn>
                                        <p:tgtEl>
                                          <p:spTgt spid="3"/>
                                        </p:tgtEl>
                                      </p:cBhvr>
                                      <p:to x="100000" y="80000"/>
                                    </p:animScale>
                                    <p:animScale>
                                      <p:cBhvr>
                                        <p:cTn id="625" dur="166" decel="50000">
                                          <p:stCondLst>
                                            <p:cond delay="1338"/>
                                          </p:stCondLst>
                                        </p:cTn>
                                        <p:tgtEl>
                                          <p:spTgt spid="3"/>
                                        </p:tgtEl>
                                      </p:cBhvr>
                                      <p:to x="100000" y="100000"/>
                                    </p:animScale>
                                    <p:animScale>
                                      <p:cBhvr>
                                        <p:cTn id="626" dur="26">
                                          <p:stCondLst>
                                            <p:cond delay="1642"/>
                                          </p:stCondLst>
                                        </p:cTn>
                                        <p:tgtEl>
                                          <p:spTgt spid="3"/>
                                        </p:tgtEl>
                                      </p:cBhvr>
                                      <p:to x="100000" y="90000"/>
                                    </p:animScale>
                                    <p:animScale>
                                      <p:cBhvr>
                                        <p:cTn id="627" dur="166" decel="50000">
                                          <p:stCondLst>
                                            <p:cond delay="1668"/>
                                          </p:stCondLst>
                                        </p:cTn>
                                        <p:tgtEl>
                                          <p:spTgt spid="3"/>
                                        </p:tgtEl>
                                      </p:cBhvr>
                                      <p:to x="100000" y="100000"/>
                                    </p:animScale>
                                    <p:animScale>
                                      <p:cBhvr>
                                        <p:cTn id="628" dur="26">
                                          <p:stCondLst>
                                            <p:cond delay="1808"/>
                                          </p:stCondLst>
                                        </p:cTn>
                                        <p:tgtEl>
                                          <p:spTgt spid="3"/>
                                        </p:tgtEl>
                                      </p:cBhvr>
                                      <p:to x="100000" y="95000"/>
                                    </p:animScale>
                                    <p:animScale>
                                      <p:cBhvr>
                                        <p:cTn id="629" dur="166" decel="50000">
                                          <p:stCondLst>
                                            <p:cond delay="1834"/>
                                          </p:stCondLst>
                                        </p:cTn>
                                        <p:tgtEl>
                                          <p:spTgt spid="3"/>
                                        </p:tgtEl>
                                      </p:cBhvr>
                                      <p:to x="100000" y="100000"/>
                                    </p:animScale>
                                  </p:childTnLst>
                                </p:cTn>
                              </p:par>
                              <p:par>
                                <p:cTn id="630" presetID="26" presetClass="entr" presetSubtype="0" fill="hold" nodeType="withEffect">
                                  <p:stCondLst>
                                    <p:cond delay="0"/>
                                  </p:stCondLst>
                                  <p:childTnLst>
                                    <p:set>
                                      <p:cBhvr>
                                        <p:cTn id="631" dur="1" fill="hold">
                                          <p:stCondLst>
                                            <p:cond delay="0"/>
                                          </p:stCondLst>
                                        </p:cTn>
                                        <p:tgtEl>
                                          <p:spTgt spid="1262"/>
                                        </p:tgtEl>
                                        <p:attrNameLst>
                                          <p:attrName>style.visibility</p:attrName>
                                        </p:attrNameLst>
                                      </p:cBhvr>
                                      <p:to>
                                        <p:strVal val="visible"/>
                                      </p:to>
                                    </p:set>
                                    <p:animEffect transition="in" filter="wipe(down)">
                                      <p:cBhvr>
                                        <p:cTn id="632" dur="580">
                                          <p:stCondLst>
                                            <p:cond delay="0"/>
                                          </p:stCondLst>
                                        </p:cTn>
                                        <p:tgtEl>
                                          <p:spTgt spid="1262"/>
                                        </p:tgtEl>
                                      </p:cBhvr>
                                    </p:animEffect>
                                    <p:anim calcmode="lin" valueType="num">
                                      <p:cBhvr>
                                        <p:cTn id="633" dur="1822" tmFilter="0,0; 0.14,0.36; 0.43,0.73; 0.71,0.91; 1.0,1.0">
                                          <p:stCondLst>
                                            <p:cond delay="0"/>
                                          </p:stCondLst>
                                        </p:cTn>
                                        <p:tgtEl>
                                          <p:spTgt spid="1262"/>
                                        </p:tgtEl>
                                        <p:attrNameLst>
                                          <p:attrName>ppt_x</p:attrName>
                                        </p:attrNameLst>
                                      </p:cBhvr>
                                      <p:tavLst>
                                        <p:tav tm="0">
                                          <p:val>
                                            <p:strVal val="#ppt_x-0.25"/>
                                          </p:val>
                                        </p:tav>
                                        <p:tav tm="100000">
                                          <p:val>
                                            <p:strVal val="#ppt_x"/>
                                          </p:val>
                                        </p:tav>
                                      </p:tavLst>
                                    </p:anim>
                                    <p:anim calcmode="lin" valueType="num">
                                      <p:cBhvr>
                                        <p:cTn id="634" dur="664" tmFilter="0.0,0.0; 0.25,0.07; 0.50,0.2; 0.75,0.467; 1.0,1.0">
                                          <p:stCondLst>
                                            <p:cond delay="0"/>
                                          </p:stCondLst>
                                        </p:cTn>
                                        <p:tgtEl>
                                          <p:spTgt spid="1262"/>
                                        </p:tgtEl>
                                        <p:attrNameLst>
                                          <p:attrName>ppt_y</p:attrName>
                                        </p:attrNameLst>
                                      </p:cBhvr>
                                      <p:tavLst>
                                        <p:tav tm="0" fmla="#ppt_y-sin(pi*$)/3">
                                          <p:val>
                                            <p:fltVal val="0.5"/>
                                          </p:val>
                                        </p:tav>
                                        <p:tav tm="100000">
                                          <p:val>
                                            <p:fltVal val="1"/>
                                          </p:val>
                                        </p:tav>
                                      </p:tavLst>
                                    </p:anim>
                                    <p:anim calcmode="lin" valueType="num">
                                      <p:cBhvr>
                                        <p:cTn id="635" dur="664" tmFilter="0, 0; 0.125,0.2665; 0.25,0.4; 0.375,0.465; 0.5,0.5;  0.625,0.535; 0.75,0.6; 0.875,0.7335; 1,1">
                                          <p:stCondLst>
                                            <p:cond delay="664"/>
                                          </p:stCondLst>
                                        </p:cTn>
                                        <p:tgtEl>
                                          <p:spTgt spid="1262"/>
                                        </p:tgtEl>
                                        <p:attrNameLst>
                                          <p:attrName>ppt_y</p:attrName>
                                        </p:attrNameLst>
                                      </p:cBhvr>
                                      <p:tavLst>
                                        <p:tav tm="0" fmla="#ppt_y-sin(pi*$)/9">
                                          <p:val>
                                            <p:fltVal val="0"/>
                                          </p:val>
                                        </p:tav>
                                        <p:tav tm="100000">
                                          <p:val>
                                            <p:fltVal val="1"/>
                                          </p:val>
                                        </p:tav>
                                      </p:tavLst>
                                    </p:anim>
                                    <p:anim calcmode="lin" valueType="num">
                                      <p:cBhvr>
                                        <p:cTn id="636" dur="332" tmFilter="0, 0; 0.125,0.2665; 0.25,0.4; 0.375,0.465; 0.5,0.5;  0.625,0.535; 0.75,0.6; 0.875,0.7335; 1,1">
                                          <p:stCondLst>
                                            <p:cond delay="1324"/>
                                          </p:stCondLst>
                                        </p:cTn>
                                        <p:tgtEl>
                                          <p:spTgt spid="1262"/>
                                        </p:tgtEl>
                                        <p:attrNameLst>
                                          <p:attrName>ppt_y</p:attrName>
                                        </p:attrNameLst>
                                      </p:cBhvr>
                                      <p:tavLst>
                                        <p:tav tm="0" fmla="#ppt_y-sin(pi*$)/27">
                                          <p:val>
                                            <p:fltVal val="0"/>
                                          </p:val>
                                        </p:tav>
                                        <p:tav tm="100000">
                                          <p:val>
                                            <p:fltVal val="1"/>
                                          </p:val>
                                        </p:tav>
                                      </p:tavLst>
                                    </p:anim>
                                    <p:anim calcmode="lin" valueType="num">
                                      <p:cBhvr>
                                        <p:cTn id="637" dur="164" tmFilter="0, 0; 0.125,0.2665; 0.25,0.4; 0.375,0.465; 0.5,0.5;  0.625,0.535; 0.75,0.6; 0.875,0.7335; 1,1">
                                          <p:stCondLst>
                                            <p:cond delay="1656"/>
                                          </p:stCondLst>
                                        </p:cTn>
                                        <p:tgtEl>
                                          <p:spTgt spid="1262"/>
                                        </p:tgtEl>
                                        <p:attrNameLst>
                                          <p:attrName>ppt_y</p:attrName>
                                        </p:attrNameLst>
                                      </p:cBhvr>
                                      <p:tavLst>
                                        <p:tav tm="0" fmla="#ppt_y-sin(pi*$)/81">
                                          <p:val>
                                            <p:fltVal val="0"/>
                                          </p:val>
                                        </p:tav>
                                        <p:tav tm="100000">
                                          <p:val>
                                            <p:fltVal val="1"/>
                                          </p:val>
                                        </p:tav>
                                      </p:tavLst>
                                    </p:anim>
                                    <p:animScale>
                                      <p:cBhvr>
                                        <p:cTn id="638" dur="26">
                                          <p:stCondLst>
                                            <p:cond delay="650"/>
                                          </p:stCondLst>
                                        </p:cTn>
                                        <p:tgtEl>
                                          <p:spTgt spid="1262"/>
                                        </p:tgtEl>
                                      </p:cBhvr>
                                      <p:to x="100000" y="60000"/>
                                    </p:animScale>
                                    <p:animScale>
                                      <p:cBhvr>
                                        <p:cTn id="639" dur="166" decel="50000">
                                          <p:stCondLst>
                                            <p:cond delay="676"/>
                                          </p:stCondLst>
                                        </p:cTn>
                                        <p:tgtEl>
                                          <p:spTgt spid="1262"/>
                                        </p:tgtEl>
                                      </p:cBhvr>
                                      <p:to x="100000" y="100000"/>
                                    </p:animScale>
                                    <p:animScale>
                                      <p:cBhvr>
                                        <p:cTn id="640" dur="26">
                                          <p:stCondLst>
                                            <p:cond delay="1312"/>
                                          </p:stCondLst>
                                        </p:cTn>
                                        <p:tgtEl>
                                          <p:spTgt spid="1262"/>
                                        </p:tgtEl>
                                      </p:cBhvr>
                                      <p:to x="100000" y="80000"/>
                                    </p:animScale>
                                    <p:animScale>
                                      <p:cBhvr>
                                        <p:cTn id="641" dur="166" decel="50000">
                                          <p:stCondLst>
                                            <p:cond delay="1338"/>
                                          </p:stCondLst>
                                        </p:cTn>
                                        <p:tgtEl>
                                          <p:spTgt spid="1262"/>
                                        </p:tgtEl>
                                      </p:cBhvr>
                                      <p:to x="100000" y="100000"/>
                                    </p:animScale>
                                    <p:animScale>
                                      <p:cBhvr>
                                        <p:cTn id="642" dur="26">
                                          <p:stCondLst>
                                            <p:cond delay="1642"/>
                                          </p:stCondLst>
                                        </p:cTn>
                                        <p:tgtEl>
                                          <p:spTgt spid="1262"/>
                                        </p:tgtEl>
                                      </p:cBhvr>
                                      <p:to x="100000" y="90000"/>
                                    </p:animScale>
                                    <p:animScale>
                                      <p:cBhvr>
                                        <p:cTn id="643" dur="166" decel="50000">
                                          <p:stCondLst>
                                            <p:cond delay="1668"/>
                                          </p:stCondLst>
                                        </p:cTn>
                                        <p:tgtEl>
                                          <p:spTgt spid="1262"/>
                                        </p:tgtEl>
                                      </p:cBhvr>
                                      <p:to x="100000" y="100000"/>
                                    </p:animScale>
                                    <p:animScale>
                                      <p:cBhvr>
                                        <p:cTn id="644" dur="26">
                                          <p:stCondLst>
                                            <p:cond delay="1808"/>
                                          </p:stCondLst>
                                        </p:cTn>
                                        <p:tgtEl>
                                          <p:spTgt spid="1262"/>
                                        </p:tgtEl>
                                      </p:cBhvr>
                                      <p:to x="100000" y="95000"/>
                                    </p:animScale>
                                    <p:animScale>
                                      <p:cBhvr>
                                        <p:cTn id="645" dur="166" decel="50000">
                                          <p:stCondLst>
                                            <p:cond delay="1834"/>
                                          </p:stCondLst>
                                        </p:cTn>
                                        <p:tgtEl>
                                          <p:spTgt spid="126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222" grpId="0" animBg="1"/>
      <p:bldP spid="223" grpId="0" animBg="1"/>
      <p:bldP spid="224" grpId="0" animBg="1"/>
      <p:bldP spid="225" grpId="0" animBg="1"/>
      <p:bldP spid="226" grpId="0" animBg="1"/>
      <p:bldP spid="227" grpId="0" animBg="1"/>
      <p:bldP spid="228" grpId="0" animBg="1"/>
      <p:bldP spid="229" grpId="0" animBg="1"/>
      <p:bldP spid="230" grpId="0" animBg="1"/>
      <p:bldP spid="231" grpId="0" animBg="1"/>
      <p:bldP spid="232" grpId="0" animBg="1"/>
      <p:bldP spid="233" grpId="0" animBg="1"/>
      <p:bldP spid="234" grpId="0" animBg="1"/>
      <p:bldP spid="235" grpId="0" animBg="1"/>
      <p:bldP spid="236" grpId="0" animBg="1"/>
      <p:bldP spid="237" grpId="0" animBg="1"/>
      <p:bldP spid="238" grpId="0" animBg="1"/>
      <p:bldP spid="239" grpId="0" animBg="1"/>
      <p:bldP spid="240" grpId="0" animBg="1"/>
      <p:bldP spid="241" grpId="0" animBg="1"/>
      <p:bldP spid="242" grpId="0" animBg="1"/>
      <p:bldP spid="243" grpId="0" animBg="1"/>
      <p:bldP spid="244" grpId="0" animBg="1"/>
      <p:bldP spid="245" grpId="0" animBg="1"/>
      <p:bldP spid="246" grpId="0" animBg="1"/>
      <p:bldP spid="247" grpId="0" animBg="1"/>
      <p:bldP spid="248" grpId="0" animBg="1"/>
      <p:bldP spid="249" grpId="0" animBg="1"/>
      <p:bldP spid="250" grpId="0" animBg="1"/>
      <p:bldP spid="251" grpId="0" animBg="1"/>
      <p:bldP spid="252" grpId="0" animBg="1"/>
      <p:bldP spid="253" grpId="0" animBg="1"/>
      <p:bldP spid="254" grpId="0" animBg="1"/>
      <p:bldP spid="255" grpId="0" animBg="1"/>
      <p:bldP spid="256" grpId="0" animBg="1"/>
      <p:bldP spid="257" grpId="0" animBg="1"/>
      <p:bldP spid="258" grpId="0" animBg="1"/>
      <p:bldP spid="259" grpId="0" animBg="1"/>
      <p:bldP spid="260" grpId="0" animBg="1"/>
      <p:bldP spid="261" grpId="0" animBg="1"/>
      <p:bldP spid="262" grpId="0" animBg="1"/>
      <p:bldP spid="263" grpId="0" animBg="1"/>
      <p:bldP spid="264" grpId="0" animBg="1"/>
      <p:bldP spid="265" grpId="0" animBg="1"/>
      <p:bldP spid="266" grpId="0" animBg="1"/>
      <p:bldP spid="267" grpId="0" animBg="1"/>
      <p:bldP spid="268" grpId="0" animBg="1"/>
      <p:bldP spid="269" grpId="0" animBg="1"/>
      <p:bldP spid="270" grpId="0" animBg="1"/>
      <p:bldP spid="271" grpId="0" animBg="1"/>
      <p:bldP spid="272" grpId="0" animBg="1"/>
      <p:bldP spid="273" grpId="0" animBg="1"/>
      <p:bldP spid="274" grpId="0" animBg="1"/>
      <p:bldP spid="275" grpId="0" animBg="1"/>
      <p:bldP spid="276" grpId="0" animBg="1"/>
      <p:bldP spid="277" grpId="0" animBg="1"/>
      <p:bldP spid="278" grpId="0" animBg="1"/>
      <p:bldP spid="279" grpId="0" animBg="1"/>
      <p:bldP spid="280" grpId="0" animBg="1"/>
      <p:bldP spid="281" grpId="0" animBg="1"/>
      <p:bldP spid="282" grpId="0" animBg="1"/>
      <p:bldP spid="283" grpId="0" animBg="1"/>
      <p:bldP spid="284" grpId="0" animBg="1"/>
      <p:bldP spid="285" grpId="0" animBg="1"/>
      <p:bldP spid="286" grpId="0" animBg="1"/>
      <p:bldP spid="287" grpId="0" animBg="1"/>
      <p:bldP spid="288" grpId="0" animBg="1"/>
      <p:bldP spid="289" grpId="0" animBg="1"/>
      <p:bldP spid="290" grpId="0" animBg="1"/>
      <p:bldP spid="291" grpId="0" animBg="1"/>
      <p:bldP spid="292" grpId="0" animBg="1"/>
      <p:bldP spid="293" grpId="0" animBg="1"/>
      <p:bldP spid="294" grpId="0" animBg="1"/>
      <p:bldP spid="295" grpId="0" animBg="1"/>
      <p:bldP spid="296" grpId="0" animBg="1"/>
      <p:bldP spid="297" grpId="0" animBg="1"/>
      <p:bldP spid="298" grpId="0" animBg="1"/>
      <p:bldP spid="299" grpId="0" animBg="1"/>
      <p:bldP spid="300" grpId="0" animBg="1"/>
      <p:bldP spid="301" grpId="0" animBg="1"/>
      <p:bldP spid="302" grpId="0" animBg="1"/>
      <p:bldP spid="303" grpId="0" animBg="1"/>
      <p:bldP spid="304" grpId="0" animBg="1"/>
      <p:bldP spid="305" grpId="0" animBg="1"/>
      <p:bldP spid="306" grpId="0" animBg="1"/>
      <p:bldP spid="307" grpId="0" animBg="1"/>
      <p:bldP spid="308" grpId="0" animBg="1"/>
      <p:bldP spid="309" grpId="0" animBg="1"/>
      <p:bldP spid="310" grpId="0" animBg="1"/>
      <p:bldP spid="311" grpId="0" animBg="1"/>
      <p:bldP spid="312" grpId="0" animBg="1"/>
      <p:bldP spid="313" grpId="0" animBg="1"/>
      <p:bldP spid="314" grpId="0" animBg="1"/>
      <p:bldP spid="315" grpId="0" animBg="1"/>
      <p:bldP spid="316" grpId="0" animBg="1"/>
      <p:bldP spid="317" grpId="0" animBg="1"/>
      <p:bldP spid="318" grpId="0" animBg="1"/>
      <p:bldP spid="319" grpId="0" animBg="1"/>
      <p:bldP spid="320" grpId="0" animBg="1"/>
      <p:bldP spid="321" grpId="0" animBg="1"/>
      <p:bldP spid="322" grpId="0" animBg="1"/>
      <p:bldP spid="323" grpId="0" animBg="1"/>
      <p:bldP spid="324" grpId="0" animBg="1"/>
      <p:bldP spid="325" grpId="0" animBg="1"/>
      <p:bldP spid="326" grpId="0" animBg="1"/>
      <p:bldP spid="327" grpId="0" animBg="1"/>
      <p:bldP spid="328" grpId="0" animBg="1"/>
      <p:bldP spid="329" grpId="0" animBg="1"/>
      <p:bldP spid="330" grpId="0" animBg="1"/>
      <p:bldP spid="331" grpId="0" animBg="1"/>
      <p:bldP spid="332" grpId="0" animBg="1"/>
      <p:bldP spid="333" grpId="0" animBg="1"/>
      <p:bldP spid="334" grpId="0" animBg="1"/>
      <p:bldP spid="335" grpId="0" animBg="1"/>
      <p:bldP spid="336" grpId="0" animBg="1"/>
      <p:bldP spid="337" grpId="0" animBg="1"/>
      <p:bldP spid="338" grpId="0" animBg="1"/>
      <p:bldP spid="339" grpId="0" animBg="1"/>
      <p:bldP spid="340" grpId="0" animBg="1"/>
      <p:bldP spid="341" grpId="0" animBg="1"/>
      <p:bldP spid="342" grpId="0" animBg="1"/>
      <p:bldP spid="343" grpId="0" animBg="1"/>
      <p:bldP spid="344" grpId="0" animBg="1"/>
      <p:bldP spid="345" grpId="0" animBg="1"/>
      <p:bldP spid="346" grpId="0" animBg="1"/>
      <p:bldP spid="347" grpId="0" animBg="1"/>
      <p:bldP spid="348" grpId="0" animBg="1"/>
      <p:bldP spid="349" grpId="0" animBg="1"/>
      <p:bldP spid="350" grpId="0" animBg="1"/>
      <p:bldP spid="351" grpId="0" animBg="1"/>
      <p:bldP spid="352" grpId="0" animBg="1"/>
      <p:bldP spid="353" grpId="0" animBg="1"/>
      <p:bldP spid="354" grpId="0" animBg="1"/>
      <p:bldP spid="355" grpId="0" animBg="1"/>
      <p:bldP spid="356" grpId="0" animBg="1"/>
      <p:bldP spid="357" grpId="0" animBg="1"/>
      <p:bldP spid="358" grpId="0" animBg="1"/>
      <p:bldP spid="359" grpId="0" animBg="1"/>
      <p:bldP spid="360" grpId="0" animBg="1"/>
      <p:bldP spid="361" grpId="0" animBg="1"/>
      <p:bldP spid="362" grpId="0" animBg="1"/>
      <p:bldP spid="363" grpId="0" animBg="1"/>
      <p:bldP spid="364" grpId="0" animBg="1"/>
      <p:bldP spid="365" grpId="0" animBg="1"/>
      <p:bldP spid="366" grpId="0" animBg="1"/>
      <p:bldP spid="367" grpId="0" animBg="1"/>
      <p:bldP spid="368" grpId="0" animBg="1"/>
      <p:bldP spid="369" grpId="0" animBg="1"/>
      <p:bldP spid="370" grpId="0" animBg="1"/>
      <p:bldP spid="371" grpId="0" animBg="1"/>
      <p:bldP spid="372" grpId="0" animBg="1"/>
      <p:bldP spid="373" grpId="0" animBg="1"/>
      <p:bldP spid="374" grpId="0" animBg="1"/>
      <p:bldP spid="375" grpId="0" animBg="1"/>
      <p:bldP spid="376" grpId="0" animBg="1"/>
      <p:bldP spid="377" grpId="0" animBg="1"/>
      <p:bldP spid="378" grpId="0" animBg="1"/>
      <p:bldP spid="379" grpId="0" animBg="1"/>
      <p:bldP spid="380" grpId="0" animBg="1"/>
      <p:bldP spid="381" grpId="0" animBg="1"/>
      <p:bldP spid="382" grpId="0" animBg="1"/>
      <p:bldP spid="383" grpId="0" animBg="1"/>
      <p:bldP spid="384" grpId="0" animBg="1"/>
      <p:bldP spid="385" grpId="0" animBg="1"/>
      <p:bldP spid="386" grpId="0" animBg="1"/>
      <p:bldP spid="387" grpId="0" animBg="1"/>
      <p:bldP spid="388" grpId="0" animBg="1"/>
      <p:bldP spid="389" grpId="0" animBg="1"/>
      <p:bldP spid="390" grpId="0" animBg="1"/>
      <p:bldP spid="391" grpId="0" animBg="1"/>
      <p:bldP spid="392" grpId="0" animBg="1"/>
      <p:bldP spid="393" grpId="0" animBg="1"/>
      <p:bldP spid="394" grpId="0" animBg="1"/>
      <p:bldP spid="395" grpId="0" animBg="1"/>
      <p:bldP spid="396" grpId="0" animBg="1"/>
      <p:bldP spid="397" grpId="0" animBg="1"/>
      <p:bldP spid="398" grpId="0" animBg="1"/>
      <p:bldP spid="399" grpId="0" animBg="1"/>
      <p:bldP spid="400" grpId="0" animBg="1"/>
      <p:bldP spid="401" grpId="0" animBg="1"/>
      <p:bldP spid="402" grpId="0" animBg="1"/>
      <p:bldP spid="403" grpId="0" animBg="1"/>
      <p:bldP spid="404" grpId="0" animBg="1"/>
      <p:bldP spid="405" grpId="0" animBg="1"/>
      <p:bldP spid="408" grpId="0" animBg="1"/>
      <p:bldP spid="409" grpId="0" animBg="1"/>
      <p:bldP spid="410" grpId="0" animBg="1"/>
      <p:bldP spid="411" grpId="0" animBg="1"/>
      <p:bldP spid="412" grpId="0" animBg="1"/>
      <p:bldP spid="413" grpId="0" animBg="1"/>
      <p:bldP spid="414" grpId="0" animBg="1"/>
      <p:bldP spid="415" grpId="0" animBg="1"/>
      <p:bldP spid="41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19"/>
        <p:cNvGrpSpPr/>
        <p:nvPr/>
      </p:nvGrpSpPr>
      <p:grpSpPr>
        <a:xfrm>
          <a:off x="0" y="0"/>
          <a:ext cx="0" cy="0"/>
          <a:chOff x="0" y="0"/>
          <a:chExt cx="0" cy="0"/>
        </a:xfrm>
      </p:grpSpPr>
      <p:sp>
        <p:nvSpPr>
          <p:cNvPr id="1320" name="Google Shape;1320;p48"/>
          <p:cNvSpPr txBox="1">
            <a:spLocks noGrp="1"/>
          </p:cNvSpPr>
          <p:nvPr>
            <p:ph type="title"/>
          </p:nvPr>
        </p:nvSpPr>
        <p:spPr>
          <a:xfrm>
            <a:off x="285385" y="444560"/>
            <a:ext cx="7704000" cy="572700"/>
          </a:xfrm>
          <a:prstGeom prst="rect">
            <a:avLst/>
          </a:prstGeom>
        </p:spPr>
        <p:txBody>
          <a:bodyPr spcFirstLastPara="1" wrap="square" lIns="91425" tIns="91425" rIns="91425" bIns="91425" anchor="t" anchorCtr="0">
            <a:noAutofit/>
          </a:bodyPr>
          <a:lstStyle/>
          <a:p>
            <a:pPr marL="457200" lvl="0" indent="-457200" algn="l" rtl="0">
              <a:spcBef>
                <a:spcPts val="0"/>
              </a:spcBef>
              <a:spcAft>
                <a:spcPts val="0"/>
              </a:spcAft>
              <a:buFont typeface="Arial" panose="020B0604020202020204" pitchFamily="34" charset="0"/>
              <a:buChar char="•"/>
            </a:pPr>
            <a:r>
              <a:rPr lang="en-US" dirty="0">
                <a:solidFill>
                  <a:schemeClr val="accent2"/>
                </a:solidFill>
              </a:rPr>
              <a:t>Chatbot questions</a:t>
            </a:r>
            <a:endParaRPr dirty="0">
              <a:solidFill>
                <a:schemeClr val="accent2"/>
              </a:solidFill>
            </a:endParaRPr>
          </a:p>
        </p:txBody>
      </p:sp>
      <p:grpSp>
        <p:nvGrpSpPr>
          <p:cNvPr id="1322" name="Google Shape;1322;p48"/>
          <p:cNvGrpSpPr/>
          <p:nvPr/>
        </p:nvGrpSpPr>
        <p:grpSpPr>
          <a:xfrm>
            <a:off x="5829437" y="1409790"/>
            <a:ext cx="2366197" cy="3198706"/>
            <a:chOff x="5595889" y="1916970"/>
            <a:chExt cx="1760559" cy="2691525"/>
          </a:xfrm>
        </p:grpSpPr>
        <p:grpSp>
          <p:nvGrpSpPr>
            <p:cNvPr id="1323" name="Google Shape;1323;p48"/>
            <p:cNvGrpSpPr/>
            <p:nvPr/>
          </p:nvGrpSpPr>
          <p:grpSpPr>
            <a:xfrm>
              <a:off x="5595889" y="3440240"/>
              <a:ext cx="1760559" cy="1168255"/>
              <a:chOff x="3710381" y="3451693"/>
              <a:chExt cx="1743300" cy="1156803"/>
            </a:xfrm>
          </p:grpSpPr>
          <p:sp>
            <p:nvSpPr>
              <p:cNvPr id="1324" name="Google Shape;1324;p48"/>
              <p:cNvSpPr/>
              <p:nvPr/>
            </p:nvSpPr>
            <p:spPr>
              <a:xfrm>
                <a:off x="3710381" y="3451693"/>
                <a:ext cx="251031" cy="973444"/>
              </a:xfrm>
              <a:custGeom>
                <a:avLst/>
                <a:gdLst/>
                <a:ahLst/>
                <a:cxnLst/>
                <a:rect l="l" t="t" r="r" b="b"/>
                <a:pathLst>
                  <a:path w="114" h="442" extrusionOk="0">
                    <a:moveTo>
                      <a:pt x="114" y="0"/>
                    </a:moveTo>
                    <a:cubicBezTo>
                      <a:pt x="114" y="442"/>
                      <a:pt x="114" y="442"/>
                      <a:pt x="114" y="442"/>
                    </a:cubicBezTo>
                    <a:cubicBezTo>
                      <a:pt x="0" y="442"/>
                      <a:pt x="0" y="442"/>
                      <a:pt x="0" y="442"/>
                    </a:cubicBezTo>
                    <a:cubicBezTo>
                      <a:pt x="0" y="114"/>
                      <a:pt x="0" y="114"/>
                      <a:pt x="0" y="114"/>
                    </a:cubicBezTo>
                    <a:cubicBezTo>
                      <a:pt x="0" y="66"/>
                      <a:pt x="30" y="24"/>
                      <a:pt x="72" y="8"/>
                    </a:cubicBezTo>
                    <a:cubicBezTo>
                      <a:pt x="79" y="5"/>
                      <a:pt x="86" y="3"/>
                      <a:pt x="93" y="2"/>
                    </a:cubicBezTo>
                    <a:cubicBezTo>
                      <a:pt x="100" y="1"/>
                      <a:pt x="107" y="0"/>
                      <a:pt x="114" y="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5" name="Google Shape;1325;p48"/>
              <p:cNvSpPr/>
              <p:nvPr/>
            </p:nvSpPr>
            <p:spPr>
              <a:xfrm>
                <a:off x="3710381" y="3456342"/>
                <a:ext cx="541112" cy="962287"/>
              </a:xfrm>
              <a:custGeom>
                <a:avLst/>
                <a:gdLst/>
                <a:ahLst/>
                <a:cxnLst/>
                <a:rect l="l" t="t" r="r" b="b"/>
                <a:pathLst>
                  <a:path w="246" h="437" extrusionOk="0">
                    <a:moveTo>
                      <a:pt x="246" y="395"/>
                    </a:moveTo>
                    <a:cubicBezTo>
                      <a:pt x="246" y="437"/>
                      <a:pt x="246" y="437"/>
                      <a:pt x="246" y="437"/>
                    </a:cubicBezTo>
                    <a:cubicBezTo>
                      <a:pt x="0" y="437"/>
                      <a:pt x="0" y="437"/>
                      <a:pt x="0" y="437"/>
                    </a:cubicBezTo>
                    <a:cubicBezTo>
                      <a:pt x="0" y="348"/>
                      <a:pt x="0" y="348"/>
                      <a:pt x="0" y="348"/>
                    </a:cubicBezTo>
                    <a:cubicBezTo>
                      <a:pt x="0" y="348"/>
                      <a:pt x="0" y="348"/>
                      <a:pt x="0" y="348"/>
                    </a:cubicBezTo>
                    <a:cubicBezTo>
                      <a:pt x="40" y="348"/>
                      <a:pt x="72" y="315"/>
                      <a:pt x="72" y="275"/>
                    </a:cubicBezTo>
                    <a:cubicBezTo>
                      <a:pt x="72" y="6"/>
                      <a:pt x="72" y="6"/>
                      <a:pt x="72" y="6"/>
                    </a:cubicBezTo>
                    <a:cubicBezTo>
                      <a:pt x="79" y="3"/>
                      <a:pt x="86" y="1"/>
                      <a:pt x="93" y="0"/>
                    </a:cubicBezTo>
                    <a:cubicBezTo>
                      <a:pt x="93" y="348"/>
                      <a:pt x="93" y="348"/>
                      <a:pt x="93" y="348"/>
                    </a:cubicBezTo>
                    <a:cubicBezTo>
                      <a:pt x="114" y="348"/>
                      <a:pt x="114" y="348"/>
                      <a:pt x="114" y="348"/>
                    </a:cubicBezTo>
                    <a:cubicBezTo>
                      <a:pt x="114" y="395"/>
                      <a:pt x="114" y="395"/>
                      <a:pt x="114" y="395"/>
                    </a:cubicBezTo>
                    <a:lnTo>
                      <a:pt x="246" y="395"/>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6" name="Google Shape;1326;p48"/>
              <p:cNvSpPr/>
              <p:nvPr/>
            </p:nvSpPr>
            <p:spPr>
              <a:xfrm>
                <a:off x="5203553" y="3451693"/>
                <a:ext cx="250102" cy="973444"/>
              </a:xfrm>
              <a:custGeom>
                <a:avLst/>
                <a:gdLst/>
                <a:ahLst/>
                <a:cxnLst/>
                <a:rect l="l" t="t" r="r" b="b"/>
                <a:pathLst>
                  <a:path w="114" h="442" extrusionOk="0">
                    <a:moveTo>
                      <a:pt x="114" y="114"/>
                    </a:moveTo>
                    <a:cubicBezTo>
                      <a:pt x="114" y="442"/>
                      <a:pt x="114" y="442"/>
                      <a:pt x="114" y="442"/>
                    </a:cubicBezTo>
                    <a:cubicBezTo>
                      <a:pt x="0" y="442"/>
                      <a:pt x="0" y="442"/>
                      <a:pt x="0" y="442"/>
                    </a:cubicBezTo>
                    <a:cubicBezTo>
                      <a:pt x="0" y="0"/>
                      <a:pt x="0" y="0"/>
                      <a:pt x="0" y="0"/>
                    </a:cubicBezTo>
                    <a:cubicBezTo>
                      <a:pt x="8" y="0"/>
                      <a:pt x="17" y="1"/>
                      <a:pt x="25" y="3"/>
                    </a:cubicBezTo>
                    <a:cubicBezTo>
                      <a:pt x="32" y="4"/>
                      <a:pt x="39" y="7"/>
                      <a:pt x="46" y="10"/>
                    </a:cubicBezTo>
                    <a:cubicBezTo>
                      <a:pt x="59" y="15"/>
                      <a:pt x="70" y="24"/>
                      <a:pt x="80" y="33"/>
                    </a:cubicBezTo>
                    <a:cubicBezTo>
                      <a:pt x="101" y="54"/>
                      <a:pt x="114" y="83"/>
                      <a:pt x="114" y="114"/>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27" name="Google Shape;1327;p48"/>
              <p:cNvSpPr/>
              <p:nvPr/>
            </p:nvSpPr>
            <p:spPr>
              <a:xfrm>
                <a:off x="5203553" y="3458201"/>
                <a:ext cx="250102" cy="960427"/>
              </a:xfrm>
              <a:custGeom>
                <a:avLst/>
                <a:gdLst/>
                <a:ahLst/>
                <a:cxnLst/>
                <a:rect l="l" t="t" r="r" b="b"/>
                <a:pathLst>
                  <a:path w="114" h="436" extrusionOk="0">
                    <a:moveTo>
                      <a:pt x="114" y="347"/>
                    </a:moveTo>
                    <a:cubicBezTo>
                      <a:pt x="114" y="436"/>
                      <a:pt x="114" y="436"/>
                      <a:pt x="114" y="436"/>
                    </a:cubicBezTo>
                    <a:cubicBezTo>
                      <a:pt x="0" y="436"/>
                      <a:pt x="0" y="436"/>
                      <a:pt x="0" y="436"/>
                    </a:cubicBezTo>
                    <a:cubicBezTo>
                      <a:pt x="0" y="347"/>
                      <a:pt x="0" y="347"/>
                      <a:pt x="0" y="347"/>
                    </a:cubicBezTo>
                    <a:cubicBezTo>
                      <a:pt x="27" y="347"/>
                      <a:pt x="27" y="347"/>
                      <a:pt x="27" y="347"/>
                    </a:cubicBezTo>
                    <a:cubicBezTo>
                      <a:pt x="27" y="347"/>
                      <a:pt x="26" y="347"/>
                      <a:pt x="25" y="346"/>
                    </a:cubicBezTo>
                    <a:cubicBezTo>
                      <a:pt x="25" y="0"/>
                      <a:pt x="25" y="0"/>
                      <a:pt x="25" y="0"/>
                    </a:cubicBezTo>
                    <a:cubicBezTo>
                      <a:pt x="32" y="1"/>
                      <a:pt x="39" y="4"/>
                      <a:pt x="46" y="7"/>
                    </a:cubicBezTo>
                    <a:cubicBezTo>
                      <a:pt x="46" y="279"/>
                      <a:pt x="46" y="279"/>
                      <a:pt x="46" y="279"/>
                    </a:cubicBezTo>
                    <a:cubicBezTo>
                      <a:pt x="46" y="317"/>
                      <a:pt x="76" y="347"/>
                      <a:pt x="114" y="34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8" name="Google Shape;1328;p48"/>
              <p:cNvSpPr/>
              <p:nvPr/>
            </p:nvSpPr>
            <p:spPr>
              <a:xfrm>
                <a:off x="3710381" y="4325654"/>
                <a:ext cx="1743300" cy="2139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29" name="Google Shape;1329;p48"/>
              <p:cNvSpPr/>
              <p:nvPr/>
            </p:nvSpPr>
            <p:spPr>
              <a:xfrm>
                <a:off x="3710381" y="4539496"/>
                <a:ext cx="1743300" cy="690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0" name="Google Shape;1330;p48"/>
              <p:cNvSpPr/>
              <p:nvPr/>
            </p:nvSpPr>
            <p:spPr>
              <a:xfrm>
                <a:off x="3710381" y="4431645"/>
                <a:ext cx="1743300" cy="1080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31" name="Google Shape;1331;p48"/>
            <p:cNvGrpSpPr/>
            <p:nvPr/>
          </p:nvGrpSpPr>
          <p:grpSpPr>
            <a:xfrm>
              <a:off x="5807888" y="1916970"/>
              <a:ext cx="1343484" cy="2481493"/>
              <a:chOff x="5807888" y="1943645"/>
              <a:chExt cx="1343484" cy="2481493"/>
            </a:xfrm>
          </p:grpSpPr>
          <p:sp>
            <p:nvSpPr>
              <p:cNvPr id="1332" name="Google Shape;1332;p48"/>
              <p:cNvSpPr/>
              <p:nvPr/>
            </p:nvSpPr>
            <p:spPr>
              <a:xfrm>
                <a:off x="5807888" y="1943645"/>
                <a:ext cx="1343484" cy="2481493"/>
              </a:xfrm>
              <a:custGeom>
                <a:avLst/>
                <a:gdLst/>
                <a:ahLst/>
                <a:cxnLst/>
                <a:rect l="l" t="t" r="r" b="b"/>
                <a:pathLst>
                  <a:path w="611" h="1127" extrusionOk="0">
                    <a:moveTo>
                      <a:pt x="611" y="72"/>
                    </a:moveTo>
                    <a:cubicBezTo>
                      <a:pt x="611" y="1055"/>
                      <a:pt x="611" y="1055"/>
                      <a:pt x="611" y="1055"/>
                    </a:cubicBezTo>
                    <a:cubicBezTo>
                      <a:pt x="611" y="1095"/>
                      <a:pt x="578" y="1127"/>
                      <a:pt x="539" y="1127"/>
                    </a:cubicBezTo>
                    <a:cubicBezTo>
                      <a:pt x="72" y="1127"/>
                      <a:pt x="72" y="1127"/>
                      <a:pt x="72" y="1127"/>
                    </a:cubicBezTo>
                    <a:cubicBezTo>
                      <a:pt x="55" y="1127"/>
                      <a:pt x="40" y="1121"/>
                      <a:pt x="28" y="1112"/>
                    </a:cubicBezTo>
                    <a:cubicBezTo>
                      <a:pt x="11" y="1099"/>
                      <a:pt x="0" y="1078"/>
                      <a:pt x="0" y="1055"/>
                    </a:cubicBezTo>
                    <a:cubicBezTo>
                      <a:pt x="0" y="72"/>
                      <a:pt x="0" y="72"/>
                      <a:pt x="0" y="72"/>
                    </a:cubicBezTo>
                    <a:cubicBezTo>
                      <a:pt x="0" y="32"/>
                      <a:pt x="32" y="0"/>
                      <a:pt x="72" y="0"/>
                    </a:cubicBezTo>
                    <a:cubicBezTo>
                      <a:pt x="539" y="0"/>
                      <a:pt x="539" y="0"/>
                      <a:pt x="539" y="0"/>
                    </a:cubicBezTo>
                    <a:cubicBezTo>
                      <a:pt x="555" y="0"/>
                      <a:pt x="571" y="5"/>
                      <a:pt x="583" y="15"/>
                    </a:cubicBezTo>
                    <a:cubicBezTo>
                      <a:pt x="600" y="28"/>
                      <a:pt x="611" y="49"/>
                      <a:pt x="611" y="72"/>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3" name="Google Shape;1333;p48"/>
              <p:cNvSpPr/>
              <p:nvPr/>
            </p:nvSpPr>
            <p:spPr>
              <a:xfrm>
                <a:off x="5851585" y="1988273"/>
                <a:ext cx="1253297" cy="2393166"/>
              </a:xfrm>
              <a:custGeom>
                <a:avLst/>
                <a:gdLst/>
                <a:ahLst/>
                <a:cxnLst/>
                <a:rect l="l" t="t" r="r" b="b"/>
                <a:pathLst>
                  <a:path w="570" h="1087" extrusionOk="0">
                    <a:moveTo>
                      <a:pt x="570" y="52"/>
                    </a:moveTo>
                    <a:cubicBezTo>
                      <a:pt x="570" y="1035"/>
                      <a:pt x="570" y="1035"/>
                      <a:pt x="570" y="1035"/>
                    </a:cubicBezTo>
                    <a:cubicBezTo>
                      <a:pt x="570" y="1063"/>
                      <a:pt x="547" y="1087"/>
                      <a:pt x="519" y="1087"/>
                    </a:cubicBezTo>
                    <a:cubicBezTo>
                      <a:pt x="52" y="1087"/>
                      <a:pt x="52" y="1087"/>
                      <a:pt x="52" y="1087"/>
                    </a:cubicBezTo>
                    <a:cubicBezTo>
                      <a:pt x="23" y="1087"/>
                      <a:pt x="0" y="1063"/>
                      <a:pt x="0" y="1035"/>
                    </a:cubicBezTo>
                    <a:cubicBezTo>
                      <a:pt x="0" y="52"/>
                      <a:pt x="0" y="52"/>
                      <a:pt x="0" y="52"/>
                    </a:cubicBezTo>
                    <a:cubicBezTo>
                      <a:pt x="0" y="23"/>
                      <a:pt x="23" y="0"/>
                      <a:pt x="52" y="0"/>
                    </a:cubicBezTo>
                    <a:cubicBezTo>
                      <a:pt x="519" y="0"/>
                      <a:pt x="519" y="0"/>
                      <a:pt x="519" y="0"/>
                    </a:cubicBezTo>
                    <a:cubicBezTo>
                      <a:pt x="547" y="0"/>
                      <a:pt x="570" y="23"/>
                      <a:pt x="570" y="5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4" name="Google Shape;1334;p48"/>
              <p:cNvSpPr/>
              <p:nvPr/>
            </p:nvSpPr>
            <p:spPr>
              <a:xfrm>
                <a:off x="6181645" y="1978975"/>
                <a:ext cx="594108" cy="136673"/>
              </a:xfrm>
              <a:custGeom>
                <a:avLst/>
                <a:gdLst/>
                <a:ahLst/>
                <a:cxnLst/>
                <a:rect l="l" t="t" r="r" b="b"/>
                <a:pathLst>
                  <a:path w="270" h="62" extrusionOk="0">
                    <a:moveTo>
                      <a:pt x="270" y="26"/>
                    </a:moveTo>
                    <a:cubicBezTo>
                      <a:pt x="270" y="36"/>
                      <a:pt x="266" y="45"/>
                      <a:pt x="260" y="52"/>
                    </a:cubicBezTo>
                    <a:cubicBezTo>
                      <a:pt x="254" y="58"/>
                      <a:pt x="246" y="62"/>
                      <a:pt x="237" y="62"/>
                    </a:cubicBezTo>
                    <a:cubicBezTo>
                      <a:pt x="33" y="62"/>
                      <a:pt x="33" y="62"/>
                      <a:pt x="33" y="62"/>
                    </a:cubicBezTo>
                    <a:cubicBezTo>
                      <a:pt x="15" y="62"/>
                      <a:pt x="0" y="46"/>
                      <a:pt x="0" y="26"/>
                    </a:cubicBezTo>
                    <a:cubicBezTo>
                      <a:pt x="0" y="17"/>
                      <a:pt x="3" y="8"/>
                      <a:pt x="9" y="1"/>
                    </a:cubicBezTo>
                    <a:cubicBezTo>
                      <a:pt x="10" y="1"/>
                      <a:pt x="10" y="0"/>
                      <a:pt x="11" y="0"/>
                    </a:cubicBezTo>
                    <a:cubicBezTo>
                      <a:pt x="259" y="0"/>
                      <a:pt x="259" y="0"/>
                      <a:pt x="259" y="0"/>
                    </a:cubicBezTo>
                    <a:cubicBezTo>
                      <a:pt x="266" y="7"/>
                      <a:pt x="270" y="16"/>
                      <a:pt x="270" y="26"/>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5" name="Google Shape;1335;p48"/>
              <p:cNvSpPr/>
              <p:nvPr/>
            </p:nvSpPr>
            <p:spPr>
              <a:xfrm>
                <a:off x="5865532" y="2179800"/>
                <a:ext cx="1229100" cy="1897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6" name="Google Shape;1336;p48"/>
              <p:cNvSpPr/>
              <p:nvPr/>
            </p:nvSpPr>
            <p:spPr>
              <a:xfrm>
                <a:off x="5865532" y="2218850"/>
                <a:ext cx="1229100" cy="1719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37" name="Google Shape;1337;p48"/>
              <p:cNvGrpSpPr/>
              <p:nvPr/>
            </p:nvGrpSpPr>
            <p:grpSpPr>
              <a:xfrm>
                <a:off x="5979890" y="2267197"/>
                <a:ext cx="982776" cy="88326"/>
                <a:chOff x="5979890" y="2267197"/>
                <a:chExt cx="982776" cy="88326"/>
              </a:xfrm>
            </p:grpSpPr>
            <p:sp>
              <p:nvSpPr>
                <p:cNvPr id="1338" name="Google Shape;1338;p48"/>
                <p:cNvSpPr/>
                <p:nvPr/>
              </p:nvSpPr>
              <p:spPr>
                <a:xfrm>
                  <a:off x="5979890" y="2281143"/>
                  <a:ext cx="529955" cy="54855"/>
                </a:xfrm>
                <a:custGeom>
                  <a:avLst/>
                  <a:gdLst/>
                  <a:ahLst/>
                  <a:cxnLst/>
                  <a:rect l="l" t="t" r="r" b="b"/>
                  <a:pathLst>
                    <a:path w="241" h="25" extrusionOk="0">
                      <a:moveTo>
                        <a:pt x="230" y="25"/>
                      </a:moveTo>
                      <a:cubicBezTo>
                        <a:pt x="11" y="25"/>
                        <a:pt x="11" y="25"/>
                        <a:pt x="11" y="25"/>
                      </a:cubicBezTo>
                      <a:cubicBezTo>
                        <a:pt x="5" y="25"/>
                        <a:pt x="0" y="20"/>
                        <a:pt x="0" y="14"/>
                      </a:cubicBezTo>
                      <a:cubicBezTo>
                        <a:pt x="0" y="11"/>
                        <a:pt x="0" y="11"/>
                        <a:pt x="0" y="11"/>
                      </a:cubicBezTo>
                      <a:cubicBezTo>
                        <a:pt x="0" y="5"/>
                        <a:pt x="5" y="0"/>
                        <a:pt x="11" y="0"/>
                      </a:cubicBezTo>
                      <a:cubicBezTo>
                        <a:pt x="230" y="0"/>
                        <a:pt x="230" y="0"/>
                        <a:pt x="230" y="0"/>
                      </a:cubicBezTo>
                      <a:cubicBezTo>
                        <a:pt x="236" y="0"/>
                        <a:pt x="241" y="5"/>
                        <a:pt x="241" y="11"/>
                      </a:cubicBezTo>
                      <a:cubicBezTo>
                        <a:pt x="241" y="14"/>
                        <a:pt x="241" y="14"/>
                        <a:pt x="241" y="14"/>
                      </a:cubicBezTo>
                      <a:cubicBezTo>
                        <a:pt x="241" y="20"/>
                        <a:pt x="236" y="25"/>
                        <a:pt x="230" y="2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9" name="Google Shape;1339;p48"/>
                <p:cNvSpPr/>
                <p:nvPr/>
              </p:nvSpPr>
              <p:spPr>
                <a:xfrm>
                  <a:off x="6775753" y="2271846"/>
                  <a:ext cx="80888" cy="79029"/>
                </a:xfrm>
                <a:custGeom>
                  <a:avLst/>
                  <a:gdLst/>
                  <a:ahLst/>
                  <a:cxnLst/>
                  <a:rect l="l" t="t" r="r" b="b"/>
                  <a:pathLst>
                    <a:path w="87" h="85" extrusionOk="0">
                      <a:moveTo>
                        <a:pt x="28" y="29"/>
                      </a:moveTo>
                      <a:lnTo>
                        <a:pt x="42" y="0"/>
                      </a:lnTo>
                      <a:lnTo>
                        <a:pt x="56" y="29"/>
                      </a:lnTo>
                      <a:lnTo>
                        <a:pt x="87" y="31"/>
                      </a:lnTo>
                      <a:lnTo>
                        <a:pt x="66" y="55"/>
                      </a:lnTo>
                      <a:lnTo>
                        <a:pt x="71" y="83"/>
                      </a:lnTo>
                      <a:lnTo>
                        <a:pt x="42" y="71"/>
                      </a:lnTo>
                      <a:lnTo>
                        <a:pt x="16" y="85"/>
                      </a:lnTo>
                      <a:lnTo>
                        <a:pt x="21" y="55"/>
                      </a:lnTo>
                      <a:lnTo>
                        <a:pt x="0" y="33"/>
                      </a:lnTo>
                      <a:lnTo>
                        <a:pt x="28" y="29"/>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0" name="Google Shape;1340;p48"/>
                <p:cNvSpPr/>
                <p:nvPr/>
              </p:nvSpPr>
              <p:spPr>
                <a:xfrm>
                  <a:off x="6944966" y="2278354"/>
                  <a:ext cx="17700" cy="1770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1" name="Google Shape;1341;p48"/>
                <p:cNvSpPr/>
                <p:nvPr/>
              </p:nvSpPr>
              <p:spPr>
                <a:xfrm>
                  <a:off x="6944966" y="2305316"/>
                  <a:ext cx="17700" cy="1770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2" name="Google Shape;1342;p48"/>
                <p:cNvSpPr/>
                <p:nvPr/>
              </p:nvSpPr>
              <p:spPr>
                <a:xfrm>
                  <a:off x="6944966" y="2333209"/>
                  <a:ext cx="17700" cy="2040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3" name="Google Shape;1343;p48"/>
                <p:cNvSpPr/>
                <p:nvPr/>
              </p:nvSpPr>
              <p:spPr>
                <a:xfrm>
                  <a:off x="6658605" y="2267197"/>
                  <a:ext cx="30682" cy="33471"/>
                </a:xfrm>
                <a:custGeom>
                  <a:avLst/>
                  <a:gdLst/>
                  <a:ahLst/>
                  <a:cxnLst/>
                  <a:rect l="l" t="t" r="r" b="b"/>
                  <a:pathLst>
                    <a:path w="14" h="15" extrusionOk="0">
                      <a:moveTo>
                        <a:pt x="6" y="0"/>
                      </a:moveTo>
                      <a:cubicBezTo>
                        <a:pt x="0" y="10"/>
                        <a:pt x="0" y="10"/>
                        <a:pt x="0" y="10"/>
                      </a:cubicBezTo>
                      <a:cubicBezTo>
                        <a:pt x="6" y="13"/>
                        <a:pt x="6" y="13"/>
                        <a:pt x="6" y="13"/>
                      </a:cubicBezTo>
                      <a:cubicBezTo>
                        <a:pt x="8" y="15"/>
                        <a:pt x="11" y="14"/>
                        <a:pt x="12" y="11"/>
                      </a:cubicBezTo>
                      <a:cubicBezTo>
                        <a:pt x="12" y="11"/>
                        <a:pt x="12" y="11"/>
                        <a:pt x="12" y="11"/>
                      </a:cubicBezTo>
                      <a:cubicBezTo>
                        <a:pt x="14" y="9"/>
                        <a:pt x="14" y="5"/>
                        <a:pt x="12" y="4"/>
                      </a:cubicBez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4" name="Google Shape;1344;p48"/>
                <p:cNvSpPr/>
                <p:nvPr/>
              </p:nvSpPr>
              <p:spPr>
                <a:xfrm>
                  <a:off x="6623274" y="2320192"/>
                  <a:ext cx="31611" cy="30682"/>
                </a:xfrm>
                <a:custGeom>
                  <a:avLst/>
                  <a:gdLst/>
                  <a:ahLst/>
                  <a:cxnLst/>
                  <a:rect l="l" t="t" r="r" b="b"/>
                  <a:pathLst>
                    <a:path w="14" h="14" extrusionOk="0">
                      <a:moveTo>
                        <a:pt x="7" y="0"/>
                      </a:moveTo>
                      <a:cubicBezTo>
                        <a:pt x="0" y="9"/>
                        <a:pt x="0" y="9"/>
                        <a:pt x="0" y="9"/>
                      </a:cubicBezTo>
                      <a:cubicBezTo>
                        <a:pt x="6" y="13"/>
                        <a:pt x="6" y="13"/>
                        <a:pt x="6" y="13"/>
                      </a:cubicBezTo>
                      <a:cubicBezTo>
                        <a:pt x="8" y="14"/>
                        <a:pt x="11" y="13"/>
                        <a:pt x="13" y="11"/>
                      </a:cubicBezTo>
                      <a:cubicBezTo>
                        <a:pt x="13" y="11"/>
                        <a:pt x="13" y="11"/>
                        <a:pt x="13" y="11"/>
                      </a:cubicBezTo>
                      <a:cubicBezTo>
                        <a:pt x="14" y="8"/>
                        <a:pt x="14" y="5"/>
                        <a:pt x="12" y="3"/>
                      </a:cubicBezTo>
                      <a:lnTo>
                        <a:pt x="7"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5" name="Google Shape;1345;p48"/>
                <p:cNvSpPr/>
                <p:nvPr/>
              </p:nvSpPr>
              <p:spPr>
                <a:xfrm>
                  <a:off x="6640940" y="2284862"/>
                  <a:ext cx="62293" cy="70661"/>
                </a:xfrm>
                <a:custGeom>
                  <a:avLst/>
                  <a:gdLst/>
                  <a:ahLst/>
                  <a:cxnLst/>
                  <a:rect l="l" t="t" r="r" b="b"/>
                  <a:pathLst>
                    <a:path w="28" h="32" extrusionOk="0">
                      <a:moveTo>
                        <a:pt x="0" y="28"/>
                      </a:moveTo>
                      <a:cubicBezTo>
                        <a:pt x="3" y="22"/>
                        <a:pt x="3" y="22"/>
                        <a:pt x="3" y="22"/>
                      </a:cubicBezTo>
                      <a:cubicBezTo>
                        <a:pt x="4" y="23"/>
                        <a:pt x="11" y="25"/>
                        <a:pt x="16" y="17"/>
                      </a:cubicBezTo>
                      <a:cubicBezTo>
                        <a:pt x="21" y="10"/>
                        <a:pt x="16" y="5"/>
                        <a:pt x="16" y="5"/>
                      </a:cubicBezTo>
                      <a:cubicBezTo>
                        <a:pt x="20" y="0"/>
                        <a:pt x="20" y="0"/>
                        <a:pt x="20" y="0"/>
                      </a:cubicBezTo>
                      <a:cubicBezTo>
                        <a:pt x="24" y="3"/>
                        <a:pt x="28" y="11"/>
                        <a:pt x="22" y="21"/>
                      </a:cubicBezTo>
                      <a:cubicBezTo>
                        <a:pt x="14" y="32"/>
                        <a:pt x="4" y="31"/>
                        <a:pt x="0" y="2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46" name="Google Shape;1346;p48"/>
              <p:cNvSpPr/>
              <p:nvPr/>
            </p:nvSpPr>
            <p:spPr>
              <a:xfrm>
                <a:off x="6212327" y="4165738"/>
                <a:ext cx="539252" cy="85537"/>
              </a:xfrm>
              <a:custGeom>
                <a:avLst/>
                <a:gdLst/>
                <a:ahLst/>
                <a:cxnLst/>
                <a:rect l="l" t="t" r="r" b="b"/>
                <a:pathLst>
                  <a:path w="245" h="39" extrusionOk="0">
                    <a:moveTo>
                      <a:pt x="24" y="39"/>
                    </a:moveTo>
                    <a:cubicBezTo>
                      <a:pt x="221" y="39"/>
                      <a:pt x="221" y="39"/>
                      <a:pt x="221" y="39"/>
                    </a:cubicBezTo>
                    <a:cubicBezTo>
                      <a:pt x="234" y="39"/>
                      <a:pt x="245" y="30"/>
                      <a:pt x="245" y="19"/>
                    </a:cubicBezTo>
                    <a:cubicBezTo>
                      <a:pt x="245" y="19"/>
                      <a:pt x="245" y="19"/>
                      <a:pt x="245" y="19"/>
                    </a:cubicBezTo>
                    <a:cubicBezTo>
                      <a:pt x="245" y="9"/>
                      <a:pt x="234" y="0"/>
                      <a:pt x="221" y="0"/>
                    </a:cubicBezTo>
                    <a:cubicBezTo>
                      <a:pt x="24" y="0"/>
                      <a:pt x="24" y="0"/>
                      <a:pt x="24" y="0"/>
                    </a:cubicBezTo>
                    <a:cubicBezTo>
                      <a:pt x="11" y="0"/>
                      <a:pt x="0" y="9"/>
                      <a:pt x="0" y="19"/>
                    </a:cubicBezTo>
                    <a:cubicBezTo>
                      <a:pt x="0" y="19"/>
                      <a:pt x="0" y="19"/>
                      <a:pt x="0" y="19"/>
                    </a:cubicBezTo>
                    <a:cubicBezTo>
                      <a:pt x="0" y="30"/>
                      <a:pt x="11" y="39"/>
                      <a:pt x="24" y="39"/>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7" name="Google Shape;1347;p48"/>
              <p:cNvSpPr/>
              <p:nvPr/>
            </p:nvSpPr>
            <p:spPr>
              <a:xfrm>
                <a:off x="6205819" y="2410377"/>
                <a:ext cx="2790" cy="4649"/>
              </a:xfrm>
              <a:custGeom>
                <a:avLst/>
                <a:gdLst/>
                <a:ahLst/>
                <a:cxnLst/>
                <a:rect l="l" t="t" r="r" b="b"/>
                <a:pathLst>
                  <a:path w="1" h="2" extrusionOk="0">
                    <a:moveTo>
                      <a:pt x="1" y="1"/>
                    </a:moveTo>
                    <a:cubicBezTo>
                      <a:pt x="1" y="1"/>
                      <a:pt x="1" y="0"/>
                      <a:pt x="1" y="0"/>
                    </a:cubicBezTo>
                    <a:cubicBezTo>
                      <a:pt x="1" y="1"/>
                      <a:pt x="0" y="1"/>
                      <a:pt x="0" y="2"/>
                    </a:cubicBezTo>
                    <a:cubicBezTo>
                      <a:pt x="0" y="2"/>
                      <a:pt x="0" y="1"/>
                      <a:pt x="1" y="1"/>
                    </a:cubicBezTo>
                    <a:close/>
                  </a:path>
                </a:pathLst>
              </a:custGeom>
              <a:solidFill>
                <a:srgbClr val="7A2B0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8" name="Google Shape;1348;p48"/>
              <p:cNvSpPr/>
              <p:nvPr/>
            </p:nvSpPr>
            <p:spPr>
              <a:xfrm>
                <a:off x="6827818" y="2038479"/>
                <a:ext cx="46500" cy="465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9" name="Google Shape;1349;p48"/>
              <p:cNvSpPr/>
              <p:nvPr/>
            </p:nvSpPr>
            <p:spPr>
              <a:xfrm>
                <a:off x="6907776" y="2038479"/>
                <a:ext cx="45600" cy="465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0" name="Google Shape;1350;p48"/>
              <p:cNvSpPr/>
              <p:nvPr/>
            </p:nvSpPr>
            <p:spPr>
              <a:xfrm>
                <a:off x="6269971" y="2025463"/>
                <a:ext cx="441630" cy="35330"/>
              </a:xfrm>
              <a:custGeom>
                <a:avLst/>
                <a:gdLst/>
                <a:ahLst/>
                <a:cxnLst/>
                <a:rect l="l" t="t" r="r" b="b"/>
                <a:pathLst>
                  <a:path w="201" h="16" extrusionOk="0">
                    <a:moveTo>
                      <a:pt x="194" y="16"/>
                    </a:moveTo>
                    <a:cubicBezTo>
                      <a:pt x="7" y="16"/>
                      <a:pt x="7" y="16"/>
                      <a:pt x="7" y="16"/>
                    </a:cubicBezTo>
                    <a:cubicBezTo>
                      <a:pt x="3" y="16"/>
                      <a:pt x="0" y="13"/>
                      <a:pt x="0" y="9"/>
                    </a:cubicBezTo>
                    <a:cubicBezTo>
                      <a:pt x="0" y="7"/>
                      <a:pt x="0" y="7"/>
                      <a:pt x="0" y="7"/>
                    </a:cubicBezTo>
                    <a:cubicBezTo>
                      <a:pt x="0" y="3"/>
                      <a:pt x="3" y="0"/>
                      <a:pt x="7" y="0"/>
                    </a:cubicBezTo>
                    <a:cubicBezTo>
                      <a:pt x="194" y="0"/>
                      <a:pt x="194" y="0"/>
                      <a:pt x="194" y="0"/>
                    </a:cubicBezTo>
                    <a:cubicBezTo>
                      <a:pt x="198" y="0"/>
                      <a:pt x="201" y="3"/>
                      <a:pt x="201" y="7"/>
                    </a:cubicBezTo>
                    <a:cubicBezTo>
                      <a:pt x="201" y="9"/>
                      <a:pt x="201" y="9"/>
                      <a:pt x="201" y="9"/>
                    </a:cubicBezTo>
                    <a:cubicBezTo>
                      <a:pt x="201" y="13"/>
                      <a:pt x="198" y="16"/>
                      <a:pt x="194" y="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351" name="Google Shape;1351;p48"/>
          <p:cNvGrpSpPr/>
          <p:nvPr/>
        </p:nvGrpSpPr>
        <p:grpSpPr>
          <a:xfrm>
            <a:off x="2183306" y="1991306"/>
            <a:ext cx="986734" cy="983689"/>
            <a:chOff x="2539021" y="2089615"/>
            <a:chExt cx="602475" cy="600616"/>
          </a:xfrm>
        </p:grpSpPr>
        <p:sp>
          <p:nvSpPr>
            <p:cNvPr id="1352" name="Google Shape;1352;p48"/>
            <p:cNvSpPr/>
            <p:nvPr/>
          </p:nvSpPr>
          <p:spPr>
            <a:xfrm>
              <a:off x="2539021" y="2089615"/>
              <a:ext cx="602475" cy="600616"/>
            </a:xfrm>
            <a:custGeom>
              <a:avLst/>
              <a:gdLst/>
              <a:ahLst/>
              <a:cxnLst/>
              <a:rect l="l" t="t" r="r" b="b"/>
              <a:pathLst>
                <a:path w="274" h="273" extrusionOk="0">
                  <a:moveTo>
                    <a:pt x="223" y="235"/>
                  </a:moveTo>
                  <a:cubicBezTo>
                    <a:pt x="219" y="239"/>
                    <a:pt x="214" y="243"/>
                    <a:pt x="210" y="246"/>
                  </a:cubicBezTo>
                  <a:cubicBezTo>
                    <a:pt x="188" y="263"/>
                    <a:pt x="163" y="272"/>
                    <a:pt x="137" y="273"/>
                  </a:cubicBezTo>
                  <a:cubicBezTo>
                    <a:pt x="127" y="273"/>
                    <a:pt x="116" y="273"/>
                    <a:pt x="106" y="271"/>
                  </a:cubicBezTo>
                  <a:cubicBezTo>
                    <a:pt x="102" y="270"/>
                    <a:pt x="98" y="269"/>
                    <a:pt x="94" y="268"/>
                  </a:cubicBezTo>
                  <a:cubicBezTo>
                    <a:pt x="79" y="264"/>
                    <a:pt x="65" y="257"/>
                    <a:pt x="52" y="247"/>
                  </a:cubicBezTo>
                  <a:cubicBezTo>
                    <a:pt x="48" y="243"/>
                    <a:pt x="43" y="239"/>
                    <a:pt x="39" y="235"/>
                  </a:cubicBezTo>
                  <a:cubicBezTo>
                    <a:pt x="23" y="219"/>
                    <a:pt x="12" y="200"/>
                    <a:pt x="6" y="179"/>
                  </a:cubicBezTo>
                  <a:cubicBezTo>
                    <a:pt x="5" y="175"/>
                    <a:pt x="4" y="171"/>
                    <a:pt x="3" y="167"/>
                  </a:cubicBezTo>
                  <a:cubicBezTo>
                    <a:pt x="1" y="157"/>
                    <a:pt x="0" y="146"/>
                    <a:pt x="1" y="136"/>
                  </a:cubicBezTo>
                  <a:cubicBezTo>
                    <a:pt x="2" y="105"/>
                    <a:pt x="15" y="75"/>
                    <a:pt x="39" y="51"/>
                  </a:cubicBezTo>
                  <a:cubicBezTo>
                    <a:pt x="90" y="0"/>
                    <a:pt x="172" y="0"/>
                    <a:pt x="223" y="51"/>
                  </a:cubicBezTo>
                  <a:cubicBezTo>
                    <a:pt x="274" y="102"/>
                    <a:pt x="274" y="184"/>
                    <a:pt x="223" y="23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53" name="Google Shape;1353;p48"/>
            <p:cNvGrpSpPr/>
            <p:nvPr/>
          </p:nvGrpSpPr>
          <p:grpSpPr>
            <a:xfrm>
              <a:off x="2542634" y="2155627"/>
              <a:ext cx="578315" cy="534604"/>
              <a:chOff x="2542634" y="2155627"/>
              <a:chExt cx="578315" cy="534604"/>
            </a:xfrm>
          </p:grpSpPr>
          <p:sp>
            <p:nvSpPr>
              <p:cNvPr id="1354" name="Google Shape;1354;p48"/>
              <p:cNvSpPr/>
              <p:nvPr/>
            </p:nvSpPr>
            <p:spPr>
              <a:xfrm>
                <a:off x="2602138" y="2179800"/>
                <a:ext cx="21300" cy="1431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5" name="Google Shape;1355;p48"/>
              <p:cNvSpPr/>
              <p:nvPr/>
            </p:nvSpPr>
            <p:spPr>
              <a:xfrm>
                <a:off x="2590981" y="2155627"/>
                <a:ext cx="45600" cy="45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6" name="Google Shape;1356;p48"/>
              <p:cNvSpPr/>
              <p:nvPr/>
            </p:nvSpPr>
            <p:spPr>
              <a:xfrm>
                <a:off x="2542634" y="2340647"/>
                <a:ext cx="45558" cy="45558"/>
              </a:xfrm>
              <a:custGeom>
                <a:avLst/>
                <a:gdLst/>
                <a:ahLst/>
                <a:cxnLst/>
                <a:rect l="l" t="t" r="r" b="b"/>
                <a:pathLst>
                  <a:path w="21" h="21" extrusionOk="0">
                    <a:moveTo>
                      <a:pt x="21" y="11"/>
                    </a:moveTo>
                    <a:cubicBezTo>
                      <a:pt x="21" y="16"/>
                      <a:pt x="17" y="20"/>
                      <a:pt x="13" y="21"/>
                    </a:cubicBezTo>
                    <a:cubicBezTo>
                      <a:pt x="12" y="21"/>
                      <a:pt x="11" y="21"/>
                      <a:pt x="10" y="21"/>
                    </a:cubicBezTo>
                    <a:cubicBezTo>
                      <a:pt x="10" y="21"/>
                      <a:pt x="9" y="21"/>
                      <a:pt x="8" y="21"/>
                    </a:cubicBezTo>
                    <a:cubicBezTo>
                      <a:pt x="3" y="20"/>
                      <a:pt x="0" y="16"/>
                      <a:pt x="0" y="11"/>
                    </a:cubicBezTo>
                    <a:cubicBezTo>
                      <a:pt x="0" y="6"/>
                      <a:pt x="3" y="1"/>
                      <a:pt x="8" y="0"/>
                    </a:cubicBezTo>
                    <a:cubicBezTo>
                      <a:pt x="9" y="0"/>
                      <a:pt x="9" y="0"/>
                      <a:pt x="10" y="0"/>
                    </a:cubicBezTo>
                    <a:cubicBezTo>
                      <a:pt x="11" y="0"/>
                      <a:pt x="12" y="0"/>
                      <a:pt x="13" y="0"/>
                    </a:cubicBezTo>
                    <a:cubicBezTo>
                      <a:pt x="17" y="2"/>
                      <a:pt x="21" y="6"/>
                      <a:pt x="21" y="1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7" name="Google Shape;1357;p48"/>
              <p:cNvSpPr/>
              <p:nvPr/>
            </p:nvSpPr>
            <p:spPr>
              <a:xfrm>
                <a:off x="2560300" y="2296019"/>
                <a:ext cx="193387" cy="134814"/>
              </a:xfrm>
              <a:custGeom>
                <a:avLst/>
                <a:gdLst/>
                <a:ahLst/>
                <a:cxnLst/>
                <a:rect l="l" t="t" r="r" b="b"/>
                <a:pathLst>
                  <a:path w="88" h="61" extrusionOk="0">
                    <a:moveTo>
                      <a:pt x="88" y="31"/>
                    </a:moveTo>
                    <a:cubicBezTo>
                      <a:pt x="88" y="39"/>
                      <a:pt x="85" y="47"/>
                      <a:pt x="79" y="52"/>
                    </a:cubicBezTo>
                    <a:cubicBezTo>
                      <a:pt x="73" y="58"/>
                      <a:pt x="66" y="61"/>
                      <a:pt x="57" y="61"/>
                    </a:cubicBezTo>
                    <a:cubicBezTo>
                      <a:pt x="31" y="61"/>
                      <a:pt x="31" y="61"/>
                      <a:pt x="31" y="61"/>
                    </a:cubicBezTo>
                    <a:cubicBezTo>
                      <a:pt x="29" y="61"/>
                      <a:pt x="27" y="61"/>
                      <a:pt x="26" y="61"/>
                    </a:cubicBezTo>
                    <a:cubicBezTo>
                      <a:pt x="11" y="58"/>
                      <a:pt x="0" y="46"/>
                      <a:pt x="0" y="31"/>
                    </a:cubicBezTo>
                    <a:cubicBezTo>
                      <a:pt x="0" y="22"/>
                      <a:pt x="4" y="14"/>
                      <a:pt x="9" y="9"/>
                    </a:cubicBezTo>
                    <a:cubicBezTo>
                      <a:pt x="14" y="5"/>
                      <a:pt x="19" y="2"/>
                      <a:pt x="25" y="1"/>
                    </a:cubicBezTo>
                    <a:cubicBezTo>
                      <a:pt x="27" y="0"/>
                      <a:pt x="29" y="0"/>
                      <a:pt x="31" y="0"/>
                    </a:cubicBezTo>
                    <a:cubicBezTo>
                      <a:pt x="57" y="0"/>
                      <a:pt x="57" y="0"/>
                      <a:pt x="57" y="0"/>
                    </a:cubicBezTo>
                    <a:cubicBezTo>
                      <a:pt x="74" y="0"/>
                      <a:pt x="88" y="14"/>
                      <a:pt x="88" y="3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8" name="Google Shape;1358;p48"/>
              <p:cNvSpPr/>
              <p:nvPr/>
            </p:nvSpPr>
            <p:spPr>
              <a:xfrm>
                <a:off x="2590981" y="2296019"/>
                <a:ext cx="69731" cy="134814"/>
              </a:xfrm>
              <a:custGeom>
                <a:avLst/>
                <a:gdLst/>
                <a:ahLst/>
                <a:cxnLst/>
                <a:rect l="l" t="t" r="r" b="b"/>
                <a:pathLst>
                  <a:path w="32" h="61" extrusionOk="0">
                    <a:moveTo>
                      <a:pt x="28" y="60"/>
                    </a:moveTo>
                    <a:cubicBezTo>
                      <a:pt x="28" y="60"/>
                      <a:pt x="27" y="61"/>
                      <a:pt x="27" y="61"/>
                    </a:cubicBezTo>
                    <a:cubicBezTo>
                      <a:pt x="17" y="61"/>
                      <a:pt x="17" y="61"/>
                      <a:pt x="17" y="61"/>
                    </a:cubicBezTo>
                    <a:cubicBezTo>
                      <a:pt x="15" y="61"/>
                      <a:pt x="13" y="61"/>
                      <a:pt x="12" y="61"/>
                    </a:cubicBezTo>
                    <a:cubicBezTo>
                      <a:pt x="8" y="55"/>
                      <a:pt x="3" y="44"/>
                      <a:pt x="1" y="31"/>
                    </a:cubicBezTo>
                    <a:cubicBezTo>
                      <a:pt x="0" y="15"/>
                      <a:pt x="7" y="5"/>
                      <a:pt x="11" y="1"/>
                    </a:cubicBezTo>
                    <a:cubicBezTo>
                      <a:pt x="13" y="0"/>
                      <a:pt x="15" y="0"/>
                      <a:pt x="17" y="0"/>
                    </a:cubicBezTo>
                    <a:cubicBezTo>
                      <a:pt x="25" y="0"/>
                      <a:pt x="25" y="0"/>
                      <a:pt x="25" y="0"/>
                    </a:cubicBezTo>
                    <a:cubicBezTo>
                      <a:pt x="32" y="12"/>
                      <a:pt x="28" y="49"/>
                      <a:pt x="28" y="6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9" name="Google Shape;1359;p48"/>
              <p:cNvSpPr/>
              <p:nvPr/>
            </p:nvSpPr>
            <p:spPr>
              <a:xfrm>
                <a:off x="3039119" y="2179800"/>
                <a:ext cx="22200" cy="1431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0" name="Google Shape;1360;p48"/>
              <p:cNvSpPr/>
              <p:nvPr/>
            </p:nvSpPr>
            <p:spPr>
              <a:xfrm>
                <a:off x="3026102" y="2155627"/>
                <a:ext cx="46500" cy="45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1" name="Google Shape;1361;p48"/>
              <p:cNvSpPr/>
              <p:nvPr/>
            </p:nvSpPr>
            <p:spPr>
              <a:xfrm>
                <a:off x="3074449" y="2340647"/>
                <a:ext cx="46500" cy="45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2" name="Google Shape;1362;p48"/>
              <p:cNvSpPr/>
              <p:nvPr/>
            </p:nvSpPr>
            <p:spPr>
              <a:xfrm>
                <a:off x="2909884" y="2296019"/>
                <a:ext cx="193387" cy="134814"/>
              </a:xfrm>
              <a:custGeom>
                <a:avLst/>
                <a:gdLst/>
                <a:ahLst/>
                <a:cxnLst/>
                <a:rect l="l" t="t" r="r" b="b"/>
                <a:pathLst>
                  <a:path w="88" h="61" extrusionOk="0">
                    <a:moveTo>
                      <a:pt x="0" y="31"/>
                    </a:moveTo>
                    <a:cubicBezTo>
                      <a:pt x="0" y="39"/>
                      <a:pt x="4" y="47"/>
                      <a:pt x="9" y="52"/>
                    </a:cubicBezTo>
                    <a:cubicBezTo>
                      <a:pt x="15" y="58"/>
                      <a:pt x="22" y="61"/>
                      <a:pt x="31" y="61"/>
                    </a:cubicBezTo>
                    <a:cubicBezTo>
                      <a:pt x="57" y="61"/>
                      <a:pt x="57" y="61"/>
                      <a:pt x="57" y="61"/>
                    </a:cubicBezTo>
                    <a:cubicBezTo>
                      <a:pt x="59" y="61"/>
                      <a:pt x="61" y="61"/>
                      <a:pt x="62" y="61"/>
                    </a:cubicBezTo>
                    <a:cubicBezTo>
                      <a:pt x="77" y="58"/>
                      <a:pt x="88" y="46"/>
                      <a:pt x="88" y="31"/>
                    </a:cubicBezTo>
                    <a:cubicBezTo>
                      <a:pt x="88" y="22"/>
                      <a:pt x="84" y="14"/>
                      <a:pt x="79" y="9"/>
                    </a:cubicBezTo>
                    <a:cubicBezTo>
                      <a:pt x="75" y="5"/>
                      <a:pt x="69" y="2"/>
                      <a:pt x="63" y="1"/>
                    </a:cubicBezTo>
                    <a:cubicBezTo>
                      <a:pt x="61" y="0"/>
                      <a:pt x="59" y="0"/>
                      <a:pt x="57" y="0"/>
                    </a:cubicBezTo>
                    <a:cubicBezTo>
                      <a:pt x="31" y="0"/>
                      <a:pt x="31" y="0"/>
                      <a:pt x="31" y="0"/>
                    </a:cubicBezTo>
                    <a:cubicBezTo>
                      <a:pt x="14" y="0"/>
                      <a:pt x="0" y="14"/>
                      <a:pt x="0" y="3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3" name="Google Shape;1363;p48"/>
              <p:cNvSpPr/>
              <p:nvPr/>
            </p:nvSpPr>
            <p:spPr>
              <a:xfrm>
                <a:off x="3001929" y="2296019"/>
                <a:ext cx="70661" cy="134814"/>
              </a:xfrm>
              <a:custGeom>
                <a:avLst/>
                <a:gdLst/>
                <a:ahLst/>
                <a:cxnLst/>
                <a:rect l="l" t="t" r="r" b="b"/>
                <a:pathLst>
                  <a:path w="32" h="61" extrusionOk="0">
                    <a:moveTo>
                      <a:pt x="5" y="60"/>
                    </a:moveTo>
                    <a:cubicBezTo>
                      <a:pt x="5" y="60"/>
                      <a:pt x="5" y="61"/>
                      <a:pt x="5" y="61"/>
                    </a:cubicBezTo>
                    <a:cubicBezTo>
                      <a:pt x="15" y="61"/>
                      <a:pt x="15" y="61"/>
                      <a:pt x="15" y="61"/>
                    </a:cubicBezTo>
                    <a:cubicBezTo>
                      <a:pt x="17" y="61"/>
                      <a:pt x="19" y="61"/>
                      <a:pt x="20" y="61"/>
                    </a:cubicBezTo>
                    <a:cubicBezTo>
                      <a:pt x="24" y="55"/>
                      <a:pt x="29" y="44"/>
                      <a:pt x="31" y="31"/>
                    </a:cubicBezTo>
                    <a:cubicBezTo>
                      <a:pt x="32" y="15"/>
                      <a:pt x="25" y="5"/>
                      <a:pt x="21" y="1"/>
                    </a:cubicBezTo>
                    <a:cubicBezTo>
                      <a:pt x="19" y="0"/>
                      <a:pt x="17" y="0"/>
                      <a:pt x="15" y="0"/>
                    </a:cubicBezTo>
                    <a:cubicBezTo>
                      <a:pt x="7" y="0"/>
                      <a:pt x="7" y="0"/>
                      <a:pt x="7" y="0"/>
                    </a:cubicBezTo>
                    <a:cubicBezTo>
                      <a:pt x="0" y="12"/>
                      <a:pt x="4" y="49"/>
                      <a:pt x="5" y="6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4" name="Google Shape;1364;p48"/>
              <p:cNvSpPr/>
              <p:nvPr/>
            </p:nvSpPr>
            <p:spPr>
              <a:xfrm>
                <a:off x="2612366" y="2225358"/>
                <a:ext cx="436051" cy="266837"/>
              </a:xfrm>
              <a:custGeom>
                <a:avLst/>
                <a:gdLst/>
                <a:ahLst/>
                <a:cxnLst/>
                <a:rect l="l" t="t" r="r" b="b"/>
                <a:pathLst>
                  <a:path w="198" h="121" extrusionOk="0">
                    <a:moveTo>
                      <a:pt x="198" y="60"/>
                    </a:moveTo>
                    <a:cubicBezTo>
                      <a:pt x="198" y="65"/>
                      <a:pt x="198" y="69"/>
                      <a:pt x="197" y="73"/>
                    </a:cubicBezTo>
                    <a:cubicBezTo>
                      <a:pt x="197" y="73"/>
                      <a:pt x="197" y="73"/>
                      <a:pt x="197" y="73"/>
                    </a:cubicBezTo>
                    <a:cubicBezTo>
                      <a:pt x="194" y="85"/>
                      <a:pt x="188" y="95"/>
                      <a:pt x="180" y="103"/>
                    </a:cubicBezTo>
                    <a:cubicBezTo>
                      <a:pt x="170" y="114"/>
                      <a:pt x="154" y="121"/>
                      <a:pt x="138" y="121"/>
                    </a:cubicBezTo>
                    <a:cubicBezTo>
                      <a:pt x="61" y="121"/>
                      <a:pt x="61" y="121"/>
                      <a:pt x="61" y="121"/>
                    </a:cubicBezTo>
                    <a:cubicBezTo>
                      <a:pt x="32" y="121"/>
                      <a:pt x="8" y="100"/>
                      <a:pt x="2" y="73"/>
                    </a:cubicBezTo>
                    <a:cubicBezTo>
                      <a:pt x="1" y="69"/>
                      <a:pt x="0" y="65"/>
                      <a:pt x="0" y="60"/>
                    </a:cubicBezTo>
                    <a:cubicBezTo>
                      <a:pt x="0" y="50"/>
                      <a:pt x="3" y="40"/>
                      <a:pt x="8" y="31"/>
                    </a:cubicBezTo>
                    <a:cubicBezTo>
                      <a:pt x="10" y="26"/>
                      <a:pt x="14" y="22"/>
                      <a:pt x="18" y="18"/>
                    </a:cubicBezTo>
                    <a:cubicBezTo>
                      <a:pt x="29" y="7"/>
                      <a:pt x="44" y="0"/>
                      <a:pt x="61" y="0"/>
                    </a:cubicBezTo>
                    <a:cubicBezTo>
                      <a:pt x="138" y="0"/>
                      <a:pt x="138" y="0"/>
                      <a:pt x="138" y="0"/>
                    </a:cubicBezTo>
                    <a:cubicBezTo>
                      <a:pt x="160" y="0"/>
                      <a:pt x="180" y="12"/>
                      <a:pt x="190" y="30"/>
                    </a:cubicBezTo>
                    <a:cubicBezTo>
                      <a:pt x="190" y="30"/>
                      <a:pt x="190" y="30"/>
                      <a:pt x="190" y="30"/>
                    </a:cubicBezTo>
                    <a:cubicBezTo>
                      <a:pt x="195" y="39"/>
                      <a:pt x="198" y="49"/>
                      <a:pt x="198" y="6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5" name="Google Shape;1365;p48"/>
              <p:cNvSpPr/>
              <p:nvPr/>
            </p:nvSpPr>
            <p:spPr>
              <a:xfrm>
                <a:off x="2670010" y="2296019"/>
                <a:ext cx="316113" cy="103202"/>
              </a:xfrm>
              <a:custGeom>
                <a:avLst/>
                <a:gdLst/>
                <a:ahLst/>
                <a:cxnLst/>
                <a:rect l="l" t="t" r="r" b="b"/>
                <a:pathLst>
                  <a:path w="144" h="47" extrusionOk="0">
                    <a:moveTo>
                      <a:pt x="123" y="47"/>
                    </a:moveTo>
                    <a:cubicBezTo>
                      <a:pt x="21" y="47"/>
                      <a:pt x="21" y="47"/>
                      <a:pt x="21" y="47"/>
                    </a:cubicBezTo>
                    <a:cubicBezTo>
                      <a:pt x="9" y="47"/>
                      <a:pt x="0" y="38"/>
                      <a:pt x="0" y="26"/>
                    </a:cubicBezTo>
                    <a:cubicBezTo>
                      <a:pt x="0" y="21"/>
                      <a:pt x="0" y="21"/>
                      <a:pt x="0" y="21"/>
                    </a:cubicBezTo>
                    <a:cubicBezTo>
                      <a:pt x="0" y="9"/>
                      <a:pt x="9" y="0"/>
                      <a:pt x="21" y="0"/>
                    </a:cubicBezTo>
                    <a:cubicBezTo>
                      <a:pt x="123" y="0"/>
                      <a:pt x="123" y="0"/>
                      <a:pt x="123" y="0"/>
                    </a:cubicBezTo>
                    <a:cubicBezTo>
                      <a:pt x="135" y="0"/>
                      <a:pt x="144" y="9"/>
                      <a:pt x="144" y="21"/>
                    </a:cubicBezTo>
                    <a:cubicBezTo>
                      <a:pt x="144" y="26"/>
                      <a:pt x="144" y="26"/>
                      <a:pt x="144" y="26"/>
                    </a:cubicBezTo>
                    <a:cubicBezTo>
                      <a:pt x="144" y="38"/>
                      <a:pt x="135" y="47"/>
                      <a:pt x="123" y="47"/>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6" name="Google Shape;1366;p48"/>
              <p:cNvSpPr/>
              <p:nvPr/>
            </p:nvSpPr>
            <p:spPr>
              <a:xfrm>
                <a:off x="2683026" y="2309035"/>
                <a:ext cx="290081" cy="77169"/>
              </a:xfrm>
              <a:custGeom>
                <a:avLst/>
                <a:gdLst/>
                <a:ahLst/>
                <a:cxnLst/>
                <a:rect l="l" t="t" r="r" b="b"/>
                <a:pathLst>
                  <a:path w="132" h="35" extrusionOk="0">
                    <a:moveTo>
                      <a:pt x="18" y="35"/>
                    </a:moveTo>
                    <a:cubicBezTo>
                      <a:pt x="8" y="35"/>
                      <a:pt x="0" y="27"/>
                      <a:pt x="0" y="17"/>
                    </a:cubicBezTo>
                    <a:cubicBezTo>
                      <a:pt x="0" y="8"/>
                      <a:pt x="8" y="0"/>
                      <a:pt x="18" y="0"/>
                    </a:cubicBezTo>
                    <a:cubicBezTo>
                      <a:pt x="114" y="0"/>
                      <a:pt x="114" y="0"/>
                      <a:pt x="114" y="0"/>
                    </a:cubicBezTo>
                    <a:cubicBezTo>
                      <a:pt x="124" y="0"/>
                      <a:pt x="132" y="8"/>
                      <a:pt x="132" y="17"/>
                    </a:cubicBezTo>
                    <a:cubicBezTo>
                      <a:pt x="132" y="27"/>
                      <a:pt x="124" y="35"/>
                      <a:pt x="114" y="35"/>
                    </a:cubicBezTo>
                    <a:lnTo>
                      <a:pt x="18" y="3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7" name="Google Shape;1367;p48"/>
              <p:cNvSpPr/>
              <p:nvPr/>
            </p:nvSpPr>
            <p:spPr>
              <a:xfrm>
                <a:off x="2711848" y="2322981"/>
                <a:ext cx="50206" cy="50206"/>
              </a:xfrm>
              <a:custGeom>
                <a:avLst/>
                <a:gdLst/>
                <a:ahLst/>
                <a:cxnLst/>
                <a:rect l="l" t="t" r="r" b="b"/>
                <a:pathLst>
                  <a:path w="23" h="23" extrusionOk="0">
                    <a:moveTo>
                      <a:pt x="19" y="19"/>
                    </a:moveTo>
                    <a:cubicBezTo>
                      <a:pt x="15" y="23"/>
                      <a:pt x="8" y="23"/>
                      <a:pt x="4" y="19"/>
                    </a:cubicBezTo>
                    <a:cubicBezTo>
                      <a:pt x="0" y="15"/>
                      <a:pt x="0" y="8"/>
                      <a:pt x="4" y="4"/>
                    </a:cubicBezTo>
                    <a:cubicBezTo>
                      <a:pt x="8" y="0"/>
                      <a:pt x="15" y="0"/>
                      <a:pt x="19" y="4"/>
                    </a:cubicBezTo>
                    <a:cubicBezTo>
                      <a:pt x="23" y="8"/>
                      <a:pt x="23" y="15"/>
                      <a:pt x="19" y="1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8" name="Google Shape;1368;p48"/>
              <p:cNvSpPr/>
              <p:nvPr/>
            </p:nvSpPr>
            <p:spPr>
              <a:xfrm>
                <a:off x="2898727" y="2322981"/>
                <a:ext cx="50206" cy="50206"/>
              </a:xfrm>
              <a:custGeom>
                <a:avLst/>
                <a:gdLst/>
                <a:ahLst/>
                <a:cxnLst/>
                <a:rect l="l" t="t" r="r" b="b"/>
                <a:pathLst>
                  <a:path w="23" h="23" extrusionOk="0">
                    <a:moveTo>
                      <a:pt x="19" y="19"/>
                    </a:moveTo>
                    <a:cubicBezTo>
                      <a:pt x="15" y="23"/>
                      <a:pt x="9" y="23"/>
                      <a:pt x="4" y="19"/>
                    </a:cubicBezTo>
                    <a:cubicBezTo>
                      <a:pt x="0" y="15"/>
                      <a:pt x="0" y="8"/>
                      <a:pt x="4" y="4"/>
                    </a:cubicBezTo>
                    <a:cubicBezTo>
                      <a:pt x="9" y="0"/>
                      <a:pt x="15" y="0"/>
                      <a:pt x="19" y="4"/>
                    </a:cubicBezTo>
                    <a:cubicBezTo>
                      <a:pt x="23" y="8"/>
                      <a:pt x="23" y="15"/>
                      <a:pt x="19" y="1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9" name="Google Shape;1369;p48"/>
              <p:cNvSpPr/>
              <p:nvPr/>
            </p:nvSpPr>
            <p:spPr>
              <a:xfrm>
                <a:off x="2733233" y="2415027"/>
                <a:ext cx="183160" cy="41839"/>
              </a:xfrm>
              <a:custGeom>
                <a:avLst/>
                <a:gdLst/>
                <a:ahLst/>
                <a:cxnLst/>
                <a:rect l="l" t="t" r="r" b="b"/>
                <a:pathLst>
                  <a:path w="83" h="19" extrusionOk="0">
                    <a:moveTo>
                      <a:pt x="75" y="19"/>
                    </a:moveTo>
                    <a:cubicBezTo>
                      <a:pt x="9" y="19"/>
                      <a:pt x="9" y="19"/>
                      <a:pt x="9" y="19"/>
                    </a:cubicBezTo>
                    <a:cubicBezTo>
                      <a:pt x="4" y="19"/>
                      <a:pt x="0" y="15"/>
                      <a:pt x="0" y="11"/>
                    </a:cubicBezTo>
                    <a:cubicBezTo>
                      <a:pt x="0" y="8"/>
                      <a:pt x="0" y="8"/>
                      <a:pt x="0" y="8"/>
                    </a:cubicBezTo>
                    <a:cubicBezTo>
                      <a:pt x="0" y="4"/>
                      <a:pt x="4" y="0"/>
                      <a:pt x="9" y="0"/>
                    </a:cubicBezTo>
                    <a:cubicBezTo>
                      <a:pt x="75" y="0"/>
                      <a:pt x="75" y="0"/>
                      <a:pt x="75" y="0"/>
                    </a:cubicBezTo>
                    <a:cubicBezTo>
                      <a:pt x="79" y="0"/>
                      <a:pt x="83" y="4"/>
                      <a:pt x="83" y="8"/>
                    </a:cubicBezTo>
                    <a:cubicBezTo>
                      <a:pt x="83" y="11"/>
                      <a:pt x="83" y="11"/>
                      <a:pt x="83" y="11"/>
                    </a:cubicBezTo>
                    <a:cubicBezTo>
                      <a:pt x="83" y="15"/>
                      <a:pt x="79" y="19"/>
                      <a:pt x="75" y="19"/>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0" name="Google Shape;1370;p48"/>
              <p:cNvSpPr/>
              <p:nvPr/>
            </p:nvSpPr>
            <p:spPr>
              <a:xfrm>
                <a:off x="2749038" y="2424324"/>
                <a:ext cx="151549" cy="21384"/>
              </a:xfrm>
              <a:custGeom>
                <a:avLst/>
                <a:gdLst/>
                <a:ahLst/>
                <a:cxnLst/>
                <a:rect l="l" t="t" r="r" b="b"/>
                <a:pathLst>
                  <a:path w="69" h="10" extrusionOk="0">
                    <a:moveTo>
                      <a:pt x="69" y="5"/>
                    </a:moveTo>
                    <a:cubicBezTo>
                      <a:pt x="69" y="6"/>
                      <a:pt x="69" y="6"/>
                      <a:pt x="69" y="6"/>
                    </a:cubicBezTo>
                    <a:cubicBezTo>
                      <a:pt x="69" y="7"/>
                      <a:pt x="69" y="8"/>
                      <a:pt x="68" y="9"/>
                    </a:cubicBezTo>
                    <a:cubicBezTo>
                      <a:pt x="67" y="10"/>
                      <a:pt x="66" y="10"/>
                      <a:pt x="64" y="10"/>
                    </a:cubicBezTo>
                    <a:cubicBezTo>
                      <a:pt x="5" y="10"/>
                      <a:pt x="5" y="10"/>
                      <a:pt x="5" y="10"/>
                    </a:cubicBezTo>
                    <a:cubicBezTo>
                      <a:pt x="3" y="10"/>
                      <a:pt x="1" y="9"/>
                      <a:pt x="0" y="6"/>
                    </a:cubicBezTo>
                    <a:cubicBezTo>
                      <a:pt x="0" y="6"/>
                      <a:pt x="0" y="6"/>
                      <a:pt x="0" y="5"/>
                    </a:cubicBezTo>
                    <a:cubicBezTo>
                      <a:pt x="0" y="4"/>
                      <a:pt x="1" y="3"/>
                      <a:pt x="2" y="2"/>
                    </a:cubicBezTo>
                    <a:cubicBezTo>
                      <a:pt x="3" y="1"/>
                      <a:pt x="4" y="0"/>
                      <a:pt x="5" y="0"/>
                    </a:cubicBezTo>
                    <a:cubicBezTo>
                      <a:pt x="64" y="0"/>
                      <a:pt x="64" y="0"/>
                      <a:pt x="64" y="0"/>
                    </a:cubicBezTo>
                    <a:cubicBezTo>
                      <a:pt x="67" y="0"/>
                      <a:pt x="69" y="3"/>
                      <a:pt x="69" y="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1" name="Google Shape;1371;p48"/>
              <p:cNvSpPr/>
              <p:nvPr/>
            </p:nvSpPr>
            <p:spPr>
              <a:xfrm>
                <a:off x="2762054" y="2492195"/>
                <a:ext cx="130164" cy="39979"/>
              </a:xfrm>
              <a:custGeom>
                <a:avLst/>
                <a:gdLst/>
                <a:ahLst/>
                <a:cxnLst/>
                <a:rect l="l" t="t" r="r" b="b"/>
                <a:pathLst>
                  <a:path w="59" h="18" extrusionOk="0">
                    <a:moveTo>
                      <a:pt x="59" y="9"/>
                    </a:moveTo>
                    <a:cubicBezTo>
                      <a:pt x="59" y="9"/>
                      <a:pt x="59" y="9"/>
                      <a:pt x="59" y="9"/>
                    </a:cubicBezTo>
                    <a:cubicBezTo>
                      <a:pt x="59" y="12"/>
                      <a:pt x="58" y="13"/>
                      <a:pt x="56" y="15"/>
                    </a:cubicBezTo>
                    <a:cubicBezTo>
                      <a:pt x="55" y="17"/>
                      <a:pt x="53" y="18"/>
                      <a:pt x="50" y="18"/>
                    </a:cubicBezTo>
                    <a:cubicBezTo>
                      <a:pt x="9" y="18"/>
                      <a:pt x="9" y="18"/>
                      <a:pt x="9" y="18"/>
                    </a:cubicBezTo>
                    <a:cubicBezTo>
                      <a:pt x="5" y="18"/>
                      <a:pt x="1" y="14"/>
                      <a:pt x="0" y="9"/>
                    </a:cubicBezTo>
                    <a:cubicBezTo>
                      <a:pt x="0" y="9"/>
                      <a:pt x="0" y="9"/>
                      <a:pt x="0" y="9"/>
                    </a:cubicBezTo>
                    <a:cubicBezTo>
                      <a:pt x="0" y="6"/>
                      <a:pt x="1" y="4"/>
                      <a:pt x="3" y="2"/>
                    </a:cubicBezTo>
                    <a:cubicBezTo>
                      <a:pt x="5" y="1"/>
                      <a:pt x="7" y="0"/>
                      <a:pt x="9" y="0"/>
                    </a:cubicBezTo>
                    <a:cubicBezTo>
                      <a:pt x="50" y="0"/>
                      <a:pt x="50" y="0"/>
                      <a:pt x="50" y="0"/>
                    </a:cubicBezTo>
                    <a:cubicBezTo>
                      <a:pt x="55" y="0"/>
                      <a:pt x="59" y="4"/>
                      <a:pt x="59" y="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2" name="Google Shape;1372;p48"/>
              <p:cNvSpPr/>
              <p:nvPr/>
            </p:nvSpPr>
            <p:spPr>
              <a:xfrm>
                <a:off x="2762054" y="2532174"/>
                <a:ext cx="130164" cy="37190"/>
              </a:xfrm>
              <a:custGeom>
                <a:avLst/>
                <a:gdLst/>
                <a:ahLst/>
                <a:cxnLst/>
                <a:rect l="l" t="t" r="r" b="b"/>
                <a:pathLst>
                  <a:path w="59" h="17" extrusionOk="0">
                    <a:moveTo>
                      <a:pt x="51" y="17"/>
                    </a:moveTo>
                    <a:cubicBezTo>
                      <a:pt x="8" y="17"/>
                      <a:pt x="8" y="17"/>
                      <a:pt x="8" y="17"/>
                    </a:cubicBezTo>
                    <a:cubicBezTo>
                      <a:pt x="4" y="17"/>
                      <a:pt x="0" y="14"/>
                      <a:pt x="0" y="10"/>
                    </a:cubicBezTo>
                    <a:cubicBezTo>
                      <a:pt x="0" y="7"/>
                      <a:pt x="0" y="7"/>
                      <a:pt x="0" y="7"/>
                    </a:cubicBezTo>
                    <a:cubicBezTo>
                      <a:pt x="0" y="3"/>
                      <a:pt x="4" y="0"/>
                      <a:pt x="8" y="0"/>
                    </a:cubicBezTo>
                    <a:cubicBezTo>
                      <a:pt x="51" y="0"/>
                      <a:pt x="51" y="0"/>
                      <a:pt x="51" y="0"/>
                    </a:cubicBezTo>
                    <a:cubicBezTo>
                      <a:pt x="56" y="0"/>
                      <a:pt x="59" y="3"/>
                      <a:pt x="59" y="7"/>
                    </a:cubicBezTo>
                    <a:cubicBezTo>
                      <a:pt x="59" y="10"/>
                      <a:pt x="59" y="10"/>
                      <a:pt x="59" y="10"/>
                    </a:cubicBezTo>
                    <a:cubicBezTo>
                      <a:pt x="59" y="14"/>
                      <a:pt x="56" y="17"/>
                      <a:pt x="51" y="1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3" name="Google Shape;1373;p48"/>
              <p:cNvSpPr/>
              <p:nvPr/>
            </p:nvSpPr>
            <p:spPr>
              <a:xfrm>
                <a:off x="2654204" y="2569364"/>
                <a:ext cx="347725" cy="120867"/>
              </a:xfrm>
              <a:custGeom>
                <a:avLst/>
                <a:gdLst/>
                <a:ahLst/>
                <a:cxnLst/>
                <a:rect l="l" t="t" r="r" b="b"/>
                <a:pathLst>
                  <a:path w="158" h="55" extrusionOk="0">
                    <a:moveTo>
                      <a:pt x="158" y="28"/>
                    </a:moveTo>
                    <a:cubicBezTo>
                      <a:pt x="136" y="45"/>
                      <a:pt x="111" y="54"/>
                      <a:pt x="85" y="55"/>
                    </a:cubicBezTo>
                    <a:cubicBezTo>
                      <a:pt x="75" y="55"/>
                      <a:pt x="64" y="55"/>
                      <a:pt x="54" y="53"/>
                    </a:cubicBezTo>
                    <a:cubicBezTo>
                      <a:pt x="50" y="52"/>
                      <a:pt x="46" y="51"/>
                      <a:pt x="42" y="50"/>
                    </a:cubicBezTo>
                    <a:cubicBezTo>
                      <a:pt x="27" y="46"/>
                      <a:pt x="13" y="39"/>
                      <a:pt x="0" y="29"/>
                    </a:cubicBezTo>
                    <a:cubicBezTo>
                      <a:pt x="1" y="25"/>
                      <a:pt x="3" y="22"/>
                      <a:pt x="5" y="19"/>
                    </a:cubicBezTo>
                    <a:cubicBezTo>
                      <a:pt x="5" y="19"/>
                      <a:pt x="5" y="19"/>
                      <a:pt x="5" y="19"/>
                    </a:cubicBezTo>
                    <a:cubicBezTo>
                      <a:pt x="12" y="8"/>
                      <a:pt x="25" y="0"/>
                      <a:pt x="39" y="0"/>
                    </a:cubicBezTo>
                    <a:cubicBezTo>
                      <a:pt x="119" y="0"/>
                      <a:pt x="119" y="0"/>
                      <a:pt x="119" y="0"/>
                    </a:cubicBezTo>
                    <a:cubicBezTo>
                      <a:pt x="133" y="0"/>
                      <a:pt x="146" y="8"/>
                      <a:pt x="153" y="19"/>
                    </a:cubicBezTo>
                    <a:cubicBezTo>
                      <a:pt x="155" y="22"/>
                      <a:pt x="157" y="25"/>
                      <a:pt x="158" y="2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4" name="Google Shape;1374;p48"/>
              <p:cNvSpPr/>
              <p:nvPr/>
            </p:nvSpPr>
            <p:spPr>
              <a:xfrm>
                <a:off x="2762054" y="2492195"/>
                <a:ext cx="130164" cy="19525"/>
              </a:xfrm>
              <a:custGeom>
                <a:avLst/>
                <a:gdLst/>
                <a:ahLst/>
                <a:cxnLst/>
                <a:rect l="l" t="t" r="r" b="b"/>
                <a:pathLst>
                  <a:path w="59" h="9" extrusionOk="0">
                    <a:moveTo>
                      <a:pt x="59" y="9"/>
                    </a:moveTo>
                    <a:cubicBezTo>
                      <a:pt x="59" y="9"/>
                      <a:pt x="59" y="9"/>
                      <a:pt x="59" y="9"/>
                    </a:cubicBezTo>
                    <a:cubicBezTo>
                      <a:pt x="0" y="9"/>
                      <a:pt x="0" y="9"/>
                      <a:pt x="0" y="9"/>
                    </a:cubicBezTo>
                    <a:cubicBezTo>
                      <a:pt x="0" y="9"/>
                      <a:pt x="0" y="9"/>
                      <a:pt x="0" y="9"/>
                    </a:cubicBezTo>
                    <a:cubicBezTo>
                      <a:pt x="0" y="6"/>
                      <a:pt x="1" y="4"/>
                      <a:pt x="3" y="2"/>
                    </a:cubicBezTo>
                    <a:cubicBezTo>
                      <a:pt x="5" y="1"/>
                      <a:pt x="7" y="0"/>
                      <a:pt x="9" y="0"/>
                    </a:cubicBezTo>
                    <a:cubicBezTo>
                      <a:pt x="50" y="0"/>
                      <a:pt x="50" y="0"/>
                      <a:pt x="50" y="0"/>
                    </a:cubicBezTo>
                    <a:cubicBezTo>
                      <a:pt x="55" y="0"/>
                      <a:pt x="59" y="4"/>
                      <a:pt x="59" y="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5" name="Google Shape;1375;p48"/>
              <p:cNvSpPr/>
              <p:nvPr/>
            </p:nvSpPr>
            <p:spPr>
              <a:xfrm>
                <a:off x="2762054" y="2532174"/>
                <a:ext cx="130164" cy="19525"/>
              </a:xfrm>
              <a:custGeom>
                <a:avLst/>
                <a:gdLst/>
                <a:ahLst/>
                <a:cxnLst/>
                <a:rect l="l" t="t" r="r" b="b"/>
                <a:pathLst>
                  <a:path w="59" h="9" extrusionOk="0">
                    <a:moveTo>
                      <a:pt x="59" y="9"/>
                    </a:moveTo>
                    <a:cubicBezTo>
                      <a:pt x="59" y="9"/>
                      <a:pt x="59" y="9"/>
                      <a:pt x="59" y="9"/>
                    </a:cubicBezTo>
                    <a:cubicBezTo>
                      <a:pt x="0" y="9"/>
                      <a:pt x="0" y="9"/>
                      <a:pt x="0" y="9"/>
                    </a:cubicBezTo>
                    <a:cubicBezTo>
                      <a:pt x="0" y="9"/>
                      <a:pt x="0" y="9"/>
                      <a:pt x="0" y="9"/>
                    </a:cubicBezTo>
                    <a:cubicBezTo>
                      <a:pt x="0" y="6"/>
                      <a:pt x="1" y="4"/>
                      <a:pt x="3" y="2"/>
                    </a:cubicBezTo>
                    <a:cubicBezTo>
                      <a:pt x="5" y="1"/>
                      <a:pt x="7" y="0"/>
                      <a:pt x="9" y="0"/>
                    </a:cubicBezTo>
                    <a:cubicBezTo>
                      <a:pt x="50" y="0"/>
                      <a:pt x="50" y="0"/>
                      <a:pt x="50" y="0"/>
                    </a:cubicBezTo>
                    <a:cubicBezTo>
                      <a:pt x="55" y="0"/>
                      <a:pt x="59" y="4"/>
                      <a:pt x="59" y="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6" name="Google Shape;1376;p48"/>
              <p:cNvSpPr/>
              <p:nvPr/>
            </p:nvSpPr>
            <p:spPr>
              <a:xfrm>
                <a:off x="2617014" y="2386204"/>
                <a:ext cx="428613" cy="105991"/>
              </a:xfrm>
              <a:custGeom>
                <a:avLst/>
                <a:gdLst/>
                <a:ahLst/>
                <a:cxnLst/>
                <a:rect l="l" t="t" r="r" b="b"/>
                <a:pathLst>
                  <a:path w="195" h="48" extrusionOk="0">
                    <a:moveTo>
                      <a:pt x="195" y="0"/>
                    </a:moveTo>
                    <a:cubicBezTo>
                      <a:pt x="192" y="12"/>
                      <a:pt x="186" y="22"/>
                      <a:pt x="178" y="30"/>
                    </a:cubicBezTo>
                    <a:cubicBezTo>
                      <a:pt x="168" y="41"/>
                      <a:pt x="152" y="48"/>
                      <a:pt x="136" y="48"/>
                    </a:cubicBezTo>
                    <a:cubicBezTo>
                      <a:pt x="59" y="48"/>
                      <a:pt x="59" y="48"/>
                      <a:pt x="59" y="48"/>
                    </a:cubicBezTo>
                    <a:cubicBezTo>
                      <a:pt x="30" y="48"/>
                      <a:pt x="6" y="27"/>
                      <a:pt x="0" y="0"/>
                    </a:cubicBezTo>
                    <a:cubicBezTo>
                      <a:pt x="0" y="0"/>
                      <a:pt x="0" y="0"/>
                      <a:pt x="0" y="0"/>
                    </a:cubicBezTo>
                    <a:cubicBezTo>
                      <a:pt x="0" y="0"/>
                      <a:pt x="5" y="45"/>
                      <a:pt x="95" y="45"/>
                    </a:cubicBezTo>
                    <a:cubicBezTo>
                      <a:pt x="183" y="45"/>
                      <a:pt x="194" y="1"/>
                      <a:pt x="195" y="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7" name="Google Shape;1377;p48"/>
              <p:cNvSpPr/>
              <p:nvPr/>
            </p:nvSpPr>
            <p:spPr>
              <a:xfrm>
                <a:off x="2630031" y="2225358"/>
                <a:ext cx="400721" cy="68801"/>
              </a:xfrm>
              <a:custGeom>
                <a:avLst/>
                <a:gdLst/>
                <a:ahLst/>
                <a:cxnLst/>
                <a:rect l="l" t="t" r="r" b="b"/>
                <a:pathLst>
                  <a:path w="182" h="31" extrusionOk="0">
                    <a:moveTo>
                      <a:pt x="182" y="30"/>
                    </a:moveTo>
                    <a:cubicBezTo>
                      <a:pt x="181" y="30"/>
                      <a:pt x="154" y="3"/>
                      <a:pt x="89" y="3"/>
                    </a:cubicBezTo>
                    <a:cubicBezTo>
                      <a:pt x="28" y="3"/>
                      <a:pt x="3" y="27"/>
                      <a:pt x="0" y="31"/>
                    </a:cubicBezTo>
                    <a:cubicBezTo>
                      <a:pt x="2" y="26"/>
                      <a:pt x="6" y="22"/>
                      <a:pt x="10" y="18"/>
                    </a:cubicBezTo>
                    <a:cubicBezTo>
                      <a:pt x="21" y="7"/>
                      <a:pt x="36" y="0"/>
                      <a:pt x="53" y="0"/>
                    </a:cubicBezTo>
                    <a:cubicBezTo>
                      <a:pt x="130" y="0"/>
                      <a:pt x="130" y="0"/>
                      <a:pt x="130" y="0"/>
                    </a:cubicBezTo>
                    <a:cubicBezTo>
                      <a:pt x="152" y="0"/>
                      <a:pt x="172" y="12"/>
                      <a:pt x="182" y="3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378" name="Google Shape;1378;p48"/>
          <p:cNvGrpSpPr/>
          <p:nvPr/>
        </p:nvGrpSpPr>
        <p:grpSpPr>
          <a:xfrm>
            <a:off x="389520" y="3382885"/>
            <a:ext cx="986734" cy="1225805"/>
            <a:chOff x="1584052" y="3282479"/>
            <a:chExt cx="602475" cy="748446"/>
          </a:xfrm>
        </p:grpSpPr>
        <p:sp>
          <p:nvSpPr>
            <p:cNvPr id="1379" name="Google Shape;1379;p48"/>
            <p:cNvSpPr/>
            <p:nvPr/>
          </p:nvSpPr>
          <p:spPr>
            <a:xfrm>
              <a:off x="1584052" y="3427520"/>
              <a:ext cx="602475" cy="603406"/>
            </a:xfrm>
            <a:custGeom>
              <a:avLst/>
              <a:gdLst/>
              <a:ahLst/>
              <a:cxnLst/>
              <a:rect l="l" t="t" r="r" b="b"/>
              <a:pathLst>
                <a:path w="274" h="274" extrusionOk="0">
                  <a:moveTo>
                    <a:pt x="223" y="235"/>
                  </a:moveTo>
                  <a:cubicBezTo>
                    <a:pt x="199" y="259"/>
                    <a:pt x="168" y="272"/>
                    <a:pt x="137" y="273"/>
                  </a:cubicBezTo>
                  <a:cubicBezTo>
                    <a:pt x="127" y="274"/>
                    <a:pt x="116" y="273"/>
                    <a:pt x="106" y="271"/>
                  </a:cubicBezTo>
                  <a:cubicBezTo>
                    <a:pt x="102" y="270"/>
                    <a:pt x="98" y="269"/>
                    <a:pt x="94" y="268"/>
                  </a:cubicBezTo>
                  <a:cubicBezTo>
                    <a:pt x="74" y="262"/>
                    <a:pt x="55" y="251"/>
                    <a:pt x="39" y="235"/>
                  </a:cubicBezTo>
                  <a:cubicBezTo>
                    <a:pt x="23" y="219"/>
                    <a:pt x="12" y="200"/>
                    <a:pt x="6" y="179"/>
                  </a:cubicBezTo>
                  <a:cubicBezTo>
                    <a:pt x="4" y="175"/>
                    <a:pt x="4" y="171"/>
                    <a:pt x="3" y="167"/>
                  </a:cubicBezTo>
                  <a:cubicBezTo>
                    <a:pt x="1" y="157"/>
                    <a:pt x="0" y="147"/>
                    <a:pt x="1" y="136"/>
                  </a:cubicBezTo>
                  <a:cubicBezTo>
                    <a:pt x="2" y="105"/>
                    <a:pt x="15" y="75"/>
                    <a:pt x="39" y="51"/>
                  </a:cubicBezTo>
                  <a:cubicBezTo>
                    <a:pt x="89" y="0"/>
                    <a:pt x="172" y="0"/>
                    <a:pt x="223" y="51"/>
                  </a:cubicBezTo>
                  <a:cubicBezTo>
                    <a:pt x="274" y="102"/>
                    <a:pt x="274" y="184"/>
                    <a:pt x="223" y="23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0" name="Google Shape;1380;p48"/>
            <p:cNvSpPr/>
            <p:nvPr/>
          </p:nvSpPr>
          <p:spPr>
            <a:xfrm>
              <a:off x="2002438" y="3564192"/>
              <a:ext cx="79029" cy="132024"/>
            </a:xfrm>
            <a:custGeom>
              <a:avLst/>
              <a:gdLst/>
              <a:ahLst/>
              <a:cxnLst/>
              <a:rect l="l" t="t" r="r" b="b"/>
              <a:pathLst>
                <a:path w="36" h="60" extrusionOk="0">
                  <a:moveTo>
                    <a:pt x="0" y="9"/>
                  </a:moveTo>
                  <a:cubicBezTo>
                    <a:pt x="0" y="9"/>
                    <a:pt x="7" y="0"/>
                    <a:pt x="21" y="4"/>
                  </a:cubicBezTo>
                  <a:cubicBezTo>
                    <a:pt x="36" y="9"/>
                    <a:pt x="27" y="56"/>
                    <a:pt x="0" y="60"/>
                  </a:cubicBezTo>
                  <a:lnTo>
                    <a:pt x="0" y="9"/>
                  </a:lnTo>
                  <a:close/>
                </a:path>
              </a:pathLst>
            </a:custGeom>
            <a:solidFill>
              <a:srgbClr val="91634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1" name="Google Shape;1381;p48"/>
            <p:cNvSpPr/>
            <p:nvPr/>
          </p:nvSpPr>
          <p:spPr>
            <a:xfrm>
              <a:off x="2015454" y="3593014"/>
              <a:ext cx="39049" cy="72520"/>
            </a:xfrm>
            <a:custGeom>
              <a:avLst/>
              <a:gdLst/>
              <a:ahLst/>
              <a:cxnLst/>
              <a:rect l="l" t="t" r="r" b="b"/>
              <a:pathLst>
                <a:path w="18" h="33" extrusionOk="0">
                  <a:moveTo>
                    <a:pt x="0" y="8"/>
                  </a:moveTo>
                  <a:cubicBezTo>
                    <a:pt x="0" y="8"/>
                    <a:pt x="3" y="0"/>
                    <a:pt x="11" y="0"/>
                  </a:cubicBezTo>
                  <a:cubicBezTo>
                    <a:pt x="18" y="1"/>
                    <a:pt x="15" y="21"/>
                    <a:pt x="0" y="33"/>
                  </a:cubicBezTo>
                  <a:lnTo>
                    <a:pt x="0" y="8"/>
                  </a:lnTo>
                  <a:close/>
                </a:path>
              </a:pathLst>
            </a:custGeom>
            <a:solidFill>
              <a:srgbClr val="54392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2" name="Google Shape;1382;p48"/>
            <p:cNvSpPr/>
            <p:nvPr/>
          </p:nvSpPr>
          <p:spPr>
            <a:xfrm>
              <a:off x="1654713" y="3564192"/>
              <a:ext cx="77169" cy="132024"/>
            </a:xfrm>
            <a:custGeom>
              <a:avLst/>
              <a:gdLst/>
              <a:ahLst/>
              <a:cxnLst/>
              <a:rect l="l" t="t" r="r" b="b"/>
              <a:pathLst>
                <a:path w="35" h="60" extrusionOk="0">
                  <a:moveTo>
                    <a:pt x="35" y="9"/>
                  </a:moveTo>
                  <a:cubicBezTo>
                    <a:pt x="35" y="9"/>
                    <a:pt x="29" y="0"/>
                    <a:pt x="14" y="4"/>
                  </a:cubicBezTo>
                  <a:cubicBezTo>
                    <a:pt x="0" y="9"/>
                    <a:pt x="9" y="56"/>
                    <a:pt x="35" y="60"/>
                  </a:cubicBezTo>
                  <a:lnTo>
                    <a:pt x="35" y="9"/>
                  </a:lnTo>
                  <a:close/>
                </a:path>
              </a:pathLst>
            </a:custGeom>
            <a:solidFill>
              <a:srgbClr val="91634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3" name="Google Shape;1383;p48"/>
            <p:cNvSpPr/>
            <p:nvPr/>
          </p:nvSpPr>
          <p:spPr>
            <a:xfrm>
              <a:off x="1680746" y="3593014"/>
              <a:ext cx="38120" cy="72520"/>
            </a:xfrm>
            <a:custGeom>
              <a:avLst/>
              <a:gdLst/>
              <a:ahLst/>
              <a:cxnLst/>
              <a:rect l="l" t="t" r="r" b="b"/>
              <a:pathLst>
                <a:path w="17" h="33" extrusionOk="0">
                  <a:moveTo>
                    <a:pt x="17" y="8"/>
                  </a:moveTo>
                  <a:cubicBezTo>
                    <a:pt x="17" y="8"/>
                    <a:pt x="14" y="0"/>
                    <a:pt x="7" y="0"/>
                  </a:cubicBezTo>
                  <a:cubicBezTo>
                    <a:pt x="0" y="1"/>
                    <a:pt x="2" y="21"/>
                    <a:pt x="17" y="33"/>
                  </a:cubicBezTo>
                  <a:lnTo>
                    <a:pt x="17" y="8"/>
                  </a:lnTo>
                  <a:close/>
                </a:path>
              </a:pathLst>
            </a:custGeom>
            <a:solidFill>
              <a:srgbClr val="54392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4" name="Google Shape;1384;p48"/>
            <p:cNvSpPr/>
            <p:nvPr/>
          </p:nvSpPr>
          <p:spPr>
            <a:xfrm>
              <a:off x="1709568" y="3852414"/>
              <a:ext cx="320763" cy="176652"/>
            </a:xfrm>
            <a:custGeom>
              <a:avLst/>
              <a:gdLst/>
              <a:ahLst/>
              <a:cxnLst/>
              <a:rect l="l" t="t" r="r" b="b"/>
              <a:pathLst>
                <a:path w="146" h="80" extrusionOk="0">
                  <a:moveTo>
                    <a:pt x="146" y="21"/>
                  </a:moveTo>
                  <a:cubicBezTo>
                    <a:pt x="146" y="58"/>
                    <a:pt x="146" y="58"/>
                    <a:pt x="146" y="58"/>
                  </a:cubicBezTo>
                  <a:cubicBezTo>
                    <a:pt x="143" y="60"/>
                    <a:pt x="140" y="62"/>
                    <a:pt x="136" y="64"/>
                  </a:cubicBezTo>
                  <a:cubicBezTo>
                    <a:pt x="118" y="75"/>
                    <a:pt x="96" y="80"/>
                    <a:pt x="74" y="80"/>
                  </a:cubicBezTo>
                  <a:cubicBezTo>
                    <a:pt x="51" y="80"/>
                    <a:pt x="29" y="74"/>
                    <a:pt x="11" y="64"/>
                  </a:cubicBezTo>
                  <a:cubicBezTo>
                    <a:pt x="7" y="62"/>
                    <a:pt x="4" y="60"/>
                    <a:pt x="0" y="58"/>
                  </a:cubicBezTo>
                  <a:cubicBezTo>
                    <a:pt x="0" y="21"/>
                    <a:pt x="0" y="21"/>
                    <a:pt x="0" y="21"/>
                  </a:cubicBezTo>
                  <a:cubicBezTo>
                    <a:pt x="0" y="13"/>
                    <a:pt x="2" y="5"/>
                    <a:pt x="6" y="2"/>
                  </a:cubicBezTo>
                  <a:cubicBezTo>
                    <a:pt x="8" y="1"/>
                    <a:pt x="9" y="0"/>
                    <a:pt x="11" y="0"/>
                  </a:cubicBezTo>
                  <a:cubicBezTo>
                    <a:pt x="11" y="0"/>
                    <a:pt x="11" y="0"/>
                    <a:pt x="12" y="0"/>
                  </a:cubicBezTo>
                  <a:cubicBezTo>
                    <a:pt x="135" y="0"/>
                    <a:pt x="135" y="0"/>
                    <a:pt x="135" y="0"/>
                  </a:cubicBezTo>
                  <a:cubicBezTo>
                    <a:pt x="135" y="0"/>
                    <a:pt x="135" y="0"/>
                    <a:pt x="135" y="0"/>
                  </a:cubicBezTo>
                  <a:cubicBezTo>
                    <a:pt x="136" y="0"/>
                    <a:pt x="136" y="0"/>
                    <a:pt x="136" y="0"/>
                  </a:cubicBezTo>
                  <a:cubicBezTo>
                    <a:pt x="136" y="0"/>
                    <a:pt x="136" y="0"/>
                    <a:pt x="136" y="0"/>
                  </a:cubicBezTo>
                  <a:cubicBezTo>
                    <a:pt x="137" y="0"/>
                    <a:pt x="138" y="1"/>
                    <a:pt x="139" y="1"/>
                  </a:cubicBezTo>
                  <a:cubicBezTo>
                    <a:pt x="144" y="4"/>
                    <a:pt x="146" y="12"/>
                    <a:pt x="146" y="21"/>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5" name="Google Shape;1385;p48"/>
            <p:cNvSpPr/>
            <p:nvPr/>
          </p:nvSpPr>
          <p:spPr>
            <a:xfrm>
              <a:off x="1797894" y="3852414"/>
              <a:ext cx="140392" cy="52996"/>
            </a:xfrm>
            <a:custGeom>
              <a:avLst/>
              <a:gdLst/>
              <a:ahLst/>
              <a:cxnLst/>
              <a:rect l="l" t="t" r="r" b="b"/>
              <a:pathLst>
                <a:path w="64" h="24" extrusionOk="0">
                  <a:moveTo>
                    <a:pt x="0" y="0"/>
                  </a:moveTo>
                  <a:cubicBezTo>
                    <a:pt x="0" y="0"/>
                    <a:pt x="5" y="24"/>
                    <a:pt x="32" y="24"/>
                  </a:cubicBezTo>
                  <a:cubicBezTo>
                    <a:pt x="64" y="24"/>
                    <a:pt x="64" y="0"/>
                    <a:pt x="64" y="0"/>
                  </a:cubicBezTo>
                  <a:lnTo>
                    <a:pt x="0"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6" name="Google Shape;1386;p48"/>
            <p:cNvSpPr/>
            <p:nvPr/>
          </p:nvSpPr>
          <p:spPr>
            <a:xfrm>
              <a:off x="1828576" y="3779894"/>
              <a:ext cx="85537" cy="114359"/>
            </a:xfrm>
            <a:custGeom>
              <a:avLst/>
              <a:gdLst/>
              <a:ahLst/>
              <a:cxnLst/>
              <a:rect l="l" t="t" r="r" b="b"/>
              <a:pathLst>
                <a:path w="39" h="52" extrusionOk="0">
                  <a:moveTo>
                    <a:pt x="39" y="38"/>
                  </a:moveTo>
                  <a:cubicBezTo>
                    <a:pt x="39" y="52"/>
                    <a:pt x="0" y="52"/>
                    <a:pt x="0" y="38"/>
                  </a:cubicBezTo>
                  <a:cubicBezTo>
                    <a:pt x="0" y="0"/>
                    <a:pt x="0" y="0"/>
                    <a:pt x="0" y="0"/>
                  </a:cubicBezTo>
                  <a:cubicBezTo>
                    <a:pt x="39" y="0"/>
                    <a:pt x="39" y="0"/>
                    <a:pt x="39" y="0"/>
                  </a:cubicBezTo>
                  <a:lnTo>
                    <a:pt x="39" y="38"/>
                  </a:lnTo>
                  <a:close/>
                </a:path>
              </a:pathLst>
            </a:custGeom>
            <a:solidFill>
              <a:srgbClr val="54392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7" name="Google Shape;1387;p48"/>
            <p:cNvSpPr/>
            <p:nvPr/>
          </p:nvSpPr>
          <p:spPr>
            <a:xfrm>
              <a:off x="1659362" y="3852414"/>
              <a:ext cx="76239" cy="141321"/>
            </a:xfrm>
            <a:custGeom>
              <a:avLst/>
              <a:gdLst/>
              <a:ahLst/>
              <a:cxnLst/>
              <a:rect l="l" t="t" r="r" b="b"/>
              <a:pathLst>
                <a:path w="35" h="64" extrusionOk="0">
                  <a:moveTo>
                    <a:pt x="35" y="62"/>
                  </a:moveTo>
                  <a:cubicBezTo>
                    <a:pt x="34" y="63"/>
                    <a:pt x="34" y="64"/>
                    <a:pt x="34" y="64"/>
                  </a:cubicBezTo>
                  <a:cubicBezTo>
                    <a:pt x="30" y="62"/>
                    <a:pt x="27" y="60"/>
                    <a:pt x="23" y="58"/>
                  </a:cubicBezTo>
                  <a:cubicBezTo>
                    <a:pt x="15" y="52"/>
                    <a:pt x="7" y="45"/>
                    <a:pt x="0" y="37"/>
                  </a:cubicBezTo>
                  <a:cubicBezTo>
                    <a:pt x="11" y="14"/>
                    <a:pt x="23" y="6"/>
                    <a:pt x="29" y="2"/>
                  </a:cubicBezTo>
                  <a:cubicBezTo>
                    <a:pt x="32" y="1"/>
                    <a:pt x="34" y="0"/>
                    <a:pt x="34" y="0"/>
                  </a:cubicBezTo>
                  <a:cubicBezTo>
                    <a:pt x="34" y="0"/>
                    <a:pt x="34" y="0"/>
                    <a:pt x="35" y="0"/>
                  </a:cubicBezTo>
                  <a:cubicBezTo>
                    <a:pt x="35" y="0"/>
                    <a:pt x="35" y="0"/>
                    <a:pt x="35" y="0"/>
                  </a:cubicBezTo>
                  <a:cubicBezTo>
                    <a:pt x="35" y="0"/>
                    <a:pt x="35" y="0"/>
                    <a:pt x="35" y="0"/>
                  </a:cubicBezTo>
                  <a:lnTo>
                    <a:pt x="35" y="62"/>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8" name="Google Shape;1388;p48"/>
            <p:cNvSpPr/>
            <p:nvPr/>
          </p:nvSpPr>
          <p:spPr>
            <a:xfrm>
              <a:off x="2006157" y="3852414"/>
              <a:ext cx="77169" cy="141321"/>
            </a:xfrm>
            <a:custGeom>
              <a:avLst/>
              <a:gdLst/>
              <a:ahLst/>
              <a:cxnLst/>
              <a:rect l="l" t="t" r="r" b="b"/>
              <a:pathLst>
                <a:path w="35" h="64" extrusionOk="0">
                  <a:moveTo>
                    <a:pt x="35" y="37"/>
                  </a:moveTo>
                  <a:cubicBezTo>
                    <a:pt x="28" y="45"/>
                    <a:pt x="20" y="52"/>
                    <a:pt x="11" y="58"/>
                  </a:cubicBezTo>
                  <a:cubicBezTo>
                    <a:pt x="8" y="60"/>
                    <a:pt x="5" y="62"/>
                    <a:pt x="1" y="64"/>
                  </a:cubicBezTo>
                  <a:cubicBezTo>
                    <a:pt x="1" y="64"/>
                    <a:pt x="1" y="63"/>
                    <a:pt x="0" y="62"/>
                  </a:cubicBezTo>
                  <a:cubicBezTo>
                    <a:pt x="0" y="0"/>
                    <a:pt x="0" y="0"/>
                    <a:pt x="0" y="0"/>
                  </a:cubicBezTo>
                  <a:cubicBezTo>
                    <a:pt x="0" y="0"/>
                    <a:pt x="0" y="0"/>
                    <a:pt x="0" y="0"/>
                  </a:cubicBezTo>
                  <a:cubicBezTo>
                    <a:pt x="0" y="0"/>
                    <a:pt x="1" y="0"/>
                    <a:pt x="1" y="0"/>
                  </a:cubicBezTo>
                  <a:cubicBezTo>
                    <a:pt x="1" y="0"/>
                    <a:pt x="1" y="0"/>
                    <a:pt x="1" y="0"/>
                  </a:cubicBezTo>
                  <a:cubicBezTo>
                    <a:pt x="2" y="0"/>
                    <a:pt x="3" y="1"/>
                    <a:pt x="4" y="1"/>
                  </a:cubicBezTo>
                  <a:cubicBezTo>
                    <a:pt x="10" y="4"/>
                    <a:pt x="23" y="12"/>
                    <a:pt x="35" y="3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9" name="Google Shape;1389;p48"/>
            <p:cNvSpPr/>
            <p:nvPr/>
          </p:nvSpPr>
          <p:spPr>
            <a:xfrm>
              <a:off x="1716076" y="3366156"/>
              <a:ext cx="310535" cy="440700"/>
            </a:xfrm>
            <a:custGeom>
              <a:avLst/>
              <a:gdLst/>
              <a:ahLst/>
              <a:cxnLst/>
              <a:rect l="l" t="t" r="r" b="b"/>
              <a:pathLst>
                <a:path w="141" h="200" extrusionOk="0">
                  <a:moveTo>
                    <a:pt x="141" y="71"/>
                  </a:moveTo>
                  <a:cubicBezTo>
                    <a:pt x="141" y="129"/>
                    <a:pt x="141" y="129"/>
                    <a:pt x="141" y="129"/>
                  </a:cubicBezTo>
                  <a:cubicBezTo>
                    <a:pt x="141" y="149"/>
                    <a:pt x="133" y="167"/>
                    <a:pt x="120" y="179"/>
                  </a:cubicBezTo>
                  <a:cubicBezTo>
                    <a:pt x="107" y="192"/>
                    <a:pt x="90" y="200"/>
                    <a:pt x="70" y="200"/>
                  </a:cubicBezTo>
                  <a:cubicBezTo>
                    <a:pt x="69" y="200"/>
                    <a:pt x="68" y="200"/>
                    <a:pt x="66" y="200"/>
                  </a:cubicBezTo>
                  <a:cubicBezTo>
                    <a:pt x="29" y="198"/>
                    <a:pt x="0" y="167"/>
                    <a:pt x="0" y="129"/>
                  </a:cubicBezTo>
                  <a:cubicBezTo>
                    <a:pt x="0" y="71"/>
                    <a:pt x="0" y="71"/>
                    <a:pt x="0" y="71"/>
                  </a:cubicBezTo>
                  <a:cubicBezTo>
                    <a:pt x="0" y="54"/>
                    <a:pt x="6" y="38"/>
                    <a:pt x="16" y="26"/>
                  </a:cubicBezTo>
                  <a:cubicBezTo>
                    <a:pt x="29" y="10"/>
                    <a:pt x="48" y="0"/>
                    <a:pt x="70" y="0"/>
                  </a:cubicBezTo>
                  <a:cubicBezTo>
                    <a:pt x="109" y="0"/>
                    <a:pt x="141" y="32"/>
                    <a:pt x="141" y="71"/>
                  </a:cubicBezTo>
                  <a:close/>
                </a:path>
              </a:pathLst>
            </a:custGeom>
            <a:solidFill>
              <a:srgbClr val="91634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0" name="Google Shape;1390;p48"/>
            <p:cNvSpPr/>
            <p:nvPr/>
          </p:nvSpPr>
          <p:spPr>
            <a:xfrm>
              <a:off x="1709568" y="3436817"/>
              <a:ext cx="74380" cy="162706"/>
            </a:xfrm>
            <a:custGeom>
              <a:avLst/>
              <a:gdLst/>
              <a:ahLst/>
              <a:cxnLst/>
              <a:rect l="l" t="t" r="r" b="b"/>
              <a:pathLst>
                <a:path w="34" h="74" extrusionOk="0">
                  <a:moveTo>
                    <a:pt x="7" y="15"/>
                  </a:moveTo>
                  <a:cubicBezTo>
                    <a:pt x="7" y="15"/>
                    <a:pt x="0" y="23"/>
                    <a:pt x="3" y="74"/>
                  </a:cubicBezTo>
                  <a:cubicBezTo>
                    <a:pt x="3" y="74"/>
                    <a:pt x="3" y="74"/>
                    <a:pt x="3" y="74"/>
                  </a:cubicBezTo>
                  <a:cubicBezTo>
                    <a:pt x="11" y="61"/>
                    <a:pt x="16" y="45"/>
                    <a:pt x="17" y="29"/>
                  </a:cubicBezTo>
                  <a:cubicBezTo>
                    <a:pt x="17" y="28"/>
                    <a:pt x="17" y="28"/>
                    <a:pt x="17" y="28"/>
                  </a:cubicBezTo>
                  <a:cubicBezTo>
                    <a:pt x="17" y="28"/>
                    <a:pt x="34" y="17"/>
                    <a:pt x="32" y="3"/>
                  </a:cubicBezTo>
                  <a:cubicBezTo>
                    <a:pt x="32" y="3"/>
                    <a:pt x="11" y="0"/>
                    <a:pt x="7" y="15"/>
                  </a:cubicBezTo>
                  <a:close/>
                </a:path>
              </a:pathLst>
            </a:custGeom>
            <a:solidFill>
              <a:srgbClr val="2D1C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1" name="Google Shape;1391;p48"/>
            <p:cNvSpPr/>
            <p:nvPr/>
          </p:nvSpPr>
          <p:spPr>
            <a:xfrm>
              <a:off x="1957810" y="3421012"/>
              <a:ext cx="75310" cy="173863"/>
            </a:xfrm>
            <a:custGeom>
              <a:avLst/>
              <a:gdLst/>
              <a:ahLst/>
              <a:cxnLst/>
              <a:rect l="l" t="t" r="r" b="b"/>
              <a:pathLst>
                <a:path w="34" h="79" extrusionOk="0">
                  <a:moveTo>
                    <a:pt x="27" y="20"/>
                  </a:moveTo>
                  <a:cubicBezTo>
                    <a:pt x="27" y="20"/>
                    <a:pt x="34" y="28"/>
                    <a:pt x="31" y="79"/>
                  </a:cubicBezTo>
                  <a:cubicBezTo>
                    <a:pt x="31" y="79"/>
                    <a:pt x="31" y="79"/>
                    <a:pt x="31" y="79"/>
                  </a:cubicBezTo>
                  <a:cubicBezTo>
                    <a:pt x="23" y="65"/>
                    <a:pt x="18" y="50"/>
                    <a:pt x="17" y="34"/>
                  </a:cubicBezTo>
                  <a:cubicBezTo>
                    <a:pt x="17" y="32"/>
                    <a:pt x="17" y="32"/>
                    <a:pt x="17" y="32"/>
                  </a:cubicBezTo>
                  <a:cubicBezTo>
                    <a:pt x="17" y="32"/>
                    <a:pt x="0" y="21"/>
                    <a:pt x="2" y="8"/>
                  </a:cubicBezTo>
                  <a:cubicBezTo>
                    <a:pt x="2" y="8"/>
                    <a:pt x="22" y="0"/>
                    <a:pt x="27" y="20"/>
                  </a:cubicBezTo>
                  <a:close/>
                </a:path>
              </a:pathLst>
            </a:custGeom>
            <a:solidFill>
              <a:srgbClr val="2D1C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2" name="Google Shape;1392;p48"/>
            <p:cNvSpPr/>
            <p:nvPr/>
          </p:nvSpPr>
          <p:spPr>
            <a:xfrm>
              <a:off x="1783948" y="3566052"/>
              <a:ext cx="33471" cy="49277"/>
            </a:xfrm>
            <a:custGeom>
              <a:avLst/>
              <a:gdLst/>
              <a:ahLst/>
              <a:cxnLst/>
              <a:rect l="l" t="t" r="r" b="b"/>
              <a:pathLst>
                <a:path w="15" h="22" extrusionOk="0">
                  <a:moveTo>
                    <a:pt x="8" y="22"/>
                  </a:moveTo>
                  <a:cubicBezTo>
                    <a:pt x="8" y="22"/>
                    <a:pt x="8" y="22"/>
                    <a:pt x="8" y="22"/>
                  </a:cubicBezTo>
                  <a:cubicBezTo>
                    <a:pt x="4" y="22"/>
                    <a:pt x="0" y="18"/>
                    <a:pt x="0" y="14"/>
                  </a:cubicBezTo>
                  <a:cubicBezTo>
                    <a:pt x="0" y="7"/>
                    <a:pt x="0" y="7"/>
                    <a:pt x="0" y="7"/>
                  </a:cubicBezTo>
                  <a:cubicBezTo>
                    <a:pt x="0" y="3"/>
                    <a:pt x="4" y="0"/>
                    <a:pt x="8" y="0"/>
                  </a:cubicBezTo>
                  <a:cubicBezTo>
                    <a:pt x="8" y="0"/>
                    <a:pt x="8" y="0"/>
                    <a:pt x="8" y="0"/>
                  </a:cubicBezTo>
                  <a:cubicBezTo>
                    <a:pt x="12" y="0"/>
                    <a:pt x="15" y="3"/>
                    <a:pt x="15" y="7"/>
                  </a:cubicBezTo>
                  <a:cubicBezTo>
                    <a:pt x="15" y="14"/>
                    <a:pt x="15" y="14"/>
                    <a:pt x="15" y="14"/>
                  </a:cubicBezTo>
                  <a:cubicBezTo>
                    <a:pt x="15" y="18"/>
                    <a:pt x="12" y="22"/>
                    <a:pt x="8" y="2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3" name="Google Shape;1393;p48"/>
            <p:cNvSpPr/>
            <p:nvPr/>
          </p:nvSpPr>
          <p:spPr>
            <a:xfrm>
              <a:off x="1925269" y="3566052"/>
              <a:ext cx="32541" cy="49277"/>
            </a:xfrm>
            <a:custGeom>
              <a:avLst/>
              <a:gdLst/>
              <a:ahLst/>
              <a:cxnLst/>
              <a:rect l="l" t="t" r="r" b="b"/>
              <a:pathLst>
                <a:path w="15" h="22" extrusionOk="0">
                  <a:moveTo>
                    <a:pt x="7" y="22"/>
                  </a:moveTo>
                  <a:cubicBezTo>
                    <a:pt x="7" y="22"/>
                    <a:pt x="7" y="22"/>
                    <a:pt x="7" y="22"/>
                  </a:cubicBezTo>
                  <a:cubicBezTo>
                    <a:pt x="3" y="22"/>
                    <a:pt x="0" y="18"/>
                    <a:pt x="0" y="14"/>
                  </a:cubicBezTo>
                  <a:cubicBezTo>
                    <a:pt x="0" y="7"/>
                    <a:pt x="0" y="7"/>
                    <a:pt x="0" y="7"/>
                  </a:cubicBezTo>
                  <a:cubicBezTo>
                    <a:pt x="0" y="3"/>
                    <a:pt x="3" y="0"/>
                    <a:pt x="7" y="0"/>
                  </a:cubicBezTo>
                  <a:cubicBezTo>
                    <a:pt x="7" y="0"/>
                    <a:pt x="7" y="0"/>
                    <a:pt x="7" y="0"/>
                  </a:cubicBezTo>
                  <a:cubicBezTo>
                    <a:pt x="11" y="0"/>
                    <a:pt x="15" y="3"/>
                    <a:pt x="15" y="7"/>
                  </a:cubicBezTo>
                  <a:cubicBezTo>
                    <a:pt x="15" y="14"/>
                    <a:pt x="15" y="14"/>
                    <a:pt x="15" y="14"/>
                  </a:cubicBezTo>
                  <a:cubicBezTo>
                    <a:pt x="15" y="18"/>
                    <a:pt x="11" y="22"/>
                    <a:pt x="7" y="2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4" name="Google Shape;1394;p48"/>
            <p:cNvSpPr/>
            <p:nvPr/>
          </p:nvSpPr>
          <p:spPr>
            <a:xfrm>
              <a:off x="1759775" y="3513986"/>
              <a:ext cx="59504" cy="35330"/>
            </a:xfrm>
            <a:custGeom>
              <a:avLst/>
              <a:gdLst/>
              <a:ahLst/>
              <a:cxnLst/>
              <a:rect l="l" t="t" r="r" b="b"/>
              <a:pathLst>
                <a:path w="27" h="16" extrusionOk="0">
                  <a:moveTo>
                    <a:pt x="1" y="8"/>
                  </a:moveTo>
                  <a:cubicBezTo>
                    <a:pt x="5" y="5"/>
                    <a:pt x="12" y="0"/>
                    <a:pt x="22" y="1"/>
                  </a:cubicBezTo>
                  <a:cubicBezTo>
                    <a:pt x="25" y="1"/>
                    <a:pt x="27" y="3"/>
                    <a:pt x="26" y="6"/>
                  </a:cubicBezTo>
                  <a:cubicBezTo>
                    <a:pt x="26" y="6"/>
                    <a:pt x="26" y="6"/>
                    <a:pt x="26" y="6"/>
                  </a:cubicBezTo>
                  <a:cubicBezTo>
                    <a:pt x="26" y="8"/>
                    <a:pt x="25" y="10"/>
                    <a:pt x="23" y="10"/>
                  </a:cubicBezTo>
                  <a:cubicBezTo>
                    <a:pt x="18" y="11"/>
                    <a:pt x="11" y="12"/>
                    <a:pt x="6" y="15"/>
                  </a:cubicBezTo>
                  <a:cubicBezTo>
                    <a:pt x="3" y="16"/>
                    <a:pt x="0" y="14"/>
                    <a:pt x="0" y="11"/>
                  </a:cubicBezTo>
                  <a:cubicBezTo>
                    <a:pt x="0" y="11"/>
                    <a:pt x="0" y="11"/>
                    <a:pt x="0" y="11"/>
                  </a:cubicBezTo>
                  <a:cubicBezTo>
                    <a:pt x="0" y="10"/>
                    <a:pt x="0" y="9"/>
                    <a:pt x="1" y="8"/>
                  </a:cubicBezTo>
                  <a:close/>
                </a:path>
              </a:pathLst>
            </a:custGeom>
            <a:solidFill>
              <a:srgbClr val="2D1C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5" name="Google Shape;1395;p48"/>
            <p:cNvSpPr/>
            <p:nvPr/>
          </p:nvSpPr>
          <p:spPr>
            <a:xfrm>
              <a:off x="1922480" y="3513986"/>
              <a:ext cx="57644" cy="35330"/>
            </a:xfrm>
            <a:custGeom>
              <a:avLst/>
              <a:gdLst/>
              <a:ahLst/>
              <a:cxnLst/>
              <a:rect l="l" t="t" r="r" b="b"/>
              <a:pathLst>
                <a:path w="26" h="16" extrusionOk="0">
                  <a:moveTo>
                    <a:pt x="25" y="8"/>
                  </a:moveTo>
                  <a:cubicBezTo>
                    <a:pt x="21" y="5"/>
                    <a:pt x="14" y="0"/>
                    <a:pt x="4" y="1"/>
                  </a:cubicBezTo>
                  <a:cubicBezTo>
                    <a:pt x="1" y="1"/>
                    <a:pt x="0" y="3"/>
                    <a:pt x="0" y="6"/>
                  </a:cubicBezTo>
                  <a:cubicBezTo>
                    <a:pt x="0" y="6"/>
                    <a:pt x="0" y="6"/>
                    <a:pt x="0" y="6"/>
                  </a:cubicBezTo>
                  <a:cubicBezTo>
                    <a:pt x="0" y="8"/>
                    <a:pt x="1" y="10"/>
                    <a:pt x="3" y="10"/>
                  </a:cubicBezTo>
                  <a:cubicBezTo>
                    <a:pt x="8" y="11"/>
                    <a:pt x="15" y="12"/>
                    <a:pt x="20" y="15"/>
                  </a:cubicBezTo>
                  <a:cubicBezTo>
                    <a:pt x="23" y="16"/>
                    <a:pt x="26" y="14"/>
                    <a:pt x="26" y="11"/>
                  </a:cubicBezTo>
                  <a:cubicBezTo>
                    <a:pt x="26" y="11"/>
                    <a:pt x="26" y="11"/>
                    <a:pt x="26" y="11"/>
                  </a:cubicBezTo>
                  <a:cubicBezTo>
                    <a:pt x="26" y="10"/>
                    <a:pt x="26" y="9"/>
                    <a:pt x="25" y="8"/>
                  </a:cubicBezTo>
                  <a:close/>
                </a:path>
              </a:pathLst>
            </a:custGeom>
            <a:solidFill>
              <a:srgbClr val="2D1C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6" name="Google Shape;1396;p48"/>
            <p:cNvSpPr/>
            <p:nvPr/>
          </p:nvSpPr>
          <p:spPr>
            <a:xfrm>
              <a:off x="1797894" y="3660886"/>
              <a:ext cx="146900" cy="15806"/>
            </a:xfrm>
            <a:custGeom>
              <a:avLst/>
              <a:gdLst/>
              <a:ahLst/>
              <a:cxnLst/>
              <a:rect l="l" t="t" r="r" b="b"/>
              <a:pathLst>
                <a:path w="67" h="7" extrusionOk="0">
                  <a:moveTo>
                    <a:pt x="0" y="0"/>
                  </a:moveTo>
                  <a:cubicBezTo>
                    <a:pt x="0" y="2"/>
                    <a:pt x="0" y="5"/>
                    <a:pt x="0" y="7"/>
                  </a:cubicBezTo>
                  <a:cubicBezTo>
                    <a:pt x="66" y="7"/>
                    <a:pt x="66" y="7"/>
                    <a:pt x="66" y="7"/>
                  </a:cubicBezTo>
                  <a:cubicBezTo>
                    <a:pt x="67" y="5"/>
                    <a:pt x="67" y="2"/>
                    <a:pt x="67" y="0"/>
                  </a:cubicBezTo>
                  <a:lnTo>
                    <a:pt x="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7" name="Google Shape;1397;p48"/>
            <p:cNvSpPr/>
            <p:nvPr/>
          </p:nvSpPr>
          <p:spPr>
            <a:xfrm>
              <a:off x="1797894" y="3676691"/>
              <a:ext cx="145040" cy="35330"/>
            </a:xfrm>
            <a:custGeom>
              <a:avLst/>
              <a:gdLst/>
              <a:ahLst/>
              <a:cxnLst/>
              <a:rect l="l" t="t" r="r" b="b"/>
              <a:pathLst>
                <a:path w="66" h="16" extrusionOk="0">
                  <a:moveTo>
                    <a:pt x="58" y="16"/>
                  </a:moveTo>
                  <a:cubicBezTo>
                    <a:pt x="62" y="12"/>
                    <a:pt x="65" y="6"/>
                    <a:pt x="66" y="0"/>
                  </a:cubicBezTo>
                  <a:cubicBezTo>
                    <a:pt x="0" y="0"/>
                    <a:pt x="0" y="0"/>
                    <a:pt x="0" y="0"/>
                  </a:cubicBezTo>
                  <a:cubicBezTo>
                    <a:pt x="2" y="6"/>
                    <a:pt x="5" y="12"/>
                    <a:pt x="9" y="16"/>
                  </a:cubicBezTo>
                  <a:cubicBezTo>
                    <a:pt x="15" y="13"/>
                    <a:pt x="35" y="6"/>
                    <a:pt x="58" y="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8" name="Google Shape;1398;p48"/>
            <p:cNvSpPr/>
            <p:nvPr/>
          </p:nvSpPr>
          <p:spPr>
            <a:xfrm>
              <a:off x="1817419" y="3689708"/>
              <a:ext cx="107850" cy="43698"/>
            </a:xfrm>
            <a:custGeom>
              <a:avLst/>
              <a:gdLst/>
              <a:ahLst/>
              <a:cxnLst/>
              <a:rect l="l" t="t" r="r" b="b"/>
              <a:pathLst>
                <a:path w="49" h="20" extrusionOk="0">
                  <a:moveTo>
                    <a:pt x="24" y="20"/>
                  </a:moveTo>
                  <a:cubicBezTo>
                    <a:pt x="34" y="20"/>
                    <a:pt x="43" y="16"/>
                    <a:pt x="49" y="10"/>
                  </a:cubicBezTo>
                  <a:cubicBezTo>
                    <a:pt x="26" y="0"/>
                    <a:pt x="6" y="7"/>
                    <a:pt x="0" y="10"/>
                  </a:cubicBezTo>
                  <a:cubicBezTo>
                    <a:pt x="6" y="16"/>
                    <a:pt x="15" y="20"/>
                    <a:pt x="24" y="20"/>
                  </a:cubicBezTo>
                  <a:close/>
                </a:path>
              </a:pathLst>
            </a:custGeom>
            <a:solidFill>
              <a:srgbClr val="FD345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9" name="Google Shape;1399;p48"/>
            <p:cNvSpPr/>
            <p:nvPr/>
          </p:nvSpPr>
          <p:spPr>
            <a:xfrm>
              <a:off x="1848100" y="3619047"/>
              <a:ext cx="46487" cy="13946"/>
            </a:xfrm>
            <a:custGeom>
              <a:avLst/>
              <a:gdLst/>
              <a:ahLst/>
              <a:cxnLst/>
              <a:rect l="l" t="t" r="r" b="b"/>
              <a:pathLst>
                <a:path w="21" h="6" extrusionOk="0">
                  <a:moveTo>
                    <a:pt x="0" y="6"/>
                  </a:moveTo>
                  <a:cubicBezTo>
                    <a:pt x="0" y="6"/>
                    <a:pt x="3" y="0"/>
                    <a:pt x="11" y="0"/>
                  </a:cubicBezTo>
                  <a:cubicBezTo>
                    <a:pt x="19" y="1"/>
                    <a:pt x="21" y="6"/>
                    <a:pt x="21" y="6"/>
                  </a:cubicBezTo>
                  <a:lnTo>
                    <a:pt x="0" y="6"/>
                  </a:lnTo>
                  <a:close/>
                </a:path>
              </a:pathLst>
            </a:custGeom>
            <a:solidFill>
              <a:srgbClr val="54392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0" name="Google Shape;1400;p48"/>
            <p:cNvSpPr/>
            <p:nvPr/>
          </p:nvSpPr>
          <p:spPr>
            <a:xfrm>
              <a:off x="1691903" y="3282479"/>
              <a:ext cx="338427" cy="204544"/>
            </a:xfrm>
            <a:custGeom>
              <a:avLst/>
              <a:gdLst/>
              <a:ahLst/>
              <a:cxnLst/>
              <a:rect l="l" t="t" r="r" b="b"/>
              <a:pathLst>
                <a:path w="154" h="93" extrusionOk="0">
                  <a:moveTo>
                    <a:pt x="151" y="46"/>
                  </a:moveTo>
                  <a:cubicBezTo>
                    <a:pt x="151" y="46"/>
                    <a:pt x="151" y="46"/>
                    <a:pt x="151" y="46"/>
                  </a:cubicBezTo>
                  <a:cubicBezTo>
                    <a:pt x="150" y="55"/>
                    <a:pt x="147" y="65"/>
                    <a:pt x="141" y="77"/>
                  </a:cubicBezTo>
                  <a:cubicBezTo>
                    <a:pt x="141" y="77"/>
                    <a:pt x="115" y="92"/>
                    <a:pt x="90" y="77"/>
                  </a:cubicBezTo>
                  <a:cubicBezTo>
                    <a:pt x="65" y="62"/>
                    <a:pt x="12" y="93"/>
                    <a:pt x="12" y="93"/>
                  </a:cubicBezTo>
                  <a:cubicBezTo>
                    <a:pt x="12" y="93"/>
                    <a:pt x="0" y="58"/>
                    <a:pt x="25" y="39"/>
                  </a:cubicBezTo>
                  <a:cubicBezTo>
                    <a:pt x="25" y="39"/>
                    <a:pt x="25" y="39"/>
                    <a:pt x="25" y="39"/>
                  </a:cubicBezTo>
                  <a:cubicBezTo>
                    <a:pt x="25" y="39"/>
                    <a:pt x="25" y="39"/>
                    <a:pt x="25" y="39"/>
                  </a:cubicBezTo>
                  <a:cubicBezTo>
                    <a:pt x="27" y="37"/>
                    <a:pt x="30" y="35"/>
                    <a:pt x="33" y="34"/>
                  </a:cubicBezTo>
                  <a:cubicBezTo>
                    <a:pt x="69" y="16"/>
                    <a:pt x="96" y="18"/>
                    <a:pt x="106" y="7"/>
                  </a:cubicBezTo>
                  <a:cubicBezTo>
                    <a:pt x="106" y="7"/>
                    <a:pt x="110" y="11"/>
                    <a:pt x="106" y="22"/>
                  </a:cubicBezTo>
                  <a:cubicBezTo>
                    <a:pt x="106" y="22"/>
                    <a:pt x="120" y="11"/>
                    <a:pt x="118" y="0"/>
                  </a:cubicBezTo>
                  <a:cubicBezTo>
                    <a:pt x="118" y="0"/>
                    <a:pt x="131" y="6"/>
                    <a:pt x="123" y="27"/>
                  </a:cubicBezTo>
                  <a:cubicBezTo>
                    <a:pt x="123" y="27"/>
                    <a:pt x="137" y="19"/>
                    <a:pt x="135" y="5"/>
                  </a:cubicBezTo>
                  <a:cubicBezTo>
                    <a:pt x="135" y="5"/>
                    <a:pt x="154" y="17"/>
                    <a:pt x="151" y="46"/>
                  </a:cubicBezTo>
                  <a:close/>
                </a:path>
              </a:pathLst>
            </a:custGeom>
            <a:solidFill>
              <a:srgbClr val="5432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1" name="Google Shape;1401;p48"/>
            <p:cNvSpPr/>
            <p:nvPr/>
          </p:nvSpPr>
          <p:spPr>
            <a:xfrm>
              <a:off x="1746758" y="3368016"/>
              <a:ext cx="0" cy="0"/>
            </a:xfrm>
            <a:custGeom>
              <a:avLst/>
              <a:gdLst/>
              <a:ahLst/>
              <a:cxnLst/>
              <a:rect l="l" t="t" r="r" b="b"/>
              <a:pathLst>
                <a:path w="120000" h="120000" extrusionOk="0">
                  <a:moveTo>
                    <a:pt x="0" y="0"/>
                  </a:moveTo>
                  <a:cubicBezTo>
                    <a:pt x="0" y="0"/>
                    <a:pt x="0" y="0"/>
                    <a:pt x="0" y="0"/>
                  </a:cubicBezTo>
                  <a:cubicBezTo>
                    <a:pt x="0" y="0"/>
                    <a:pt x="0" y="0"/>
                    <a:pt x="0" y="0"/>
                  </a:cubicBezTo>
                  <a:close/>
                </a:path>
              </a:pathLst>
            </a:custGeom>
            <a:solidFill>
              <a:srgbClr val="65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2" name="Google Shape;1402;p48"/>
            <p:cNvSpPr/>
            <p:nvPr/>
          </p:nvSpPr>
          <p:spPr>
            <a:xfrm>
              <a:off x="1691903" y="3368016"/>
              <a:ext cx="331920" cy="119007"/>
            </a:xfrm>
            <a:custGeom>
              <a:avLst/>
              <a:gdLst/>
              <a:ahLst/>
              <a:cxnLst/>
              <a:rect l="l" t="t" r="r" b="b"/>
              <a:pathLst>
                <a:path w="151" h="54" extrusionOk="0">
                  <a:moveTo>
                    <a:pt x="151" y="7"/>
                  </a:moveTo>
                  <a:cubicBezTo>
                    <a:pt x="150" y="16"/>
                    <a:pt x="147" y="26"/>
                    <a:pt x="141" y="38"/>
                  </a:cubicBezTo>
                  <a:cubicBezTo>
                    <a:pt x="141" y="38"/>
                    <a:pt x="115" y="53"/>
                    <a:pt x="90" y="38"/>
                  </a:cubicBezTo>
                  <a:cubicBezTo>
                    <a:pt x="65" y="23"/>
                    <a:pt x="12" y="54"/>
                    <a:pt x="12" y="54"/>
                  </a:cubicBezTo>
                  <a:cubicBezTo>
                    <a:pt x="12" y="54"/>
                    <a:pt x="0" y="19"/>
                    <a:pt x="25" y="0"/>
                  </a:cubicBezTo>
                  <a:cubicBezTo>
                    <a:pt x="24" y="0"/>
                    <a:pt x="14" y="14"/>
                    <a:pt x="22" y="24"/>
                  </a:cubicBezTo>
                  <a:cubicBezTo>
                    <a:pt x="30" y="34"/>
                    <a:pt x="56" y="10"/>
                    <a:pt x="88" y="22"/>
                  </a:cubicBezTo>
                  <a:cubicBezTo>
                    <a:pt x="119" y="34"/>
                    <a:pt x="149" y="27"/>
                    <a:pt x="151" y="7"/>
                  </a:cubicBezTo>
                  <a:close/>
                </a:path>
              </a:pathLst>
            </a:custGeom>
            <a:solidFill>
              <a:srgbClr val="2D1C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3" name="Google Shape;1403;p48"/>
            <p:cNvSpPr/>
            <p:nvPr/>
          </p:nvSpPr>
          <p:spPr>
            <a:xfrm>
              <a:off x="1859257" y="3923074"/>
              <a:ext cx="24300" cy="243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4" name="Google Shape;1404;p48"/>
            <p:cNvSpPr/>
            <p:nvPr/>
          </p:nvSpPr>
          <p:spPr>
            <a:xfrm>
              <a:off x="1859257" y="3964913"/>
              <a:ext cx="24300" cy="222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cxnSp>
        <p:nvCxnSpPr>
          <p:cNvPr id="1405" name="Google Shape;1405;p48"/>
          <p:cNvCxnSpPr/>
          <p:nvPr/>
        </p:nvCxnSpPr>
        <p:spPr>
          <a:xfrm>
            <a:off x="4686614" y="3024940"/>
            <a:ext cx="0" cy="0"/>
          </a:xfrm>
          <a:prstGeom prst="straightConnector1">
            <a:avLst/>
          </a:prstGeom>
          <a:noFill/>
          <a:ln>
            <a:noFill/>
          </a:ln>
        </p:spPr>
      </p:cxnSp>
      <p:cxnSp>
        <p:nvCxnSpPr>
          <p:cNvPr id="1406" name="Google Shape;1406;p48"/>
          <p:cNvCxnSpPr/>
          <p:nvPr/>
        </p:nvCxnSpPr>
        <p:spPr>
          <a:xfrm>
            <a:off x="4686614" y="3024940"/>
            <a:ext cx="0" cy="0"/>
          </a:xfrm>
          <a:prstGeom prst="straightConnector1">
            <a:avLst/>
          </a:prstGeom>
          <a:noFill/>
          <a:ln>
            <a:noFill/>
          </a:ln>
        </p:spPr>
      </p:cxnSp>
      <p:grpSp>
        <p:nvGrpSpPr>
          <p:cNvPr id="1407" name="Google Shape;1407;p48"/>
          <p:cNvGrpSpPr/>
          <p:nvPr/>
        </p:nvGrpSpPr>
        <p:grpSpPr>
          <a:xfrm>
            <a:off x="1441732" y="3306536"/>
            <a:ext cx="1728308" cy="633459"/>
            <a:chOff x="2226507" y="3089092"/>
            <a:chExt cx="1055262" cy="386774"/>
          </a:xfrm>
          <a:solidFill>
            <a:schemeClr val="accent5"/>
          </a:solidFill>
        </p:grpSpPr>
        <p:sp>
          <p:nvSpPr>
            <p:cNvPr id="1408" name="Google Shape;1408;p48"/>
            <p:cNvSpPr/>
            <p:nvPr/>
          </p:nvSpPr>
          <p:spPr>
            <a:xfrm>
              <a:off x="2226507" y="3089092"/>
              <a:ext cx="1055262" cy="386774"/>
            </a:xfrm>
            <a:custGeom>
              <a:avLst/>
              <a:gdLst/>
              <a:ahLst/>
              <a:cxnLst/>
              <a:rect l="l" t="t" r="r" b="b"/>
              <a:pathLst>
                <a:path w="480" h="176" extrusionOk="0">
                  <a:moveTo>
                    <a:pt x="4" y="167"/>
                  </a:moveTo>
                  <a:cubicBezTo>
                    <a:pt x="51" y="120"/>
                    <a:pt x="51" y="120"/>
                    <a:pt x="51" y="120"/>
                  </a:cubicBezTo>
                  <a:cubicBezTo>
                    <a:pt x="51" y="37"/>
                    <a:pt x="51" y="37"/>
                    <a:pt x="51" y="37"/>
                  </a:cubicBezTo>
                  <a:cubicBezTo>
                    <a:pt x="51" y="17"/>
                    <a:pt x="67" y="0"/>
                    <a:pt x="88" y="0"/>
                  </a:cubicBezTo>
                  <a:cubicBezTo>
                    <a:pt x="443" y="0"/>
                    <a:pt x="443" y="0"/>
                    <a:pt x="443" y="0"/>
                  </a:cubicBezTo>
                  <a:cubicBezTo>
                    <a:pt x="463" y="0"/>
                    <a:pt x="480" y="17"/>
                    <a:pt x="480" y="37"/>
                  </a:cubicBezTo>
                  <a:cubicBezTo>
                    <a:pt x="480" y="139"/>
                    <a:pt x="480" y="139"/>
                    <a:pt x="480" y="139"/>
                  </a:cubicBezTo>
                  <a:cubicBezTo>
                    <a:pt x="480" y="160"/>
                    <a:pt x="463" y="176"/>
                    <a:pt x="443" y="176"/>
                  </a:cubicBezTo>
                  <a:cubicBezTo>
                    <a:pt x="7" y="176"/>
                    <a:pt x="7" y="176"/>
                    <a:pt x="7" y="176"/>
                  </a:cubicBezTo>
                  <a:cubicBezTo>
                    <a:pt x="3" y="176"/>
                    <a:pt x="0" y="171"/>
                    <a:pt x="4" y="167"/>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9" name="Google Shape;1409;p48"/>
            <p:cNvSpPr/>
            <p:nvPr/>
          </p:nvSpPr>
          <p:spPr>
            <a:xfrm>
              <a:off x="2500782" y="3227624"/>
              <a:ext cx="608984" cy="17665"/>
            </a:xfrm>
            <a:custGeom>
              <a:avLst/>
              <a:gdLst/>
              <a:ahLst/>
              <a:cxnLst/>
              <a:rect l="l" t="t" r="r" b="b"/>
              <a:pathLst>
                <a:path w="277" h="8" extrusionOk="0">
                  <a:moveTo>
                    <a:pt x="4" y="8"/>
                  </a:moveTo>
                  <a:cubicBezTo>
                    <a:pt x="274" y="8"/>
                    <a:pt x="274" y="8"/>
                    <a:pt x="274" y="8"/>
                  </a:cubicBezTo>
                  <a:cubicBezTo>
                    <a:pt x="276" y="8"/>
                    <a:pt x="277" y="6"/>
                    <a:pt x="277" y="4"/>
                  </a:cubicBezTo>
                  <a:cubicBezTo>
                    <a:pt x="277" y="2"/>
                    <a:pt x="276" y="0"/>
                    <a:pt x="274" y="0"/>
                  </a:cubicBezTo>
                  <a:cubicBezTo>
                    <a:pt x="4" y="0"/>
                    <a:pt x="4" y="0"/>
                    <a:pt x="4" y="0"/>
                  </a:cubicBezTo>
                  <a:cubicBezTo>
                    <a:pt x="2" y="0"/>
                    <a:pt x="0" y="2"/>
                    <a:pt x="0" y="4"/>
                  </a:cubicBezTo>
                  <a:cubicBezTo>
                    <a:pt x="0" y="6"/>
                    <a:pt x="2" y="8"/>
                    <a:pt x="4" y="8"/>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0" name="Google Shape;1410;p48"/>
            <p:cNvSpPr/>
            <p:nvPr/>
          </p:nvSpPr>
          <p:spPr>
            <a:xfrm>
              <a:off x="2500782" y="3293636"/>
              <a:ext cx="608984" cy="17665"/>
            </a:xfrm>
            <a:custGeom>
              <a:avLst/>
              <a:gdLst/>
              <a:ahLst/>
              <a:cxnLst/>
              <a:rect l="l" t="t" r="r" b="b"/>
              <a:pathLst>
                <a:path w="277" h="8" extrusionOk="0">
                  <a:moveTo>
                    <a:pt x="4" y="8"/>
                  </a:moveTo>
                  <a:cubicBezTo>
                    <a:pt x="274" y="8"/>
                    <a:pt x="274" y="8"/>
                    <a:pt x="274" y="8"/>
                  </a:cubicBezTo>
                  <a:cubicBezTo>
                    <a:pt x="276" y="8"/>
                    <a:pt x="277" y="6"/>
                    <a:pt x="277" y="4"/>
                  </a:cubicBezTo>
                  <a:cubicBezTo>
                    <a:pt x="277" y="2"/>
                    <a:pt x="276" y="0"/>
                    <a:pt x="274" y="0"/>
                  </a:cubicBezTo>
                  <a:cubicBezTo>
                    <a:pt x="4" y="0"/>
                    <a:pt x="4" y="0"/>
                    <a:pt x="4" y="0"/>
                  </a:cubicBezTo>
                  <a:cubicBezTo>
                    <a:pt x="2" y="0"/>
                    <a:pt x="0" y="2"/>
                    <a:pt x="0" y="4"/>
                  </a:cubicBezTo>
                  <a:cubicBezTo>
                    <a:pt x="0" y="6"/>
                    <a:pt x="2" y="8"/>
                    <a:pt x="4" y="8"/>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1" name="Google Shape;1411;p48"/>
            <p:cNvSpPr/>
            <p:nvPr/>
          </p:nvSpPr>
          <p:spPr>
            <a:xfrm>
              <a:off x="2500782" y="3359648"/>
              <a:ext cx="608984" cy="17665"/>
            </a:xfrm>
            <a:custGeom>
              <a:avLst/>
              <a:gdLst/>
              <a:ahLst/>
              <a:cxnLst/>
              <a:rect l="l" t="t" r="r" b="b"/>
              <a:pathLst>
                <a:path w="277" h="8" extrusionOk="0">
                  <a:moveTo>
                    <a:pt x="4" y="8"/>
                  </a:moveTo>
                  <a:cubicBezTo>
                    <a:pt x="274" y="8"/>
                    <a:pt x="274" y="8"/>
                    <a:pt x="274" y="8"/>
                  </a:cubicBezTo>
                  <a:cubicBezTo>
                    <a:pt x="276" y="8"/>
                    <a:pt x="277" y="6"/>
                    <a:pt x="277" y="4"/>
                  </a:cubicBezTo>
                  <a:cubicBezTo>
                    <a:pt x="277" y="2"/>
                    <a:pt x="276" y="0"/>
                    <a:pt x="274" y="0"/>
                  </a:cubicBezTo>
                  <a:cubicBezTo>
                    <a:pt x="4" y="0"/>
                    <a:pt x="4" y="0"/>
                    <a:pt x="4" y="0"/>
                  </a:cubicBezTo>
                  <a:cubicBezTo>
                    <a:pt x="2" y="0"/>
                    <a:pt x="0" y="2"/>
                    <a:pt x="0" y="4"/>
                  </a:cubicBezTo>
                  <a:cubicBezTo>
                    <a:pt x="0" y="6"/>
                    <a:pt x="2" y="8"/>
                    <a:pt x="4" y="8"/>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12" name="Google Shape;1412;p48"/>
          <p:cNvGrpSpPr/>
          <p:nvPr/>
        </p:nvGrpSpPr>
        <p:grpSpPr>
          <a:xfrm>
            <a:off x="360393" y="2097686"/>
            <a:ext cx="1863679" cy="634982"/>
            <a:chOff x="1425996" y="2007798"/>
            <a:chExt cx="1055262" cy="387704"/>
          </a:xfrm>
          <a:solidFill>
            <a:schemeClr val="accent2"/>
          </a:solidFill>
        </p:grpSpPr>
        <p:sp>
          <p:nvSpPr>
            <p:cNvPr id="1413" name="Google Shape;1413;p48"/>
            <p:cNvSpPr/>
            <p:nvPr/>
          </p:nvSpPr>
          <p:spPr>
            <a:xfrm>
              <a:off x="1425996" y="2007798"/>
              <a:ext cx="1055262" cy="387704"/>
            </a:xfrm>
            <a:custGeom>
              <a:avLst/>
              <a:gdLst/>
              <a:ahLst/>
              <a:cxnLst/>
              <a:rect l="l" t="t" r="r" b="b"/>
              <a:pathLst>
                <a:path w="480" h="176" extrusionOk="0">
                  <a:moveTo>
                    <a:pt x="476" y="167"/>
                  </a:moveTo>
                  <a:cubicBezTo>
                    <a:pt x="429" y="120"/>
                    <a:pt x="429" y="120"/>
                    <a:pt x="429" y="120"/>
                  </a:cubicBezTo>
                  <a:cubicBezTo>
                    <a:pt x="429" y="37"/>
                    <a:pt x="429" y="37"/>
                    <a:pt x="429" y="37"/>
                  </a:cubicBezTo>
                  <a:cubicBezTo>
                    <a:pt x="429" y="17"/>
                    <a:pt x="413" y="0"/>
                    <a:pt x="392" y="0"/>
                  </a:cubicBezTo>
                  <a:cubicBezTo>
                    <a:pt x="37" y="0"/>
                    <a:pt x="37" y="0"/>
                    <a:pt x="37" y="0"/>
                  </a:cubicBezTo>
                  <a:cubicBezTo>
                    <a:pt x="17" y="0"/>
                    <a:pt x="0" y="17"/>
                    <a:pt x="0" y="37"/>
                  </a:cubicBezTo>
                  <a:cubicBezTo>
                    <a:pt x="0" y="139"/>
                    <a:pt x="0" y="139"/>
                    <a:pt x="0" y="139"/>
                  </a:cubicBezTo>
                  <a:cubicBezTo>
                    <a:pt x="0" y="160"/>
                    <a:pt x="17" y="176"/>
                    <a:pt x="37" y="176"/>
                  </a:cubicBezTo>
                  <a:cubicBezTo>
                    <a:pt x="473" y="176"/>
                    <a:pt x="473" y="176"/>
                    <a:pt x="473" y="176"/>
                  </a:cubicBezTo>
                  <a:cubicBezTo>
                    <a:pt x="477" y="176"/>
                    <a:pt x="480" y="171"/>
                    <a:pt x="476" y="167"/>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4" name="Google Shape;1414;p48"/>
            <p:cNvSpPr/>
            <p:nvPr/>
          </p:nvSpPr>
          <p:spPr>
            <a:xfrm>
              <a:off x="1597069" y="2146330"/>
              <a:ext cx="609913" cy="17665"/>
            </a:xfrm>
            <a:custGeom>
              <a:avLst/>
              <a:gdLst/>
              <a:ahLst/>
              <a:cxnLst/>
              <a:rect l="l" t="t" r="r" b="b"/>
              <a:pathLst>
                <a:path w="277" h="8" extrusionOk="0">
                  <a:moveTo>
                    <a:pt x="273" y="8"/>
                  </a:moveTo>
                  <a:cubicBezTo>
                    <a:pt x="3" y="8"/>
                    <a:pt x="3" y="8"/>
                    <a:pt x="3" y="8"/>
                  </a:cubicBezTo>
                  <a:cubicBezTo>
                    <a:pt x="1" y="8"/>
                    <a:pt x="0" y="6"/>
                    <a:pt x="0" y="4"/>
                  </a:cubicBezTo>
                  <a:cubicBezTo>
                    <a:pt x="0" y="2"/>
                    <a:pt x="1" y="0"/>
                    <a:pt x="3" y="0"/>
                  </a:cubicBezTo>
                  <a:cubicBezTo>
                    <a:pt x="273" y="0"/>
                    <a:pt x="273" y="0"/>
                    <a:pt x="273" y="0"/>
                  </a:cubicBezTo>
                  <a:cubicBezTo>
                    <a:pt x="275" y="0"/>
                    <a:pt x="277" y="2"/>
                    <a:pt x="277" y="4"/>
                  </a:cubicBezTo>
                  <a:cubicBezTo>
                    <a:pt x="277" y="6"/>
                    <a:pt x="275" y="8"/>
                    <a:pt x="273" y="8"/>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5" name="Google Shape;1415;p48"/>
            <p:cNvSpPr/>
            <p:nvPr/>
          </p:nvSpPr>
          <p:spPr>
            <a:xfrm>
              <a:off x="1597069" y="2212342"/>
              <a:ext cx="609913" cy="17665"/>
            </a:xfrm>
            <a:custGeom>
              <a:avLst/>
              <a:gdLst/>
              <a:ahLst/>
              <a:cxnLst/>
              <a:rect l="l" t="t" r="r" b="b"/>
              <a:pathLst>
                <a:path w="277" h="8" extrusionOk="0">
                  <a:moveTo>
                    <a:pt x="273" y="8"/>
                  </a:moveTo>
                  <a:cubicBezTo>
                    <a:pt x="3" y="8"/>
                    <a:pt x="3" y="8"/>
                    <a:pt x="3" y="8"/>
                  </a:cubicBezTo>
                  <a:cubicBezTo>
                    <a:pt x="1" y="8"/>
                    <a:pt x="0" y="6"/>
                    <a:pt x="0" y="4"/>
                  </a:cubicBezTo>
                  <a:cubicBezTo>
                    <a:pt x="0" y="2"/>
                    <a:pt x="1" y="0"/>
                    <a:pt x="3" y="0"/>
                  </a:cubicBezTo>
                  <a:cubicBezTo>
                    <a:pt x="273" y="0"/>
                    <a:pt x="273" y="0"/>
                    <a:pt x="273" y="0"/>
                  </a:cubicBezTo>
                  <a:cubicBezTo>
                    <a:pt x="275" y="0"/>
                    <a:pt x="277" y="2"/>
                    <a:pt x="277" y="4"/>
                  </a:cubicBezTo>
                  <a:cubicBezTo>
                    <a:pt x="277" y="6"/>
                    <a:pt x="275" y="8"/>
                    <a:pt x="273" y="8"/>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6" name="Google Shape;1416;p48"/>
            <p:cNvSpPr/>
            <p:nvPr/>
          </p:nvSpPr>
          <p:spPr>
            <a:xfrm>
              <a:off x="1597069" y="2278354"/>
              <a:ext cx="609913" cy="17665"/>
            </a:xfrm>
            <a:custGeom>
              <a:avLst/>
              <a:gdLst/>
              <a:ahLst/>
              <a:cxnLst/>
              <a:rect l="l" t="t" r="r" b="b"/>
              <a:pathLst>
                <a:path w="277" h="8" extrusionOk="0">
                  <a:moveTo>
                    <a:pt x="273" y="8"/>
                  </a:moveTo>
                  <a:cubicBezTo>
                    <a:pt x="3" y="8"/>
                    <a:pt x="3" y="8"/>
                    <a:pt x="3" y="8"/>
                  </a:cubicBezTo>
                  <a:cubicBezTo>
                    <a:pt x="1" y="8"/>
                    <a:pt x="0" y="6"/>
                    <a:pt x="0" y="4"/>
                  </a:cubicBezTo>
                  <a:cubicBezTo>
                    <a:pt x="0" y="2"/>
                    <a:pt x="1" y="0"/>
                    <a:pt x="3" y="0"/>
                  </a:cubicBezTo>
                  <a:cubicBezTo>
                    <a:pt x="273" y="0"/>
                    <a:pt x="273" y="0"/>
                    <a:pt x="273" y="0"/>
                  </a:cubicBezTo>
                  <a:cubicBezTo>
                    <a:pt x="275" y="0"/>
                    <a:pt x="277" y="2"/>
                    <a:pt x="277" y="4"/>
                  </a:cubicBezTo>
                  <a:cubicBezTo>
                    <a:pt x="277" y="6"/>
                    <a:pt x="275" y="8"/>
                    <a:pt x="273" y="8"/>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xmlns="" id="{BC1EC4C2-3626-675D-2027-455DCE4512F1}"/>
              </a:ext>
            </a:extLst>
          </p:cNvPr>
          <p:cNvSpPr txBox="1"/>
          <p:nvPr/>
        </p:nvSpPr>
        <p:spPr>
          <a:xfrm>
            <a:off x="293866" y="2242376"/>
            <a:ext cx="1846340" cy="307777"/>
          </a:xfrm>
          <a:prstGeom prst="rect">
            <a:avLst/>
          </a:prstGeom>
          <a:noFill/>
        </p:spPr>
        <p:txBody>
          <a:bodyPr wrap="square">
            <a:spAutoFit/>
          </a:bodyPr>
          <a:lstStyle/>
          <a:p>
            <a:r>
              <a:rPr lang="en-US" b="1" dirty="0"/>
              <a:t>Do you need help?</a:t>
            </a:r>
          </a:p>
        </p:txBody>
      </p:sp>
      <p:sp>
        <p:nvSpPr>
          <p:cNvPr id="5" name="TextBox 4">
            <a:extLst>
              <a:ext uri="{FF2B5EF4-FFF2-40B4-BE49-F238E27FC236}">
                <a16:creationId xmlns:a16="http://schemas.microsoft.com/office/drawing/2014/main" xmlns="" id="{71236EDA-0E95-E148-CBD8-49C47D08F657}"/>
              </a:ext>
            </a:extLst>
          </p:cNvPr>
          <p:cNvSpPr txBox="1"/>
          <p:nvPr/>
        </p:nvSpPr>
        <p:spPr>
          <a:xfrm>
            <a:off x="1661005" y="3452424"/>
            <a:ext cx="1639178" cy="338554"/>
          </a:xfrm>
          <a:prstGeom prst="rect">
            <a:avLst/>
          </a:prstGeom>
          <a:noFill/>
        </p:spPr>
        <p:txBody>
          <a:bodyPr wrap="square">
            <a:spAutoFit/>
          </a:bodyPr>
          <a:lstStyle/>
          <a:p>
            <a:r>
              <a:rPr lang="en-US" sz="1600" b="1" dirty="0"/>
              <a:t>Yes, of course</a:t>
            </a:r>
          </a:p>
        </p:txBody>
      </p:sp>
      <p:pic>
        <p:nvPicPr>
          <p:cNvPr id="7" name="Picture 6">
            <a:extLst>
              <a:ext uri="{FF2B5EF4-FFF2-40B4-BE49-F238E27FC236}">
                <a16:creationId xmlns:a16="http://schemas.microsoft.com/office/drawing/2014/main" xmlns="" id="{49C2A153-AF39-DBCF-F054-114CDC530478}"/>
              </a:ext>
            </a:extLst>
          </p:cNvPr>
          <p:cNvPicPr>
            <a:picLocks noChangeAspect="1"/>
          </p:cNvPicPr>
          <p:nvPr/>
        </p:nvPicPr>
        <p:blipFill>
          <a:blip r:embed="rId3"/>
          <a:srcRect/>
          <a:stretch/>
        </p:blipFill>
        <p:spPr>
          <a:xfrm>
            <a:off x="6182544" y="1682859"/>
            <a:ext cx="1661209" cy="2268224"/>
          </a:xfrm>
          <a:prstGeom prst="rect">
            <a:avLst/>
          </a:prstGeom>
        </p:spPr>
      </p:pic>
    </p:spTree>
    <p:extLst>
      <p:ext uri="{BB962C8B-B14F-4D97-AF65-F5344CB8AC3E}">
        <p14:creationId xmlns:p14="http://schemas.microsoft.com/office/powerpoint/2010/main" val="3633973232"/>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1412"/>
                                        </p:tgtEl>
                                        <p:attrNameLst>
                                          <p:attrName>style.visibility</p:attrName>
                                        </p:attrNameLst>
                                      </p:cBhvr>
                                      <p:to>
                                        <p:strVal val="visible"/>
                                      </p:to>
                                    </p:set>
                                    <p:animEffect transition="in" filter="wipe(down)">
                                      <p:cBhvr>
                                        <p:cTn id="10" dur="500"/>
                                        <p:tgtEl>
                                          <p:spTgt spid="1412"/>
                                        </p:tgtEl>
                                      </p:cBhvr>
                                    </p:animEffect>
                                  </p:childTnLst>
                                </p:cTn>
                              </p:par>
                              <p:par>
                                <p:cTn id="11" presetID="22" presetClass="entr" presetSubtype="4" fill="hold" nodeType="withEffect">
                                  <p:stCondLst>
                                    <p:cond delay="0"/>
                                  </p:stCondLst>
                                  <p:childTnLst>
                                    <p:set>
                                      <p:cBhvr>
                                        <p:cTn id="12" dur="1" fill="hold">
                                          <p:stCondLst>
                                            <p:cond delay="0"/>
                                          </p:stCondLst>
                                        </p:cTn>
                                        <p:tgtEl>
                                          <p:spTgt spid="1351"/>
                                        </p:tgtEl>
                                        <p:attrNameLst>
                                          <p:attrName>style.visibility</p:attrName>
                                        </p:attrNameLst>
                                      </p:cBhvr>
                                      <p:to>
                                        <p:strVal val="visible"/>
                                      </p:to>
                                    </p:set>
                                    <p:animEffect transition="in" filter="wipe(down)">
                                      <p:cBhvr>
                                        <p:cTn id="13" dur="500"/>
                                        <p:tgtEl>
                                          <p:spTgt spid="1351"/>
                                        </p:tgtEl>
                                      </p:cBhvr>
                                    </p:animEffect>
                                  </p:childTnLst>
                                </p:cTn>
                              </p:par>
                              <p:par>
                                <p:cTn id="14" presetID="22" presetClass="entr" presetSubtype="4" fill="hold" nodeType="withEffect">
                                  <p:stCondLst>
                                    <p:cond delay="0"/>
                                  </p:stCondLst>
                                  <p:childTnLst>
                                    <p:set>
                                      <p:cBhvr>
                                        <p:cTn id="15" dur="1" fill="hold">
                                          <p:stCondLst>
                                            <p:cond delay="0"/>
                                          </p:stCondLst>
                                        </p:cTn>
                                        <p:tgtEl>
                                          <p:spTgt spid="1378"/>
                                        </p:tgtEl>
                                        <p:attrNameLst>
                                          <p:attrName>style.visibility</p:attrName>
                                        </p:attrNameLst>
                                      </p:cBhvr>
                                      <p:to>
                                        <p:strVal val="visible"/>
                                      </p:to>
                                    </p:set>
                                    <p:animEffect transition="in" filter="wipe(down)">
                                      <p:cBhvr>
                                        <p:cTn id="16" dur="500"/>
                                        <p:tgtEl>
                                          <p:spTgt spid="137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par>
                                <p:cTn id="20" presetID="22" presetClass="entr" presetSubtype="4" fill="hold" nodeType="withEffect">
                                  <p:stCondLst>
                                    <p:cond delay="0"/>
                                  </p:stCondLst>
                                  <p:childTnLst>
                                    <p:set>
                                      <p:cBhvr>
                                        <p:cTn id="21" dur="1" fill="hold">
                                          <p:stCondLst>
                                            <p:cond delay="0"/>
                                          </p:stCondLst>
                                        </p:cTn>
                                        <p:tgtEl>
                                          <p:spTgt spid="1407"/>
                                        </p:tgtEl>
                                        <p:attrNameLst>
                                          <p:attrName>style.visibility</p:attrName>
                                        </p:attrNameLst>
                                      </p:cBhvr>
                                      <p:to>
                                        <p:strVal val="visible"/>
                                      </p:to>
                                    </p:set>
                                    <p:animEffect transition="in" filter="wipe(down)">
                                      <p:cBhvr>
                                        <p:cTn id="22" dur="500"/>
                                        <p:tgtEl>
                                          <p:spTgt spid="1407"/>
                                        </p:tgtEl>
                                      </p:cBhvr>
                                    </p:animEffect>
                                  </p:childTnLst>
                                </p:cTn>
                              </p:par>
                              <p:par>
                                <p:cTn id="23" presetID="26" presetClass="entr" presetSubtype="0" fill="hold" nodeType="withEffect">
                                  <p:stCondLst>
                                    <p:cond delay="0"/>
                                  </p:stCondLst>
                                  <p:childTnLst>
                                    <p:set>
                                      <p:cBhvr>
                                        <p:cTn id="24" dur="1" fill="hold">
                                          <p:stCondLst>
                                            <p:cond delay="0"/>
                                          </p:stCondLst>
                                        </p:cTn>
                                        <p:tgtEl>
                                          <p:spTgt spid="1322"/>
                                        </p:tgtEl>
                                        <p:attrNameLst>
                                          <p:attrName>style.visibility</p:attrName>
                                        </p:attrNameLst>
                                      </p:cBhvr>
                                      <p:to>
                                        <p:strVal val="visible"/>
                                      </p:to>
                                    </p:set>
                                    <p:animEffect transition="in" filter="wipe(down)">
                                      <p:cBhvr>
                                        <p:cTn id="25" dur="580">
                                          <p:stCondLst>
                                            <p:cond delay="0"/>
                                          </p:stCondLst>
                                        </p:cTn>
                                        <p:tgtEl>
                                          <p:spTgt spid="1322"/>
                                        </p:tgtEl>
                                      </p:cBhvr>
                                    </p:animEffect>
                                    <p:anim calcmode="lin" valueType="num">
                                      <p:cBhvr>
                                        <p:cTn id="26" dur="1822" tmFilter="0,0; 0.14,0.36; 0.43,0.73; 0.71,0.91; 1.0,1.0">
                                          <p:stCondLst>
                                            <p:cond delay="0"/>
                                          </p:stCondLst>
                                        </p:cTn>
                                        <p:tgtEl>
                                          <p:spTgt spid="1322"/>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322"/>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322"/>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322"/>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322"/>
                                        </p:tgtEl>
                                        <p:attrNameLst>
                                          <p:attrName>ppt_y</p:attrName>
                                        </p:attrNameLst>
                                      </p:cBhvr>
                                      <p:tavLst>
                                        <p:tav tm="0" fmla="#ppt_y-sin(pi*$)/81">
                                          <p:val>
                                            <p:fltVal val="0"/>
                                          </p:val>
                                        </p:tav>
                                        <p:tav tm="100000">
                                          <p:val>
                                            <p:fltVal val="1"/>
                                          </p:val>
                                        </p:tav>
                                      </p:tavLst>
                                    </p:anim>
                                    <p:animScale>
                                      <p:cBhvr>
                                        <p:cTn id="31" dur="26">
                                          <p:stCondLst>
                                            <p:cond delay="650"/>
                                          </p:stCondLst>
                                        </p:cTn>
                                        <p:tgtEl>
                                          <p:spTgt spid="1322"/>
                                        </p:tgtEl>
                                      </p:cBhvr>
                                      <p:to x="100000" y="60000"/>
                                    </p:animScale>
                                    <p:animScale>
                                      <p:cBhvr>
                                        <p:cTn id="32" dur="166" decel="50000">
                                          <p:stCondLst>
                                            <p:cond delay="676"/>
                                          </p:stCondLst>
                                        </p:cTn>
                                        <p:tgtEl>
                                          <p:spTgt spid="1322"/>
                                        </p:tgtEl>
                                      </p:cBhvr>
                                      <p:to x="100000" y="100000"/>
                                    </p:animScale>
                                    <p:animScale>
                                      <p:cBhvr>
                                        <p:cTn id="33" dur="26">
                                          <p:stCondLst>
                                            <p:cond delay="1312"/>
                                          </p:stCondLst>
                                        </p:cTn>
                                        <p:tgtEl>
                                          <p:spTgt spid="1322"/>
                                        </p:tgtEl>
                                      </p:cBhvr>
                                      <p:to x="100000" y="80000"/>
                                    </p:animScale>
                                    <p:animScale>
                                      <p:cBhvr>
                                        <p:cTn id="34" dur="166" decel="50000">
                                          <p:stCondLst>
                                            <p:cond delay="1338"/>
                                          </p:stCondLst>
                                        </p:cTn>
                                        <p:tgtEl>
                                          <p:spTgt spid="1322"/>
                                        </p:tgtEl>
                                      </p:cBhvr>
                                      <p:to x="100000" y="100000"/>
                                    </p:animScale>
                                    <p:animScale>
                                      <p:cBhvr>
                                        <p:cTn id="35" dur="26">
                                          <p:stCondLst>
                                            <p:cond delay="1642"/>
                                          </p:stCondLst>
                                        </p:cTn>
                                        <p:tgtEl>
                                          <p:spTgt spid="1322"/>
                                        </p:tgtEl>
                                      </p:cBhvr>
                                      <p:to x="100000" y="90000"/>
                                    </p:animScale>
                                    <p:animScale>
                                      <p:cBhvr>
                                        <p:cTn id="36" dur="166" decel="50000">
                                          <p:stCondLst>
                                            <p:cond delay="1668"/>
                                          </p:stCondLst>
                                        </p:cTn>
                                        <p:tgtEl>
                                          <p:spTgt spid="1322"/>
                                        </p:tgtEl>
                                      </p:cBhvr>
                                      <p:to x="100000" y="100000"/>
                                    </p:animScale>
                                    <p:animScale>
                                      <p:cBhvr>
                                        <p:cTn id="37" dur="26">
                                          <p:stCondLst>
                                            <p:cond delay="1808"/>
                                          </p:stCondLst>
                                        </p:cTn>
                                        <p:tgtEl>
                                          <p:spTgt spid="1322"/>
                                        </p:tgtEl>
                                      </p:cBhvr>
                                      <p:to x="100000" y="95000"/>
                                    </p:animScale>
                                    <p:animScale>
                                      <p:cBhvr>
                                        <p:cTn id="38" dur="166" decel="50000">
                                          <p:stCondLst>
                                            <p:cond delay="1834"/>
                                          </p:stCondLst>
                                        </p:cTn>
                                        <p:tgtEl>
                                          <p:spTgt spid="1322"/>
                                        </p:tgtEl>
                                      </p:cBhvr>
                                      <p:to x="100000" y="100000"/>
                                    </p:animScale>
                                  </p:childTnLst>
                                </p:cTn>
                              </p:par>
                              <p:par>
                                <p:cTn id="39" presetID="26"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down)">
                                      <p:cBhvr>
                                        <p:cTn id="41" dur="580">
                                          <p:stCondLst>
                                            <p:cond delay="0"/>
                                          </p:stCondLst>
                                        </p:cTn>
                                        <p:tgtEl>
                                          <p:spTgt spid="7"/>
                                        </p:tgtEl>
                                      </p:cBhvr>
                                    </p:animEffect>
                                    <p:anim calcmode="lin" valueType="num">
                                      <p:cBhvr>
                                        <p:cTn id="42"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47" dur="26">
                                          <p:stCondLst>
                                            <p:cond delay="650"/>
                                          </p:stCondLst>
                                        </p:cTn>
                                        <p:tgtEl>
                                          <p:spTgt spid="7"/>
                                        </p:tgtEl>
                                      </p:cBhvr>
                                      <p:to x="100000" y="60000"/>
                                    </p:animScale>
                                    <p:animScale>
                                      <p:cBhvr>
                                        <p:cTn id="48" dur="166" decel="50000">
                                          <p:stCondLst>
                                            <p:cond delay="676"/>
                                          </p:stCondLst>
                                        </p:cTn>
                                        <p:tgtEl>
                                          <p:spTgt spid="7"/>
                                        </p:tgtEl>
                                      </p:cBhvr>
                                      <p:to x="100000" y="100000"/>
                                    </p:animScale>
                                    <p:animScale>
                                      <p:cBhvr>
                                        <p:cTn id="49" dur="26">
                                          <p:stCondLst>
                                            <p:cond delay="1312"/>
                                          </p:stCondLst>
                                        </p:cTn>
                                        <p:tgtEl>
                                          <p:spTgt spid="7"/>
                                        </p:tgtEl>
                                      </p:cBhvr>
                                      <p:to x="100000" y="80000"/>
                                    </p:animScale>
                                    <p:animScale>
                                      <p:cBhvr>
                                        <p:cTn id="50" dur="166" decel="50000">
                                          <p:stCondLst>
                                            <p:cond delay="1338"/>
                                          </p:stCondLst>
                                        </p:cTn>
                                        <p:tgtEl>
                                          <p:spTgt spid="7"/>
                                        </p:tgtEl>
                                      </p:cBhvr>
                                      <p:to x="100000" y="100000"/>
                                    </p:animScale>
                                    <p:animScale>
                                      <p:cBhvr>
                                        <p:cTn id="51" dur="26">
                                          <p:stCondLst>
                                            <p:cond delay="1642"/>
                                          </p:stCondLst>
                                        </p:cTn>
                                        <p:tgtEl>
                                          <p:spTgt spid="7"/>
                                        </p:tgtEl>
                                      </p:cBhvr>
                                      <p:to x="100000" y="90000"/>
                                    </p:animScale>
                                    <p:animScale>
                                      <p:cBhvr>
                                        <p:cTn id="52" dur="166" decel="50000">
                                          <p:stCondLst>
                                            <p:cond delay="1668"/>
                                          </p:stCondLst>
                                        </p:cTn>
                                        <p:tgtEl>
                                          <p:spTgt spid="7"/>
                                        </p:tgtEl>
                                      </p:cBhvr>
                                      <p:to x="100000" y="100000"/>
                                    </p:animScale>
                                    <p:animScale>
                                      <p:cBhvr>
                                        <p:cTn id="53" dur="26">
                                          <p:stCondLst>
                                            <p:cond delay="1808"/>
                                          </p:stCondLst>
                                        </p:cTn>
                                        <p:tgtEl>
                                          <p:spTgt spid="7"/>
                                        </p:tgtEl>
                                      </p:cBhvr>
                                      <p:to x="100000" y="95000"/>
                                    </p:animScale>
                                    <p:animScale>
                                      <p:cBhvr>
                                        <p:cTn id="54"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oogle Shape;575;p41">
            <a:extLst>
              <a:ext uri="{FF2B5EF4-FFF2-40B4-BE49-F238E27FC236}">
                <a16:creationId xmlns:a16="http://schemas.microsoft.com/office/drawing/2014/main" xmlns="" id="{DD94F774-9595-F3EE-AD4B-E35F68168CBF}"/>
              </a:ext>
            </a:extLst>
          </p:cNvPr>
          <p:cNvSpPr/>
          <p:nvPr/>
        </p:nvSpPr>
        <p:spPr>
          <a:xfrm>
            <a:off x="284253" y="3147408"/>
            <a:ext cx="3126694" cy="1823313"/>
          </a:xfrm>
          <a:custGeom>
            <a:avLst/>
            <a:gdLst/>
            <a:ahLst/>
            <a:cxnLst/>
            <a:rect l="l" t="t" r="r" b="b"/>
            <a:pathLst>
              <a:path w="202612" h="118152" extrusionOk="0">
                <a:moveTo>
                  <a:pt x="101306" y="0"/>
                </a:moveTo>
                <a:cubicBezTo>
                  <a:pt x="45366" y="0"/>
                  <a:pt x="0" y="26452"/>
                  <a:pt x="0" y="59076"/>
                </a:cubicBezTo>
                <a:cubicBezTo>
                  <a:pt x="0" y="91732"/>
                  <a:pt x="45366" y="118151"/>
                  <a:pt x="101306" y="118151"/>
                </a:cubicBezTo>
                <a:cubicBezTo>
                  <a:pt x="157246" y="118151"/>
                  <a:pt x="202612" y="91732"/>
                  <a:pt x="202612" y="59076"/>
                </a:cubicBezTo>
                <a:cubicBezTo>
                  <a:pt x="202612" y="26452"/>
                  <a:pt x="157246" y="0"/>
                  <a:pt x="101306" y="0"/>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13" name="Google Shape;576;p41">
            <a:extLst>
              <a:ext uri="{FF2B5EF4-FFF2-40B4-BE49-F238E27FC236}">
                <a16:creationId xmlns:a16="http://schemas.microsoft.com/office/drawing/2014/main" xmlns="" id="{4DEB31E6-C83B-5C49-2E45-8C836F1D333B}"/>
              </a:ext>
            </a:extLst>
          </p:cNvPr>
          <p:cNvSpPr/>
          <p:nvPr/>
        </p:nvSpPr>
        <p:spPr>
          <a:xfrm>
            <a:off x="2285913" y="4086664"/>
            <a:ext cx="908061" cy="524562"/>
          </a:xfrm>
          <a:custGeom>
            <a:avLst/>
            <a:gdLst/>
            <a:ahLst/>
            <a:cxnLst/>
            <a:rect l="l" t="t" r="r" b="b"/>
            <a:pathLst>
              <a:path w="58843" h="33992" extrusionOk="0">
                <a:moveTo>
                  <a:pt x="29422" y="1"/>
                </a:moveTo>
                <a:cubicBezTo>
                  <a:pt x="13177" y="1"/>
                  <a:pt x="1" y="7606"/>
                  <a:pt x="1" y="17013"/>
                </a:cubicBezTo>
                <a:cubicBezTo>
                  <a:pt x="1" y="26386"/>
                  <a:pt x="13177" y="33992"/>
                  <a:pt x="29422" y="33992"/>
                </a:cubicBezTo>
                <a:cubicBezTo>
                  <a:pt x="45667" y="33992"/>
                  <a:pt x="58843" y="26386"/>
                  <a:pt x="58843" y="17013"/>
                </a:cubicBezTo>
                <a:cubicBezTo>
                  <a:pt x="58843" y="7606"/>
                  <a:pt x="45667" y="1"/>
                  <a:pt x="29422" y="1"/>
                </a:cubicBezTo>
                <a:close/>
              </a:path>
            </a:pathLst>
          </a:custGeom>
          <a:solidFill>
            <a:schemeClr val="tx1"/>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14" name="Google Shape;577;p41">
            <a:extLst>
              <a:ext uri="{FF2B5EF4-FFF2-40B4-BE49-F238E27FC236}">
                <a16:creationId xmlns:a16="http://schemas.microsoft.com/office/drawing/2014/main" xmlns="" id="{E299ADA8-6D42-AC1D-2511-286F547E9807}"/>
              </a:ext>
            </a:extLst>
          </p:cNvPr>
          <p:cNvSpPr/>
          <p:nvPr/>
        </p:nvSpPr>
        <p:spPr>
          <a:xfrm>
            <a:off x="518725" y="1985098"/>
            <a:ext cx="1051686" cy="2745340"/>
          </a:xfrm>
          <a:custGeom>
            <a:avLst/>
            <a:gdLst/>
            <a:ahLst/>
            <a:cxnLst/>
            <a:rect l="l" t="t" r="r" b="b"/>
            <a:pathLst>
              <a:path w="68150" h="177900" extrusionOk="0">
                <a:moveTo>
                  <a:pt x="61543" y="1"/>
                </a:moveTo>
                <a:cubicBezTo>
                  <a:pt x="60609" y="1"/>
                  <a:pt x="59632" y="214"/>
                  <a:pt x="58709" y="753"/>
                </a:cubicBezTo>
                <a:lnTo>
                  <a:pt x="3870" y="32376"/>
                </a:lnTo>
                <a:cubicBezTo>
                  <a:pt x="1735" y="33644"/>
                  <a:pt x="1" y="36646"/>
                  <a:pt x="1" y="39114"/>
                </a:cubicBezTo>
                <a:lnTo>
                  <a:pt x="1" y="171909"/>
                </a:lnTo>
                <a:cubicBezTo>
                  <a:pt x="1" y="174411"/>
                  <a:pt x="1535" y="175845"/>
                  <a:pt x="3069" y="176713"/>
                </a:cubicBezTo>
                <a:cubicBezTo>
                  <a:pt x="4058" y="177284"/>
                  <a:pt x="5540" y="177899"/>
                  <a:pt x="7046" y="177899"/>
                </a:cubicBezTo>
                <a:cubicBezTo>
                  <a:pt x="7826" y="177899"/>
                  <a:pt x="8612" y="177734"/>
                  <a:pt x="9341" y="177313"/>
                </a:cubicBezTo>
                <a:lnTo>
                  <a:pt x="64180" y="145624"/>
                </a:lnTo>
                <a:cubicBezTo>
                  <a:pt x="66648" y="144323"/>
                  <a:pt x="68149" y="141721"/>
                  <a:pt x="68049" y="138919"/>
                </a:cubicBezTo>
                <a:lnTo>
                  <a:pt x="68049" y="6124"/>
                </a:lnTo>
                <a:cubicBezTo>
                  <a:pt x="68049" y="2688"/>
                  <a:pt x="66348" y="1754"/>
                  <a:pt x="64847" y="887"/>
                </a:cubicBezTo>
                <a:cubicBezTo>
                  <a:pt x="63985" y="389"/>
                  <a:pt x="62804" y="1"/>
                  <a:pt x="61543" y="1"/>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15" name="Google Shape;578;p41">
            <a:extLst>
              <a:ext uri="{FF2B5EF4-FFF2-40B4-BE49-F238E27FC236}">
                <a16:creationId xmlns:a16="http://schemas.microsoft.com/office/drawing/2014/main" xmlns="" id="{D0E32EB0-45E8-A759-B725-58E5DB4F9C68}"/>
              </a:ext>
            </a:extLst>
          </p:cNvPr>
          <p:cNvSpPr/>
          <p:nvPr/>
        </p:nvSpPr>
        <p:spPr>
          <a:xfrm>
            <a:off x="518725" y="2529506"/>
            <a:ext cx="1042411" cy="2200933"/>
          </a:xfrm>
          <a:custGeom>
            <a:avLst/>
            <a:gdLst/>
            <a:ahLst/>
            <a:cxnLst/>
            <a:rect l="l" t="t" r="r" b="b"/>
            <a:pathLst>
              <a:path w="67549" h="142622" extrusionOk="0">
                <a:moveTo>
                  <a:pt x="1135" y="0"/>
                </a:moveTo>
                <a:cubicBezTo>
                  <a:pt x="434" y="1168"/>
                  <a:pt x="34" y="2469"/>
                  <a:pt x="1" y="3836"/>
                </a:cubicBezTo>
                <a:lnTo>
                  <a:pt x="1" y="136631"/>
                </a:lnTo>
                <a:cubicBezTo>
                  <a:pt x="1" y="139133"/>
                  <a:pt x="1535" y="140567"/>
                  <a:pt x="3069" y="141435"/>
                </a:cubicBezTo>
                <a:cubicBezTo>
                  <a:pt x="4058" y="142006"/>
                  <a:pt x="5540" y="142621"/>
                  <a:pt x="7046" y="142621"/>
                </a:cubicBezTo>
                <a:cubicBezTo>
                  <a:pt x="7826" y="142621"/>
                  <a:pt x="8612" y="142456"/>
                  <a:pt x="9341" y="142035"/>
                </a:cubicBezTo>
                <a:lnTo>
                  <a:pt x="64180" y="110346"/>
                </a:lnTo>
                <a:cubicBezTo>
                  <a:pt x="65714" y="109512"/>
                  <a:pt x="66882" y="108211"/>
                  <a:pt x="67549" y="106610"/>
                </a:cubicBezTo>
                <a:lnTo>
                  <a:pt x="67315" y="106476"/>
                </a:lnTo>
                <a:lnTo>
                  <a:pt x="64580" y="104909"/>
                </a:lnTo>
                <a:lnTo>
                  <a:pt x="8173" y="137465"/>
                </a:lnTo>
                <a:lnTo>
                  <a:pt x="8173" y="4070"/>
                </a:lnTo>
                <a:lnTo>
                  <a:pt x="1135" y="0"/>
                </a:ln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16" name="Google Shape;579;p41">
            <a:extLst>
              <a:ext uri="{FF2B5EF4-FFF2-40B4-BE49-F238E27FC236}">
                <a16:creationId xmlns:a16="http://schemas.microsoft.com/office/drawing/2014/main" xmlns="" id="{8F77DF62-48AF-8403-A15A-FA8E6FB5467A}"/>
              </a:ext>
            </a:extLst>
          </p:cNvPr>
          <p:cNvSpPr/>
          <p:nvPr/>
        </p:nvSpPr>
        <p:spPr>
          <a:xfrm>
            <a:off x="616533" y="2055252"/>
            <a:ext cx="938431" cy="2648150"/>
          </a:xfrm>
          <a:custGeom>
            <a:avLst/>
            <a:gdLst/>
            <a:ahLst/>
            <a:cxnLst/>
            <a:rect l="l" t="t" r="r" b="b"/>
            <a:pathLst>
              <a:path w="60811" h="171602" extrusionOk="0">
                <a:moveTo>
                  <a:pt x="59102" y="0"/>
                </a:moveTo>
                <a:cubicBezTo>
                  <a:pt x="58693" y="0"/>
                  <a:pt x="58231" y="132"/>
                  <a:pt x="57742" y="410"/>
                </a:cubicBezTo>
                <a:lnTo>
                  <a:pt x="2736" y="32167"/>
                </a:lnTo>
                <a:cubicBezTo>
                  <a:pt x="1135" y="33234"/>
                  <a:pt x="101" y="34969"/>
                  <a:pt x="0" y="36903"/>
                </a:cubicBezTo>
                <a:lnTo>
                  <a:pt x="0" y="168631"/>
                </a:lnTo>
                <a:cubicBezTo>
                  <a:pt x="0" y="170503"/>
                  <a:pt x="960" y="171601"/>
                  <a:pt x="2330" y="171601"/>
                </a:cubicBezTo>
                <a:cubicBezTo>
                  <a:pt x="2888" y="171601"/>
                  <a:pt x="3513" y="171419"/>
                  <a:pt x="4170" y="171033"/>
                </a:cubicBezTo>
                <a:lnTo>
                  <a:pt x="57742" y="140144"/>
                </a:lnTo>
                <a:cubicBezTo>
                  <a:pt x="59543" y="138943"/>
                  <a:pt x="60710" y="136942"/>
                  <a:pt x="60811" y="134773"/>
                </a:cubicBezTo>
                <a:lnTo>
                  <a:pt x="60811" y="2212"/>
                </a:lnTo>
                <a:cubicBezTo>
                  <a:pt x="60811" y="810"/>
                  <a:pt x="60117" y="0"/>
                  <a:pt x="59102"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17" name="Google Shape;580;p41">
            <a:extLst>
              <a:ext uri="{FF2B5EF4-FFF2-40B4-BE49-F238E27FC236}">
                <a16:creationId xmlns:a16="http://schemas.microsoft.com/office/drawing/2014/main" xmlns="" id="{C486F4B8-D27F-4EB1-4A1C-F04CE3E6B101}"/>
              </a:ext>
            </a:extLst>
          </p:cNvPr>
          <p:cNvSpPr/>
          <p:nvPr/>
        </p:nvSpPr>
        <p:spPr>
          <a:xfrm>
            <a:off x="658230" y="2145559"/>
            <a:ext cx="855546" cy="2467689"/>
          </a:xfrm>
          <a:custGeom>
            <a:avLst/>
            <a:gdLst/>
            <a:ahLst/>
            <a:cxnLst/>
            <a:rect l="l" t="t" r="r" b="b"/>
            <a:pathLst>
              <a:path w="55440" h="159908" extrusionOk="0">
                <a:moveTo>
                  <a:pt x="53387" y="0"/>
                </a:moveTo>
                <a:cubicBezTo>
                  <a:pt x="52897" y="0"/>
                  <a:pt x="52348" y="159"/>
                  <a:pt x="51771" y="496"/>
                </a:cubicBezTo>
                <a:lnTo>
                  <a:pt x="51470" y="663"/>
                </a:lnTo>
                <a:lnTo>
                  <a:pt x="37827" y="8535"/>
                </a:lnTo>
                <a:lnTo>
                  <a:pt x="37727" y="8602"/>
                </a:lnTo>
                <a:cubicBezTo>
                  <a:pt x="37227" y="8935"/>
                  <a:pt x="36927" y="9502"/>
                  <a:pt x="36893" y="10103"/>
                </a:cubicBezTo>
                <a:cubicBezTo>
                  <a:pt x="36860" y="10770"/>
                  <a:pt x="36493" y="11371"/>
                  <a:pt x="35926" y="11737"/>
                </a:cubicBezTo>
                <a:lnTo>
                  <a:pt x="19681" y="21111"/>
                </a:lnTo>
                <a:cubicBezTo>
                  <a:pt x="19506" y="21204"/>
                  <a:pt x="19343" y="21249"/>
                  <a:pt x="19202" y="21249"/>
                </a:cubicBezTo>
                <a:cubicBezTo>
                  <a:pt x="18887" y="21249"/>
                  <a:pt x="18680" y="21025"/>
                  <a:pt x="18680" y="20610"/>
                </a:cubicBezTo>
                <a:cubicBezTo>
                  <a:pt x="18680" y="20212"/>
                  <a:pt x="18483" y="19979"/>
                  <a:pt x="18192" y="19979"/>
                </a:cubicBezTo>
                <a:cubicBezTo>
                  <a:pt x="18069" y="19979"/>
                  <a:pt x="17929" y="20021"/>
                  <a:pt x="17780" y="20110"/>
                </a:cubicBezTo>
                <a:lnTo>
                  <a:pt x="16879" y="20610"/>
                </a:lnTo>
                <a:lnTo>
                  <a:pt x="2936" y="28683"/>
                </a:lnTo>
                <a:cubicBezTo>
                  <a:pt x="2702" y="28783"/>
                  <a:pt x="2502" y="28950"/>
                  <a:pt x="2335" y="29083"/>
                </a:cubicBezTo>
                <a:lnTo>
                  <a:pt x="2069" y="29350"/>
                </a:lnTo>
                <a:cubicBezTo>
                  <a:pt x="834" y="30484"/>
                  <a:pt x="100" y="32085"/>
                  <a:pt x="0" y="33753"/>
                </a:cubicBezTo>
                <a:lnTo>
                  <a:pt x="0" y="157809"/>
                </a:lnTo>
                <a:cubicBezTo>
                  <a:pt x="0" y="159136"/>
                  <a:pt x="658" y="159908"/>
                  <a:pt x="1624" y="159908"/>
                </a:cubicBezTo>
                <a:cubicBezTo>
                  <a:pt x="2018" y="159908"/>
                  <a:pt x="2463" y="159780"/>
                  <a:pt x="2936" y="159510"/>
                </a:cubicBezTo>
                <a:lnTo>
                  <a:pt x="52505" y="130856"/>
                </a:lnTo>
                <a:cubicBezTo>
                  <a:pt x="54239" y="129722"/>
                  <a:pt x="55307" y="127854"/>
                  <a:pt x="55440" y="125786"/>
                </a:cubicBezTo>
                <a:lnTo>
                  <a:pt x="55440" y="2631"/>
                </a:lnTo>
                <a:cubicBezTo>
                  <a:pt x="55440" y="969"/>
                  <a:pt x="54595" y="0"/>
                  <a:pt x="53387"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18" name="Google Shape;581;p41">
            <a:extLst>
              <a:ext uri="{FF2B5EF4-FFF2-40B4-BE49-F238E27FC236}">
                <a16:creationId xmlns:a16="http://schemas.microsoft.com/office/drawing/2014/main" xmlns="" id="{1956BA61-E07E-CB9C-0A19-C96A2B9C0117}"/>
              </a:ext>
            </a:extLst>
          </p:cNvPr>
          <p:cNvSpPr/>
          <p:nvPr/>
        </p:nvSpPr>
        <p:spPr>
          <a:xfrm>
            <a:off x="658230" y="2158352"/>
            <a:ext cx="789667" cy="2386471"/>
          </a:xfrm>
          <a:custGeom>
            <a:avLst/>
            <a:gdLst/>
            <a:ahLst/>
            <a:cxnLst/>
            <a:rect l="l" t="t" r="r" b="b"/>
            <a:pathLst>
              <a:path w="51171" h="154645" extrusionOk="0">
                <a:moveTo>
                  <a:pt x="51170" y="1"/>
                </a:moveTo>
                <a:lnTo>
                  <a:pt x="37794" y="7706"/>
                </a:lnTo>
                <a:lnTo>
                  <a:pt x="37694" y="7773"/>
                </a:lnTo>
                <a:cubicBezTo>
                  <a:pt x="37194" y="8140"/>
                  <a:pt x="36893" y="8673"/>
                  <a:pt x="36860" y="9307"/>
                </a:cubicBezTo>
                <a:cubicBezTo>
                  <a:pt x="36793" y="9941"/>
                  <a:pt x="36460" y="10542"/>
                  <a:pt x="35893" y="10908"/>
                </a:cubicBezTo>
                <a:lnTo>
                  <a:pt x="19614" y="20282"/>
                </a:lnTo>
                <a:cubicBezTo>
                  <a:pt x="19447" y="20387"/>
                  <a:pt x="19289" y="20436"/>
                  <a:pt x="19151" y="20436"/>
                </a:cubicBezTo>
                <a:cubicBezTo>
                  <a:pt x="18851" y="20436"/>
                  <a:pt x="18647" y="20204"/>
                  <a:pt x="18647" y="19815"/>
                </a:cubicBezTo>
                <a:cubicBezTo>
                  <a:pt x="18647" y="19391"/>
                  <a:pt x="18448" y="19150"/>
                  <a:pt x="18155" y="19150"/>
                </a:cubicBezTo>
                <a:cubicBezTo>
                  <a:pt x="18033" y="19150"/>
                  <a:pt x="17894" y="19193"/>
                  <a:pt x="17746" y="19281"/>
                </a:cubicBezTo>
                <a:lnTo>
                  <a:pt x="16846" y="19815"/>
                </a:lnTo>
                <a:lnTo>
                  <a:pt x="2936" y="27887"/>
                </a:lnTo>
                <a:cubicBezTo>
                  <a:pt x="2702" y="27987"/>
                  <a:pt x="2502" y="28121"/>
                  <a:pt x="2335" y="28288"/>
                </a:cubicBezTo>
                <a:lnTo>
                  <a:pt x="2035" y="28554"/>
                </a:lnTo>
                <a:cubicBezTo>
                  <a:pt x="834" y="29689"/>
                  <a:pt x="67" y="31290"/>
                  <a:pt x="0" y="32958"/>
                </a:cubicBezTo>
                <a:lnTo>
                  <a:pt x="0" y="154645"/>
                </a:lnTo>
                <a:lnTo>
                  <a:pt x="48268" y="126758"/>
                </a:lnTo>
                <a:cubicBezTo>
                  <a:pt x="49969" y="125624"/>
                  <a:pt x="51070" y="123723"/>
                  <a:pt x="51170" y="121688"/>
                </a:cubicBezTo>
                <a:lnTo>
                  <a:pt x="51170" y="1"/>
                </a:ln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19" name="Google Shape;582;p41">
            <a:extLst>
              <a:ext uri="{FF2B5EF4-FFF2-40B4-BE49-F238E27FC236}">
                <a16:creationId xmlns:a16="http://schemas.microsoft.com/office/drawing/2014/main" xmlns="" id="{8EE3D839-8569-8E7B-2A91-808E7AF82B42}"/>
              </a:ext>
            </a:extLst>
          </p:cNvPr>
          <p:cNvSpPr/>
          <p:nvPr/>
        </p:nvSpPr>
        <p:spPr>
          <a:xfrm>
            <a:off x="987161" y="2326792"/>
            <a:ext cx="140029" cy="96974"/>
          </a:xfrm>
          <a:custGeom>
            <a:avLst/>
            <a:gdLst/>
            <a:ahLst/>
            <a:cxnLst/>
            <a:rect l="l" t="t" r="r" b="b"/>
            <a:pathLst>
              <a:path w="9074" h="6284" extrusionOk="0">
                <a:moveTo>
                  <a:pt x="8659" y="1"/>
                </a:moveTo>
                <a:cubicBezTo>
                  <a:pt x="8543" y="1"/>
                  <a:pt x="8412" y="42"/>
                  <a:pt x="8273" y="127"/>
                </a:cubicBezTo>
                <a:lnTo>
                  <a:pt x="801" y="4430"/>
                </a:lnTo>
                <a:cubicBezTo>
                  <a:pt x="334" y="4697"/>
                  <a:pt x="34" y="5197"/>
                  <a:pt x="1" y="5731"/>
                </a:cubicBezTo>
                <a:cubicBezTo>
                  <a:pt x="1" y="6080"/>
                  <a:pt x="179" y="6283"/>
                  <a:pt x="435" y="6283"/>
                </a:cubicBezTo>
                <a:cubicBezTo>
                  <a:pt x="545" y="6283"/>
                  <a:pt x="670" y="6245"/>
                  <a:pt x="801" y="6165"/>
                </a:cubicBezTo>
                <a:lnTo>
                  <a:pt x="8273" y="1861"/>
                </a:lnTo>
                <a:cubicBezTo>
                  <a:pt x="8707" y="1561"/>
                  <a:pt x="9007" y="1061"/>
                  <a:pt x="9074" y="527"/>
                </a:cubicBezTo>
                <a:cubicBezTo>
                  <a:pt x="9074" y="187"/>
                  <a:pt x="8904" y="1"/>
                  <a:pt x="8659"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20" name="Google Shape;583;p41">
            <a:extLst>
              <a:ext uri="{FF2B5EF4-FFF2-40B4-BE49-F238E27FC236}">
                <a16:creationId xmlns:a16="http://schemas.microsoft.com/office/drawing/2014/main" xmlns="" id="{3853F060-6952-CE52-0F31-253E670517E7}"/>
              </a:ext>
            </a:extLst>
          </p:cNvPr>
          <p:cNvSpPr/>
          <p:nvPr/>
        </p:nvSpPr>
        <p:spPr>
          <a:xfrm>
            <a:off x="1159613" y="2287085"/>
            <a:ext cx="28318" cy="36157"/>
          </a:xfrm>
          <a:custGeom>
            <a:avLst/>
            <a:gdLst/>
            <a:ahLst/>
            <a:cxnLst/>
            <a:rect l="l" t="t" r="r" b="b"/>
            <a:pathLst>
              <a:path w="1835" h="2343" extrusionOk="0">
                <a:moveTo>
                  <a:pt x="1317" y="1"/>
                </a:moveTo>
                <a:cubicBezTo>
                  <a:pt x="1190" y="1"/>
                  <a:pt x="1048" y="43"/>
                  <a:pt x="901" y="131"/>
                </a:cubicBezTo>
                <a:cubicBezTo>
                  <a:pt x="367" y="465"/>
                  <a:pt x="34" y="1065"/>
                  <a:pt x="0" y="1699"/>
                </a:cubicBezTo>
                <a:cubicBezTo>
                  <a:pt x="0" y="2108"/>
                  <a:pt x="208" y="2343"/>
                  <a:pt x="511" y="2343"/>
                </a:cubicBezTo>
                <a:cubicBezTo>
                  <a:pt x="629" y="2343"/>
                  <a:pt x="761" y="2308"/>
                  <a:pt x="901" y="2233"/>
                </a:cubicBezTo>
                <a:cubicBezTo>
                  <a:pt x="1435" y="1866"/>
                  <a:pt x="1768" y="1299"/>
                  <a:pt x="1835" y="665"/>
                </a:cubicBezTo>
                <a:cubicBezTo>
                  <a:pt x="1835" y="242"/>
                  <a:pt x="1619" y="1"/>
                  <a:pt x="1317"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21" name="Google Shape;584;p41">
            <a:extLst>
              <a:ext uri="{FF2B5EF4-FFF2-40B4-BE49-F238E27FC236}">
                <a16:creationId xmlns:a16="http://schemas.microsoft.com/office/drawing/2014/main" xmlns="" id="{736E4025-4A66-801F-73F7-B990EC7FAB48}"/>
              </a:ext>
            </a:extLst>
          </p:cNvPr>
          <p:cNvSpPr/>
          <p:nvPr/>
        </p:nvSpPr>
        <p:spPr>
          <a:xfrm>
            <a:off x="535716" y="2791447"/>
            <a:ext cx="62299" cy="237081"/>
          </a:xfrm>
          <a:custGeom>
            <a:avLst/>
            <a:gdLst/>
            <a:ahLst/>
            <a:cxnLst/>
            <a:rect l="l" t="t" r="r" b="b"/>
            <a:pathLst>
              <a:path w="4037" h="15363" extrusionOk="0">
                <a:moveTo>
                  <a:pt x="1979" y="1"/>
                </a:moveTo>
                <a:cubicBezTo>
                  <a:pt x="1836" y="1"/>
                  <a:pt x="1693" y="36"/>
                  <a:pt x="1568" y="105"/>
                </a:cubicBezTo>
                <a:cubicBezTo>
                  <a:pt x="1401" y="205"/>
                  <a:pt x="668" y="605"/>
                  <a:pt x="501" y="739"/>
                </a:cubicBezTo>
                <a:cubicBezTo>
                  <a:pt x="167" y="972"/>
                  <a:pt x="0" y="1339"/>
                  <a:pt x="34" y="1740"/>
                </a:cubicBezTo>
                <a:lnTo>
                  <a:pt x="34" y="12581"/>
                </a:lnTo>
                <a:cubicBezTo>
                  <a:pt x="67" y="13615"/>
                  <a:pt x="601" y="14582"/>
                  <a:pt x="1468" y="15183"/>
                </a:cubicBezTo>
                <a:cubicBezTo>
                  <a:pt x="1648" y="15303"/>
                  <a:pt x="1840" y="15363"/>
                  <a:pt x="2037" y="15363"/>
                </a:cubicBezTo>
                <a:cubicBezTo>
                  <a:pt x="2169" y="15363"/>
                  <a:pt x="2302" y="15336"/>
                  <a:pt x="2435" y="15283"/>
                </a:cubicBezTo>
                <a:cubicBezTo>
                  <a:pt x="2636" y="15183"/>
                  <a:pt x="3336" y="14749"/>
                  <a:pt x="3536" y="14649"/>
                </a:cubicBezTo>
                <a:cubicBezTo>
                  <a:pt x="3870" y="14415"/>
                  <a:pt x="4037" y="14015"/>
                  <a:pt x="3970" y="13615"/>
                </a:cubicBezTo>
                <a:lnTo>
                  <a:pt x="3970" y="2774"/>
                </a:lnTo>
                <a:cubicBezTo>
                  <a:pt x="3937" y="1740"/>
                  <a:pt x="3403" y="772"/>
                  <a:pt x="2536" y="205"/>
                </a:cubicBezTo>
                <a:cubicBezTo>
                  <a:pt x="2380" y="69"/>
                  <a:pt x="2179" y="1"/>
                  <a:pt x="1979"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22" name="Google Shape;585;p41">
            <a:extLst>
              <a:ext uri="{FF2B5EF4-FFF2-40B4-BE49-F238E27FC236}">
                <a16:creationId xmlns:a16="http://schemas.microsoft.com/office/drawing/2014/main" xmlns="" id="{CE4A435D-F61B-2FA9-E400-3C81BD18E974}"/>
              </a:ext>
            </a:extLst>
          </p:cNvPr>
          <p:cNvSpPr/>
          <p:nvPr/>
        </p:nvSpPr>
        <p:spPr>
          <a:xfrm>
            <a:off x="536225" y="2800953"/>
            <a:ext cx="44290" cy="227714"/>
          </a:xfrm>
          <a:custGeom>
            <a:avLst/>
            <a:gdLst/>
            <a:ahLst/>
            <a:cxnLst/>
            <a:rect l="l" t="t" r="r" b="b"/>
            <a:pathLst>
              <a:path w="2870" h="14756" extrusionOk="0">
                <a:moveTo>
                  <a:pt x="823" y="1"/>
                </a:moveTo>
                <a:cubicBezTo>
                  <a:pt x="334" y="1"/>
                  <a:pt x="1" y="422"/>
                  <a:pt x="1" y="1124"/>
                </a:cubicBezTo>
                <a:lnTo>
                  <a:pt x="1" y="11965"/>
                </a:lnTo>
                <a:cubicBezTo>
                  <a:pt x="34" y="12999"/>
                  <a:pt x="568" y="13966"/>
                  <a:pt x="1435" y="14567"/>
                </a:cubicBezTo>
                <a:cubicBezTo>
                  <a:pt x="1655" y="14695"/>
                  <a:pt x="1862" y="14755"/>
                  <a:pt x="2047" y="14755"/>
                </a:cubicBezTo>
                <a:cubicBezTo>
                  <a:pt x="2536" y="14755"/>
                  <a:pt x="2869" y="14334"/>
                  <a:pt x="2869" y="13633"/>
                </a:cubicBezTo>
                <a:lnTo>
                  <a:pt x="2869" y="2791"/>
                </a:lnTo>
                <a:cubicBezTo>
                  <a:pt x="2836" y="1724"/>
                  <a:pt x="2302" y="790"/>
                  <a:pt x="1435" y="190"/>
                </a:cubicBezTo>
                <a:cubicBezTo>
                  <a:pt x="1215" y="61"/>
                  <a:pt x="1008" y="1"/>
                  <a:pt x="823"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23" name="Google Shape;586;p41">
            <a:extLst>
              <a:ext uri="{FF2B5EF4-FFF2-40B4-BE49-F238E27FC236}">
                <a16:creationId xmlns:a16="http://schemas.microsoft.com/office/drawing/2014/main" xmlns="" id="{A54BC2C4-1F89-BFDA-A855-B2515710B27A}"/>
              </a:ext>
            </a:extLst>
          </p:cNvPr>
          <p:cNvSpPr/>
          <p:nvPr/>
        </p:nvSpPr>
        <p:spPr>
          <a:xfrm>
            <a:off x="535716" y="3083805"/>
            <a:ext cx="62299" cy="237112"/>
          </a:xfrm>
          <a:custGeom>
            <a:avLst/>
            <a:gdLst/>
            <a:ahLst/>
            <a:cxnLst/>
            <a:rect l="l" t="t" r="r" b="b"/>
            <a:pathLst>
              <a:path w="4037" h="15365" extrusionOk="0">
                <a:moveTo>
                  <a:pt x="1995" y="0"/>
                </a:moveTo>
                <a:cubicBezTo>
                  <a:pt x="1846" y="0"/>
                  <a:pt x="1698" y="35"/>
                  <a:pt x="1568" y="107"/>
                </a:cubicBezTo>
                <a:cubicBezTo>
                  <a:pt x="1401" y="207"/>
                  <a:pt x="668" y="607"/>
                  <a:pt x="501" y="741"/>
                </a:cubicBezTo>
                <a:cubicBezTo>
                  <a:pt x="167" y="974"/>
                  <a:pt x="0" y="1341"/>
                  <a:pt x="34" y="1741"/>
                </a:cubicBezTo>
                <a:lnTo>
                  <a:pt x="34" y="12583"/>
                </a:lnTo>
                <a:cubicBezTo>
                  <a:pt x="100" y="13617"/>
                  <a:pt x="601" y="14584"/>
                  <a:pt x="1468" y="15184"/>
                </a:cubicBezTo>
                <a:cubicBezTo>
                  <a:pt x="1648" y="15305"/>
                  <a:pt x="1840" y="15365"/>
                  <a:pt x="2037" y="15365"/>
                </a:cubicBezTo>
                <a:cubicBezTo>
                  <a:pt x="2169" y="15365"/>
                  <a:pt x="2302" y="15338"/>
                  <a:pt x="2435" y="15284"/>
                </a:cubicBezTo>
                <a:cubicBezTo>
                  <a:pt x="2636" y="15184"/>
                  <a:pt x="3336" y="14751"/>
                  <a:pt x="3536" y="14651"/>
                </a:cubicBezTo>
                <a:cubicBezTo>
                  <a:pt x="3870" y="14417"/>
                  <a:pt x="4037" y="14017"/>
                  <a:pt x="3970" y="13617"/>
                </a:cubicBezTo>
                <a:lnTo>
                  <a:pt x="3970" y="2776"/>
                </a:lnTo>
                <a:cubicBezTo>
                  <a:pt x="3937" y="1741"/>
                  <a:pt x="3403" y="774"/>
                  <a:pt x="2536" y="174"/>
                </a:cubicBezTo>
                <a:cubicBezTo>
                  <a:pt x="2384" y="60"/>
                  <a:pt x="2189" y="0"/>
                  <a:pt x="1995"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24" name="Google Shape;587;p41">
            <a:extLst>
              <a:ext uri="{FF2B5EF4-FFF2-40B4-BE49-F238E27FC236}">
                <a16:creationId xmlns:a16="http://schemas.microsoft.com/office/drawing/2014/main" xmlns="" id="{440F8A9B-BCB3-E287-80AC-C257A06C711A}"/>
              </a:ext>
            </a:extLst>
          </p:cNvPr>
          <p:cNvSpPr/>
          <p:nvPr/>
        </p:nvSpPr>
        <p:spPr>
          <a:xfrm>
            <a:off x="536225" y="3093342"/>
            <a:ext cx="44290" cy="227698"/>
          </a:xfrm>
          <a:custGeom>
            <a:avLst/>
            <a:gdLst/>
            <a:ahLst/>
            <a:cxnLst/>
            <a:rect l="l" t="t" r="r" b="b"/>
            <a:pathLst>
              <a:path w="2870" h="14755" extrusionOk="0">
                <a:moveTo>
                  <a:pt x="823" y="1"/>
                </a:moveTo>
                <a:cubicBezTo>
                  <a:pt x="334" y="1"/>
                  <a:pt x="1" y="422"/>
                  <a:pt x="1" y="1123"/>
                </a:cubicBezTo>
                <a:lnTo>
                  <a:pt x="1" y="11965"/>
                </a:lnTo>
                <a:cubicBezTo>
                  <a:pt x="34" y="12999"/>
                  <a:pt x="568" y="13966"/>
                  <a:pt x="1435" y="14566"/>
                </a:cubicBezTo>
                <a:cubicBezTo>
                  <a:pt x="1655" y="14695"/>
                  <a:pt x="1862" y="14755"/>
                  <a:pt x="2047" y="14755"/>
                </a:cubicBezTo>
                <a:cubicBezTo>
                  <a:pt x="2536" y="14755"/>
                  <a:pt x="2869" y="14334"/>
                  <a:pt x="2869" y="13632"/>
                </a:cubicBezTo>
                <a:lnTo>
                  <a:pt x="2869" y="2791"/>
                </a:lnTo>
                <a:cubicBezTo>
                  <a:pt x="2836" y="1724"/>
                  <a:pt x="2302" y="757"/>
                  <a:pt x="1435" y="189"/>
                </a:cubicBezTo>
                <a:cubicBezTo>
                  <a:pt x="1215" y="61"/>
                  <a:pt x="1008" y="1"/>
                  <a:pt x="823"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25" name="Google Shape;588;p41">
            <a:extLst>
              <a:ext uri="{FF2B5EF4-FFF2-40B4-BE49-F238E27FC236}">
                <a16:creationId xmlns:a16="http://schemas.microsoft.com/office/drawing/2014/main" xmlns="" id="{FC9C3B65-0DB8-C43B-1828-97B4F2C2DB8F}"/>
              </a:ext>
            </a:extLst>
          </p:cNvPr>
          <p:cNvSpPr/>
          <p:nvPr/>
        </p:nvSpPr>
        <p:spPr>
          <a:xfrm>
            <a:off x="810080" y="2246407"/>
            <a:ext cx="883864" cy="2513198"/>
          </a:xfrm>
          <a:custGeom>
            <a:avLst/>
            <a:gdLst/>
            <a:ahLst/>
            <a:cxnLst/>
            <a:rect l="l" t="t" r="r" b="b"/>
            <a:pathLst>
              <a:path w="57275" h="162857" extrusionOk="0">
                <a:moveTo>
                  <a:pt x="54171" y="0"/>
                </a:moveTo>
                <a:cubicBezTo>
                  <a:pt x="53679" y="0"/>
                  <a:pt x="53125" y="158"/>
                  <a:pt x="52538" y="499"/>
                </a:cubicBezTo>
                <a:lnTo>
                  <a:pt x="52238" y="699"/>
                </a:lnTo>
                <a:lnTo>
                  <a:pt x="38395" y="8672"/>
                </a:lnTo>
                <a:cubicBezTo>
                  <a:pt x="38328" y="8705"/>
                  <a:pt x="38328" y="8705"/>
                  <a:pt x="38295" y="8738"/>
                </a:cubicBezTo>
                <a:cubicBezTo>
                  <a:pt x="37794" y="9105"/>
                  <a:pt x="37494" y="9672"/>
                  <a:pt x="37461" y="10273"/>
                </a:cubicBezTo>
                <a:cubicBezTo>
                  <a:pt x="37394" y="10940"/>
                  <a:pt x="37027" y="11540"/>
                  <a:pt x="36460" y="11907"/>
                </a:cubicBezTo>
                <a:lnTo>
                  <a:pt x="19948" y="21447"/>
                </a:lnTo>
                <a:lnTo>
                  <a:pt x="19915" y="21447"/>
                </a:lnTo>
                <a:cubicBezTo>
                  <a:pt x="19948" y="21214"/>
                  <a:pt x="19848" y="21014"/>
                  <a:pt x="19648" y="20880"/>
                </a:cubicBezTo>
                <a:lnTo>
                  <a:pt x="18714" y="20313"/>
                </a:lnTo>
                <a:cubicBezTo>
                  <a:pt x="18622" y="20274"/>
                  <a:pt x="18530" y="20255"/>
                  <a:pt x="18440" y="20255"/>
                </a:cubicBezTo>
                <a:cubicBezTo>
                  <a:pt x="18302" y="20255"/>
                  <a:pt x="18168" y="20299"/>
                  <a:pt x="18047" y="20380"/>
                </a:cubicBezTo>
                <a:lnTo>
                  <a:pt x="17113" y="20914"/>
                </a:lnTo>
                <a:lnTo>
                  <a:pt x="2970" y="29086"/>
                </a:lnTo>
                <a:cubicBezTo>
                  <a:pt x="2769" y="29220"/>
                  <a:pt x="2569" y="29353"/>
                  <a:pt x="2369" y="29520"/>
                </a:cubicBezTo>
                <a:lnTo>
                  <a:pt x="2069" y="29753"/>
                </a:lnTo>
                <a:cubicBezTo>
                  <a:pt x="835" y="30954"/>
                  <a:pt x="101" y="32555"/>
                  <a:pt x="1" y="34257"/>
                </a:cubicBezTo>
                <a:lnTo>
                  <a:pt x="1" y="160180"/>
                </a:lnTo>
                <a:cubicBezTo>
                  <a:pt x="1" y="161114"/>
                  <a:pt x="334" y="161781"/>
                  <a:pt x="868" y="162115"/>
                </a:cubicBezTo>
                <a:lnTo>
                  <a:pt x="1835" y="162648"/>
                </a:lnTo>
                <a:cubicBezTo>
                  <a:pt x="2058" y="162787"/>
                  <a:pt x="2315" y="162857"/>
                  <a:pt x="2597" y="162857"/>
                </a:cubicBezTo>
                <a:cubicBezTo>
                  <a:pt x="2992" y="162857"/>
                  <a:pt x="3437" y="162721"/>
                  <a:pt x="3904" y="162448"/>
                </a:cubicBezTo>
                <a:lnTo>
                  <a:pt x="54239" y="133394"/>
                </a:lnTo>
                <a:cubicBezTo>
                  <a:pt x="56007" y="132260"/>
                  <a:pt x="57142" y="130325"/>
                  <a:pt x="57275" y="128257"/>
                </a:cubicBezTo>
                <a:lnTo>
                  <a:pt x="57275" y="3234"/>
                </a:lnTo>
                <a:cubicBezTo>
                  <a:pt x="57275" y="2033"/>
                  <a:pt x="56841" y="1200"/>
                  <a:pt x="56174" y="799"/>
                </a:cubicBezTo>
                <a:lnTo>
                  <a:pt x="55173" y="266"/>
                </a:lnTo>
                <a:cubicBezTo>
                  <a:pt x="54885" y="92"/>
                  <a:pt x="54546" y="0"/>
                  <a:pt x="54171"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26" name="Google Shape;589;p41">
            <a:extLst>
              <a:ext uri="{FF2B5EF4-FFF2-40B4-BE49-F238E27FC236}">
                <a16:creationId xmlns:a16="http://schemas.microsoft.com/office/drawing/2014/main" xmlns="" id="{90186CA8-0205-D2D3-7859-CD77D10D5612}"/>
              </a:ext>
            </a:extLst>
          </p:cNvPr>
          <p:cNvSpPr/>
          <p:nvPr/>
        </p:nvSpPr>
        <p:spPr>
          <a:xfrm>
            <a:off x="810605" y="2726139"/>
            <a:ext cx="64351" cy="2033728"/>
          </a:xfrm>
          <a:custGeom>
            <a:avLst/>
            <a:gdLst/>
            <a:ahLst/>
            <a:cxnLst/>
            <a:rect l="l" t="t" r="r" b="b"/>
            <a:pathLst>
              <a:path w="4170" h="131787" extrusionOk="0">
                <a:moveTo>
                  <a:pt x="1001" y="1"/>
                </a:moveTo>
                <a:cubicBezTo>
                  <a:pt x="367" y="935"/>
                  <a:pt x="33" y="2035"/>
                  <a:pt x="0" y="3170"/>
                </a:cubicBezTo>
                <a:lnTo>
                  <a:pt x="0" y="129126"/>
                </a:lnTo>
                <a:cubicBezTo>
                  <a:pt x="0" y="130060"/>
                  <a:pt x="300" y="130728"/>
                  <a:pt x="867" y="131028"/>
                </a:cubicBezTo>
                <a:lnTo>
                  <a:pt x="1801" y="131595"/>
                </a:lnTo>
                <a:cubicBezTo>
                  <a:pt x="2023" y="131720"/>
                  <a:pt x="2279" y="131787"/>
                  <a:pt x="2563" y="131787"/>
                </a:cubicBezTo>
                <a:cubicBezTo>
                  <a:pt x="2962" y="131787"/>
                  <a:pt x="3415" y="131654"/>
                  <a:pt x="3903" y="131361"/>
                </a:cubicBezTo>
                <a:lnTo>
                  <a:pt x="4170" y="131228"/>
                </a:lnTo>
                <a:lnTo>
                  <a:pt x="4170" y="130961"/>
                </a:lnTo>
                <a:lnTo>
                  <a:pt x="3803" y="131228"/>
                </a:lnTo>
                <a:cubicBezTo>
                  <a:pt x="3436" y="131428"/>
                  <a:pt x="3002" y="131561"/>
                  <a:pt x="2569" y="131595"/>
                </a:cubicBezTo>
                <a:cubicBezTo>
                  <a:pt x="2168" y="131595"/>
                  <a:pt x="1801" y="131428"/>
                  <a:pt x="1568" y="131094"/>
                </a:cubicBezTo>
                <a:cubicBezTo>
                  <a:pt x="1268" y="130694"/>
                  <a:pt x="1101" y="130160"/>
                  <a:pt x="1134" y="129660"/>
                </a:cubicBezTo>
                <a:lnTo>
                  <a:pt x="1134" y="3737"/>
                </a:lnTo>
                <a:cubicBezTo>
                  <a:pt x="1168" y="2636"/>
                  <a:pt x="1535" y="1568"/>
                  <a:pt x="2135" y="668"/>
                </a:cubicBezTo>
                <a:lnTo>
                  <a:pt x="1001" y="1"/>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27" name="Google Shape;590;p41">
            <a:extLst>
              <a:ext uri="{FF2B5EF4-FFF2-40B4-BE49-F238E27FC236}">
                <a16:creationId xmlns:a16="http://schemas.microsoft.com/office/drawing/2014/main" xmlns="" id="{494C2A60-607F-9914-7C0B-5A9DEF060FB7}"/>
              </a:ext>
            </a:extLst>
          </p:cNvPr>
          <p:cNvSpPr/>
          <p:nvPr/>
        </p:nvSpPr>
        <p:spPr>
          <a:xfrm>
            <a:off x="1382497" y="2388458"/>
            <a:ext cx="28842" cy="42222"/>
          </a:xfrm>
          <a:custGeom>
            <a:avLst/>
            <a:gdLst/>
            <a:ahLst/>
            <a:cxnLst/>
            <a:rect l="l" t="t" r="r" b="b"/>
            <a:pathLst>
              <a:path w="1869" h="2736" extrusionOk="0">
                <a:moveTo>
                  <a:pt x="735" y="0"/>
                </a:moveTo>
                <a:cubicBezTo>
                  <a:pt x="501" y="301"/>
                  <a:pt x="368" y="701"/>
                  <a:pt x="368" y="1068"/>
                </a:cubicBezTo>
                <a:cubicBezTo>
                  <a:pt x="334" y="1435"/>
                  <a:pt x="234" y="1768"/>
                  <a:pt x="1" y="2068"/>
                </a:cubicBezTo>
                <a:lnTo>
                  <a:pt x="1168" y="2736"/>
                </a:lnTo>
                <a:cubicBezTo>
                  <a:pt x="1369" y="2402"/>
                  <a:pt x="1502" y="2002"/>
                  <a:pt x="1535" y="1635"/>
                </a:cubicBezTo>
                <a:cubicBezTo>
                  <a:pt x="1535" y="1268"/>
                  <a:pt x="1669" y="934"/>
                  <a:pt x="1869" y="667"/>
                </a:cubicBezTo>
                <a:lnTo>
                  <a:pt x="735" y="0"/>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28" name="Google Shape;591;p41">
            <a:extLst>
              <a:ext uri="{FF2B5EF4-FFF2-40B4-BE49-F238E27FC236}">
                <a16:creationId xmlns:a16="http://schemas.microsoft.com/office/drawing/2014/main" xmlns="" id="{87CB9077-7B5C-F480-5678-31BCD0C802C2}"/>
              </a:ext>
            </a:extLst>
          </p:cNvPr>
          <p:cNvSpPr/>
          <p:nvPr/>
        </p:nvSpPr>
        <p:spPr>
          <a:xfrm>
            <a:off x="827580" y="2258212"/>
            <a:ext cx="862768" cy="2498244"/>
          </a:xfrm>
          <a:custGeom>
            <a:avLst/>
            <a:gdLst/>
            <a:ahLst/>
            <a:cxnLst/>
            <a:rect l="l" t="t" r="r" b="b"/>
            <a:pathLst>
              <a:path w="55908" h="161888" extrusionOk="0">
                <a:moveTo>
                  <a:pt x="54039" y="1"/>
                </a:moveTo>
                <a:cubicBezTo>
                  <a:pt x="53472" y="34"/>
                  <a:pt x="52939" y="201"/>
                  <a:pt x="52472" y="501"/>
                </a:cubicBezTo>
                <a:lnTo>
                  <a:pt x="52171" y="668"/>
                </a:lnTo>
                <a:lnTo>
                  <a:pt x="38328" y="8674"/>
                </a:lnTo>
                <a:cubicBezTo>
                  <a:pt x="38295" y="8674"/>
                  <a:pt x="38262" y="8674"/>
                  <a:pt x="38262" y="8707"/>
                </a:cubicBezTo>
                <a:cubicBezTo>
                  <a:pt x="37828" y="9041"/>
                  <a:pt x="37528" y="9541"/>
                  <a:pt x="37494" y="10075"/>
                </a:cubicBezTo>
                <a:cubicBezTo>
                  <a:pt x="37461" y="10842"/>
                  <a:pt x="37061" y="11509"/>
                  <a:pt x="36427" y="11909"/>
                </a:cubicBezTo>
                <a:lnTo>
                  <a:pt x="19915" y="21416"/>
                </a:lnTo>
                <a:cubicBezTo>
                  <a:pt x="19748" y="21516"/>
                  <a:pt x="19548" y="21583"/>
                  <a:pt x="19348" y="21583"/>
                </a:cubicBezTo>
                <a:cubicBezTo>
                  <a:pt x="18881" y="21583"/>
                  <a:pt x="18547" y="21183"/>
                  <a:pt x="18614" y="20749"/>
                </a:cubicBezTo>
                <a:cubicBezTo>
                  <a:pt x="18614" y="20616"/>
                  <a:pt x="18581" y="20282"/>
                  <a:pt x="18314" y="20282"/>
                </a:cubicBezTo>
                <a:cubicBezTo>
                  <a:pt x="18214" y="20315"/>
                  <a:pt x="18114" y="20349"/>
                  <a:pt x="18014" y="20382"/>
                </a:cubicBezTo>
                <a:lnTo>
                  <a:pt x="17080" y="20916"/>
                </a:lnTo>
                <a:lnTo>
                  <a:pt x="2903" y="29088"/>
                </a:lnTo>
                <a:cubicBezTo>
                  <a:pt x="2703" y="29222"/>
                  <a:pt x="2503" y="29355"/>
                  <a:pt x="2336" y="29489"/>
                </a:cubicBezTo>
                <a:lnTo>
                  <a:pt x="2136" y="29655"/>
                </a:lnTo>
                <a:lnTo>
                  <a:pt x="2069" y="29756"/>
                </a:lnTo>
                <a:cubicBezTo>
                  <a:pt x="868" y="30856"/>
                  <a:pt x="134" y="32424"/>
                  <a:pt x="34" y="34059"/>
                </a:cubicBezTo>
                <a:lnTo>
                  <a:pt x="34" y="159982"/>
                </a:lnTo>
                <a:cubicBezTo>
                  <a:pt x="1" y="160482"/>
                  <a:pt x="134" y="160983"/>
                  <a:pt x="435" y="161416"/>
                </a:cubicBezTo>
                <a:cubicBezTo>
                  <a:pt x="682" y="161695"/>
                  <a:pt x="1015" y="161887"/>
                  <a:pt x="1382" y="161887"/>
                </a:cubicBezTo>
                <a:cubicBezTo>
                  <a:pt x="1410" y="161887"/>
                  <a:pt x="1439" y="161886"/>
                  <a:pt x="1469" y="161883"/>
                </a:cubicBezTo>
                <a:cubicBezTo>
                  <a:pt x="1902" y="161883"/>
                  <a:pt x="2336" y="161750"/>
                  <a:pt x="2703" y="161517"/>
                </a:cubicBezTo>
                <a:lnTo>
                  <a:pt x="53039" y="132462"/>
                </a:lnTo>
                <a:cubicBezTo>
                  <a:pt x="54740" y="131328"/>
                  <a:pt x="55807" y="129494"/>
                  <a:pt x="55907" y="127492"/>
                </a:cubicBezTo>
                <a:lnTo>
                  <a:pt x="55907" y="2469"/>
                </a:lnTo>
                <a:cubicBezTo>
                  <a:pt x="55907" y="968"/>
                  <a:pt x="55207" y="1"/>
                  <a:pt x="54039" y="1"/>
                </a:cubicBezTo>
                <a:close/>
              </a:path>
            </a:pathLst>
          </a:custGeom>
          <a:solidFill>
            <a:schemeClr val="bg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29" name="Google Shape;592;p41">
            <a:extLst>
              <a:ext uri="{FF2B5EF4-FFF2-40B4-BE49-F238E27FC236}">
                <a16:creationId xmlns:a16="http://schemas.microsoft.com/office/drawing/2014/main" xmlns="" id="{973006F2-2FDD-95DB-4959-59BE60AAB917}"/>
              </a:ext>
            </a:extLst>
          </p:cNvPr>
          <p:cNvSpPr/>
          <p:nvPr/>
        </p:nvSpPr>
        <p:spPr>
          <a:xfrm>
            <a:off x="1717107" y="3338200"/>
            <a:ext cx="427773" cy="186850"/>
          </a:xfrm>
          <a:custGeom>
            <a:avLst/>
            <a:gdLst/>
            <a:ahLst/>
            <a:cxnLst/>
            <a:rect l="l" t="t" r="r" b="b"/>
            <a:pathLst>
              <a:path w="27720" h="12108" extrusionOk="0">
                <a:moveTo>
                  <a:pt x="24217" y="0"/>
                </a:moveTo>
                <a:cubicBezTo>
                  <a:pt x="18850" y="5244"/>
                  <a:pt x="13338" y="7108"/>
                  <a:pt x="8726" y="7108"/>
                </a:cubicBezTo>
                <a:cubicBezTo>
                  <a:pt x="7090" y="7108"/>
                  <a:pt x="5566" y="6874"/>
                  <a:pt x="4203" y="6472"/>
                </a:cubicBezTo>
                <a:cubicBezTo>
                  <a:pt x="4032" y="6423"/>
                  <a:pt x="3861" y="6392"/>
                  <a:pt x="3690" y="6392"/>
                </a:cubicBezTo>
                <a:cubicBezTo>
                  <a:pt x="3628" y="6392"/>
                  <a:pt x="3565" y="6396"/>
                  <a:pt x="3503" y="6405"/>
                </a:cubicBezTo>
                <a:cubicBezTo>
                  <a:pt x="2102" y="6672"/>
                  <a:pt x="934" y="7539"/>
                  <a:pt x="334" y="8807"/>
                </a:cubicBezTo>
                <a:cubicBezTo>
                  <a:pt x="0" y="9574"/>
                  <a:pt x="167" y="10208"/>
                  <a:pt x="701" y="10508"/>
                </a:cubicBezTo>
                <a:cubicBezTo>
                  <a:pt x="767" y="10508"/>
                  <a:pt x="801" y="10541"/>
                  <a:pt x="834" y="10541"/>
                </a:cubicBezTo>
                <a:cubicBezTo>
                  <a:pt x="3114" y="11506"/>
                  <a:pt x="5831" y="12107"/>
                  <a:pt x="8805" y="12107"/>
                </a:cubicBezTo>
                <a:cubicBezTo>
                  <a:pt x="14575" y="12107"/>
                  <a:pt x="21315" y="9843"/>
                  <a:pt x="27720" y="3570"/>
                </a:cubicBezTo>
                <a:lnTo>
                  <a:pt x="24217" y="0"/>
                </a:ln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30" name="Google Shape;593;p41">
            <a:extLst>
              <a:ext uri="{FF2B5EF4-FFF2-40B4-BE49-F238E27FC236}">
                <a16:creationId xmlns:a16="http://schemas.microsoft.com/office/drawing/2014/main" xmlns="" id="{59960E98-7517-894B-B5D6-C8E1FA550C9C}"/>
              </a:ext>
            </a:extLst>
          </p:cNvPr>
          <p:cNvSpPr/>
          <p:nvPr/>
        </p:nvSpPr>
        <p:spPr>
          <a:xfrm>
            <a:off x="2128707" y="3361626"/>
            <a:ext cx="132514" cy="51111"/>
          </a:xfrm>
          <a:custGeom>
            <a:avLst/>
            <a:gdLst/>
            <a:ahLst/>
            <a:cxnLst/>
            <a:rect l="l" t="t" r="r" b="b"/>
            <a:pathLst>
              <a:path w="8587" h="3312" extrusionOk="0">
                <a:moveTo>
                  <a:pt x="7526" y="0"/>
                </a:moveTo>
                <a:cubicBezTo>
                  <a:pt x="7293" y="0"/>
                  <a:pt x="7056" y="79"/>
                  <a:pt x="6852" y="250"/>
                </a:cubicBezTo>
                <a:cubicBezTo>
                  <a:pt x="6099" y="890"/>
                  <a:pt x="5155" y="1222"/>
                  <a:pt x="4206" y="1222"/>
                </a:cubicBezTo>
                <a:cubicBezTo>
                  <a:pt x="3472" y="1222"/>
                  <a:pt x="2736" y="1024"/>
                  <a:pt x="2082" y="617"/>
                </a:cubicBezTo>
                <a:cubicBezTo>
                  <a:pt x="1895" y="508"/>
                  <a:pt x="1711" y="461"/>
                  <a:pt x="1539" y="461"/>
                </a:cubicBezTo>
                <a:cubicBezTo>
                  <a:pt x="604" y="461"/>
                  <a:pt x="1" y="1860"/>
                  <a:pt x="1014" y="2452"/>
                </a:cubicBezTo>
                <a:cubicBezTo>
                  <a:pt x="1993" y="3028"/>
                  <a:pt x="3084" y="3311"/>
                  <a:pt x="4171" y="3311"/>
                </a:cubicBezTo>
                <a:cubicBezTo>
                  <a:pt x="5603" y="3311"/>
                  <a:pt x="7029" y="2819"/>
                  <a:pt x="8186" y="1851"/>
                </a:cubicBezTo>
                <a:cubicBezTo>
                  <a:pt x="8453" y="1618"/>
                  <a:pt x="8587" y="1251"/>
                  <a:pt x="8553" y="917"/>
                </a:cubicBezTo>
                <a:cubicBezTo>
                  <a:pt x="8485" y="351"/>
                  <a:pt x="8018" y="0"/>
                  <a:pt x="7526"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31" name="Google Shape;594;p41">
            <a:extLst>
              <a:ext uri="{FF2B5EF4-FFF2-40B4-BE49-F238E27FC236}">
                <a16:creationId xmlns:a16="http://schemas.microsoft.com/office/drawing/2014/main" xmlns="" id="{F007D299-2B1D-20C0-0E68-5BC79053BCE4}"/>
              </a:ext>
            </a:extLst>
          </p:cNvPr>
          <p:cNvSpPr/>
          <p:nvPr/>
        </p:nvSpPr>
        <p:spPr>
          <a:xfrm>
            <a:off x="2043462" y="3291349"/>
            <a:ext cx="148270" cy="148270"/>
          </a:xfrm>
          <a:custGeom>
            <a:avLst/>
            <a:gdLst/>
            <a:ahLst/>
            <a:cxnLst/>
            <a:rect l="l" t="t" r="r" b="b"/>
            <a:pathLst>
              <a:path w="9608" h="9608" extrusionOk="0">
                <a:moveTo>
                  <a:pt x="4804" y="1"/>
                </a:moveTo>
                <a:cubicBezTo>
                  <a:pt x="2169" y="1"/>
                  <a:pt x="0" y="2136"/>
                  <a:pt x="0" y="4804"/>
                </a:cubicBezTo>
                <a:cubicBezTo>
                  <a:pt x="0" y="7473"/>
                  <a:pt x="2169" y="9608"/>
                  <a:pt x="4804" y="9608"/>
                </a:cubicBezTo>
                <a:cubicBezTo>
                  <a:pt x="7472" y="9608"/>
                  <a:pt x="9607" y="7473"/>
                  <a:pt x="9607" y="4804"/>
                </a:cubicBezTo>
                <a:cubicBezTo>
                  <a:pt x="9607" y="2136"/>
                  <a:pt x="7472" y="1"/>
                  <a:pt x="4804"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32" name="Google Shape;595;p41">
            <a:extLst>
              <a:ext uri="{FF2B5EF4-FFF2-40B4-BE49-F238E27FC236}">
                <a16:creationId xmlns:a16="http://schemas.microsoft.com/office/drawing/2014/main" xmlns="" id="{F7AE8018-8E3D-8798-D6D3-0A5BC0F9DBFE}"/>
              </a:ext>
            </a:extLst>
          </p:cNvPr>
          <p:cNvSpPr/>
          <p:nvPr/>
        </p:nvSpPr>
        <p:spPr>
          <a:xfrm>
            <a:off x="2036949" y="3303710"/>
            <a:ext cx="171248" cy="136156"/>
          </a:xfrm>
          <a:custGeom>
            <a:avLst/>
            <a:gdLst/>
            <a:ahLst/>
            <a:cxnLst/>
            <a:rect l="l" t="t" r="r" b="b"/>
            <a:pathLst>
              <a:path w="11097" h="8823" extrusionOk="0">
                <a:moveTo>
                  <a:pt x="7894" y="0"/>
                </a:moveTo>
                <a:lnTo>
                  <a:pt x="7894" y="0"/>
                </a:lnTo>
                <a:cubicBezTo>
                  <a:pt x="8595" y="534"/>
                  <a:pt x="9496" y="2969"/>
                  <a:pt x="7461" y="4937"/>
                </a:cubicBezTo>
                <a:cubicBezTo>
                  <a:pt x="6617" y="5733"/>
                  <a:pt x="5533" y="6081"/>
                  <a:pt x="4471" y="6081"/>
                </a:cubicBezTo>
                <a:cubicBezTo>
                  <a:pt x="2551" y="6081"/>
                  <a:pt x="704" y="4945"/>
                  <a:pt x="489" y="3269"/>
                </a:cubicBezTo>
                <a:lnTo>
                  <a:pt x="489" y="3269"/>
                </a:lnTo>
                <a:cubicBezTo>
                  <a:pt x="0" y="6311"/>
                  <a:pt x="2452" y="8822"/>
                  <a:pt x="5253" y="8822"/>
                </a:cubicBezTo>
                <a:cubicBezTo>
                  <a:pt x="5892" y="8822"/>
                  <a:pt x="6549" y="8692"/>
                  <a:pt x="7194" y="8406"/>
                </a:cubicBezTo>
                <a:cubicBezTo>
                  <a:pt x="10696" y="6872"/>
                  <a:pt x="11097" y="2069"/>
                  <a:pt x="7894"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33" name="Google Shape;596;p41">
            <a:extLst>
              <a:ext uri="{FF2B5EF4-FFF2-40B4-BE49-F238E27FC236}">
                <a16:creationId xmlns:a16="http://schemas.microsoft.com/office/drawing/2014/main" xmlns="" id="{80227AE4-9028-0B6B-99A7-CACB511FCE54}"/>
              </a:ext>
            </a:extLst>
          </p:cNvPr>
          <p:cNvSpPr/>
          <p:nvPr/>
        </p:nvSpPr>
        <p:spPr>
          <a:xfrm>
            <a:off x="2053755" y="3310207"/>
            <a:ext cx="40169" cy="54459"/>
          </a:xfrm>
          <a:custGeom>
            <a:avLst/>
            <a:gdLst/>
            <a:ahLst/>
            <a:cxnLst/>
            <a:rect l="l" t="t" r="r" b="b"/>
            <a:pathLst>
              <a:path w="2603" h="3529" extrusionOk="0">
                <a:moveTo>
                  <a:pt x="2381" y="1"/>
                </a:moveTo>
                <a:cubicBezTo>
                  <a:pt x="2354" y="1"/>
                  <a:pt x="2327" y="5"/>
                  <a:pt x="2302" y="13"/>
                </a:cubicBezTo>
                <a:cubicBezTo>
                  <a:pt x="1602" y="46"/>
                  <a:pt x="1068" y="580"/>
                  <a:pt x="601" y="1114"/>
                </a:cubicBezTo>
                <a:cubicBezTo>
                  <a:pt x="568" y="1147"/>
                  <a:pt x="534" y="1181"/>
                  <a:pt x="534" y="1247"/>
                </a:cubicBezTo>
                <a:cubicBezTo>
                  <a:pt x="368" y="1481"/>
                  <a:pt x="234" y="1748"/>
                  <a:pt x="167" y="2048"/>
                </a:cubicBezTo>
                <a:cubicBezTo>
                  <a:pt x="34" y="2348"/>
                  <a:pt x="1" y="2715"/>
                  <a:pt x="101" y="3015"/>
                </a:cubicBezTo>
                <a:cubicBezTo>
                  <a:pt x="188" y="3335"/>
                  <a:pt x="453" y="3528"/>
                  <a:pt x="762" y="3528"/>
                </a:cubicBezTo>
                <a:cubicBezTo>
                  <a:pt x="808" y="3528"/>
                  <a:pt x="854" y="3524"/>
                  <a:pt x="901" y="3516"/>
                </a:cubicBezTo>
                <a:cubicBezTo>
                  <a:pt x="1235" y="3416"/>
                  <a:pt x="1368" y="3049"/>
                  <a:pt x="1468" y="2715"/>
                </a:cubicBezTo>
                <a:cubicBezTo>
                  <a:pt x="1735" y="1914"/>
                  <a:pt x="2102" y="1114"/>
                  <a:pt x="2536" y="380"/>
                </a:cubicBezTo>
                <a:cubicBezTo>
                  <a:pt x="2569" y="313"/>
                  <a:pt x="2602" y="213"/>
                  <a:pt x="2569" y="113"/>
                </a:cubicBezTo>
                <a:cubicBezTo>
                  <a:pt x="2544" y="38"/>
                  <a:pt x="2463" y="1"/>
                  <a:pt x="2381"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34" name="Google Shape;597;p41">
            <a:extLst>
              <a:ext uri="{FF2B5EF4-FFF2-40B4-BE49-F238E27FC236}">
                <a16:creationId xmlns:a16="http://schemas.microsoft.com/office/drawing/2014/main" xmlns="" id="{8B859953-50DA-7D19-6ECB-F3AE1C0D25ED}"/>
              </a:ext>
            </a:extLst>
          </p:cNvPr>
          <p:cNvSpPr/>
          <p:nvPr/>
        </p:nvSpPr>
        <p:spPr>
          <a:xfrm>
            <a:off x="2100729" y="3232276"/>
            <a:ext cx="96666" cy="100817"/>
          </a:xfrm>
          <a:custGeom>
            <a:avLst/>
            <a:gdLst/>
            <a:ahLst/>
            <a:cxnLst/>
            <a:rect l="l" t="t" r="r" b="b"/>
            <a:pathLst>
              <a:path w="6264" h="6533" extrusionOk="0">
                <a:moveTo>
                  <a:pt x="5160" y="0"/>
                </a:moveTo>
                <a:cubicBezTo>
                  <a:pt x="5084" y="0"/>
                  <a:pt x="5007" y="9"/>
                  <a:pt x="4929" y="26"/>
                </a:cubicBezTo>
                <a:cubicBezTo>
                  <a:pt x="2327" y="593"/>
                  <a:pt x="392" y="2728"/>
                  <a:pt x="92" y="5363"/>
                </a:cubicBezTo>
                <a:cubicBezTo>
                  <a:pt x="1" y="6113"/>
                  <a:pt x="591" y="6532"/>
                  <a:pt x="1171" y="6532"/>
                </a:cubicBezTo>
                <a:cubicBezTo>
                  <a:pt x="1648" y="6532"/>
                  <a:pt x="2118" y="6248"/>
                  <a:pt x="2194" y="5630"/>
                </a:cubicBezTo>
                <a:cubicBezTo>
                  <a:pt x="2394" y="3862"/>
                  <a:pt x="3661" y="2428"/>
                  <a:pt x="5396" y="2061"/>
                </a:cubicBezTo>
                <a:cubicBezTo>
                  <a:pt x="5930" y="1927"/>
                  <a:pt x="6263" y="1460"/>
                  <a:pt x="6197" y="927"/>
                </a:cubicBezTo>
                <a:lnTo>
                  <a:pt x="6163" y="927"/>
                </a:lnTo>
                <a:cubicBezTo>
                  <a:pt x="6105" y="375"/>
                  <a:pt x="5668" y="0"/>
                  <a:pt x="5160"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35" name="Google Shape;598;p41">
            <a:extLst>
              <a:ext uri="{FF2B5EF4-FFF2-40B4-BE49-F238E27FC236}">
                <a16:creationId xmlns:a16="http://schemas.microsoft.com/office/drawing/2014/main" xmlns="" id="{960894D1-BD64-3129-7411-7232C4311784}"/>
              </a:ext>
            </a:extLst>
          </p:cNvPr>
          <p:cNvSpPr/>
          <p:nvPr/>
        </p:nvSpPr>
        <p:spPr>
          <a:xfrm>
            <a:off x="1036065" y="3365484"/>
            <a:ext cx="818494" cy="854003"/>
          </a:xfrm>
          <a:custGeom>
            <a:avLst/>
            <a:gdLst/>
            <a:ahLst/>
            <a:cxnLst/>
            <a:rect l="l" t="t" r="r" b="b"/>
            <a:pathLst>
              <a:path w="53039" h="55340" extrusionOk="0">
                <a:moveTo>
                  <a:pt x="1" y="0"/>
                </a:moveTo>
                <a:cubicBezTo>
                  <a:pt x="1" y="17913"/>
                  <a:pt x="7906" y="55340"/>
                  <a:pt x="26519" y="55340"/>
                </a:cubicBezTo>
                <a:cubicBezTo>
                  <a:pt x="45166" y="55340"/>
                  <a:pt x="53038" y="17913"/>
                  <a:pt x="53038"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36" name="Google Shape;599;p41">
            <a:extLst>
              <a:ext uri="{FF2B5EF4-FFF2-40B4-BE49-F238E27FC236}">
                <a16:creationId xmlns:a16="http://schemas.microsoft.com/office/drawing/2014/main" xmlns="" id="{C8168D26-2B5A-886B-1CC8-917855B1EDF1}"/>
              </a:ext>
            </a:extLst>
          </p:cNvPr>
          <p:cNvSpPr/>
          <p:nvPr/>
        </p:nvSpPr>
        <p:spPr>
          <a:xfrm>
            <a:off x="1084501" y="3259092"/>
            <a:ext cx="818494" cy="854003"/>
          </a:xfrm>
          <a:custGeom>
            <a:avLst/>
            <a:gdLst/>
            <a:ahLst/>
            <a:cxnLst/>
            <a:rect l="l" t="t" r="r" b="b"/>
            <a:pathLst>
              <a:path w="53039" h="55340" extrusionOk="0">
                <a:moveTo>
                  <a:pt x="1" y="0"/>
                </a:moveTo>
                <a:cubicBezTo>
                  <a:pt x="1" y="17913"/>
                  <a:pt x="7906" y="55340"/>
                  <a:pt x="26519" y="55340"/>
                </a:cubicBezTo>
                <a:cubicBezTo>
                  <a:pt x="45166" y="55340"/>
                  <a:pt x="53038" y="17913"/>
                  <a:pt x="53038" y="0"/>
                </a:cubicBezTo>
                <a:close/>
              </a:path>
            </a:pathLst>
          </a:custGeom>
          <a:solidFill>
            <a:schemeClr val="accent5"/>
          </a:solidFill>
          <a:ln>
            <a:solidFill>
              <a:schemeClr val="accent1"/>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37" name="Google Shape;600;p41">
            <a:extLst>
              <a:ext uri="{FF2B5EF4-FFF2-40B4-BE49-F238E27FC236}">
                <a16:creationId xmlns:a16="http://schemas.microsoft.com/office/drawing/2014/main" xmlns="" id="{DE73A8C4-91AC-CE6F-6AAB-659C069CA8A2}"/>
              </a:ext>
            </a:extLst>
          </p:cNvPr>
          <p:cNvSpPr/>
          <p:nvPr/>
        </p:nvSpPr>
        <p:spPr>
          <a:xfrm>
            <a:off x="1490088" y="3365484"/>
            <a:ext cx="364981" cy="348515"/>
          </a:xfrm>
          <a:custGeom>
            <a:avLst/>
            <a:gdLst/>
            <a:ahLst/>
            <a:cxnLst/>
            <a:rect l="l" t="t" r="r" b="b"/>
            <a:pathLst>
              <a:path w="23651" h="22584" extrusionOk="0">
                <a:moveTo>
                  <a:pt x="23617" y="0"/>
                </a:moveTo>
                <a:cubicBezTo>
                  <a:pt x="22884" y="10775"/>
                  <a:pt x="19915" y="18113"/>
                  <a:pt x="15211" y="20715"/>
                </a:cubicBezTo>
                <a:cubicBezTo>
                  <a:pt x="14244" y="21249"/>
                  <a:pt x="13068" y="21516"/>
                  <a:pt x="11838" y="21516"/>
                </a:cubicBezTo>
                <a:cubicBezTo>
                  <a:pt x="10608" y="21516"/>
                  <a:pt x="9324" y="21249"/>
                  <a:pt x="8140" y="20715"/>
                </a:cubicBezTo>
                <a:cubicBezTo>
                  <a:pt x="4170" y="18847"/>
                  <a:pt x="1435" y="14411"/>
                  <a:pt x="1035" y="12276"/>
                </a:cubicBezTo>
                <a:lnTo>
                  <a:pt x="1" y="12476"/>
                </a:lnTo>
                <a:cubicBezTo>
                  <a:pt x="468" y="14878"/>
                  <a:pt x="3370" y="19648"/>
                  <a:pt x="7706" y="21649"/>
                </a:cubicBezTo>
                <a:cubicBezTo>
                  <a:pt x="9107" y="22250"/>
                  <a:pt x="10608" y="22550"/>
                  <a:pt x="12143" y="22583"/>
                </a:cubicBezTo>
                <a:cubicBezTo>
                  <a:pt x="13410" y="22583"/>
                  <a:pt x="14644" y="22250"/>
                  <a:pt x="15712" y="21649"/>
                </a:cubicBezTo>
                <a:cubicBezTo>
                  <a:pt x="18947" y="19881"/>
                  <a:pt x="21382" y="16078"/>
                  <a:pt x="22917" y="10641"/>
                </a:cubicBezTo>
                <a:cubicBezTo>
                  <a:pt x="23384" y="7105"/>
                  <a:pt x="23617" y="3570"/>
                  <a:pt x="23651"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38" name="Google Shape;601;p41">
            <a:extLst>
              <a:ext uri="{FF2B5EF4-FFF2-40B4-BE49-F238E27FC236}">
                <a16:creationId xmlns:a16="http://schemas.microsoft.com/office/drawing/2014/main" xmlns="" id="{009E6555-DD7F-69AC-7905-6404383B35FD}"/>
              </a:ext>
            </a:extLst>
          </p:cNvPr>
          <p:cNvSpPr/>
          <p:nvPr/>
        </p:nvSpPr>
        <p:spPr>
          <a:xfrm>
            <a:off x="1586352" y="3521455"/>
            <a:ext cx="154952" cy="646042"/>
          </a:xfrm>
          <a:custGeom>
            <a:avLst/>
            <a:gdLst/>
            <a:ahLst/>
            <a:cxnLst/>
            <a:rect l="l" t="t" r="r" b="b"/>
            <a:pathLst>
              <a:path w="10041" h="41864" extrusionOk="0">
                <a:moveTo>
                  <a:pt x="9207" y="1"/>
                </a:moveTo>
                <a:cubicBezTo>
                  <a:pt x="9207" y="18714"/>
                  <a:pt x="6105" y="32724"/>
                  <a:pt x="0" y="41864"/>
                </a:cubicBezTo>
                <a:cubicBezTo>
                  <a:pt x="801" y="41230"/>
                  <a:pt x="1535" y="40530"/>
                  <a:pt x="2235" y="39829"/>
                </a:cubicBezTo>
                <a:cubicBezTo>
                  <a:pt x="7406" y="30556"/>
                  <a:pt x="10041" y="17280"/>
                  <a:pt x="10041"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39" name="Google Shape;602;p41">
            <a:extLst>
              <a:ext uri="{FF2B5EF4-FFF2-40B4-BE49-F238E27FC236}">
                <a16:creationId xmlns:a16="http://schemas.microsoft.com/office/drawing/2014/main" xmlns="" id="{4D46EB68-02F6-D294-6883-51CEF72AEAD6}"/>
              </a:ext>
            </a:extLst>
          </p:cNvPr>
          <p:cNvSpPr/>
          <p:nvPr/>
        </p:nvSpPr>
        <p:spPr>
          <a:xfrm>
            <a:off x="1036065" y="3365484"/>
            <a:ext cx="644515" cy="854003"/>
          </a:xfrm>
          <a:custGeom>
            <a:avLst/>
            <a:gdLst/>
            <a:ahLst/>
            <a:cxnLst/>
            <a:rect l="l" t="t" r="r" b="b"/>
            <a:pathLst>
              <a:path w="41765" h="55340" extrusionOk="0">
                <a:moveTo>
                  <a:pt x="41764" y="44832"/>
                </a:moveTo>
                <a:cubicBezTo>
                  <a:pt x="41763" y="44834"/>
                  <a:pt x="41762" y="44836"/>
                  <a:pt x="41760" y="44838"/>
                </a:cubicBezTo>
                <a:lnTo>
                  <a:pt x="41760" y="44838"/>
                </a:lnTo>
                <a:cubicBezTo>
                  <a:pt x="41763" y="44834"/>
                  <a:pt x="41764" y="44832"/>
                  <a:pt x="41764" y="44832"/>
                </a:cubicBezTo>
                <a:close/>
                <a:moveTo>
                  <a:pt x="1" y="0"/>
                </a:moveTo>
                <a:cubicBezTo>
                  <a:pt x="1" y="17913"/>
                  <a:pt x="7906" y="55340"/>
                  <a:pt x="26519" y="55340"/>
                </a:cubicBezTo>
                <a:cubicBezTo>
                  <a:pt x="32789" y="55340"/>
                  <a:pt x="37825" y="51139"/>
                  <a:pt x="41760" y="44838"/>
                </a:cubicBezTo>
                <a:lnTo>
                  <a:pt x="41760" y="44838"/>
                </a:lnTo>
                <a:cubicBezTo>
                  <a:pt x="41617" y="45028"/>
                  <a:pt x="36831" y="50438"/>
                  <a:pt x="31144" y="50438"/>
                </a:cubicBezTo>
                <a:cubicBezTo>
                  <a:pt x="29083" y="50438"/>
                  <a:pt x="26904" y="49728"/>
                  <a:pt x="24785" y="47801"/>
                </a:cubicBezTo>
                <a:cubicBezTo>
                  <a:pt x="16679" y="40463"/>
                  <a:pt x="15145" y="19047"/>
                  <a:pt x="17413" y="14377"/>
                </a:cubicBezTo>
                <a:lnTo>
                  <a:pt x="17413" y="0"/>
                </a:ln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ysClr val="windowText" lastClr="000000"/>
              </a:solidFill>
              <a:effectLst/>
              <a:uLnTx/>
              <a:uFillTx/>
            </a:endParaRPr>
          </a:p>
        </p:txBody>
      </p:sp>
      <p:sp>
        <p:nvSpPr>
          <p:cNvPr id="240" name="Google Shape;603;p41">
            <a:extLst>
              <a:ext uri="{FF2B5EF4-FFF2-40B4-BE49-F238E27FC236}">
                <a16:creationId xmlns:a16="http://schemas.microsoft.com/office/drawing/2014/main" xmlns="" id="{E5107396-20BF-1CA1-D3F9-70F61A55612E}"/>
              </a:ext>
            </a:extLst>
          </p:cNvPr>
          <p:cNvSpPr/>
          <p:nvPr/>
        </p:nvSpPr>
        <p:spPr>
          <a:xfrm>
            <a:off x="1036065" y="3128558"/>
            <a:ext cx="818494" cy="472834"/>
          </a:xfrm>
          <a:custGeom>
            <a:avLst/>
            <a:gdLst/>
            <a:ahLst/>
            <a:cxnLst/>
            <a:rect l="l" t="t" r="r" b="b"/>
            <a:pathLst>
              <a:path w="53039" h="30640" extrusionOk="0">
                <a:moveTo>
                  <a:pt x="26532" y="1"/>
                </a:moveTo>
                <a:cubicBezTo>
                  <a:pt x="19748" y="1"/>
                  <a:pt x="12960" y="1493"/>
                  <a:pt x="7773" y="4479"/>
                </a:cubicBezTo>
                <a:cubicBezTo>
                  <a:pt x="2602" y="7481"/>
                  <a:pt x="1" y="11384"/>
                  <a:pt x="1" y="15320"/>
                </a:cubicBezTo>
                <a:cubicBezTo>
                  <a:pt x="1" y="19256"/>
                  <a:pt x="2602" y="23192"/>
                  <a:pt x="7773" y="26161"/>
                </a:cubicBezTo>
                <a:cubicBezTo>
                  <a:pt x="12943" y="29146"/>
                  <a:pt x="19731" y="30639"/>
                  <a:pt x="26519" y="30639"/>
                </a:cubicBezTo>
                <a:cubicBezTo>
                  <a:pt x="33308" y="30639"/>
                  <a:pt x="40096" y="29146"/>
                  <a:pt x="45266" y="26161"/>
                </a:cubicBezTo>
                <a:cubicBezTo>
                  <a:pt x="50470" y="23192"/>
                  <a:pt x="53038" y="19256"/>
                  <a:pt x="53038" y="15320"/>
                </a:cubicBezTo>
                <a:cubicBezTo>
                  <a:pt x="53038" y="11384"/>
                  <a:pt x="50470" y="7481"/>
                  <a:pt x="45266" y="4479"/>
                </a:cubicBezTo>
                <a:cubicBezTo>
                  <a:pt x="40096" y="1493"/>
                  <a:pt x="33316" y="1"/>
                  <a:pt x="26532"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41" name="Google Shape;604;p41">
            <a:extLst>
              <a:ext uri="{FF2B5EF4-FFF2-40B4-BE49-F238E27FC236}">
                <a16:creationId xmlns:a16="http://schemas.microsoft.com/office/drawing/2014/main" xmlns="" id="{B1F550F1-5371-424D-776E-EF47E33C543E}"/>
              </a:ext>
            </a:extLst>
          </p:cNvPr>
          <p:cNvSpPr/>
          <p:nvPr/>
        </p:nvSpPr>
        <p:spPr>
          <a:xfrm>
            <a:off x="1036065" y="3128558"/>
            <a:ext cx="818494" cy="472834"/>
          </a:xfrm>
          <a:custGeom>
            <a:avLst/>
            <a:gdLst/>
            <a:ahLst/>
            <a:cxnLst/>
            <a:rect l="l" t="t" r="r" b="b"/>
            <a:pathLst>
              <a:path w="53039" h="30640" extrusionOk="0">
                <a:moveTo>
                  <a:pt x="26532" y="1"/>
                </a:moveTo>
                <a:cubicBezTo>
                  <a:pt x="19748" y="1"/>
                  <a:pt x="12960" y="1493"/>
                  <a:pt x="7773" y="4479"/>
                </a:cubicBezTo>
                <a:cubicBezTo>
                  <a:pt x="2602" y="7481"/>
                  <a:pt x="1" y="11384"/>
                  <a:pt x="1" y="15320"/>
                </a:cubicBezTo>
                <a:cubicBezTo>
                  <a:pt x="1" y="19256"/>
                  <a:pt x="2602" y="23192"/>
                  <a:pt x="7773" y="26161"/>
                </a:cubicBezTo>
                <a:cubicBezTo>
                  <a:pt x="12943" y="29146"/>
                  <a:pt x="19731" y="30639"/>
                  <a:pt x="26519" y="30639"/>
                </a:cubicBezTo>
                <a:cubicBezTo>
                  <a:pt x="33308" y="30639"/>
                  <a:pt x="40096" y="29146"/>
                  <a:pt x="45266" y="26161"/>
                </a:cubicBezTo>
                <a:cubicBezTo>
                  <a:pt x="50470" y="23192"/>
                  <a:pt x="53038" y="19256"/>
                  <a:pt x="53038" y="15320"/>
                </a:cubicBezTo>
                <a:cubicBezTo>
                  <a:pt x="53038" y="11384"/>
                  <a:pt x="50470" y="7481"/>
                  <a:pt x="45266" y="4479"/>
                </a:cubicBezTo>
                <a:cubicBezTo>
                  <a:pt x="40096" y="1493"/>
                  <a:pt x="33316" y="1"/>
                  <a:pt x="26532"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ysClr val="windowText" lastClr="000000"/>
              </a:solidFill>
              <a:effectLst/>
              <a:uLnTx/>
              <a:uFillTx/>
            </a:endParaRPr>
          </a:p>
        </p:txBody>
      </p:sp>
      <p:sp>
        <p:nvSpPr>
          <p:cNvPr id="242" name="Google Shape;605;p41">
            <a:extLst>
              <a:ext uri="{FF2B5EF4-FFF2-40B4-BE49-F238E27FC236}">
                <a16:creationId xmlns:a16="http://schemas.microsoft.com/office/drawing/2014/main" xmlns="" id="{76607B64-5216-F29E-0080-F252E36E59B5}"/>
              </a:ext>
            </a:extLst>
          </p:cNvPr>
          <p:cNvSpPr/>
          <p:nvPr/>
        </p:nvSpPr>
        <p:spPr>
          <a:xfrm>
            <a:off x="1036065" y="3129067"/>
            <a:ext cx="771643" cy="472927"/>
          </a:xfrm>
          <a:custGeom>
            <a:avLst/>
            <a:gdLst/>
            <a:ahLst/>
            <a:cxnLst/>
            <a:rect l="l" t="t" r="r" b="b"/>
            <a:pathLst>
              <a:path w="50003" h="30646" extrusionOk="0">
                <a:moveTo>
                  <a:pt x="26503" y="1"/>
                </a:moveTo>
                <a:cubicBezTo>
                  <a:pt x="19715" y="1"/>
                  <a:pt x="12926" y="1494"/>
                  <a:pt x="7739" y="4479"/>
                </a:cubicBezTo>
                <a:cubicBezTo>
                  <a:pt x="2569" y="7481"/>
                  <a:pt x="1" y="11384"/>
                  <a:pt x="1" y="15320"/>
                </a:cubicBezTo>
                <a:cubicBezTo>
                  <a:pt x="1" y="19256"/>
                  <a:pt x="2569" y="23159"/>
                  <a:pt x="7739" y="26161"/>
                </a:cubicBezTo>
                <a:cubicBezTo>
                  <a:pt x="12925" y="29155"/>
                  <a:pt x="19717" y="30645"/>
                  <a:pt x="26500" y="30645"/>
                </a:cubicBezTo>
                <a:cubicBezTo>
                  <a:pt x="31281" y="30645"/>
                  <a:pt x="36057" y="29905"/>
                  <a:pt x="40263" y="28430"/>
                </a:cubicBezTo>
                <a:lnTo>
                  <a:pt x="40263" y="28430"/>
                </a:lnTo>
                <a:cubicBezTo>
                  <a:pt x="37286" y="29345"/>
                  <a:pt x="34054" y="29765"/>
                  <a:pt x="30928" y="29765"/>
                </a:cubicBezTo>
                <a:cubicBezTo>
                  <a:pt x="23124" y="29765"/>
                  <a:pt x="15988" y="27151"/>
                  <a:pt x="15178" y="23126"/>
                </a:cubicBezTo>
                <a:lnTo>
                  <a:pt x="15178" y="23126"/>
                </a:lnTo>
                <a:cubicBezTo>
                  <a:pt x="17785" y="24208"/>
                  <a:pt x="22064" y="25024"/>
                  <a:pt x="26762" y="25024"/>
                </a:cubicBezTo>
                <a:cubicBezTo>
                  <a:pt x="33363" y="25024"/>
                  <a:pt x="40791" y="23411"/>
                  <a:pt x="45566" y="18656"/>
                </a:cubicBezTo>
                <a:cubicBezTo>
                  <a:pt x="48569" y="15787"/>
                  <a:pt x="50003" y="11684"/>
                  <a:pt x="49436" y="7581"/>
                </a:cubicBezTo>
                <a:cubicBezTo>
                  <a:pt x="48168" y="6381"/>
                  <a:pt x="46767" y="5346"/>
                  <a:pt x="45266" y="4479"/>
                </a:cubicBezTo>
                <a:cubicBezTo>
                  <a:pt x="40079" y="1494"/>
                  <a:pt x="33291" y="1"/>
                  <a:pt x="26503"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ysClr val="windowText" lastClr="000000"/>
              </a:solidFill>
              <a:effectLst/>
              <a:uLnTx/>
              <a:uFillTx/>
            </a:endParaRPr>
          </a:p>
        </p:txBody>
      </p:sp>
      <p:sp>
        <p:nvSpPr>
          <p:cNvPr id="243" name="Google Shape;606;p41">
            <a:extLst>
              <a:ext uri="{FF2B5EF4-FFF2-40B4-BE49-F238E27FC236}">
                <a16:creationId xmlns:a16="http://schemas.microsoft.com/office/drawing/2014/main" xmlns="" id="{4C085F79-F233-9B88-EF90-991197B67FB5}"/>
              </a:ext>
            </a:extLst>
          </p:cNvPr>
          <p:cNvSpPr/>
          <p:nvPr/>
        </p:nvSpPr>
        <p:spPr>
          <a:xfrm>
            <a:off x="956791" y="3535667"/>
            <a:ext cx="267698" cy="280321"/>
          </a:xfrm>
          <a:custGeom>
            <a:avLst/>
            <a:gdLst/>
            <a:ahLst/>
            <a:cxnLst/>
            <a:rect l="l" t="t" r="r" b="b"/>
            <a:pathLst>
              <a:path w="17347" h="18165" extrusionOk="0">
                <a:moveTo>
                  <a:pt x="7548" y="1"/>
                </a:moveTo>
                <a:cubicBezTo>
                  <a:pt x="6888" y="1"/>
                  <a:pt x="6289" y="154"/>
                  <a:pt x="5771" y="447"/>
                </a:cubicBezTo>
                <a:cubicBezTo>
                  <a:pt x="1402" y="3182"/>
                  <a:pt x="1" y="8887"/>
                  <a:pt x="2569" y="13356"/>
                </a:cubicBezTo>
                <a:cubicBezTo>
                  <a:pt x="4336" y="16432"/>
                  <a:pt x="7572" y="18165"/>
                  <a:pt x="10896" y="18165"/>
                </a:cubicBezTo>
                <a:cubicBezTo>
                  <a:pt x="12404" y="18165"/>
                  <a:pt x="13929" y="17808"/>
                  <a:pt x="15345" y="17059"/>
                </a:cubicBezTo>
                <a:cubicBezTo>
                  <a:pt x="16579" y="16325"/>
                  <a:pt x="17346" y="14824"/>
                  <a:pt x="17346" y="12656"/>
                </a:cubicBezTo>
                <a:cubicBezTo>
                  <a:pt x="17346" y="8319"/>
                  <a:pt x="14311" y="3082"/>
                  <a:pt x="10575" y="914"/>
                </a:cubicBezTo>
                <a:cubicBezTo>
                  <a:pt x="9490" y="294"/>
                  <a:pt x="8461" y="1"/>
                  <a:pt x="7548"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44" name="Google Shape;607;p41">
            <a:extLst>
              <a:ext uri="{FF2B5EF4-FFF2-40B4-BE49-F238E27FC236}">
                <a16:creationId xmlns:a16="http://schemas.microsoft.com/office/drawing/2014/main" xmlns="" id="{B4B13667-02A4-313F-43C7-D7CE046022CD}"/>
              </a:ext>
            </a:extLst>
          </p:cNvPr>
          <p:cNvSpPr/>
          <p:nvPr/>
        </p:nvSpPr>
        <p:spPr>
          <a:xfrm>
            <a:off x="961313" y="3652209"/>
            <a:ext cx="263176" cy="166649"/>
          </a:xfrm>
          <a:custGeom>
            <a:avLst/>
            <a:gdLst/>
            <a:ahLst/>
            <a:cxnLst/>
            <a:rect l="l" t="t" r="r" b="b"/>
            <a:pathLst>
              <a:path w="17054" h="10799" extrusionOk="0">
                <a:moveTo>
                  <a:pt x="775" y="0"/>
                </a:moveTo>
                <a:lnTo>
                  <a:pt x="775" y="0"/>
                </a:lnTo>
                <a:cubicBezTo>
                  <a:pt x="0" y="6069"/>
                  <a:pt x="4863" y="10798"/>
                  <a:pt x="10288" y="10798"/>
                </a:cubicBezTo>
                <a:cubicBezTo>
                  <a:pt x="11870" y="10798"/>
                  <a:pt x="13500" y="10396"/>
                  <a:pt x="15052" y="9507"/>
                </a:cubicBezTo>
                <a:cubicBezTo>
                  <a:pt x="16286" y="8773"/>
                  <a:pt x="17053" y="7272"/>
                  <a:pt x="17053" y="5104"/>
                </a:cubicBezTo>
                <a:cubicBezTo>
                  <a:pt x="17020" y="4170"/>
                  <a:pt x="16920" y="3269"/>
                  <a:pt x="16686" y="2369"/>
                </a:cubicBezTo>
                <a:cubicBezTo>
                  <a:pt x="16686" y="5104"/>
                  <a:pt x="15018" y="7906"/>
                  <a:pt x="9781" y="8373"/>
                </a:cubicBezTo>
                <a:cubicBezTo>
                  <a:pt x="9531" y="8395"/>
                  <a:pt x="9285" y="8406"/>
                  <a:pt x="9042" y="8406"/>
                </a:cubicBezTo>
                <a:cubicBezTo>
                  <a:pt x="4525" y="8406"/>
                  <a:pt x="1313" y="4654"/>
                  <a:pt x="775"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45" name="Google Shape;608;p41">
            <a:extLst>
              <a:ext uri="{FF2B5EF4-FFF2-40B4-BE49-F238E27FC236}">
                <a16:creationId xmlns:a16="http://schemas.microsoft.com/office/drawing/2014/main" xmlns="" id="{83D29A5B-B025-3A47-C788-DE41D294F4FC}"/>
              </a:ext>
            </a:extLst>
          </p:cNvPr>
          <p:cNvSpPr/>
          <p:nvPr/>
        </p:nvSpPr>
        <p:spPr>
          <a:xfrm>
            <a:off x="991791" y="3666021"/>
            <a:ext cx="83934" cy="108270"/>
          </a:xfrm>
          <a:custGeom>
            <a:avLst/>
            <a:gdLst/>
            <a:ahLst/>
            <a:cxnLst/>
            <a:rect l="l" t="t" r="r" b="b"/>
            <a:pathLst>
              <a:path w="5439" h="7016" extrusionOk="0">
                <a:moveTo>
                  <a:pt x="1517" y="1"/>
                </a:moveTo>
                <a:cubicBezTo>
                  <a:pt x="621" y="1"/>
                  <a:pt x="1" y="711"/>
                  <a:pt x="1" y="1941"/>
                </a:cubicBezTo>
                <a:cubicBezTo>
                  <a:pt x="101" y="3842"/>
                  <a:pt x="1135" y="5610"/>
                  <a:pt x="2736" y="6644"/>
                </a:cubicBezTo>
                <a:cubicBezTo>
                  <a:pt x="3173" y="6896"/>
                  <a:pt x="3584" y="7016"/>
                  <a:pt x="3948" y="7016"/>
                </a:cubicBezTo>
                <a:cubicBezTo>
                  <a:pt x="4834" y="7016"/>
                  <a:pt x="5438" y="6306"/>
                  <a:pt x="5438" y="5076"/>
                </a:cubicBezTo>
                <a:cubicBezTo>
                  <a:pt x="5338" y="3175"/>
                  <a:pt x="4337" y="1407"/>
                  <a:pt x="2736" y="373"/>
                </a:cubicBezTo>
                <a:cubicBezTo>
                  <a:pt x="2299" y="120"/>
                  <a:pt x="1885" y="1"/>
                  <a:pt x="1517"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46" name="Google Shape;609;p41">
            <a:extLst>
              <a:ext uri="{FF2B5EF4-FFF2-40B4-BE49-F238E27FC236}">
                <a16:creationId xmlns:a16="http://schemas.microsoft.com/office/drawing/2014/main" xmlns="" id="{5BDF9119-68B3-6E9D-3FC7-E35C10316201}"/>
              </a:ext>
            </a:extLst>
          </p:cNvPr>
          <p:cNvSpPr/>
          <p:nvPr/>
        </p:nvSpPr>
        <p:spPr>
          <a:xfrm>
            <a:off x="1006729" y="3666098"/>
            <a:ext cx="69505" cy="99443"/>
          </a:xfrm>
          <a:custGeom>
            <a:avLst/>
            <a:gdLst/>
            <a:ahLst/>
            <a:cxnLst/>
            <a:rect l="l" t="t" r="r" b="b"/>
            <a:pathLst>
              <a:path w="4504" h="6444" extrusionOk="0">
                <a:moveTo>
                  <a:pt x="400" y="1"/>
                </a:moveTo>
                <a:cubicBezTo>
                  <a:pt x="134" y="435"/>
                  <a:pt x="0" y="902"/>
                  <a:pt x="34" y="1369"/>
                </a:cubicBezTo>
                <a:cubicBezTo>
                  <a:pt x="134" y="3270"/>
                  <a:pt x="1134" y="5038"/>
                  <a:pt x="2735" y="6072"/>
                </a:cubicBezTo>
                <a:cubicBezTo>
                  <a:pt x="3095" y="6312"/>
                  <a:pt x="3509" y="6444"/>
                  <a:pt x="3953" y="6444"/>
                </a:cubicBezTo>
                <a:cubicBezTo>
                  <a:pt x="4002" y="6444"/>
                  <a:pt x="4053" y="6442"/>
                  <a:pt x="4103" y="6439"/>
                </a:cubicBezTo>
                <a:cubicBezTo>
                  <a:pt x="4370" y="6039"/>
                  <a:pt x="4503" y="5538"/>
                  <a:pt x="4470" y="5071"/>
                </a:cubicBezTo>
                <a:cubicBezTo>
                  <a:pt x="4370" y="3170"/>
                  <a:pt x="3369" y="1402"/>
                  <a:pt x="1768" y="368"/>
                </a:cubicBezTo>
                <a:cubicBezTo>
                  <a:pt x="1334" y="101"/>
                  <a:pt x="867" y="1"/>
                  <a:pt x="400"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47" name="Google Shape;610;p41">
            <a:extLst>
              <a:ext uri="{FF2B5EF4-FFF2-40B4-BE49-F238E27FC236}">
                <a16:creationId xmlns:a16="http://schemas.microsoft.com/office/drawing/2014/main" xmlns="" id="{B8ACD9BC-0D46-EDDF-1529-45994500F465}"/>
              </a:ext>
            </a:extLst>
          </p:cNvPr>
          <p:cNvSpPr/>
          <p:nvPr/>
        </p:nvSpPr>
        <p:spPr>
          <a:xfrm>
            <a:off x="1008782" y="3702656"/>
            <a:ext cx="67453" cy="62885"/>
          </a:xfrm>
          <a:custGeom>
            <a:avLst/>
            <a:gdLst/>
            <a:ahLst/>
            <a:cxnLst/>
            <a:rect l="l" t="t" r="r" b="b"/>
            <a:pathLst>
              <a:path w="4371" h="4075" extrusionOk="0">
                <a:moveTo>
                  <a:pt x="1" y="0"/>
                </a:moveTo>
                <a:cubicBezTo>
                  <a:pt x="368" y="1535"/>
                  <a:pt x="1302" y="2836"/>
                  <a:pt x="2602" y="3703"/>
                </a:cubicBezTo>
                <a:cubicBezTo>
                  <a:pt x="2962" y="3943"/>
                  <a:pt x="3376" y="4075"/>
                  <a:pt x="3820" y="4075"/>
                </a:cubicBezTo>
                <a:cubicBezTo>
                  <a:pt x="3869" y="4075"/>
                  <a:pt x="3920" y="4073"/>
                  <a:pt x="3970" y="4070"/>
                </a:cubicBezTo>
                <a:cubicBezTo>
                  <a:pt x="4237" y="3670"/>
                  <a:pt x="4370" y="3169"/>
                  <a:pt x="4337" y="2702"/>
                </a:cubicBezTo>
                <a:cubicBezTo>
                  <a:pt x="4337" y="2235"/>
                  <a:pt x="4237" y="1768"/>
                  <a:pt x="4104" y="1335"/>
                </a:cubicBezTo>
                <a:cubicBezTo>
                  <a:pt x="3847" y="1807"/>
                  <a:pt x="3401" y="2001"/>
                  <a:pt x="2894" y="2001"/>
                </a:cubicBezTo>
                <a:cubicBezTo>
                  <a:pt x="1753" y="2001"/>
                  <a:pt x="301" y="1017"/>
                  <a:pt x="1"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48" name="Google Shape;611;p41">
            <a:extLst>
              <a:ext uri="{FF2B5EF4-FFF2-40B4-BE49-F238E27FC236}">
                <a16:creationId xmlns:a16="http://schemas.microsoft.com/office/drawing/2014/main" xmlns="" id="{312868CD-7A47-8146-897A-27785E19DDFD}"/>
              </a:ext>
            </a:extLst>
          </p:cNvPr>
          <p:cNvSpPr/>
          <p:nvPr/>
        </p:nvSpPr>
        <p:spPr>
          <a:xfrm>
            <a:off x="934354" y="3635155"/>
            <a:ext cx="189442" cy="433807"/>
          </a:xfrm>
          <a:custGeom>
            <a:avLst/>
            <a:gdLst/>
            <a:ahLst/>
            <a:cxnLst/>
            <a:rect l="l" t="t" r="r" b="b"/>
            <a:pathLst>
              <a:path w="12276" h="28111" extrusionOk="0">
                <a:moveTo>
                  <a:pt x="5505" y="0"/>
                </a:moveTo>
                <a:cubicBezTo>
                  <a:pt x="5150" y="0"/>
                  <a:pt x="4861" y="153"/>
                  <a:pt x="4671" y="458"/>
                </a:cubicBezTo>
                <a:cubicBezTo>
                  <a:pt x="4637" y="491"/>
                  <a:pt x="4604" y="524"/>
                  <a:pt x="4570" y="591"/>
                </a:cubicBezTo>
                <a:cubicBezTo>
                  <a:pt x="1001" y="6896"/>
                  <a:pt x="1" y="17303"/>
                  <a:pt x="8306" y="28111"/>
                </a:cubicBezTo>
                <a:lnTo>
                  <a:pt x="12276" y="25042"/>
                </a:lnTo>
                <a:cubicBezTo>
                  <a:pt x="6072" y="16970"/>
                  <a:pt x="6072" y="9397"/>
                  <a:pt x="8240" y="4427"/>
                </a:cubicBezTo>
                <a:cubicBezTo>
                  <a:pt x="8340" y="4194"/>
                  <a:pt x="8373" y="3927"/>
                  <a:pt x="8373" y="3693"/>
                </a:cubicBezTo>
                <a:cubicBezTo>
                  <a:pt x="8306" y="2292"/>
                  <a:pt x="7573" y="1025"/>
                  <a:pt x="6405" y="258"/>
                </a:cubicBezTo>
                <a:cubicBezTo>
                  <a:pt x="6076" y="86"/>
                  <a:pt x="5772" y="0"/>
                  <a:pt x="5505"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49" name="Google Shape;612;p41">
            <a:extLst>
              <a:ext uri="{FF2B5EF4-FFF2-40B4-BE49-F238E27FC236}">
                <a16:creationId xmlns:a16="http://schemas.microsoft.com/office/drawing/2014/main" xmlns="" id="{A1C106B2-A302-8491-F904-9B5590690E6D}"/>
              </a:ext>
            </a:extLst>
          </p:cNvPr>
          <p:cNvSpPr/>
          <p:nvPr/>
        </p:nvSpPr>
        <p:spPr>
          <a:xfrm>
            <a:off x="1030402" y="4108871"/>
            <a:ext cx="61851" cy="125029"/>
          </a:xfrm>
          <a:custGeom>
            <a:avLst/>
            <a:gdLst/>
            <a:ahLst/>
            <a:cxnLst/>
            <a:rect l="l" t="t" r="r" b="b"/>
            <a:pathLst>
              <a:path w="4008" h="8102" extrusionOk="0">
                <a:moveTo>
                  <a:pt x="2544" y="1"/>
                </a:moveTo>
                <a:cubicBezTo>
                  <a:pt x="2257" y="1"/>
                  <a:pt x="1965" y="127"/>
                  <a:pt x="1735" y="430"/>
                </a:cubicBezTo>
                <a:cubicBezTo>
                  <a:pt x="101" y="2531"/>
                  <a:pt x="1" y="5400"/>
                  <a:pt x="1468" y="7602"/>
                </a:cubicBezTo>
                <a:cubicBezTo>
                  <a:pt x="1668" y="7902"/>
                  <a:pt x="2002" y="8102"/>
                  <a:pt x="2336" y="8102"/>
                </a:cubicBezTo>
                <a:cubicBezTo>
                  <a:pt x="3170" y="8069"/>
                  <a:pt x="3670" y="7168"/>
                  <a:pt x="3236" y="6467"/>
                </a:cubicBezTo>
                <a:cubicBezTo>
                  <a:pt x="2236" y="5000"/>
                  <a:pt x="2302" y="3065"/>
                  <a:pt x="3403" y="1697"/>
                </a:cubicBezTo>
                <a:cubicBezTo>
                  <a:pt x="4007" y="875"/>
                  <a:pt x="3298" y="1"/>
                  <a:pt x="2544" y="1"/>
                </a:cubicBezTo>
                <a:close/>
              </a:path>
            </a:pathLst>
          </a:custGeom>
          <a:solidFill>
            <a:schemeClr val="accent1"/>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50" name="Google Shape;613;p41">
            <a:extLst>
              <a:ext uri="{FF2B5EF4-FFF2-40B4-BE49-F238E27FC236}">
                <a16:creationId xmlns:a16="http://schemas.microsoft.com/office/drawing/2014/main" xmlns="" id="{3F495C6C-FAA9-FF5F-B24F-ACEAA2349942}"/>
              </a:ext>
            </a:extLst>
          </p:cNvPr>
          <p:cNvSpPr/>
          <p:nvPr/>
        </p:nvSpPr>
        <p:spPr>
          <a:xfrm>
            <a:off x="1010325" y="4018949"/>
            <a:ext cx="166804" cy="148332"/>
          </a:xfrm>
          <a:custGeom>
            <a:avLst/>
            <a:gdLst/>
            <a:ahLst/>
            <a:cxnLst/>
            <a:rect l="l" t="t" r="r" b="b"/>
            <a:pathLst>
              <a:path w="10809" h="9612" extrusionOk="0">
                <a:moveTo>
                  <a:pt x="5423" y="0"/>
                </a:moveTo>
                <a:cubicBezTo>
                  <a:pt x="4049" y="0"/>
                  <a:pt x="2684" y="585"/>
                  <a:pt x="1735" y="1720"/>
                </a:cubicBezTo>
                <a:cubicBezTo>
                  <a:pt x="1" y="3755"/>
                  <a:pt x="301" y="6790"/>
                  <a:pt x="2336" y="8492"/>
                </a:cubicBezTo>
                <a:cubicBezTo>
                  <a:pt x="3235" y="9244"/>
                  <a:pt x="4331" y="9611"/>
                  <a:pt x="5420" y="9611"/>
                </a:cubicBezTo>
                <a:cubicBezTo>
                  <a:pt x="6794" y="9611"/>
                  <a:pt x="8158" y="9026"/>
                  <a:pt x="9107" y="7891"/>
                </a:cubicBezTo>
                <a:cubicBezTo>
                  <a:pt x="10808" y="5856"/>
                  <a:pt x="10542" y="2821"/>
                  <a:pt x="8507" y="1120"/>
                </a:cubicBezTo>
                <a:cubicBezTo>
                  <a:pt x="7607" y="368"/>
                  <a:pt x="6512" y="0"/>
                  <a:pt x="5423"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51" name="Google Shape;614;p41">
            <a:extLst>
              <a:ext uri="{FF2B5EF4-FFF2-40B4-BE49-F238E27FC236}">
                <a16:creationId xmlns:a16="http://schemas.microsoft.com/office/drawing/2014/main" xmlns="" id="{9E3AC4C7-5445-DDCA-D632-21F5D6B7723A}"/>
              </a:ext>
            </a:extLst>
          </p:cNvPr>
          <p:cNvSpPr/>
          <p:nvPr/>
        </p:nvSpPr>
        <p:spPr>
          <a:xfrm>
            <a:off x="1007840" y="4018764"/>
            <a:ext cx="143039" cy="148748"/>
          </a:xfrm>
          <a:custGeom>
            <a:avLst/>
            <a:gdLst/>
            <a:ahLst/>
            <a:cxnLst/>
            <a:rect l="l" t="t" r="r" b="b"/>
            <a:pathLst>
              <a:path w="9269" h="9639" extrusionOk="0">
                <a:moveTo>
                  <a:pt x="5535" y="0"/>
                </a:moveTo>
                <a:cubicBezTo>
                  <a:pt x="2452" y="0"/>
                  <a:pt x="0" y="3029"/>
                  <a:pt x="962" y="6235"/>
                </a:cubicBezTo>
                <a:cubicBezTo>
                  <a:pt x="1643" y="8418"/>
                  <a:pt x="3609" y="9639"/>
                  <a:pt x="5607" y="9639"/>
                </a:cubicBezTo>
                <a:cubicBezTo>
                  <a:pt x="6937" y="9639"/>
                  <a:pt x="8281" y="9097"/>
                  <a:pt x="9268" y="7937"/>
                </a:cubicBezTo>
                <a:lnTo>
                  <a:pt x="9235" y="7937"/>
                </a:lnTo>
                <a:cubicBezTo>
                  <a:pt x="8958" y="8229"/>
                  <a:pt x="8270" y="8514"/>
                  <a:pt x="7441" y="8514"/>
                </a:cubicBezTo>
                <a:cubicBezTo>
                  <a:pt x="6473" y="8514"/>
                  <a:pt x="5315" y="8125"/>
                  <a:pt x="4398" y="6903"/>
                </a:cubicBezTo>
                <a:cubicBezTo>
                  <a:pt x="2463" y="4301"/>
                  <a:pt x="4265" y="198"/>
                  <a:pt x="6900" y="198"/>
                </a:cubicBezTo>
                <a:cubicBezTo>
                  <a:pt x="6437" y="63"/>
                  <a:pt x="5980" y="0"/>
                  <a:pt x="5535"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52" name="Google Shape;615;p41">
            <a:extLst>
              <a:ext uri="{FF2B5EF4-FFF2-40B4-BE49-F238E27FC236}">
                <a16:creationId xmlns:a16="http://schemas.microsoft.com/office/drawing/2014/main" xmlns="" id="{44E0F067-678B-E0BA-3A60-992C7DDC6AF3}"/>
              </a:ext>
            </a:extLst>
          </p:cNvPr>
          <p:cNvSpPr/>
          <p:nvPr/>
        </p:nvSpPr>
        <p:spPr>
          <a:xfrm>
            <a:off x="1100416" y="4031927"/>
            <a:ext cx="52515" cy="43425"/>
          </a:xfrm>
          <a:custGeom>
            <a:avLst/>
            <a:gdLst/>
            <a:ahLst/>
            <a:cxnLst/>
            <a:rect l="l" t="t" r="r" b="b"/>
            <a:pathLst>
              <a:path w="3403" h="2814" extrusionOk="0">
                <a:moveTo>
                  <a:pt x="825" y="0"/>
                </a:moveTo>
                <a:cubicBezTo>
                  <a:pt x="751" y="0"/>
                  <a:pt x="676" y="4"/>
                  <a:pt x="601" y="12"/>
                </a:cubicBezTo>
                <a:cubicBezTo>
                  <a:pt x="267" y="79"/>
                  <a:pt x="0" y="379"/>
                  <a:pt x="34" y="746"/>
                </a:cubicBezTo>
                <a:cubicBezTo>
                  <a:pt x="100" y="1079"/>
                  <a:pt x="434" y="1246"/>
                  <a:pt x="734" y="1380"/>
                </a:cubicBezTo>
                <a:cubicBezTo>
                  <a:pt x="1535" y="1780"/>
                  <a:pt x="2268" y="2213"/>
                  <a:pt x="2969" y="2747"/>
                </a:cubicBezTo>
                <a:cubicBezTo>
                  <a:pt x="3036" y="2781"/>
                  <a:pt x="3102" y="2814"/>
                  <a:pt x="3202" y="2814"/>
                </a:cubicBezTo>
                <a:cubicBezTo>
                  <a:pt x="3303" y="2781"/>
                  <a:pt x="3336" y="2647"/>
                  <a:pt x="3336" y="2547"/>
                </a:cubicBezTo>
                <a:cubicBezTo>
                  <a:pt x="3403" y="1847"/>
                  <a:pt x="2902" y="1246"/>
                  <a:pt x="2435" y="746"/>
                </a:cubicBezTo>
                <a:cubicBezTo>
                  <a:pt x="2402" y="712"/>
                  <a:pt x="2369" y="679"/>
                  <a:pt x="2335" y="646"/>
                </a:cubicBezTo>
                <a:cubicBezTo>
                  <a:pt x="2102" y="446"/>
                  <a:pt x="1868" y="279"/>
                  <a:pt x="1568" y="179"/>
                </a:cubicBezTo>
                <a:cubicBezTo>
                  <a:pt x="1335" y="49"/>
                  <a:pt x="1082" y="0"/>
                  <a:pt x="825"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53" name="Google Shape;616;p41">
            <a:extLst>
              <a:ext uri="{FF2B5EF4-FFF2-40B4-BE49-F238E27FC236}">
                <a16:creationId xmlns:a16="http://schemas.microsoft.com/office/drawing/2014/main" xmlns="" id="{5C332044-A065-60FE-4CB8-B5BECDA55A08}"/>
              </a:ext>
            </a:extLst>
          </p:cNvPr>
          <p:cNvSpPr/>
          <p:nvPr/>
        </p:nvSpPr>
        <p:spPr>
          <a:xfrm>
            <a:off x="1118950" y="4083532"/>
            <a:ext cx="100909" cy="101990"/>
          </a:xfrm>
          <a:custGeom>
            <a:avLst/>
            <a:gdLst/>
            <a:ahLst/>
            <a:cxnLst/>
            <a:rect l="l" t="t" r="r" b="b"/>
            <a:pathLst>
              <a:path w="6539" h="6609" extrusionOk="0">
                <a:moveTo>
                  <a:pt x="1448" y="0"/>
                </a:moveTo>
                <a:cubicBezTo>
                  <a:pt x="335" y="0"/>
                  <a:pt x="0" y="1763"/>
                  <a:pt x="1234" y="2072"/>
                </a:cubicBezTo>
                <a:cubicBezTo>
                  <a:pt x="2969" y="2472"/>
                  <a:pt x="4236" y="3940"/>
                  <a:pt x="4370" y="5708"/>
                </a:cubicBezTo>
                <a:cubicBezTo>
                  <a:pt x="4470" y="6208"/>
                  <a:pt x="4904" y="6608"/>
                  <a:pt x="5437" y="6608"/>
                </a:cubicBezTo>
                <a:lnTo>
                  <a:pt x="5537" y="6608"/>
                </a:lnTo>
                <a:cubicBezTo>
                  <a:pt x="6104" y="6542"/>
                  <a:pt x="6538" y="6041"/>
                  <a:pt x="6471" y="5474"/>
                </a:cubicBezTo>
                <a:cubicBezTo>
                  <a:pt x="6204" y="2839"/>
                  <a:pt x="4303" y="671"/>
                  <a:pt x="1735" y="37"/>
                </a:cubicBezTo>
                <a:cubicBezTo>
                  <a:pt x="1634" y="12"/>
                  <a:pt x="1538" y="0"/>
                  <a:pt x="1448"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54" name="Google Shape;617;p41">
            <a:extLst>
              <a:ext uri="{FF2B5EF4-FFF2-40B4-BE49-F238E27FC236}">
                <a16:creationId xmlns:a16="http://schemas.microsoft.com/office/drawing/2014/main" xmlns="" id="{5ABC6753-3849-A2C8-4A90-682244E628A0}"/>
              </a:ext>
            </a:extLst>
          </p:cNvPr>
          <p:cNvSpPr/>
          <p:nvPr/>
        </p:nvSpPr>
        <p:spPr>
          <a:xfrm>
            <a:off x="1115848" y="3048898"/>
            <a:ext cx="659946" cy="441554"/>
          </a:xfrm>
          <a:custGeom>
            <a:avLst/>
            <a:gdLst/>
            <a:ahLst/>
            <a:cxnLst/>
            <a:rect l="l" t="t" r="r" b="b"/>
            <a:pathLst>
              <a:path w="42765" h="28613" extrusionOk="0">
                <a:moveTo>
                  <a:pt x="21379" y="1"/>
                </a:moveTo>
                <a:cubicBezTo>
                  <a:pt x="15904" y="1"/>
                  <a:pt x="10425" y="1201"/>
                  <a:pt x="6239" y="3603"/>
                </a:cubicBezTo>
                <a:cubicBezTo>
                  <a:pt x="2069" y="6038"/>
                  <a:pt x="1" y="9174"/>
                  <a:pt x="1" y="12343"/>
                </a:cubicBezTo>
                <a:lnTo>
                  <a:pt x="1" y="16246"/>
                </a:lnTo>
                <a:cubicBezTo>
                  <a:pt x="1" y="19414"/>
                  <a:pt x="2069" y="22583"/>
                  <a:pt x="6239" y="24985"/>
                </a:cubicBezTo>
                <a:cubicBezTo>
                  <a:pt x="10408" y="27404"/>
                  <a:pt x="15887" y="28613"/>
                  <a:pt x="21366" y="28613"/>
                </a:cubicBezTo>
                <a:cubicBezTo>
                  <a:pt x="26845" y="28613"/>
                  <a:pt x="32324" y="27404"/>
                  <a:pt x="36494" y="24985"/>
                </a:cubicBezTo>
                <a:cubicBezTo>
                  <a:pt x="40663" y="22583"/>
                  <a:pt x="42765" y="19414"/>
                  <a:pt x="42765" y="16246"/>
                </a:cubicBezTo>
                <a:lnTo>
                  <a:pt x="42765" y="12343"/>
                </a:lnTo>
                <a:cubicBezTo>
                  <a:pt x="42765" y="9174"/>
                  <a:pt x="40663" y="6038"/>
                  <a:pt x="36494" y="3603"/>
                </a:cubicBezTo>
                <a:cubicBezTo>
                  <a:pt x="32324" y="1201"/>
                  <a:pt x="26853" y="1"/>
                  <a:pt x="21379"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55" name="Google Shape;618;p41">
            <a:extLst>
              <a:ext uri="{FF2B5EF4-FFF2-40B4-BE49-F238E27FC236}">
                <a16:creationId xmlns:a16="http://schemas.microsoft.com/office/drawing/2014/main" xmlns="" id="{F7650DBE-0728-FC3A-D995-A403147F56A0}"/>
              </a:ext>
            </a:extLst>
          </p:cNvPr>
          <p:cNvSpPr/>
          <p:nvPr/>
        </p:nvSpPr>
        <p:spPr>
          <a:xfrm>
            <a:off x="1115848" y="3058682"/>
            <a:ext cx="381462" cy="431693"/>
          </a:xfrm>
          <a:custGeom>
            <a:avLst/>
            <a:gdLst/>
            <a:ahLst/>
            <a:cxnLst/>
            <a:rect l="l" t="t" r="r" b="b"/>
            <a:pathLst>
              <a:path w="24719" h="27974" extrusionOk="0">
                <a:moveTo>
                  <a:pt x="14578" y="0"/>
                </a:moveTo>
                <a:cubicBezTo>
                  <a:pt x="11643" y="534"/>
                  <a:pt x="8841" y="1535"/>
                  <a:pt x="6239" y="2969"/>
                </a:cubicBezTo>
                <a:cubicBezTo>
                  <a:pt x="2069" y="5404"/>
                  <a:pt x="1" y="8540"/>
                  <a:pt x="1" y="11709"/>
                </a:cubicBezTo>
                <a:lnTo>
                  <a:pt x="1" y="15612"/>
                </a:lnTo>
                <a:cubicBezTo>
                  <a:pt x="1" y="18780"/>
                  <a:pt x="2069" y="21949"/>
                  <a:pt x="6239" y="24351"/>
                </a:cubicBezTo>
                <a:cubicBezTo>
                  <a:pt x="10419" y="26760"/>
                  <a:pt x="15886" y="27973"/>
                  <a:pt x="21362" y="27973"/>
                </a:cubicBezTo>
                <a:cubicBezTo>
                  <a:pt x="22484" y="27973"/>
                  <a:pt x="23607" y="27922"/>
                  <a:pt x="24719" y="27820"/>
                </a:cubicBezTo>
                <a:lnTo>
                  <a:pt x="24719" y="27820"/>
                </a:lnTo>
                <a:cubicBezTo>
                  <a:pt x="24614" y="27822"/>
                  <a:pt x="24508" y="27823"/>
                  <a:pt x="24402" y="27823"/>
                </a:cubicBezTo>
                <a:cubicBezTo>
                  <a:pt x="19311" y="27823"/>
                  <a:pt x="12912" y="25462"/>
                  <a:pt x="14578" y="19548"/>
                </a:cubicBezTo>
                <a:lnTo>
                  <a:pt x="14578" y="0"/>
                </a:lnTo>
                <a:close/>
              </a:path>
            </a:pathLst>
          </a:custGeom>
          <a:solidFill>
            <a:schemeClr val="accent5"/>
          </a:solidFill>
          <a:ln>
            <a:solidFill>
              <a:schemeClr val="accent1"/>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56" name="Google Shape;619;p41">
            <a:extLst>
              <a:ext uri="{FF2B5EF4-FFF2-40B4-BE49-F238E27FC236}">
                <a16:creationId xmlns:a16="http://schemas.microsoft.com/office/drawing/2014/main" xmlns="" id="{7EAEE199-CDCC-E5E0-B077-FFA87089383D}"/>
              </a:ext>
            </a:extLst>
          </p:cNvPr>
          <p:cNvSpPr/>
          <p:nvPr/>
        </p:nvSpPr>
        <p:spPr>
          <a:xfrm>
            <a:off x="1115339" y="3048512"/>
            <a:ext cx="659946" cy="381524"/>
          </a:xfrm>
          <a:custGeom>
            <a:avLst/>
            <a:gdLst/>
            <a:ahLst/>
            <a:cxnLst/>
            <a:rect l="l" t="t" r="r" b="b"/>
            <a:pathLst>
              <a:path w="42765" h="24723" extrusionOk="0">
                <a:moveTo>
                  <a:pt x="21387" y="1"/>
                </a:moveTo>
                <a:cubicBezTo>
                  <a:pt x="15912" y="1"/>
                  <a:pt x="10441" y="1210"/>
                  <a:pt x="6272" y="3628"/>
                </a:cubicBezTo>
                <a:cubicBezTo>
                  <a:pt x="2102" y="6030"/>
                  <a:pt x="1" y="9165"/>
                  <a:pt x="1" y="12334"/>
                </a:cubicBezTo>
                <a:cubicBezTo>
                  <a:pt x="1" y="15537"/>
                  <a:pt x="2102" y="18706"/>
                  <a:pt x="6272" y="21107"/>
                </a:cubicBezTo>
                <a:cubicBezTo>
                  <a:pt x="10449" y="23513"/>
                  <a:pt x="15939" y="24722"/>
                  <a:pt x="21428" y="24722"/>
                </a:cubicBezTo>
                <a:cubicBezTo>
                  <a:pt x="26897" y="24722"/>
                  <a:pt x="32364" y="23522"/>
                  <a:pt x="36527" y="21107"/>
                </a:cubicBezTo>
                <a:cubicBezTo>
                  <a:pt x="40696" y="18706"/>
                  <a:pt x="42764" y="15503"/>
                  <a:pt x="42764" y="12334"/>
                </a:cubicBezTo>
                <a:cubicBezTo>
                  <a:pt x="42764" y="9199"/>
                  <a:pt x="40696" y="6030"/>
                  <a:pt x="36527" y="3628"/>
                </a:cubicBezTo>
                <a:cubicBezTo>
                  <a:pt x="32340" y="1210"/>
                  <a:pt x="26861" y="1"/>
                  <a:pt x="21387"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57" name="Google Shape;620;p41">
            <a:extLst>
              <a:ext uri="{FF2B5EF4-FFF2-40B4-BE49-F238E27FC236}">
                <a16:creationId xmlns:a16="http://schemas.microsoft.com/office/drawing/2014/main" xmlns="" id="{9F0DCC3F-BF82-9ABD-4950-C5FB5445A65D}"/>
              </a:ext>
            </a:extLst>
          </p:cNvPr>
          <p:cNvSpPr/>
          <p:nvPr/>
        </p:nvSpPr>
        <p:spPr>
          <a:xfrm>
            <a:off x="1774761" y="3133326"/>
            <a:ext cx="150322" cy="195106"/>
          </a:xfrm>
          <a:custGeom>
            <a:avLst/>
            <a:gdLst/>
            <a:ahLst/>
            <a:cxnLst/>
            <a:rect l="l" t="t" r="r" b="b"/>
            <a:pathLst>
              <a:path w="9741" h="12643" extrusionOk="0">
                <a:moveTo>
                  <a:pt x="0" y="0"/>
                </a:moveTo>
                <a:lnTo>
                  <a:pt x="0" y="0"/>
                </a:lnTo>
                <a:cubicBezTo>
                  <a:pt x="67" y="234"/>
                  <a:pt x="300" y="1001"/>
                  <a:pt x="400" y="1468"/>
                </a:cubicBezTo>
                <a:cubicBezTo>
                  <a:pt x="2335" y="2168"/>
                  <a:pt x="4136" y="3102"/>
                  <a:pt x="5838" y="4270"/>
                </a:cubicBezTo>
                <a:cubicBezTo>
                  <a:pt x="7305" y="5271"/>
                  <a:pt x="8106" y="6405"/>
                  <a:pt x="8239" y="7639"/>
                </a:cubicBezTo>
                <a:cubicBezTo>
                  <a:pt x="8439" y="9307"/>
                  <a:pt x="7405" y="10808"/>
                  <a:pt x="6505" y="11809"/>
                </a:cubicBezTo>
                <a:lnTo>
                  <a:pt x="7439" y="12643"/>
                </a:lnTo>
                <a:cubicBezTo>
                  <a:pt x="8506" y="11475"/>
                  <a:pt x="9740" y="9607"/>
                  <a:pt x="9507" y="7506"/>
                </a:cubicBezTo>
                <a:cubicBezTo>
                  <a:pt x="9307" y="5904"/>
                  <a:pt x="8306" y="4470"/>
                  <a:pt x="6538" y="3236"/>
                </a:cubicBezTo>
                <a:cubicBezTo>
                  <a:pt x="4537" y="1835"/>
                  <a:pt x="2335" y="734"/>
                  <a:pt x="0"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58" name="Google Shape;621;p41">
            <a:extLst>
              <a:ext uri="{FF2B5EF4-FFF2-40B4-BE49-F238E27FC236}">
                <a16:creationId xmlns:a16="http://schemas.microsoft.com/office/drawing/2014/main" xmlns="" id="{697563EF-FBC5-17C3-397B-DF6A19450EB0}"/>
              </a:ext>
            </a:extLst>
          </p:cNvPr>
          <p:cNvSpPr/>
          <p:nvPr/>
        </p:nvSpPr>
        <p:spPr>
          <a:xfrm>
            <a:off x="1814390" y="3296812"/>
            <a:ext cx="103487" cy="91450"/>
          </a:xfrm>
          <a:custGeom>
            <a:avLst/>
            <a:gdLst/>
            <a:ahLst/>
            <a:cxnLst/>
            <a:rect l="l" t="t" r="r" b="b"/>
            <a:pathLst>
              <a:path w="6706" h="5926" extrusionOk="0">
                <a:moveTo>
                  <a:pt x="4181" y="1"/>
                </a:moveTo>
                <a:cubicBezTo>
                  <a:pt x="3444" y="1"/>
                  <a:pt x="2725" y="676"/>
                  <a:pt x="1635" y="2015"/>
                </a:cubicBezTo>
                <a:cubicBezTo>
                  <a:pt x="1" y="3983"/>
                  <a:pt x="468" y="4784"/>
                  <a:pt x="1468" y="5551"/>
                </a:cubicBezTo>
                <a:cubicBezTo>
                  <a:pt x="1782" y="5802"/>
                  <a:pt x="2107" y="5926"/>
                  <a:pt x="2443" y="5926"/>
                </a:cubicBezTo>
                <a:cubicBezTo>
                  <a:pt x="3177" y="5926"/>
                  <a:pt x="3968" y="5338"/>
                  <a:pt x="4837" y="4217"/>
                </a:cubicBezTo>
                <a:cubicBezTo>
                  <a:pt x="6238" y="2382"/>
                  <a:pt x="6705" y="1582"/>
                  <a:pt x="5271" y="447"/>
                </a:cubicBezTo>
                <a:cubicBezTo>
                  <a:pt x="4877" y="149"/>
                  <a:pt x="4527" y="1"/>
                  <a:pt x="4181"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59" name="Google Shape;622;p41">
            <a:extLst>
              <a:ext uri="{FF2B5EF4-FFF2-40B4-BE49-F238E27FC236}">
                <a16:creationId xmlns:a16="http://schemas.microsoft.com/office/drawing/2014/main" xmlns="" id="{E3B106F0-1C0F-B6E0-1343-DDBE471D93F1}"/>
              </a:ext>
            </a:extLst>
          </p:cNvPr>
          <p:cNvSpPr/>
          <p:nvPr/>
        </p:nvSpPr>
        <p:spPr>
          <a:xfrm>
            <a:off x="1831890" y="3308262"/>
            <a:ext cx="44799" cy="68039"/>
          </a:xfrm>
          <a:custGeom>
            <a:avLst/>
            <a:gdLst/>
            <a:ahLst/>
            <a:cxnLst/>
            <a:rect l="l" t="t" r="r" b="b"/>
            <a:pathLst>
              <a:path w="2903" h="4409" extrusionOk="0">
                <a:moveTo>
                  <a:pt x="2668" y="0"/>
                </a:moveTo>
                <a:cubicBezTo>
                  <a:pt x="2533" y="0"/>
                  <a:pt x="2370" y="65"/>
                  <a:pt x="2269" y="106"/>
                </a:cubicBezTo>
                <a:cubicBezTo>
                  <a:pt x="2202" y="172"/>
                  <a:pt x="2136" y="239"/>
                  <a:pt x="2102" y="306"/>
                </a:cubicBezTo>
                <a:cubicBezTo>
                  <a:pt x="1969" y="406"/>
                  <a:pt x="1869" y="506"/>
                  <a:pt x="1769" y="639"/>
                </a:cubicBezTo>
                <a:lnTo>
                  <a:pt x="1335" y="1073"/>
                </a:lnTo>
                <a:cubicBezTo>
                  <a:pt x="901" y="1473"/>
                  <a:pt x="534" y="1907"/>
                  <a:pt x="268" y="2441"/>
                </a:cubicBezTo>
                <a:cubicBezTo>
                  <a:pt x="67" y="2774"/>
                  <a:pt x="1" y="3175"/>
                  <a:pt x="134" y="3542"/>
                </a:cubicBezTo>
                <a:cubicBezTo>
                  <a:pt x="201" y="3708"/>
                  <a:pt x="334" y="3842"/>
                  <a:pt x="468" y="3975"/>
                </a:cubicBezTo>
                <a:cubicBezTo>
                  <a:pt x="735" y="4209"/>
                  <a:pt x="1068" y="4375"/>
                  <a:pt x="1435" y="4409"/>
                </a:cubicBezTo>
                <a:cubicBezTo>
                  <a:pt x="1502" y="4409"/>
                  <a:pt x="1568" y="4409"/>
                  <a:pt x="1635" y="4375"/>
                </a:cubicBezTo>
                <a:cubicBezTo>
                  <a:pt x="1702" y="4309"/>
                  <a:pt x="1735" y="4209"/>
                  <a:pt x="1735" y="4142"/>
                </a:cubicBezTo>
                <a:cubicBezTo>
                  <a:pt x="1769" y="3742"/>
                  <a:pt x="1669" y="3341"/>
                  <a:pt x="1735" y="2974"/>
                </a:cubicBezTo>
                <a:cubicBezTo>
                  <a:pt x="1835" y="1974"/>
                  <a:pt x="2869" y="1273"/>
                  <a:pt x="2903" y="272"/>
                </a:cubicBezTo>
                <a:cubicBezTo>
                  <a:pt x="2903" y="206"/>
                  <a:pt x="2869" y="172"/>
                  <a:pt x="2869" y="106"/>
                </a:cubicBezTo>
                <a:cubicBezTo>
                  <a:pt x="2830" y="27"/>
                  <a:pt x="2755" y="0"/>
                  <a:pt x="2668"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60" name="Google Shape;623;p41">
            <a:extLst>
              <a:ext uri="{FF2B5EF4-FFF2-40B4-BE49-F238E27FC236}">
                <a16:creationId xmlns:a16="http://schemas.microsoft.com/office/drawing/2014/main" xmlns="" id="{EEE57769-C52B-D973-88EB-CF162D6BA373}"/>
              </a:ext>
            </a:extLst>
          </p:cNvPr>
          <p:cNvSpPr/>
          <p:nvPr/>
        </p:nvSpPr>
        <p:spPr>
          <a:xfrm>
            <a:off x="1073133" y="2849687"/>
            <a:ext cx="744884" cy="588126"/>
          </a:xfrm>
          <a:custGeom>
            <a:avLst/>
            <a:gdLst/>
            <a:ahLst/>
            <a:cxnLst/>
            <a:rect l="l" t="t" r="r" b="b"/>
            <a:pathLst>
              <a:path w="48269" h="38111" extrusionOk="0">
                <a:moveTo>
                  <a:pt x="24117" y="0"/>
                </a:moveTo>
                <a:cubicBezTo>
                  <a:pt x="10775" y="0"/>
                  <a:pt x="0" y="10908"/>
                  <a:pt x="167" y="24284"/>
                </a:cubicBezTo>
                <a:cubicBezTo>
                  <a:pt x="167" y="27820"/>
                  <a:pt x="2502" y="31356"/>
                  <a:pt x="7205" y="34058"/>
                </a:cubicBezTo>
                <a:cubicBezTo>
                  <a:pt x="11875" y="36760"/>
                  <a:pt x="18005" y="38111"/>
                  <a:pt x="24134" y="38111"/>
                </a:cubicBezTo>
                <a:cubicBezTo>
                  <a:pt x="30264" y="38111"/>
                  <a:pt x="36393" y="36760"/>
                  <a:pt x="41063" y="34058"/>
                </a:cubicBezTo>
                <a:cubicBezTo>
                  <a:pt x="45733" y="31356"/>
                  <a:pt x="48068" y="27820"/>
                  <a:pt x="48068" y="24284"/>
                </a:cubicBezTo>
                <a:cubicBezTo>
                  <a:pt x="48268" y="10908"/>
                  <a:pt x="37494" y="0"/>
                  <a:pt x="24117"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61" name="Google Shape;624;p41">
            <a:extLst>
              <a:ext uri="{FF2B5EF4-FFF2-40B4-BE49-F238E27FC236}">
                <a16:creationId xmlns:a16="http://schemas.microsoft.com/office/drawing/2014/main" xmlns="" id="{07515D3C-4BF8-D7AD-4FF6-C6058E0F9139}"/>
              </a:ext>
            </a:extLst>
          </p:cNvPr>
          <p:cNvSpPr/>
          <p:nvPr/>
        </p:nvSpPr>
        <p:spPr>
          <a:xfrm>
            <a:off x="1073133" y="2849687"/>
            <a:ext cx="744884" cy="588126"/>
          </a:xfrm>
          <a:custGeom>
            <a:avLst/>
            <a:gdLst/>
            <a:ahLst/>
            <a:cxnLst/>
            <a:rect l="l" t="t" r="r" b="b"/>
            <a:pathLst>
              <a:path w="48269" h="38111" extrusionOk="0">
                <a:moveTo>
                  <a:pt x="24117" y="0"/>
                </a:moveTo>
                <a:cubicBezTo>
                  <a:pt x="10775" y="0"/>
                  <a:pt x="0" y="10908"/>
                  <a:pt x="167" y="24284"/>
                </a:cubicBezTo>
                <a:cubicBezTo>
                  <a:pt x="167" y="27820"/>
                  <a:pt x="2502" y="31356"/>
                  <a:pt x="7205" y="34058"/>
                </a:cubicBezTo>
                <a:cubicBezTo>
                  <a:pt x="11875" y="36760"/>
                  <a:pt x="18005" y="38111"/>
                  <a:pt x="24134" y="38111"/>
                </a:cubicBezTo>
                <a:cubicBezTo>
                  <a:pt x="30264" y="38111"/>
                  <a:pt x="36393" y="36760"/>
                  <a:pt x="41063" y="34058"/>
                </a:cubicBezTo>
                <a:cubicBezTo>
                  <a:pt x="45733" y="31356"/>
                  <a:pt x="48068" y="27820"/>
                  <a:pt x="48068" y="24284"/>
                </a:cubicBezTo>
                <a:cubicBezTo>
                  <a:pt x="48268" y="10908"/>
                  <a:pt x="37494" y="0"/>
                  <a:pt x="24117"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62" name="Google Shape;625;p41">
            <a:extLst>
              <a:ext uri="{FF2B5EF4-FFF2-40B4-BE49-F238E27FC236}">
                <a16:creationId xmlns:a16="http://schemas.microsoft.com/office/drawing/2014/main" xmlns="" id="{429B659B-0900-F5AB-5385-DAF0152ADF54}"/>
              </a:ext>
            </a:extLst>
          </p:cNvPr>
          <p:cNvSpPr/>
          <p:nvPr/>
        </p:nvSpPr>
        <p:spPr>
          <a:xfrm>
            <a:off x="1075710" y="2857403"/>
            <a:ext cx="690826" cy="580410"/>
          </a:xfrm>
          <a:custGeom>
            <a:avLst/>
            <a:gdLst/>
            <a:ahLst/>
            <a:cxnLst/>
            <a:rect l="l" t="t" r="r" b="b"/>
            <a:pathLst>
              <a:path w="44766" h="37611" extrusionOk="0">
                <a:moveTo>
                  <a:pt x="21115" y="1"/>
                </a:moveTo>
                <a:cubicBezTo>
                  <a:pt x="9073" y="1435"/>
                  <a:pt x="0" y="11642"/>
                  <a:pt x="0" y="23784"/>
                </a:cubicBezTo>
                <a:cubicBezTo>
                  <a:pt x="0" y="27320"/>
                  <a:pt x="2335" y="30856"/>
                  <a:pt x="7038" y="33558"/>
                </a:cubicBezTo>
                <a:cubicBezTo>
                  <a:pt x="11708" y="36260"/>
                  <a:pt x="17838" y="37611"/>
                  <a:pt x="23967" y="37611"/>
                </a:cubicBezTo>
                <a:cubicBezTo>
                  <a:pt x="30097" y="37611"/>
                  <a:pt x="36226" y="36260"/>
                  <a:pt x="40896" y="33558"/>
                </a:cubicBezTo>
                <a:cubicBezTo>
                  <a:pt x="41930" y="32958"/>
                  <a:pt x="42864" y="32290"/>
                  <a:pt x="43765" y="31557"/>
                </a:cubicBezTo>
                <a:lnTo>
                  <a:pt x="44732" y="30656"/>
                </a:lnTo>
                <a:lnTo>
                  <a:pt x="44765" y="30623"/>
                </a:lnTo>
                <a:lnTo>
                  <a:pt x="44765" y="30623"/>
                </a:lnTo>
                <a:cubicBezTo>
                  <a:pt x="38950" y="34208"/>
                  <a:pt x="32261" y="35943"/>
                  <a:pt x="26743" y="35943"/>
                </a:cubicBezTo>
                <a:cubicBezTo>
                  <a:pt x="20456" y="35943"/>
                  <a:pt x="15691" y="33690"/>
                  <a:pt x="15478" y="29355"/>
                </a:cubicBezTo>
                <a:cubicBezTo>
                  <a:pt x="15244" y="23784"/>
                  <a:pt x="12376" y="19148"/>
                  <a:pt x="8640" y="16980"/>
                </a:cubicBezTo>
                <a:cubicBezTo>
                  <a:pt x="9006" y="8240"/>
                  <a:pt x="14811" y="1302"/>
                  <a:pt x="21115"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63" name="Google Shape;626;p41">
            <a:extLst>
              <a:ext uri="{FF2B5EF4-FFF2-40B4-BE49-F238E27FC236}">
                <a16:creationId xmlns:a16="http://schemas.microsoft.com/office/drawing/2014/main" xmlns="" id="{5A506992-9F33-B740-3880-86556E1FE10D}"/>
              </a:ext>
            </a:extLst>
          </p:cNvPr>
          <p:cNvSpPr/>
          <p:nvPr/>
        </p:nvSpPr>
        <p:spPr>
          <a:xfrm>
            <a:off x="1323300" y="2961908"/>
            <a:ext cx="480813" cy="379008"/>
          </a:xfrm>
          <a:custGeom>
            <a:avLst/>
            <a:gdLst/>
            <a:ahLst/>
            <a:cxnLst/>
            <a:rect l="l" t="t" r="r" b="b"/>
            <a:pathLst>
              <a:path w="31157" h="24560" extrusionOk="0">
                <a:moveTo>
                  <a:pt x="24785" y="0"/>
                </a:moveTo>
                <a:cubicBezTo>
                  <a:pt x="24785" y="2502"/>
                  <a:pt x="23151" y="5004"/>
                  <a:pt x="19848" y="6905"/>
                </a:cubicBezTo>
                <a:cubicBezTo>
                  <a:pt x="16560" y="8804"/>
                  <a:pt x="12237" y="9764"/>
                  <a:pt x="7901" y="9764"/>
                </a:cubicBezTo>
                <a:cubicBezTo>
                  <a:pt x="7134" y="9764"/>
                  <a:pt x="6367" y="9734"/>
                  <a:pt x="5605" y="9674"/>
                </a:cubicBezTo>
                <a:cubicBezTo>
                  <a:pt x="5475" y="9663"/>
                  <a:pt x="5345" y="9657"/>
                  <a:pt x="5217" y="9657"/>
                </a:cubicBezTo>
                <a:cubicBezTo>
                  <a:pt x="3078" y="9657"/>
                  <a:pt x="1248" y="11203"/>
                  <a:pt x="901" y="13343"/>
                </a:cubicBezTo>
                <a:cubicBezTo>
                  <a:pt x="535" y="15611"/>
                  <a:pt x="301" y="17780"/>
                  <a:pt x="201" y="19748"/>
                </a:cubicBezTo>
                <a:cubicBezTo>
                  <a:pt x="1" y="22083"/>
                  <a:pt x="1735" y="24117"/>
                  <a:pt x="4070" y="24384"/>
                </a:cubicBezTo>
                <a:cubicBezTo>
                  <a:pt x="5319" y="24501"/>
                  <a:pt x="6582" y="24560"/>
                  <a:pt x="7845" y="24560"/>
                </a:cubicBezTo>
                <a:cubicBezTo>
                  <a:pt x="13806" y="24560"/>
                  <a:pt x="19783" y="23257"/>
                  <a:pt x="24352" y="20615"/>
                </a:cubicBezTo>
                <a:cubicBezTo>
                  <a:pt x="28888" y="18013"/>
                  <a:pt x="31156" y="14577"/>
                  <a:pt x="31156" y="11142"/>
                </a:cubicBezTo>
                <a:cubicBezTo>
                  <a:pt x="30089" y="6939"/>
                  <a:pt x="27887" y="3069"/>
                  <a:pt x="24785"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64" name="Google Shape;627;p41">
            <a:extLst>
              <a:ext uri="{FF2B5EF4-FFF2-40B4-BE49-F238E27FC236}">
                <a16:creationId xmlns:a16="http://schemas.microsoft.com/office/drawing/2014/main" xmlns="" id="{E4EFB691-AA04-3DA4-4B63-10429ED89D02}"/>
              </a:ext>
            </a:extLst>
          </p:cNvPr>
          <p:cNvSpPr/>
          <p:nvPr/>
        </p:nvSpPr>
        <p:spPr>
          <a:xfrm>
            <a:off x="1461261" y="3170486"/>
            <a:ext cx="142282" cy="78024"/>
          </a:xfrm>
          <a:custGeom>
            <a:avLst/>
            <a:gdLst/>
            <a:ahLst/>
            <a:cxnLst/>
            <a:rect l="l" t="t" r="r" b="b"/>
            <a:pathLst>
              <a:path w="9220" h="5056" extrusionOk="0">
                <a:moveTo>
                  <a:pt x="4768" y="1"/>
                </a:moveTo>
                <a:cubicBezTo>
                  <a:pt x="2655" y="1"/>
                  <a:pt x="574" y="1385"/>
                  <a:pt x="101" y="3830"/>
                </a:cubicBezTo>
                <a:cubicBezTo>
                  <a:pt x="1" y="4397"/>
                  <a:pt x="367" y="4931"/>
                  <a:pt x="935" y="5031"/>
                </a:cubicBezTo>
                <a:cubicBezTo>
                  <a:pt x="968" y="5048"/>
                  <a:pt x="1001" y="5056"/>
                  <a:pt x="1035" y="5056"/>
                </a:cubicBezTo>
                <a:cubicBezTo>
                  <a:pt x="1068" y="5056"/>
                  <a:pt x="1101" y="5048"/>
                  <a:pt x="1135" y="5031"/>
                </a:cubicBezTo>
                <a:cubicBezTo>
                  <a:pt x="1635" y="5031"/>
                  <a:pt x="2069" y="4697"/>
                  <a:pt x="2169" y="4230"/>
                </a:cubicBezTo>
                <a:cubicBezTo>
                  <a:pt x="2424" y="2854"/>
                  <a:pt x="3584" y="2080"/>
                  <a:pt x="4760" y="2080"/>
                </a:cubicBezTo>
                <a:cubicBezTo>
                  <a:pt x="5579" y="2080"/>
                  <a:pt x="6405" y="2455"/>
                  <a:pt x="6939" y="3263"/>
                </a:cubicBezTo>
                <a:cubicBezTo>
                  <a:pt x="7170" y="3590"/>
                  <a:pt x="7476" y="3726"/>
                  <a:pt x="7776" y="3726"/>
                </a:cubicBezTo>
                <a:cubicBezTo>
                  <a:pt x="8516" y="3726"/>
                  <a:pt x="9219" y="2902"/>
                  <a:pt x="8673" y="2095"/>
                </a:cubicBezTo>
                <a:cubicBezTo>
                  <a:pt x="7705" y="663"/>
                  <a:pt x="6229" y="1"/>
                  <a:pt x="4768"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65" name="Google Shape;628;p41">
            <a:extLst>
              <a:ext uri="{FF2B5EF4-FFF2-40B4-BE49-F238E27FC236}">
                <a16:creationId xmlns:a16="http://schemas.microsoft.com/office/drawing/2014/main" xmlns="" id="{ADA3567C-E87D-26BB-515F-7C9A08932F8D}"/>
              </a:ext>
            </a:extLst>
          </p:cNvPr>
          <p:cNvSpPr/>
          <p:nvPr/>
        </p:nvSpPr>
        <p:spPr>
          <a:xfrm>
            <a:off x="1461261" y="3170486"/>
            <a:ext cx="142282" cy="78024"/>
          </a:xfrm>
          <a:custGeom>
            <a:avLst/>
            <a:gdLst/>
            <a:ahLst/>
            <a:cxnLst/>
            <a:rect l="l" t="t" r="r" b="b"/>
            <a:pathLst>
              <a:path w="9220" h="5056" extrusionOk="0">
                <a:moveTo>
                  <a:pt x="4768" y="1"/>
                </a:moveTo>
                <a:cubicBezTo>
                  <a:pt x="2655" y="1"/>
                  <a:pt x="574" y="1385"/>
                  <a:pt x="101" y="3830"/>
                </a:cubicBezTo>
                <a:cubicBezTo>
                  <a:pt x="1" y="4397"/>
                  <a:pt x="367" y="4931"/>
                  <a:pt x="935" y="5031"/>
                </a:cubicBezTo>
                <a:cubicBezTo>
                  <a:pt x="968" y="5048"/>
                  <a:pt x="1001" y="5056"/>
                  <a:pt x="1035" y="5056"/>
                </a:cubicBezTo>
                <a:cubicBezTo>
                  <a:pt x="1068" y="5056"/>
                  <a:pt x="1101" y="5048"/>
                  <a:pt x="1135" y="5031"/>
                </a:cubicBezTo>
                <a:cubicBezTo>
                  <a:pt x="1635" y="5031"/>
                  <a:pt x="2069" y="4697"/>
                  <a:pt x="2169" y="4230"/>
                </a:cubicBezTo>
                <a:cubicBezTo>
                  <a:pt x="2424" y="2854"/>
                  <a:pt x="3584" y="2080"/>
                  <a:pt x="4760" y="2080"/>
                </a:cubicBezTo>
                <a:cubicBezTo>
                  <a:pt x="5579" y="2080"/>
                  <a:pt x="6405" y="2455"/>
                  <a:pt x="6939" y="3263"/>
                </a:cubicBezTo>
                <a:cubicBezTo>
                  <a:pt x="7170" y="3590"/>
                  <a:pt x="7476" y="3726"/>
                  <a:pt x="7776" y="3726"/>
                </a:cubicBezTo>
                <a:cubicBezTo>
                  <a:pt x="8516" y="3726"/>
                  <a:pt x="9219" y="2902"/>
                  <a:pt x="8673" y="2095"/>
                </a:cubicBezTo>
                <a:cubicBezTo>
                  <a:pt x="7705" y="663"/>
                  <a:pt x="6229" y="1"/>
                  <a:pt x="4768"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66" name="Google Shape;629;p41">
            <a:extLst>
              <a:ext uri="{FF2B5EF4-FFF2-40B4-BE49-F238E27FC236}">
                <a16:creationId xmlns:a16="http://schemas.microsoft.com/office/drawing/2014/main" xmlns="" id="{F3C421B2-4ACE-69F0-23E9-CF85C4532EC0}"/>
              </a:ext>
            </a:extLst>
          </p:cNvPr>
          <p:cNvSpPr/>
          <p:nvPr/>
        </p:nvSpPr>
        <p:spPr>
          <a:xfrm>
            <a:off x="1729962" y="3056614"/>
            <a:ext cx="58194" cy="77623"/>
          </a:xfrm>
          <a:custGeom>
            <a:avLst/>
            <a:gdLst/>
            <a:ahLst/>
            <a:cxnLst/>
            <a:rect l="l" t="t" r="r" b="b"/>
            <a:pathLst>
              <a:path w="3771" h="5030" extrusionOk="0">
                <a:moveTo>
                  <a:pt x="2903" y="1"/>
                </a:moveTo>
                <a:cubicBezTo>
                  <a:pt x="1335" y="668"/>
                  <a:pt x="234" y="2169"/>
                  <a:pt x="68" y="3870"/>
                </a:cubicBezTo>
                <a:cubicBezTo>
                  <a:pt x="1" y="4437"/>
                  <a:pt x="435" y="4971"/>
                  <a:pt x="1002" y="5005"/>
                </a:cubicBezTo>
                <a:cubicBezTo>
                  <a:pt x="1035" y="5021"/>
                  <a:pt x="1068" y="5030"/>
                  <a:pt x="1102" y="5030"/>
                </a:cubicBezTo>
                <a:cubicBezTo>
                  <a:pt x="1135" y="5030"/>
                  <a:pt x="1168" y="5021"/>
                  <a:pt x="1202" y="5005"/>
                </a:cubicBezTo>
                <a:cubicBezTo>
                  <a:pt x="1702" y="4971"/>
                  <a:pt x="2069" y="4571"/>
                  <a:pt x="2136" y="4071"/>
                </a:cubicBezTo>
                <a:cubicBezTo>
                  <a:pt x="2236" y="3103"/>
                  <a:pt x="2870" y="2269"/>
                  <a:pt x="3770" y="1902"/>
                </a:cubicBezTo>
                <a:cubicBezTo>
                  <a:pt x="3503" y="1269"/>
                  <a:pt x="3237" y="635"/>
                  <a:pt x="2903"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67" name="Google Shape;630;p41">
            <a:extLst>
              <a:ext uri="{FF2B5EF4-FFF2-40B4-BE49-F238E27FC236}">
                <a16:creationId xmlns:a16="http://schemas.microsoft.com/office/drawing/2014/main" xmlns="" id="{16B9FC5C-0FCC-D958-42B7-6E9DF3FF6B00}"/>
              </a:ext>
            </a:extLst>
          </p:cNvPr>
          <p:cNvSpPr/>
          <p:nvPr/>
        </p:nvSpPr>
        <p:spPr>
          <a:xfrm>
            <a:off x="1729962" y="3056614"/>
            <a:ext cx="58194" cy="77623"/>
          </a:xfrm>
          <a:custGeom>
            <a:avLst/>
            <a:gdLst/>
            <a:ahLst/>
            <a:cxnLst/>
            <a:rect l="l" t="t" r="r" b="b"/>
            <a:pathLst>
              <a:path w="3771" h="5030" extrusionOk="0">
                <a:moveTo>
                  <a:pt x="2903" y="1"/>
                </a:moveTo>
                <a:cubicBezTo>
                  <a:pt x="1335" y="668"/>
                  <a:pt x="234" y="2169"/>
                  <a:pt x="68" y="3870"/>
                </a:cubicBezTo>
                <a:cubicBezTo>
                  <a:pt x="1" y="4437"/>
                  <a:pt x="435" y="4971"/>
                  <a:pt x="1002" y="5005"/>
                </a:cubicBezTo>
                <a:cubicBezTo>
                  <a:pt x="1035" y="5021"/>
                  <a:pt x="1068" y="5030"/>
                  <a:pt x="1102" y="5030"/>
                </a:cubicBezTo>
                <a:cubicBezTo>
                  <a:pt x="1135" y="5030"/>
                  <a:pt x="1168" y="5021"/>
                  <a:pt x="1202" y="5005"/>
                </a:cubicBezTo>
                <a:cubicBezTo>
                  <a:pt x="1702" y="4971"/>
                  <a:pt x="2069" y="4571"/>
                  <a:pt x="2136" y="4071"/>
                </a:cubicBezTo>
                <a:cubicBezTo>
                  <a:pt x="2236" y="3103"/>
                  <a:pt x="2870" y="2269"/>
                  <a:pt x="3770" y="1902"/>
                </a:cubicBezTo>
                <a:cubicBezTo>
                  <a:pt x="3503" y="1269"/>
                  <a:pt x="3237" y="635"/>
                  <a:pt x="2903"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68" name="Google Shape;631;p41">
            <a:extLst>
              <a:ext uri="{FF2B5EF4-FFF2-40B4-BE49-F238E27FC236}">
                <a16:creationId xmlns:a16="http://schemas.microsoft.com/office/drawing/2014/main" xmlns="" id="{1471ED69-0DD8-7C8E-62F5-059C1C1CC479}"/>
              </a:ext>
            </a:extLst>
          </p:cNvPr>
          <p:cNvSpPr/>
          <p:nvPr/>
        </p:nvSpPr>
        <p:spPr>
          <a:xfrm>
            <a:off x="1631645" y="3042725"/>
            <a:ext cx="116357" cy="232173"/>
          </a:xfrm>
          <a:custGeom>
            <a:avLst/>
            <a:gdLst/>
            <a:ahLst/>
            <a:cxnLst/>
            <a:rect l="l" t="t" r="r" b="b"/>
            <a:pathLst>
              <a:path w="7540" h="15045" extrusionOk="0">
                <a:moveTo>
                  <a:pt x="2169" y="0"/>
                </a:moveTo>
                <a:cubicBezTo>
                  <a:pt x="1502" y="601"/>
                  <a:pt x="768" y="1134"/>
                  <a:pt x="1" y="1568"/>
                </a:cubicBezTo>
                <a:cubicBezTo>
                  <a:pt x="2269" y="5804"/>
                  <a:pt x="3937" y="10341"/>
                  <a:pt x="4904" y="15044"/>
                </a:cubicBezTo>
                <a:cubicBezTo>
                  <a:pt x="5838" y="14477"/>
                  <a:pt x="6706" y="13844"/>
                  <a:pt x="7539" y="13110"/>
                </a:cubicBezTo>
                <a:cubicBezTo>
                  <a:pt x="6572" y="9440"/>
                  <a:pt x="4904" y="4504"/>
                  <a:pt x="2169"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69" name="Google Shape;632;p41">
            <a:extLst>
              <a:ext uri="{FF2B5EF4-FFF2-40B4-BE49-F238E27FC236}">
                <a16:creationId xmlns:a16="http://schemas.microsoft.com/office/drawing/2014/main" xmlns="" id="{7BC30FF8-D90B-5E2B-D149-7B96394A5C08}"/>
              </a:ext>
            </a:extLst>
          </p:cNvPr>
          <p:cNvSpPr/>
          <p:nvPr/>
        </p:nvSpPr>
        <p:spPr>
          <a:xfrm>
            <a:off x="1529208" y="3082354"/>
            <a:ext cx="131279" cy="248655"/>
          </a:xfrm>
          <a:custGeom>
            <a:avLst/>
            <a:gdLst/>
            <a:ahLst/>
            <a:cxnLst/>
            <a:rect l="l" t="t" r="r" b="b"/>
            <a:pathLst>
              <a:path w="8507" h="16113" extrusionOk="0">
                <a:moveTo>
                  <a:pt x="4737" y="1"/>
                </a:moveTo>
                <a:cubicBezTo>
                  <a:pt x="3203" y="635"/>
                  <a:pt x="1602" y="1135"/>
                  <a:pt x="1" y="1435"/>
                </a:cubicBezTo>
                <a:cubicBezTo>
                  <a:pt x="901" y="6272"/>
                  <a:pt x="1435" y="11175"/>
                  <a:pt x="1669" y="16112"/>
                </a:cubicBezTo>
                <a:cubicBezTo>
                  <a:pt x="4004" y="15679"/>
                  <a:pt x="6305" y="15012"/>
                  <a:pt x="8507" y="14044"/>
                </a:cubicBezTo>
                <a:cubicBezTo>
                  <a:pt x="7639" y="9274"/>
                  <a:pt x="6372" y="4571"/>
                  <a:pt x="4737"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70" name="Google Shape;633;p41">
            <a:extLst>
              <a:ext uri="{FF2B5EF4-FFF2-40B4-BE49-F238E27FC236}">
                <a16:creationId xmlns:a16="http://schemas.microsoft.com/office/drawing/2014/main" xmlns="" id="{829B81A4-1AC3-402A-4D93-4AB29977FAA4}"/>
              </a:ext>
            </a:extLst>
          </p:cNvPr>
          <p:cNvSpPr/>
          <p:nvPr/>
        </p:nvSpPr>
        <p:spPr>
          <a:xfrm>
            <a:off x="917162" y="3045812"/>
            <a:ext cx="85462" cy="63842"/>
          </a:xfrm>
          <a:custGeom>
            <a:avLst/>
            <a:gdLst/>
            <a:ahLst/>
            <a:cxnLst/>
            <a:rect l="l" t="t" r="r" b="b"/>
            <a:pathLst>
              <a:path w="5538" h="4137" extrusionOk="0">
                <a:moveTo>
                  <a:pt x="2781" y="0"/>
                </a:moveTo>
                <a:cubicBezTo>
                  <a:pt x="2252" y="0"/>
                  <a:pt x="1718" y="201"/>
                  <a:pt x="1301" y="601"/>
                </a:cubicBezTo>
                <a:cubicBezTo>
                  <a:pt x="0" y="1902"/>
                  <a:pt x="934" y="4137"/>
                  <a:pt x="2769" y="4137"/>
                </a:cubicBezTo>
                <a:cubicBezTo>
                  <a:pt x="4603" y="4137"/>
                  <a:pt x="5537" y="1902"/>
                  <a:pt x="4236" y="601"/>
                </a:cubicBezTo>
                <a:cubicBezTo>
                  <a:pt x="3836" y="201"/>
                  <a:pt x="3311" y="0"/>
                  <a:pt x="2781"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71" name="Google Shape;634;p41">
            <a:extLst>
              <a:ext uri="{FF2B5EF4-FFF2-40B4-BE49-F238E27FC236}">
                <a16:creationId xmlns:a16="http://schemas.microsoft.com/office/drawing/2014/main" xmlns="" id="{5A1FDD7D-B1E8-F7A8-C85A-1246BD1D742D}"/>
              </a:ext>
            </a:extLst>
          </p:cNvPr>
          <p:cNvSpPr/>
          <p:nvPr/>
        </p:nvSpPr>
        <p:spPr>
          <a:xfrm>
            <a:off x="921097" y="3051984"/>
            <a:ext cx="79459" cy="57700"/>
          </a:xfrm>
          <a:custGeom>
            <a:avLst/>
            <a:gdLst/>
            <a:ahLst/>
            <a:cxnLst/>
            <a:rect l="l" t="t" r="r" b="b"/>
            <a:pathLst>
              <a:path w="5149" h="3739" extrusionOk="0">
                <a:moveTo>
                  <a:pt x="3715" y="1"/>
                </a:moveTo>
                <a:cubicBezTo>
                  <a:pt x="3915" y="601"/>
                  <a:pt x="3381" y="1302"/>
                  <a:pt x="2547" y="1569"/>
                </a:cubicBezTo>
                <a:cubicBezTo>
                  <a:pt x="2328" y="1639"/>
                  <a:pt x="2108" y="1672"/>
                  <a:pt x="1901" y="1672"/>
                </a:cubicBezTo>
                <a:cubicBezTo>
                  <a:pt x="1318" y="1672"/>
                  <a:pt x="827" y="1411"/>
                  <a:pt x="679" y="968"/>
                </a:cubicBezTo>
                <a:cubicBezTo>
                  <a:pt x="646" y="901"/>
                  <a:pt x="646" y="868"/>
                  <a:pt x="646" y="801"/>
                </a:cubicBezTo>
                <a:lnTo>
                  <a:pt x="646" y="801"/>
                </a:lnTo>
                <a:cubicBezTo>
                  <a:pt x="1" y="2214"/>
                  <a:pt x="1052" y="3739"/>
                  <a:pt x="2497" y="3739"/>
                </a:cubicBezTo>
                <a:cubicBezTo>
                  <a:pt x="2622" y="3739"/>
                  <a:pt x="2750" y="3727"/>
                  <a:pt x="2881" y="3703"/>
                </a:cubicBezTo>
                <a:cubicBezTo>
                  <a:pt x="4515" y="3403"/>
                  <a:pt x="5149" y="1368"/>
                  <a:pt x="3981" y="201"/>
                </a:cubicBezTo>
                <a:cubicBezTo>
                  <a:pt x="3915" y="134"/>
                  <a:pt x="3815" y="67"/>
                  <a:pt x="3715"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72" name="Google Shape;635;p41">
            <a:extLst>
              <a:ext uri="{FF2B5EF4-FFF2-40B4-BE49-F238E27FC236}">
                <a16:creationId xmlns:a16="http://schemas.microsoft.com/office/drawing/2014/main" xmlns="" id="{531B7619-7E44-2FD3-C4FA-B40D20979EFD}"/>
              </a:ext>
            </a:extLst>
          </p:cNvPr>
          <p:cNvSpPr/>
          <p:nvPr/>
        </p:nvSpPr>
        <p:spPr>
          <a:xfrm>
            <a:off x="966051" y="3083882"/>
            <a:ext cx="152390" cy="152406"/>
          </a:xfrm>
          <a:custGeom>
            <a:avLst/>
            <a:gdLst/>
            <a:ahLst/>
            <a:cxnLst/>
            <a:rect l="l" t="t" r="r" b="b"/>
            <a:pathLst>
              <a:path w="9875" h="9876" extrusionOk="0">
                <a:moveTo>
                  <a:pt x="908" y="1"/>
                </a:moveTo>
                <a:cubicBezTo>
                  <a:pt x="863" y="1"/>
                  <a:pt x="815" y="12"/>
                  <a:pt x="768" y="35"/>
                </a:cubicBezTo>
                <a:cubicBezTo>
                  <a:pt x="435" y="135"/>
                  <a:pt x="168" y="402"/>
                  <a:pt x="34" y="769"/>
                </a:cubicBezTo>
                <a:cubicBezTo>
                  <a:pt x="1" y="869"/>
                  <a:pt x="34" y="1003"/>
                  <a:pt x="101" y="1136"/>
                </a:cubicBezTo>
                <a:lnTo>
                  <a:pt x="8874" y="9876"/>
                </a:lnTo>
                <a:lnTo>
                  <a:pt x="9875" y="8842"/>
                </a:lnTo>
                <a:lnTo>
                  <a:pt x="1135" y="102"/>
                </a:lnTo>
                <a:cubicBezTo>
                  <a:pt x="1070" y="37"/>
                  <a:pt x="992" y="1"/>
                  <a:pt x="908"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73" name="Google Shape;636;p41">
            <a:extLst>
              <a:ext uri="{FF2B5EF4-FFF2-40B4-BE49-F238E27FC236}">
                <a16:creationId xmlns:a16="http://schemas.microsoft.com/office/drawing/2014/main" xmlns="" id="{7542D3A7-B476-75B7-B4BE-22280F558C06}"/>
              </a:ext>
            </a:extLst>
          </p:cNvPr>
          <p:cNvSpPr/>
          <p:nvPr/>
        </p:nvSpPr>
        <p:spPr>
          <a:xfrm>
            <a:off x="937748" y="3048250"/>
            <a:ext cx="38101" cy="15077"/>
          </a:xfrm>
          <a:custGeom>
            <a:avLst/>
            <a:gdLst/>
            <a:ahLst/>
            <a:cxnLst/>
            <a:rect l="l" t="t" r="r" b="b"/>
            <a:pathLst>
              <a:path w="2469" h="977" extrusionOk="0">
                <a:moveTo>
                  <a:pt x="1410" y="1"/>
                </a:moveTo>
                <a:cubicBezTo>
                  <a:pt x="1361" y="1"/>
                  <a:pt x="1314" y="4"/>
                  <a:pt x="1268" y="9"/>
                </a:cubicBezTo>
                <a:cubicBezTo>
                  <a:pt x="1001" y="9"/>
                  <a:pt x="734" y="76"/>
                  <a:pt x="501" y="209"/>
                </a:cubicBezTo>
                <a:cubicBezTo>
                  <a:pt x="367" y="309"/>
                  <a:pt x="234" y="443"/>
                  <a:pt x="134" y="576"/>
                </a:cubicBezTo>
                <a:cubicBezTo>
                  <a:pt x="34" y="676"/>
                  <a:pt x="0" y="776"/>
                  <a:pt x="67" y="910"/>
                </a:cubicBezTo>
                <a:cubicBezTo>
                  <a:pt x="100" y="960"/>
                  <a:pt x="167" y="977"/>
                  <a:pt x="242" y="977"/>
                </a:cubicBezTo>
                <a:cubicBezTo>
                  <a:pt x="317" y="977"/>
                  <a:pt x="401" y="960"/>
                  <a:pt x="467" y="943"/>
                </a:cubicBezTo>
                <a:cubicBezTo>
                  <a:pt x="1001" y="843"/>
                  <a:pt x="1535" y="776"/>
                  <a:pt x="2035" y="776"/>
                </a:cubicBezTo>
                <a:cubicBezTo>
                  <a:pt x="2169" y="776"/>
                  <a:pt x="2269" y="776"/>
                  <a:pt x="2369" y="710"/>
                </a:cubicBezTo>
                <a:cubicBezTo>
                  <a:pt x="2469" y="643"/>
                  <a:pt x="2469" y="510"/>
                  <a:pt x="2402" y="410"/>
                </a:cubicBezTo>
                <a:cubicBezTo>
                  <a:pt x="2335" y="309"/>
                  <a:pt x="2235" y="243"/>
                  <a:pt x="2102" y="176"/>
                </a:cubicBezTo>
                <a:cubicBezTo>
                  <a:pt x="1908" y="65"/>
                  <a:pt x="1646" y="1"/>
                  <a:pt x="1410"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74" name="Google Shape;637;p41">
            <a:extLst>
              <a:ext uri="{FF2B5EF4-FFF2-40B4-BE49-F238E27FC236}">
                <a16:creationId xmlns:a16="http://schemas.microsoft.com/office/drawing/2014/main" xmlns="" id="{4E19AC52-60D4-36B5-0875-A01BD1B3C661}"/>
              </a:ext>
            </a:extLst>
          </p:cNvPr>
          <p:cNvSpPr/>
          <p:nvPr/>
        </p:nvSpPr>
        <p:spPr>
          <a:xfrm>
            <a:off x="1021143" y="3119515"/>
            <a:ext cx="267682" cy="280151"/>
          </a:xfrm>
          <a:custGeom>
            <a:avLst/>
            <a:gdLst/>
            <a:ahLst/>
            <a:cxnLst/>
            <a:rect l="l" t="t" r="r" b="b"/>
            <a:pathLst>
              <a:path w="17346" h="18154" extrusionOk="0">
                <a:moveTo>
                  <a:pt x="7524" y="1"/>
                </a:moveTo>
                <a:cubicBezTo>
                  <a:pt x="6874" y="1"/>
                  <a:pt x="6285" y="156"/>
                  <a:pt x="5771" y="462"/>
                </a:cubicBezTo>
                <a:cubicBezTo>
                  <a:pt x="1401" y="3197"/>
                  <a:pt x="0" y="8901"/>
                  <a:pt x="2569" y="13371"/>
                </a:cubicBezTo>
                <a:cubicBezTo>
                  <a:pt x="4331" y="16437"/>
                  <a:pt x="7553" y="18154"/>
                  <a:pt x="10867" y="18154"/>
                </a:cubicBezTo>
                <a:cubicBezTo>
                  <a:pt x="12384" y="18154"/>
                  <a:pt x="13920" y="17794"/>
                  <a:pt x="15344" y="17040"/>
                </a:cubicBezTo>
                <a:cubicBezTo>
                  <a:pt x="16579" y="16340"/>
                  <a:pt x="17346" y="14805"/>
                  <a:pt x="17346" y="12670"/>
                </a:cubicBezTo>
                <a:cubicBezTo>
                  <a:pt x="17346" y="8334"/>
                  <a:pt x="14310" y="3063"/>
                  <a:pt x="10574" y="929"/>
                </a:cubicBezTo>
                <a:cubicBezTo>
                  <a:pt x="9465" y="306"/>
                  <a:pt x="8435" y="1"/>
                  <a:pt x="7524"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75" name="Google Shape;638;p41">
            <a:extLst>
              <a:ext uri="{FF2B5EF4-FFF2-40B4-BE49-F238E27FC236}">
                <a16:creationId xmlns:a16="http://schemas.microsoft.com/office/drawing/2014/main" xmlns="" id="{8500AF68-8AA5-5F90-965C-F522EC816B1F}"/>
              </a:ext>
            </a:extLst>
          </p:cNvPr>
          <p:cNvSpPr/>
          <p:nvPr/>
        </p:nvSpPr>
        <p:spPr>
          <a:xfrm>
            <a:off x="1025664" y="3235763"/>
            <a:ext cx="263161" cy="166711"/>
          </a:xfrm>
          <a:custGeom>
            <a:avLst/>
            <a:gdLst/>
            <a:ahLst/>
            <a:cxnLst/>
            <a:rect l="l" t="t" r="r" b="b"/>
            <a:pathLst>
              <a:path w="17053" h="10803" extrusionOk="0">
                <a:moveTo>
                  <a:pt x="775" y="0"/>
                </a:moveTo>
                <a:cubicBezTo>
                  <a:pt x="0" y="6090"/>
                  <a:pt x="4855" y="10802"/>
                  <a:pt x="10274" y="10802"/>
                </a:cubicBezTo>
                <a:cubicBezTo>
                  <a:pt x="11861" y="10802"/>
                  <a:pt x="13495" y="10398"/>
                  <a:pt x="15051" y="9507"/>
                </a:cubicBezTo>
                <a:cubicBezTo>
                  <a:pt x="16286" y="8807"/>
                  <a:pt x="17053" y="7272"/>
                  <a:pt x="17053" y="5137"/>
                </a:cubicBezTo>
                <a:cubicBezTo>
                  <a:pt x="17020" y="4203"/>
                  <a:pt x="16919" y="3303"/>
                  <a:pt x="16686" y="2402"/>
                </a:cubicBezTo>
                <a:cubicBezTo>
                  <a:pt x="16653" y="5137"/>
                  <a:pt x="15018" y="7906"/>
                  <a:pt x="9781" y="8406"/>
                </a:cubicBezTo>
                <a:cubicBezTo>
                  <a:pt x="9531" y="8428"/>
                  <a:pt x="9285" y="8439"/>
                  <a:pt x="9043" y="8439"/>
                </a:cubicBezTo>
                <a:cubicBezTo>
                  <a:pt x="4497" y="8439"/>
                  <a:pt x="1313" y="4656"/>
                  <a:pt x="775"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 </a:t>
            </a:r>
            <a:endParaRPr kumimoji="0" sz="2400" b="0" i="0" u="none" strike="noStrike" kern="0" cap="none" spc="0" normalizeH="0" baseline="0" noProof="0" dirty="0">
              <a:ln>
                <a:noFill/>
              </a:ln>
              <a:solidFill>
                <a:sysClr val="windowText" lastClr="000000"/>
              </a:solidFill>
              <a:effectLst/>
              <a:uLnTx/>
              <a:uFillTx/>
            </a:endParaRPr>
          </a:p>
        </p:txBody>
      </p:sp>
      <p:sp>
        <p:nvSpPr>
          <p:cNvPr id="276" name="Google Shape;639;p41">
            <a:extLst>
              <a:ext uri="{FF2B5EF4-FFF2-40B4-BE49-F238E27FC236}">
                <a16:creationId xmlns:a16="http://schemas.microsoft.com/office/drawing/2014/main" xmlns="" id="{DF9BDEFA-53A5-4834-9939-0A8CB4029C6F}"/>
              </a:ext>
            </a:extLst>
          </p:cNvPr>
          <p:cNvSpPr/>
          <p:nvPr/>
        </p:nvSpPr>
        <p:spPr>
          <a:xfrm>
            <a:off x="1056142" y="3250100"/>
            <a:ext cx="83919" cy="108270"/>
          </a:xfrm>
          <a:custGeom>
            <a:avLst/>
            <a:gdLst/>
            <a:ahLst/>
            <a:cxnLst/>
            <a:rect l="l" t="t" r="r" b="b"/>
            <a:pathLst>
              <a:path w="5438" h="7016" extrusionOk="0">
                <a:moveTo>
                  <a:pt x="1517" y="0"/>
                </a:moveTo>
                <a:cubicBezTo>
                  <a:pt x="621" y="0"/>
                  <a:pt x="0" y="710"/>
                  <a:pt x="0" y="1940"/>
                </a:cubicBezTo>
                <a:cubicBezTo>
                  <a:pt x="101" y="3841"/>
                  <a:pt x="1101" y="5576"/>
                  <a:pt x="2736" y="6643"/>
                </a:cubicBezTo>
                <a:cubicBezTo>
                  <a:pt x="3163" y="6896"/>
                  <a:pt x="3570" y="7015"/>
                  <a:pt x="3933" y="7015"/>
                </a:cubicBezTo>
                <a:cubicBezTo>
                  <a:pt x="4817" y="7015"/>
                  <a:pt x="5438" y="6305"/>
                  <a:pt x="5438" y="5076"/>
                </a:cubicBezTo>
                <a:cubicBezTo>
                  <a:pt x="5338" y="3174"/>
                  <a:pt x="4304" y="1406"/>
                  <a:pt x="2736" y="372"/>
                </a:cubicBezTo>
                <a:cubicBezTo>
                  <a:pt x="2299" y="120"/>
                  <a:pt x="1885" y="0"/>
                  <a:pt x="1517"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77" name="Google Shape;640;p41">
            <a:extLst>
              <a:ext uri="{FF2B5EF4-FFF2-40B4-BE49-F238E27FC236}">
                <a16:creationId xmlns:a16="http://schemas.microsoft.com/office/drawing/2014/main" xmlns="" id="{40F4B8F1-3EDA-A6EB-9F0D-9BDB8CD8C03A}"/>
              </a:ext>
            </a:extLst>
          </p:cNvPr>
          <p:cNvSpPr/>
          <p:nvPr/>
        </p:nvSpPr>
        <p:spPr>
          <a:xfrm>
            <a:off x="1071065" y="3250100"/>
            <a:ext cx="68996" cy="99443"/>
          </a:xfrm>
          <a:custGeom>
            <a:avLst/>
            <a:gdLst/>
            <a:ahLst/>
            <a:cxnLst/>
            <a:rect l="l" t="t" r="r" b="b"/>
            <a:pathLst>
              <a:path w="4471" h="6444" extrusionOk="0">
                <a:moveTo>
                  <a:pt x="543" y="0"/>
                </a:moveTo>
                <a:cubicBezTo>
                  <a:pt x="495" y="0"/>
                  <a:pt x="448" y="2"/>
                  <a:pt x="401" y="5"/>
                </a:cubicBezTo>
                <a:cubicBezTo>
                  <a:pt x="134" y="406"/>
                  <a:pt x="1" y="873"/>
                  <a:pt x="1" y="1373"/>
                </a:cubicBezTo>
                <a:cubicBezTo>
                  <a:pt x="134" y="3274"/>
                  <a:pt x="1135" y="5009"/>
                  <a:pt x="2736" y="6076"/>
                </a:cubicBezTo>
                <a:cubicBezTo>
                  <a:pt x="3136" y="6343"/>
                  <a:pt x="3603" y="6443"/>
                  <a:pt x="4104" y="6443"/>
                </a:cubicBezTo>
                <a:cubicBezTo>
                  <a:pt x="4371" y="6010"/>
                  <a:pt x="4471" y="5543"/>
                  <a:pt x="4471" y="5076"/>
                </a:cubicBezTo>
                <a:cubicBezTo>
                  <a:pt x="4371" y="3174"/>
                  <a:pt x="3337" y="1406"/>
                  <a:pt x="1769" y="372"/>
                </a:cubicBezTo>
                <a:cubicBezTo>
                  <a:pt x="1379" y="132"/>
                  <a:pt x="962" y="0"/>
                  <a:pt x="543"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78" name="Google Shape;641;p41">
            <a:extLst>
              <a:ext uri="{FF2B5EF4-FFF2-40B4-BE49-F238E27FC236}">
                <a16:creationId xmlns:a16="http://schemas.microsoft.com/office/drawing/2014/main" xmlns="" id="{257597EF-8050-5EB8-5BB1-7CBE2CD347F0}"/>
              </a:ext>
            </a:extLst>
          </p:cNvPr>
          <p:cNvSpPr/>
          <p:nvPr/>
        </p:nvSpPr>
        <p:spPr>
          <a:xfrm>
            <a:off x="1073133" y="3286210"/>
            <a:ext cx="66928" cy="63333"/>
          </a:xfrm>
          <a:custGeom>
            <a:avLst/>
            <a:gdLst/>
            <a:ahLst/>
            <a:cxnLst/>
            <a:rect l="l" t="t" r="r" b="b"/>
            <a:pathLst>
              <a:path w="4337" h="4104" extrusionOk="0">
                <a:moveTo>
                  <a:pt x="0" y="0"/>
                </a:moveTo>
                <a:cubicBezTo>
                  <a:pt x="367" y="1535"/>
                  <a:pt x="1268" y="2869"/>
                  <a:pt x="2602" y="3736"/>
                </a:cubicBezTo>
                <a:cubicBezTo>
                  <a:pt x="3002" y="4003"/>
                  <a:pt x="3469" y="4103"/>
                  <a:pt x="3970" y="4103"/>
                </a:cubicBezTo>
                <a:cubicBezTo>
                  <a:pt x="4237" y="3670"/>
                  <a:pt x="4337" y="3203"/>
                  <a:pt x="4337" y="2736"/>
                </a:cubicBezTo>
                <a:cubicBezTo>
                  <a:pt x="4337" y="2269"/>
                  <a:pt x="4237" y="1802"/>
                  <a:pt x="4103" y="1368"/>
                </a:cubicBezTo>
                <a:cubicBezTo>
                  <a:pt x="3848" y="1828"/>
                  <a:pt x="3404" y="2018"/>
                  <a:pt x="2900" y="2018"/>
                </a:cubicBezTo>
                <a:cubicBezTo>
                  <a:pt x="1757" y="2018"/>
                  <a:pt x="301" y="1041"/>
                  <a:pt x="0"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79" name="Google Shape;642;p41">
            <a:extLst>
              <a:ext uri="{FF2B5EF4-FFF2-40B4-BE49-F238E27FC236}">
                <a16:creationId xmlns:a16="http://schemas.microsoft.com/office/drawing/2014/main" xmlns="" id="{3F247DE3-DC86-C5B8-8F3B-93A68A321A79}"/>
              </a:ext>
            </a:extLst>
          </p:cNvPr>
          <p:cNvSpPr/>
          <p:nvPr/>
        </p:nvSpPr>
        <p:spPr>
          <a:xfrm>
            <a:off x="1140046" y="2742744"/>
            <a:ext cx="496245" cy="402310"/>
          </a:xfrm>
          <a:custGeom>
            <a:avLst/>
            <a:gdLst/>
            <a:ahLst/>
            <a:cxnLst/>
            <a:rect l="l" t="t" r="r" b="b"/>
            <a:pathLst>
              <a:path w="32157" h="26070" extrusionOk="0">
                <a:moveTo>
                  <a:pt x="22337" y="0"/>
                </a:moveTo>
                <a:cubicBezTo>
                  <a:pt x="20640" y="0"/>
                  <a:pt x="18948" y="442"/>
                  <a:pt x="17446" y="1326"/>
                </a:cubicBezTo>
                <a:lnTo>
                  <a:pt x="12276" y="4328"/>
                </a:lnTo>
                <a:cubicBezTo>
                  <a:pt x="4671" y="8732"/>
                  <a:pt x="1" y="16837"/>
                  <a:pt x="1" y="25610"/>
                </a:cubicBezTo>
                <a:cubicBezTo>
                  <a:pt x="1" y="25744"/>
                  <a:pt x="101" y="25877"/>
                  <a:pt x="234" y="25944"/>
                </a:cubicBezTo>
                <a:cubicBezTo>
                  <a:pt x="418" y="26027"/>
                  <a:pt x="618" y="26069"/>
                  <a:pt x="822" y="26069"/>
                </a:cubicBezTo>
                <a:cubicBezTo>
                  <a:pt x="1026" y="26069"/>
                  <a:pt x="1235" y="26027"/>
                  <a:pt x="1435" y="25944"/>
                </a:cubicBezTo>
                <a:cubicBezTo>
                  <a:pt x="1568" y="25877"/>
                  <a:pt x="1635" y="25744"/>
                  <a:pt x="1669" y="25610"/>
                </a:cubicBezTo>
                <a:cubicBezTo>
                  <a:pt x="1669" y="17438"/>
                  <a:pt x="6038" y="9866"/>
                  <a:pt x="13110" y="5796"/>
                </a:cubicBezTo>
                <a:lnTo>
                  <a:pt x="18280" y="2794"/>
                </a:lnTo>
                <a:cubicBezTo>
                  <a:pt x="19583" y="2047"/>
                  <a:pt x="20968" y="1705"/>
                  <a:pt x="22319" y="1705"/>
                </a:cubicBezTo>
                <a:cubicBezTo>
                  <a:pt x="26402" y="1705"/>
                  <a:pt x="30180" y="4829"/>
                  <a:pt x="30456" y="9365"/>
                </a:cubicBezTo>
                <a:lnTo>
                  <a:pt x="30456" y="9766"/>
                </a:lnTo>
                <a:cubicBezTo>
                  <a:pt x="31256" y="10166"/>
                  <a:pt x="32124" y="10700"/>
                  <a:pt x="32124" y="10700"/>
                </a:cubicBezTo>
                <a:lnTo>
                  <a:pt x="32124" y="9866"/>
                </a:lnTo>
                <a:cubicBezTo>
                  <a:pt x="32157" y="6330"/>
                  <a:pt x="30289" y="3094"/>
                  <a:pt x="27253" y="1326"/>
                </a:cubicBezTo>
                <a:cubicBezTo>
                  <a:pt x="25736" y="442"/>
                  <a:pt x="24034" y="0"/>
                  <a:pt x="22337"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80" name="Google Shape;643;p41">
            <a:extLst>
              <a:ext uri="{FF2B5EF4-FFF2-40B4-BE49-F238E27FC236}">
                <a16:creationId xmlns:a16="http://schemas.microsoft.com/office/drawing/2014/main" xmlns="" id="{86A171E3-7C46-834E-6BF3-4D745013AB74}"/>
              </a:ext>
            </a:extLst>
          </p:cNvPr>
          <p:cNvSpPr/>
          <p:nvPr/>
        </p:nvSpPr>
        <p:spPr>
          <a:xfrm>
            <a:off x="1079815" y="3141412"/>
            <a:ext cx="170924" cy="255491"/>
          </a:xfrm>
          <a:custGeom>
            <a:avLst/>
            <a:gdLst/>
            <a:ahLst/>
            <a:cxnLst/>
            <a:rect l="l" t="t" r="r" b="b"/>
            <a:pathLst>
              <a:path w="11076" h="16556" extrusionOk="0">
                <a:moveTo>
                  <a:pt x="938" y="1"/>
                </a:moveTo>
                <a:cubicBezTo>
                  <a:pt x="826" y="1"/>
                  <a:pt x="714" y="4"/>
                  <a:pt x="601" y="10"/>
                </a:cubicBezTo>
                <a:cubicBezTo>
                  <a:pt x="401" y="177"/>
                  <a:pt x="168" y="343"/>
                  <a:pt x="1" y="510"/>
                </a:cubicBezTo>
                <a:cubicBezTo>
                  <a:pt x="334" y="444"/>
                  <a:pt x="668" y="377"/>
                  <a:pt x="1002" y="377"/>
                </a:cubicBezTo>
                <a:cubicBezTo>
                  <a:pt x="2036" y="410"/>
                  <a:pt x="3036" y="744"/>
                  <a:pt x="3904" y="1277"/>
                </a:cubicBezTo>
                <a:cubicBezTo>
                  <a:pt x="7606" y="3412"/>
                  <a:pt x="10575" y="8583"/>
                  <a:pt x="10575" y="12819"/>
                </a:cubicBezTo>
                <a:cubicBezTo>
                  <a:pt x="10575" y="14487"/>
                  <a:pt x="10141" y="15755"/>
                  <a:pt x="9341" y="16555"/>
                </a:cubicBezTo>
                <a:cubicBezTo>
                  <a:pt x="9574" y="16488"/>
                  <a:pt x="9841" y="16422"/>
                  <a:pt x="10108" y="16322"/>
                </a:cubicBezTo>
                <a:cubicBezTo>
                  <a:pt x="10742" y="15288"/>
                  <a:pt x="11075" y="14053"/>
                  <a:pt x="11009" y="12819"/>
                </a:cubicBezTo>
                <a:cubicBezTo>
                  <a:pt x="11009" y="8449"/>
                  <a:pt x="7907" y="3112"/>
                  <a:pt x="4137" y="911"/>
                </a:cubicBezTo>
                <a:cubicBezTo>
                  <a:pt x="3167" y="304"/>
                  <a:pt x="2059" y="1"/>
                  <a:pt x="938"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81" name="Google Shape;644;p41">
            <a:extLst>
              <a:ext uri="{FF2B5EF4-FFF2-40B4-BE49-F238E27FC236}">
                <a16:creationId xmlns:a16="http://schemas.microsoft.com/office/drawing/2014/main" xmlns="" id="{4A670656-D052-5180-A61E-BF87975A4A1B}"/>
              </a:ext>
            </a:extLst>
          </p:cNvPr>
          <p:cNvSpPr/>
          <p:nvPr/>
        </p:nvSpPr>
        <p:spPr>
          <a:xfrm>
            <a:off x="1068735" y="3116583"/>
            <a:ext cx="170924" cy="255491"/>
          </a:xfrm>
          <a:custGeom>
            <a:avLst/>
            <a:gdLst/>
            <a:ahLst/>
            <a:cxnLst/>
            <a:rect l="l" t="t" r="r" b="b"/>
            <a:pathLst>
              <a:path w="11076" h="16556" extrusionOk="0">
                <a:moveTo>
                  <a:pt x="938" y="1"/>
                </a:moveTo>
                <a:cubicBezTo>
                  <a:pt x="826" y="1"/>
                  <a:pt x="714" y="4"/>
                  <a:pt x="601" y="10"/>
                </a:cubicBezTo>
                <a:cubicBezTo>
                  <a:pt x="401" y="177"/>
                  <a:pt x="168" y="343"/>
                  <a:pt x="1" y="510"/>
                </a:cubicBezTo>
                <a:cubicBezTo>
                  <a:pt x="334" y="444"/>
                  <a:pt x="668" y="377"/>
                  <a:pt x="1002" y="377"/>
                </a:cubicBezTo>
                <a:cubicBezTo>
                  <a:pt x="2036" y="410"/>
                  <a:pt x="3036" y="744"/>
                  <a:pt x="3904" y="1277"/>
                </a:cubicBezTo>
                <a:cubicBezTo>
                  <a:pt x="7606" y="3412"/>
                  <a:pt x="10575" y="8583"/>
                  <a:pt x="10575" y="12819"/>
                </a:cubicBezTo>
                <a:cubicBezTo>
                  <a:pt x="10575" y="14487"/>
                  <a:pt x="10141" y="15755"/>
                  <a:pt x="9341" y="16555"/>
                </a:cubicBezTo>
                <a:cubicBezTo>
                  <a:pt x="9574" y="16488"/>
                  <a:pt x="9841" y="16422"/>
                  <a:pt x="10108" y="16322"/>
                </a:cubicBezTo>
                <a:cubicBezTo>
                  <a:pt x="10742" y="15288"/>
                  <a:pt x="11075" y="14053"/>
                  <a:pt x="11009" y="12819"/>
                </a:cubicBezTo>
                <a:cubicBezTo>
                  <a:pt x="11009" y="8449"/>
                  <a:pt x="7907" y="3112"/>
                  <a:pt x="4137" y="911"/>
                </a:cubicBezTo>
                <a:cubicBezTo>
                  <a:pt x="3167" y="304"/>
                  <a:pt x="2059" y="1"/>
                  <a:pt x="938"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82" name="Google Shape;645;p41">
            <a:extLst>
              <a:ext uri="{FF2B5EF4-FFF2-40B4-BE49-F238E27FC236}">
                <a16:creationId xmlns:a16="http://schemas.microsoft.com/office/drawing/2014/main" xmlns="" id="{48F2D466-568C-FF01-D998-E5A07C94B72F}"/>
              </a:ext>
            </a:extLst>
          </p:cNvPr>
          <p:cNvSpPr/>
          <p:nvPr/>
        </p:nvSpPr>
        <p:spPr>
          <a:xfrm>
            <a:off x="2813546" y="3716776"/>
            <a:ext cx="631629" cy="601953"/>
          </a:xfrm>
          <a:custGeom>
            <a:avLst/>
            <a:gdLst/>
            <a:ahLst/>
            <a:cxnLst/>
            <a:rect l="l" t="t" r="r" b="b"/>
            <a:pathLst>
              <a:path w="40930" h="39007" extrusionOk="0">
                <a:moveTo>
                  <a:pt x="11858" y="0"/>
                </a:moveTo>
                <a:cubicBezTo>
                  <a:pt x="11543" y="0"/>
                  <a:pt x="11239" y="47"/>
                  <a:pt x="10942" y="153"/>
                </a:cubicBezTo>
                <a:cubicBezTo>
                  <a:pt x="8940" y="887"/>
                  <a:pt x="9307" y="3355"/>
                  <a:pt x="8040" y="4889"/>
                </a:cubicBezTo>
                <a:cubicBezTo>
                  <a:pt x="5171" y="8492"/>
                  <a:pt x="2803" y="14563"/>
                  <a:pt x="1935" y="20634"/>
                </a:cubicBezTo>
                <a:cubicBezTo>
                  <a:pt x="1402" y="24303"/>
                  <a:pt x="1" y="25237"/>
                  <a:pt x="468" y="26271"/>
                </a:cubicBezTo>
                <a:cubicBezTo>
                  <a:pt x="1335" y="28273"/>
                  <a:pt x="3170" y="27606"/>
                  <a:pt x="5204" y="29407"/>
                </a:cubicBezTo>
                <a:cubicBezTo>
                  <a:pt x="10408" y="34010"/>
                  <a:pt x="14478" y="35978"/>
                  <a:pt x="23417" y="37046"/>
                </a:cubicBezTo>
                <a:cubicBezTo>
                  <a:pt x="26766" y="37457"/>
                  <a:pt x="27425" y="39006"/>
                  <a:pt x="29014" y="39006"/>
                </a:cubicBezTo>
                <a:cubicBezTo>
                  <a:pt x="29230" y="39006"/>
                  <a:pt x="29463" y="38978"/>
                  <a:pt x="29722" y="38914"/>
                </a:cubicBezTo>
                <a:cubicBezTo>
                  <a:pt x="31790" y="38413"/>
                  <a:pt x="30456" y="35978"/>
                  <a:pt x="34025" y="31108"/>
                </a:cubicBezTo>
                <a:cubicBezTo>
                  <a:pt x="36027" y="28306"/>
                  <a:pt x="37628" y="24303"/>
                  <a:pt x="38295" y="18733"/>
                </a:cubicBezTo>
                <a:cubicBezTo>
                  <a:pt x="38728" y="15430"/>
                  <a:pt x="40930" y="13863"/>
                  <a:pt x="39496" y="11995"/>
                </a:cubicBezTo>
                <a:cubicBezTo>
                  <a:pt x="38061" y="10093"/>
                  <a:pt x="37127" y="10960"/>
                  <a:pt x="33325" y="8292"/>
                </a:cubicBezTo>
                <a:cubicBezTo>
                  <a:pt x="29555" y="5657"/>
                  <a:pt x="26019" y="3588"/>
                  <a:pt x="18981" y="2121"/>
                </a:cubicBezTo>
                <a:cubicBezTo>
                  <a:pt x="15752" y="1469"/>
                  <a:pt x="13630" y="0"/>
                  <a:pt x="11858"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83" name="Google Shape;646;p41">
            <a:extLst>
              <a:ext uri="{FF2B5EF4-FFF2-40B4-BE49-F238E27FC236}">
                <a16:creationId xmlns:a16="http://schemas.microsoft.com/office/drawing/2014/main" xmlns="" id="{0DA5AC8D-8616-19FF-56E7-2AED69BF8B3D}"/>
              </a:ext>
            </a:extLst>
          </p:cNvPr>
          <p:cNvSpPr/>
          <p:nvPr/>
        </p:nvSpPr>
        <p:spPr>
          <a:xfrm>
            <a:off x="3240809" y="3917746"/>
            <a:ext cx="171727" cy="384687"/>
          </a:xfrm>
          <a:custGeom>
            <a:avLst/>
            <a:gdLst/>
            <a:ahLst/>
            <a:cxnLst/>
            <a:rect l="l" t="t" r="r" b="b"/>
            <a:pathLst>
              <a:path w="11128" h="24928" extrusionOk="0">
                <a:moveTo>
                  <a:pt x="10021" y="1"/>
                </a:moveTo>
                <a:cubicBezTo>
                  <a:pt x="9626" y="1"/>
                  <a:pt x="9090" y="231"/>
                  <a:pt x="8406" y="773"/>
                </a:cubicBezTo>
                <a:cubicBezTo>
                  <a:pt x="6905" y="1974"/>
                  <a:pt x="4904" y="4642"/>
                  <a:pt x="2335" y="10947"/>
                </a:cubicBezTo>
                <a:cubicBezTo>
                  <a:pt x="100" y="16451"/>
                  <a:pt x="0" y="22188"/>
                  <a:pt x="734" y="23989"/>
                </a:cubicBezTo>
                <a:cubicBezTo>
                  <a:pt x="1015" y="24648"/>
                  <a:pt x="1322" y="24928"/>
                  <a:pt x="1620" y="24928"/>
                </a:cubicBezTo>
                <a:cubicBezTo>
                  <a:pt x="2137" y="24928"/>
                  <a:pt x="2627" y="24086"/>
                  <a:pt x="2902" y="22922"/>
                </a:cubicBezTo>
                <a:cubicBezTo>
                  <a:pt x="3436" y="20754"/>
                  <a:pt x="5571" y="18886"/>
                  <a:pt x="7873" y="13715"/>
                </a:cubicBezTo>
                <a:cubicBezTo>
                  <a:pt x="10274" y="8312"/>
                  <a:pt x="9407" y="5943"/>
                  <a:pt x="10508" y="3074"/>
                </a:cubicBezTo>
                <a:cubicBezTo>
                  <a:pt x="11128" y="1452"/>
                  <a:pt x="11015" y="1"/>
                  <a:pt x="10021" y="1"/>
                </a:cubicBezTo>
                <a:close/>
              </a:path>
            </a:pathLst>
          </a:custGeom>
          <a:solidFill>
            <a:schemeClr val="bg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84" name="Google Shape;647;p41">
            <a:extLst>
              <a:ext uri="{FF2B5EF4-FFF2-40B4-BE49-F238E27FC236}">
                <a16:creationId xmlns:a16="http://schemas.microsoft.com/office/drawing/2014/main" xmlns="" id="{59BD96B8-4CB0-8FD5-2BB0-FC11D6DC70F1}"/>
              </a:ext>
            </a:extLst>
          </p:cNvPr>
          <p:cNvSpPr/>
          <p:nvPr/>
        </p:nvSpPr>
        <p:spPr>
          <a:xfrm>
            <a:off x="2824363" y="4129395"/>
            <a:ext cx="411307" cy="180692"/>
          </a:xfrm>
          <a:custGeom>
            <a:avLst/>
            <a:gdLst/>
            <a:ahLst/>
            <a:cxnLst/>
            <a:rect l="l" t="t" r="r" b="b"/>
            <a:pathLst>
              <a:path w="26653" h="11709" extrusionOk="0">
                <a:moveTo>
                  <a:pt x="0" y="0"/>
                </a:moveTo>
                <a:cubicBezTo>
                  <a:pt x="968" y="1435"/>
                  <a:pt x="2635" y="1034"/>
                  <a:pt x="4503" y="2669"/>
                </a:cubicBezTo>
                <a:cubicBezTo>
                  <a:pt x="6105" y="4137"/>
                  <a:pt x="7873" y="5471"/>
                  <a:pt x="9741" y="6605"/>
                </a:cubicBezTo>
                <a:cubicBezTo>
                  <a:pt x="7506" y="4804"/>
                  <a:pt x="7039" y="2502"/>
                  <a:pt x="5337" y="1602"/>
                </a:cubicBezTo>
                <a:cubicBezTo>
                  <a:pt x="3269" y="434"/>
                  <a:pt x="1635" y="1235"/>
                  <a:pt x="0" y="0"/>
                </a:cubicBezTo>
                <a:close/>
                <a:moveTo>
                  <a:pt x="12943" y="8140"/>
                </a:moveTo>
                <a:cubicBezTo>
                  <a:pt x="15578" y="9174"/>
                  <a:pt x="18647" y="9841"/>
                  <a:pt x="22716" y="10341"/>
                </a:cubicBezTo>
                <a:cubicBezTo>
                  <a:pt x="24118" y="10475"/>
                  <a:pt x="25452" y="10975"/>
                  <a:pt x="26653" y="11709"/>
                </a:cubicBezTo>
                <a:cubicBezTo>
                  <a:pt x="25118" y="10475"/>
                  <a:pt x="24518" y="8506"/>
                  <a:pt x="22049" y="8306"/>
                </a:cubicBezTo>
                <a:cubicBezTo>
                  <a:pt x="21867" y="8289"/>
                  <a:pt x="21659" y="8282"/>
                  <a:pt x="21430" y="8282"/>
                </a:cubicBezTo>
                <a:cubicBezTo>
                  <a:pt x="20215" y="8282"/>
                  <a:pt x="18400" y="8487"/>
                  <a:pt x="16502" y="8487"/>
                </a:cubicBezTo>
                <a:cubicBezTo>
                  <a:pt x="15306" y="8487"/>
                  <a:pt x="14076" y="8406"/>
                  <a:pt x="12943" y="814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85" name="Google Shape;648;p41">
            <a:extLst>
              <a:ext uri="{FF2B5EF4-FFF2-40B4-BE49-F238E27FC236}">
                <a16:creationId xmlns:a16="http://schemas.microsoft.com/office/drawing/2014/main" xmlns="" id="{3DF510A3-8725-FB95-0F77-573C69435865}"/>
              </a:ext>
            </a:extLst>
          </p:cNvPr>
          <p:cNvSpPr/>
          <p:nvPr/>
        </p:nvSpPr>
        <p:spPr>
          <a:xfrm>
            <a:off x="2863483" y="3782146"/>
            <a:ext cx="436538" cy="295552"/>
          </a:xfrm>
          <a:custGeom>
            <a:avLst/>
            <a:gdLst/>
            <a:ahLst/>
            <a:cxnLst/>
            <a:rect l="l" t="t" r="r" b="b"/>
            <a:pathLst>
              <a:path w="28288" h="19152" extrusionOk="0">
                <a:moveTo>
                  <a:pt x="13353" y="1"/>
                </a:moveTo>
                <a:cubicBezTo>
                  <a:pt x="12824" y="1"/>
                  <a:pt x="12297" y="18"/>
                  <a:pt x="11775" y="53"/>
                </a:cubicBezTo>
                <a:cubicBezTo>
                  <a:pt x="5037" y="1054"/>
                  <a:pt x="1668" y="7358"/>
                  <a:pt x="534" y="13262"/>
                </a:cubicBezTo>
                <a:cubicBezTo>
                  <a:pt x="0" y="15931"/>
                  <a:pt x="768" y="17766"/>
                  <a:pt x="2335" y="18700"/>
                </a:cubicBezTo>
                <a:cubicBezTo>
                  <a:pt x="2861" y="19003"/>
                  <a:pt x="3632" y="19152"/>
                  <a:pt x="4482" y="19152"/>
                </a:cubicBezTo>
                <a:cubicBezTo>
                  <a:pt x="6060" y="19152"/>
                  <a:pt x="7911" y="18641"/>
                  <a:pt x="8973" y="17666"/>
                </a:cubicBezTo>
                <a:cubicBezTo>
                  <a:pt x="10174" y="16565"/>
                  <a:pt x="11108" y="15264"/>
                  <a:pt x="12476" y="13963"/>
                </a:cubicBezTo>
                <a:cubicBezTo>
                  <a:pt x="13377" y="13129"/>
                  <a:pt x="14477" y="12562"/>
                  <a:pt x="15645" y="12228"/>
                </a:cubicBezTo>
                <a:cubicBezTo>
                  <a:pt x="18881" y="11461"/>
                  <a:pt x="20515" y="11728"/>
                  <a:pt x="23084" y="11394"/>
                </a:cubicBezTo>
                <a:cubicBezTo>
                  <a:pt x="24284" y="11261"/>
                  <a:pt x="25952" y="10827"/>
                  <a:pt x="26886" y="9893"/>
                </a:cubicBezTo>
                <a:cubicBezTo>
                  <a:pt x="27854" y="8993"/>
                  <a:pt x="28287" y="7658"/>
                  <a:pt x="28054" y="6391"/>
                </a:cubicBezTo>
                <a:cubicBezTo>
                  <a:pt x="27887" y="5357"/>
                  <a:pt x="27320" y="4423"/>
                  <a:pt x="26486" y="3822"/>
                </a:cubicBezTo>
                <a:cubicBezTo>
                  <a:pt x="22662" y="1283"/>
                  <a:pt x="17900" y="1"/>
                  <a:pt x="13353"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86" name="Google Shape;649;p41">
            <a:extLst>
              <a:ext uri="{FF2B5EF4-FFF2-40B4-BE49-F238E27FC236}">
                <a16:creationId xmlns:a16="http://schemas.microsoft.com/office/drawing/2014/main" xmlns="" id="{9D68CAF1-8CDE-E5CB-A600-D88A7E07DFD3}"/>
              </a:ext>
            </a:extLst>
          </p:cNvPr>
          <p:cNvSpPr/>
          <p:nvPr/>
        </p:nvSpPr>
        <p:spPr>
          <a:xfrm>
            <a:off x="2206129" y="3649293"/>
            <a:ext cx="526105" cy="483019"/>
          </a:xfrm>
          <a:custGeom>
            <a:avLst/>
            <a:gdLst/>
            <a:ahLst/>
            <a:cxnLst/>
            <a:rect l="l" t="t" r="r" b="b"/>
            <a:pathLst>
              <a:path w="34092" h="31300" extrusionOk="0">
                <a:moveTo>
                  <a:pt x="24960" y="0"/>
                </a:moveTo>
                <a:cubicBezTo>
                  <a:pt x="23573" y="0"/>
                  <a:pt x="21855" y="1087"/>
                  <a:pt x="19314" y="1557"/>
                </a:cubicBezTo>
                <a:cubicBezTo>
                  <a:pt x="13643" y="2591"/>
                  <a:pt x="9307" y="4492"/>
                  <a:pt x="6205" y="6560"/>
                </a:cubicBezTo>
                <a:cubicBezTo>
                  <a:pt x="3103" y="8629"/>
                  <a:pt x="2369" y="7928"/>
                  <a:pt x="1168" y="9396"/>
                </a:cubicBezTo>
                <a:cubicBezTo>
                  <a:pt x="0" y="10897"/>
                  <a:pt x="1735" y="12164"/>
                  <a:pt x="2002" y="14833"/>
                </a:cubicBezTo>
                <a:cubicBezTo>
                  <a:pt x="2435" y="19303"/>
                  <a:pt x="3636" y="22605"/>
                  <a:pt x="5204" y="24840"/>
                </a:cubicBezTo>
                <a:cubicBezTo>
                  <a:pt x="7973" y="28843"/>
                  <a:pt x="6839" y="30778"/>
                  <a:pt x="8506" y="31211"/>
                </a:cubicBezTo>
                <a:cubicBezTo>
                  <a:pt x="8733" y="31272"/>
                  <a:pt x="8934" y="31299"/>
                  <a:pt x="9121" y="31299"/>
                </a:cubicBezTo>
                <a:cubicBezTo>
                  <a:pt x="10366" y="31299"/>
                  <a:pt x="10941" y="30105"/>
                  <a:pt x="13610" y="29844"/>
                </a:cubicBezTo>
                <a:cubicBezTo>
                  <a:pt x="20815" y="29177"/>
                  <a:pt x="25585" y="27342"/>
                  <a:pt x="29822" y="23739"/>
                </a:cubicBezTo>
                <a:cubicBezTo>
                  <a:pt x="31489" y="22338"/>
                  <a:pt x="32957" y="22906"/>
                  <a:pt x="33724" y="21304"/>
                </a:cubicBezTo>
                <a:cubicBezTo>
                  <a:pt x="34091" y="20504"/>
                  <a:pt x="32991" y="19737"/>
                  <a:pt x="32657" y="16768"/>
                </a:cubicBezTo>
                <a:cubicBezTo>
                  <a:pt x="32057" y="11864"/>
                  <a:pt x="30289" y="6961"/>
                  <a:pt x="28054" y="3992"/>
                </a:cubicBezTo>
                <a:cubicBezTo>
                  <a:pt x="27053" y="2724"/>
                  <a:pt x="27387" y="790"/>
                  <a:pt x="25785" y="156"/>
                </a:cubicBezTo>
                <a:cubicBezTo>
                  <a:pt x="25522" y="47"/>
                  <a:pt x="25248" y="0"/>
                  <a:pt x="24960"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87" name="Google Shape;650;p41">
            <a:extLst>
              <a:ext uri="{FF2B5EF4-FFF2-40B4-BE49-F238E27FC236}">
                <a16:creationId xmlns:a16="http://schemas.microsoft.com/office/drawing/2014/main" xmlns="" id="{DB521B93-7B1D-43ED-6051-4D60D0475B7C}"/>
              </a:ext>
            </a:extLst>
          </p:cNvPr>
          <p:cNvSpPr/>
          <p:nvPr/>
        </p:nvSpPr>
        <p:spPr>
          <a:xfrm>
            <a:off x="2206129" y="3649293"/>
            <a:ext cx="526105" cy="483019"/>
          </a:xfrm>
          <a:custGeom>
            <a:avLst/>
            <a:gdLst/>
            <a:ahLst/>
            <a:cxnLst/>
            <a:rect l="l" t="t" r="r" b="b"/>
            <a:pathLst>
              <a:path w="34092" h="31300" extrusionOk="0">
                <a:moveTo>
                  <a:pt x="24960" y="0"/>
                </a:moveTo>
                <a:cubicBezTo>
                  <a:pt x="23573" y="0"/>
                  <a:pt x="21855" y="1087"/>
                  <a:pt x="19314" y="1557"/>
                </a:cubicBezTo>
                <a:cubicBezTo>
                  <a:pt x="13643" y="2591"/>
                  <a:pt x="9307" y="4492"/>
                  <a:pt x="6205" y="6560"/>
                </a:cubicBezTo>
                <a:cubicBezTo>
                  <a:pt x="3103" y="8629"/>
                  <a:pt x="2369" y="7928"/>
                  <a:pt x="1168" y="9396"/>
                </a:cubicBezTo>
                <a:cubicBezTo>
                  <a:pt x="0" y="10897"/>
                  <a:pt x="1735" y="12164"/>
                  <a:pt x="2002" y="14833"/>
                </a:cubicBezTo>
                <a:cubicBezTo>
                  <a:pt x="2435" y="19303"/>
                  <a:pt x="3636" y="22605"/>
                  <a:pt x="5204" y="24840"/>
                </a:cubicBezTo>
                <a:cubicBezTo>
                  <a:pt x="7973" y="28843"/>
                  <a:pt x="6839" y="30778"/>
                  <a:pt x="8506" y="31211"/>
                </a:cubicBezTo>
                <a:cubicBezTo>
                  <a:pt x="8733" y="31272"/>
                  <a:pt x="8934" y="31299"/>
                  <a:pt x="9121" y="31299"/>
                </a:cubicBezTo>
                <a:cubicBezTo>
                  <a:pt x="10366" y="31299"/>
                  <a:pt x="10941" y="30105"/>
                  <a:pt x="13610" y="29844"/>
                </a:cubicBezTo>
                <a:cubicBezTo>
                  <a:pt x="20815" y="29177"/>
                  <a:pt x="25585" y="27342"/>
                  <a:pt x="29822" y="23739"/>
                </a:cubicBezTo>
                <a:cubicBezTo>
                  <a:pt x="31489" y="22338"/>
                  <a:pt x="32957" y="22906"/>
                  <a:pt x="33724" y="21304"/>
                </a:cubicBezTo>
                <a:cubicBezTo>
                  <a:pt x="34091" y="20504"/>
                  <a:pt x="32991" y="19737"/>
                  <a:pt x="32657" y="16768"/>
                </a:cubicBezTo>
                <a:cubicBezTo>
                  <a:pt x="32057" y="11864"/>
                  <a:pt x="30289" y="6961"/>
                  <a:pt x="28054" y="3992"/>
                </a:cubicBezTo>
                <a:cubicBezTo>
                  <a:pt x="27053" y="2724"/>
                  <a:pt x="27387" y="790"/>
                  <a:pt x="25785" y="156"/>
                </a:cubicBezTo>
                <a:cubicBezTo>
                  <a:pt x="25522" y="47"/>
                  <a:pt x="25248" y="0"/>
                  <a:pt x="24960"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88" name="Google Shape;651;p41">
            <a:extLst>
              <a:ext uri="{FF2B5EF4-FFF2-40B4-BE49-F238E27FC236}">
                <a16:creationId xmlns:a16="http://schemas.microsoft.com/office/drawing/2014/main" xmlns="" id="{B7621535-A1C4-3EE5-E38D-15690B596E8A}"/>
              </a:ext>
            </a:extLst>
          </p:cNvPr>
          <p:cNvSpPr/>
          <p:nvPr/>
        </p:nvSpPr>
        <p:spPr>
          <a:xfrm>
            <a:off x="2232101" y="3807532"/>
            <a:ext cx="132591" cy="312095"/>
          </a:xfrm>
          <a:custGeom>
            <a:avLst/>
            <a:gdLst/>
            <a:ahLst/>
            <a:cxnLst/>
            <a:rect l="l" t="t" r="r" b="b"/>
            <a:pathLst>
              <a:path w="8592" h="20224" extrusionOk="0">
                <a:moveTo>
                  <a:pt x="908" y="0"/>
                </a:moveTo>
                <a:cubicBezTo>
                  <a:pt x="125" y="0"/>
                  <a:pt x="1" y="1171"/>
                  <a:pt x="452" y="2478"/>
                </a:cubicBezTo>
                <a:cubicBezTo>
                  <a:pt x="1286" y="4813"/>
                  <a:pt x="552" y="6714"/>
                  <a:pt x="2387" y="11084"/>
                </a:cubicBezTo>
                <a:cubicBezTo>
                  <a:pt x="4121" y="15287"/>
                  <a:pt x="5823" y="16821"/>
                  <a:pt x="6190" y="18589"/>
                </a:cubicBezTo>
                <a:cubicBezTo>
                  <a:pt x="6382" y="19529"/>
                  <a:pt x="6766" y="20223"/>
                  <a:pt x="7184" y="20223"/>
                </a:cubicBezTo>
                <a:cubicBezTo>
                  <a:pt x="7418" y="20223"/>
                  <a:pt x="7663" y="20005"/>
                  <a:pt x="7891" y="19490"/>
                </a:cubicBezTo>
                <a:cubicBezTo>
                  <a:pt x="8558" y="18055"/>
                  <a:pt x="8591" y="13419"/>
                  <a:pt x="6890" y="8982"/>
                </a:cubicBezTo>
                <a:cubicBezTo>
                  <a:pt x="4922" y="3845"/>
                  <a:pt x="3354" y="1677"/>
                  <a:pt x="2187" y="643"/>
                </a:cubicBezTo>
                <a:cubicBezTo>
                  <a:pt x="1649" y="192"/>
                  <a:pt x="1224" y="0"/>
                  <a:pt x="908" y="0"/>
                </a:cubicBezTo>
                <a:close/>
              </a:path>
            </a:pathLst>
          </a:custGeom>
          <a:solidFill>
            <a:schemeClr val="bg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89" name="Google Shape;652;p41">
            <a:extLst>
              <a:ext uri="{FF2B5EF4-FFF2-40B4-BE49-F238E27FC236}">
                <a16:creationId xmlns:a16="http://schemas.microsoft.com/office/drawing/2014/main" xmlns="" id="{67427D02-6E3A-B53F-7804-4D2811F6D631}"/>
              </a:ext>
            </a:extLst>
          </p:cNvPr>
          <p:cNvSpPr/>
          <p:nvPr/>
        </p:nvSpPr>
        <p:spPr>
          <a:xfrm>
            <a:off x="2366730" y="3983718"/>
            <a:ext cx="356231" cy="142606"/>
          </a:xfrm>
          <a:custGeom>
            <a:avLst/>
            <a:gdLst/>
            <a:ahLst/>
            <a:cxnLst/>
            <a:rect l="l" t="t" r="r" b="b"/>
            <a:pathLst>
              <a:path w="23084" h="9241" extrusionOk="0">
                <a:moveTo>
                  <a:pt x="23084" y="0"/>
                </a:moveTo>
                <a:lnTo>
                  <a:pt x="23084" y="0"/>
                </a:lnTo>
                <a:cubicBezTo>
                  <a:pt x="21750" y="1001"/>
                  <a:pt x="20482" y="334"/>
                  <a:pt x="18781" y="1201"/>
                </a:cubicBezTo>
                <a:cubicBezTo>
                  <a:pt x="17380" y="1902"/>
                  <a:pt x="16980" y="3736"/>
                  <a:pt x="15145" y="5137"/>
                </a:cubicBezTo>
                <a:cubicBezTo>
                  <a:pt x="16646" y="4270"/>
                  <a:pt x="18080" y="3236"/>
                  <a:pt x="19415" y="2102"/>
                </a:cubicBezTo>
                <a:cubicBezTo>
                  <a:pt x="20949" y="801"/>
                  <a:pt x="22283" y="1168"/>
                  <a:pt x="23084" y="0"/>
                </a:cubicBezTo>
                <a:close/>
                <a:moveTo>
                  <a:pt x="3981" y="6567"/>
                </a:moveTo>
                <a:cubicBezTo>
                  <a:pt x="3907" y="6567"/>
                  <a:pt x="3837" y="6569"/>
                  <a:pt x="3770" y="6572"/>
                </a:cubicBezTo>
                <a:cubicBezTo>
                  <a:pt x="1802" y="6705"/>
                  <a:pt x="1268" y="8240"/>
                  <a:pt x="1" y="9240"/>
                </a:cubicBezTo>
                <a:cubicBezTo>
                  <a:pt x="968" y="8640"/>
                  <a:pt x="2069" y="8306"/>
                  <a:pt x="3203" y="8206"/>
                </a:cubicBezTo>
                <a:cubicBezTo>
                  <a:pt x="6472" y="7873"/>
                  <a:pt x="8940" y="7406"/>
                  <a:pt x="11075" y="6638"/>
                </a:cubicBezTo>
                <a:lnTo>
                  <a:pt x="11075" y="6638"/>
                </a:lnTo>
                <a:cubicBezTo>
                  <a:pt x="10305" y="6804"/>
                  <a:pt x="9484" y="6862"/>
                  <a:pt x="8671" y="6862"/>
                </a:cubicBezTo>
                <a:cubicBezTo>
                  <a:pt x="6832" y="6862"/>
                  <a:pt x="5037" y="6567"/>
                  <a:pt x="3981" y="6567"/>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90" name="Google Shape;653;p41">
            <a:extLst>
              <a:ext uri="{FF2B5EF4-FFF2-40B4-BE49-F238E27FC236}">
                <a16:creationId xmlns:a16="http://schemas.microsoft.com/office/drawing/2014/main" xmlns="" id="{9C48F64A-B8DB-2FC3-4C07-2DEE28A08505}"/>
              </a:ext>
            </a:extLst>
          </p:cNvPr>
          <p:cNvSpPr/>
          <p:nvPr/>
        </p:nvSpPr>
        <p:spPr>
          <a:xfrm>
            <a:off x="2322980" y="3700341"/>
            <a:ext cx="370644" cy="239936"/>
          </a:xfrm>
          <a:custGeom>
            <a:avLst/>
            <a:gdLst/>
            <a:ahLst/>
            <a:cxnLst/>
            <a:rect l="l" t="t" r="r" b="b"/>
            <a:pathLst>
              <a:path w="24018" h="15548" extrusionOk="0">
                <a:moveTo>
                  <a:pt x="12977" y="0"/>
                </a:moveTo>
                <a:cubicBezTo>
                  <a:pt x="9308" y="0"/>
                  <a:pt x="5113" y="883"/>
                  <a:pt x="2169" y="2752"/>
                </a:cubicBezTo>
                <a:cubicBezTo>
                  <a:pt x="1535" y="3186"/>
                  <a:pt x="367" y="4320"/>
                  <a:pt x="234" y="5154"/>
                </a:cubicBezTo>
                <a:cubicBezTo>
                  <a:pt x="0" y="6188"/>
                  <a:pt x="334" y="7255"/>
                  <a:pt x="1068" y="8023"/>
                </a:cubicBezTo>
                <a:cubicBezTo>
                  <a:pt x="1835" y="8756"/>
                  <a:pt x="3169" y="9157"/>
                  <a:pt x="4137" y="9290"/>
                </a:cubicBezTo>
                <a:cubicBezTo>
                  <a:pt x="4693" y="9371"/>
                  <a:pt x="5239" y="9394"/>
                  <a:pt x="5793" y="9394"/>
                </a:cubicBezTo>
                <a:cubicBezTo>
                  <a:pt x="6519" y="9394"/>
                  <a:pt x="7258" y="9355"/>
                  <a:pt x="8053" y="9355"/>
                </a:cubicBezTo>
                <a:cubicBezTo>
                  <a:pt x="8912" y="9355"/>
                  <a:pt x="9836" y="9400"/>
                  <a:pt x="10875" y="9590"/>
                </a:cubicBezTo>
                <a:cubicBezTo>
                  <a:pt x="12042" y="9891"/>
                  <a:pt x="13110" y="10458"/>
                  <a:pt x="14044" y="11225"/>
                </a:cubicBezTo>
                <a:cubicBezTo>
                  <a:pt x="15111" y="12292"/>
                  <a:pt x="15812" y="13360"/>
                  <a:pt x="16779" y="14260"/>
                </a:cubicBezTo>
                <a:cubicBezTo>
                  <a:pt x="17636" y="15095"/>
                  <a:pt x="19209" y="15548"/>
                  <a:pt x="20510" y="15548"/>
                </a:cubicBezTo>
                <a:cubicBezTo>
                  <a:pt x="21133" y="15548"/>
                  <a:pt x="21694" y="15444"/>
                  <a:pt x="22083" y="15228"/>
                </a:cubicBezTo>
                <a:cubicBezTo>
                  <a:pt x="23384" y="14494"/>
                  <a:pt x="24018" y="13060"/>
                  <a:pt x="23651" y="10891"/>
                </a:cubicBezTo>
                <a:cubicBezTo>
                  <a:pt x="22850" y="6155"/>
                  <a:pt x="20282" y="984"/>
                  <a:pt x="14878" y="84"/>
                </a:cubicBezTo>
                <a:cubicBezTo>
                  <a:pt x="14267" y="28"/>
                  <a:pt x="13631" y="0"/>
                  <a:pt x="12977"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91" name="Google Shape;654;p41">
            <a:extLst>
              <a:ext uri="{FF2B5EF4-FFF2-40B4-BE49-F238E27FC236}">
                <a16:creationId xmlns:a16="http://schemas.microsoft.com/office/drawing/2014/main" xmlns="" id="{7ACE87F2-232D-E555-053A-4CA6F2270943}"/>
              </a:ext>
            </a:extLst>
          </p:cNvPr>
          <p:cNvSpPr/>
          <p:nvPr/>
        </p:nvSpPr>
        <p:spPr>
          <a:xfrm>
            <a:off x="2420263" y="4318822"/>
            <a:ext cx="246078" cy="243500"/>
          </a:xfrm>
          <a:custGeom>
            <a:avLst/>
            <a:gdLst/>
            <a:ahLst/>
            <a:cxnLst/>
            <a:rect l="l" t="t" r="r" b="b"/>
            <a:pathLst>
              <a:path w="15946" h="15779" extrusionOk="0">
                <a:moveTo>
                  <a:pt x="8474" y="1"/>
                </a:moveTo>
                <a:lnTo>
                  <a:pt x="1" y="5071"/>
                </a:lnTo>
                <a:lnTo>
                  <a:pt x="9141" y="15779"/>
                </a:lnTo>
                <a:cubicBezTo>
                  <a:pt x="9141" y="15779"/>
                  <a:pt x="14211" y="15512"/>
                  <a:pt x="15078" y="13077"/>
                </a:cubicBezTo>
                <a:cubicBezTo>
                  <a:pt x="15946" y="10675"/>
                  <a:pt x="13777" y="8173"/>
                  <a:pt x="12510" y="7306"/>
                </a:cubicBezTo>
                <a:lnTo>
                  <a:pt x="8474" y="1"/>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92" name="Google Shape;655;p41">
            <a:extLst>
              <a:ext uri="{FF2B5EF4-FFF2-40B4-BE49-F238E27FC236}">
                <a16:creationId xmlns:a16="http://schemas.microsoft.com/office/drawing/2014/main" xmlns="" id="{2EB4242E-E6E1-4558-3176-20D422C76415}"/>
              </a:ext>
            </a:extLst>
          </p:cNvPr>
          <p:cNvSpPr/>
          <p:nvPr/>
        </p:nvSpPr>
        <p:spPr>
          <a:xfrm>
            <a:off x="2588085" y="4486645"/>
            <a:ext cx="153933" cy="316154"/>
          </a:xfrm>
          <a:custGeom>
            <a:avLst/>
            <a:gdLst/>
            <a:ahLst/>
            <a:cxnLst/>
            <a:rect l="l" t="t" r="r" b="b"/>
            <a:pathLst>
              <a:path w="9975" h="20487" extrusionOk="0">
                <a:moveTo>
                  <a:pt x="6305" y="0"/>
                </a:moveTo>
                <a:cubicBezTo>
                  <a:pt x="6305" y="0"/>
                  <a:pt x="734" y="17279"/>
                  <a:pt x="367" y="18447"/>
                </a:cubicBezTo>
                <a:cubicBezTo>
                  <a:pt x="0" y="19614"/>
                  <a:pt x="1968" y="20482"/>
                  <a:pt x="1968" y="20482"/>
                </a:cubicBezTo>
                <a:cubicBezTo>
                  <a:pt x="2036" y="20485"/>
                  <a:pt x="2103" y="20487"/>
                  <a:pt x="2170" y="20487"/>
                </a:cubicBezTo>
                <a:cubicBezTo>
                  <a:pt x="2763" y="20487"/>
                  <a:pt x="3330" y="20355"/>
                  <a:pt x="3870" y="20115"/>
                </a:cubicBezTo>
                <a:cubicBezTo>
                  <a:pt x="5438" y="19281"/>
                  <a:pt x="7339" y="17613"/>
                  <a:pt x="8673" y="14010"/>
                </a:cubicBezTo>
                <a:cubicBezTo>
                  <a:pt x="9974" y="10374"/>
                  <a:pt x="9007" y="9040"/>
                  <a:pt x="8540" y="7572"/>
                </a:cubicBezTo>
                <a:cubicBezTo>
                  <a:pt x="8106" y="6271"/>
                  <a:pt x="7906" y="5971"/>
                  <a:pt x="7639" y="4937"/>
                </a:cubicBezTo>
                <a:cubicBezTo>
                  <a:pt x="7406" y="3903"/>
                  <a:pt x="7606" y="1668"/>
                  <a:pt x="7306" y="1201"/>
                </a:cubicBezTo>
                <a:cubicBezTo>
                  <a:pt x="7072" y="734"/>
                  <a:pt x="6705" y="334"/>
                  <a:pt x="6305"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93" name="Google Shape;656;p41">
            <a:extLst>
              <a:ext uri="{FF2B5EF4-FFF2-40B4-BE49-F238E27FC236}">
                <a16:creationId xmlns:a16="http://schemas.microsoft.com/office/drawing/2014/main" xmlns="" id="{C6C86B80-D989-63F9-142B-A93C7A0BF089}"/>
              </a:ext>
            </a:extLst>
          </p:cNvPr>
          <p:cNvSpPr/>
          <p:nvPr/>
        </p:nvSpPr>
        <p:spPr>
          <a:xfrm>
            <a:off x="2545354" y="4429068"/>
            <a:ext cx="181726" cy="366231"/>
          </a:xfrm>
          <a:custGeom>
            <a:avLst/>
            <a:gdLst/>
            <a:ahLst/>
            <a:cxnLst/>
            <a:rect l="l" t="t" r="r" b="b"/>
            <a:pathLst>
              <a:path w="11776" h="23732" extrusionOk="0">
                <a:moveTo>
                  <a:pt x="4745" y="1"/>
                </a:moveTo>
                <a:cubicBezTo>
                  <a:pt x="4643" y="1"/>
                  <a:pt x="4543" y="47"/>
                  <a:pt x="4437" y="162"/>
                </a:cubicBezTo>
                <a:lnTo>
                  <a:pt x="5038" y="996"/>
                </a:lnTo>
                <a:cubicBezTo>
                  <a:pt x="6005" y="2464"/>
                  <a:pt x="5104" y="3031"/>
                  <a:pt x="5038" y="3765"/>
                </a:cubicBezTo>
                <a:cubicBezTo>
                  <a:pt x="5038" y="4599"/>
                  <a:pt x="5138" y="5399"/>
                  <a:pt x="5304" y="6200"/>
                </a:cubicBezTo>
                <a:cubicBezTo>
                  <a:pt x="4675" y="5287"/>
                  <a:pt x="4402" y="4523"/>
                  <a:pt x="3702" y="4523"/>
                </a:cubicBezTo>
                <a:cubicBezTo>
                  <a:pt x="3659" y="4523"/>
                  <a:pt x="3615" y="4526"/>
                  <a:pt x="3570" y="4532"/>
                </a:cubicBezTo>
                <a:cubicBezTo>
                  <a:pt x="2769" y="4599"/>
                  <a:pt x="2669" y="4565"/>
                  <a:pt x="1468" y="5599"/>
                </a:cubicBezTo>
                <a:cubicBezTo>
                  <a:pt x="301" y="6600"/>
                  <a:pt x="1" y="7000"/>
                  <a:pt x="34" y="7334"/>
                </a:cubicBezTo>
                <a:cubicBezTo>
                  <a:pt x="67" y="7734"/>
                  <a:pt x="568" y="8335"/>
                  <a:pt x="768" y="8668"/>
                </a:cubicBezTo>
                <a:cubicBezTo>
                  <a:pt x="1468" y="9736"/>
                  <a:pt x="1702" y="11170"/>
                  <a:pt x="1902" y="12404"/>
                </a:cubicBezTo>
                <a:cubicBezTo>
                  <a:pt x="2836" y="18242"/>
                  <a:pt x="401" y="21110"/>
                  <a:pt x="3403" y="23445"/>
                </a:cubicBezTo>
                <a:cubicBezTo>
                  <a:pt x="3658" y="23615"/>
                  <a:pt x="3989" y="23731"/>
                  <a:pt x="4402" y="23731"/>
                </a:cubicBezTo>
                <a:cubicBezTo>
                  <a:pt x="5452" y="23731"/>
                  <a:pt x="7029" y="22980"/>
                  <a:pt x="9207" y="20443"/>
                </a:cubicBezTo>
                <a:cubicBezTo>
                  <a:pt x="10742" y="18642"/>
                  <a:pt x="11776" y="14839"/>
                  <a:pt x="11309" y="13071"/>
                </a:cubicBezTo>
                <a:cubicBezTo>
                  <a:pt x="10808" y="11303"/>
                  <a:pt x="10075" y="10136"/>
                  <a:pt x="9774" y="8768"/>
                </a:cubicBezTo>
                <a:cubicBezTo>
                  <a:pt x="9474" y="7401"/>
                  <a:pt x="9774" y="4899"/>
                  <a:pt x="9107" y="3731"/>
                </a:cubicBezTo>
                <a:cubicBezTo>
                  <a:pt x="8640" y="3064"/>
                  <a:pt x="8040" y="2497"/>
                  <a:pt x="7339" y="2097"/>
                </a:cubicBezTo>
                <a:cubicBezTo>
                  <a:pt x="6806" y="1730"/>
                  <a:pt x="6205" y="829"/>
                  <a:pt x="5638" y="496"/>
                </a:cubicBezTo>
                <a:cubicBezTo>
                  <a:pt x="5258" y="282"/>
                  <a:pt x="4997" y="1"/>
                  <a:pt x="4745"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94" name="Google Shape;657;p41">
            <a:extLst>
              <a:ext uri="{FF2B5EF4-FFF2-40B4-BE49-F238E27FC236}">
                <a16:creationId xmlns:a16="http://schemas.microsoft.com/office/drawing/2014/main" xmlns="" id="{D7EEB45E-910A-3731-BE1B-C110828BBF1A}"/>
              </a:ext>
            </a:extLst>
          </p:cNvPr>
          <p:cNvSpPr/>
          <p:nvPr/>
        </p:nvSpPr>
        <p:spPr>
          <a:xfrm>
            <a:off x="2545354" y="4429068"/>
            <a:ext cx="181726" cy="366231"/>
          </a:xfrm>
          <a:custGeom>
            <a:avLst/>
            <a:gdLst/>
            <a:ahLst/>
            <a:cxnLst/>
            <a:rect l="l" t="t" r="r" b="b"/>
            <a:pathLst>
              <a:path w="11776" h="23732" extrusionOk="0">
                <a:moveTo>
                  <a:pt x="4745" y="1"/>
                </a:moveTo>
                <a:cubicBezTo>
                  <a:pt x="4643" y="1"/>
                  <a:pt x="4543" y="47"/>
                  <a:pt x="4437" y="162"/>
                </a:cubicBezTo>
                <a:lnTo>
                  <a:pt x="5038" y="996"/>
                </a:lnTo>
                <a:cubicBezTo>
                  <a:pt x="6005" y="2464"/>
                  <a:pt x="5104" y="3031"/>
                  <a:pt x="5038" y="3765"/>
                </a:cubicBezTo>
                <a:cubicBezTo>
                  <a:pt x="5038" y="4599"/>
                  <a:pt x="5138" y="5399"/>
                  <a:pt x="5304" y="6200"/>
                </a:cubicBezTo>
                <a:cubicBezTo>
                  <a:pt x="4675" y="5287"/>
                  <a:pt x="4402" y="4523"/>
                  <a:pt x="3702" y="4523"/>
                </a:cubicBezTo>
                <a:cubicBezTo>
                  <a:pt x="3659" y="4523"/>
                  <a:pt x="3615" y="4526"/>
                  <a:pt x="3570" y="4532"/>
                </a:cubicBezTo>
                <a:cubicBezTo>
                  <a:pt x="2769" y="4599"/>
                  <a:pt x="2669" y="4565"/>
                  <a:pt x="1468" y="5599"/>
                </a:cubicBezTo>
                <a:cubicBezTo>
                  <a:pt x="301" y="6600"/>
                  <a:pt x="1" y="7000"/>
                  <a:pt x="34" y="7334"/>
                </a:cubicBezTo>
                <a:cubicBezTo>
                  <a:pt x="67" y="7734"/>
                  <a:pt x="568" y="8335"/>
                  <a:pt x="768" y="8668"/>
                </a:cubicBezTo>
                <a:cubicBezTo>
                  <a:pt x="1468" y="9736"/>
                  <a:pt x="1702" y="11170"/>
                  <a:pt x="1902" y="12404"/>
                </a:cubicBezTo>
                <a:cubicBezTo>
                  <a:pt x="2836" y="18242"/>
                  <a:pt x="401" y="21110"/>
                  <a:pt x="3403" y="23445"/>
                </a:cubicBezTo>
                <a:cubicBezTo>
                  <a:pt x="3658" y="23615"/>
                  <a:pt x="3989" y="23731"/>
                  <a:pt x="4402" y="23731"/>
                </a:cubicBezTo>
                <a:cubicBezTo>
                  <a:pt x="5452" y="23731"/>
                  <a:pt x="7029" y="22980"/>
                  <a:pt x="9207" y="20443"/>
                </a:cubicBezTo>
                <a:cubicBezTo>
                  <a:pt x="10742" y="18642"/>
                  <a:pt x="11776" y="14839"/>
                  <a:pt x="11309" y="13071"/>
                </a:cubicBezTo>
                <a:cubicBezTo>
                  <a:pt x="10808" y="11303"/>
                  <a:pt x="10075" y="10136"/>
                  <a:pt x="9774" y="8768"/>
                </a:cubicBezTo>
                <a:cubicBezTo>
                  <a:pt x="9474" y="7401"/>
                  <a:pt x="9774" y="4899"/>
                  <a:pt x="9107" y="3731"/>
                </a:cubicBezTo>
                <a:cubicBezTo>
                  <a:pt x="8640" y="3064"/>
                  <a:pt x="8040" y="2497"/>
                  <a:pt x="7339" y="2097"/>
                </a:cubicBezTo>
                <a:cubicBezTo>
                  <a:pt x="6806" y="1730"/>
                  <a:pt x="6205" y="829"/>
                  <a:pt x="5638" y="496"/>
                </a:cubicBezTo>
                <a:cubicBezTo>
                  <a:pt x="5258" y="282"/>
                  <a:pt x="4997" y="1"/>
                  <a:pt x="4745"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95" name="Google Shape;658;p41">
            <a:extLst>
              <a:ext uri="{FF2B5EF4-FFF2-40B4-BE49-F238E27FC236}">
                <a16:creationId xmlns:a16="http://schemas.microsoft.com/office/drawing/2014/main" xmlns="" id="{0C200E4F-58B6-2F26-C944-B371D1B36623}"/>
              </a:ext>
            </a:extLst>
          </p:cNvPr>
          <p:cNvSpPr/>
          <p:nvPr/>
        </p:nvSpPr>
        <p:spPr>
          <a:xfrm>
            <a:off x="2574181" y="4604004"/>
            <a:ext cx="152900" cy="191294"/>
          </a:xfrm>
          <a:custGeom>
            <a:avLst/>
            <a:gdLst/>
            <a:ahLst/>
            <a:cxnLst/>
            <a:rect l="l" t="t" r="r" b="b"/>
            <a:pathLst>
              <a:path w="9908" h="12396" extrusionOk="0">
                <a:moveTo>
                  <a:pt x="8840" y="1"/>
                </a:moveTo>
                <a:cubicBezTo>
                  <a:pt x="8840" y="134"/>
                  <a:pt x="8874" y="234"/>
                  <a:pt x="8907" y="334"/>
                </a:cubicBezTo>
                <a:cubicBezTo>
                  <a:pt x="8907" y="568"/>
                  <a:pt x="8940" y="801"/>
                  <a:pt x="8940" y="1035"/>
                </a:cubicBezTo>
                <a:cubicBezTo>
                  <a:pt x="9040" y="1935"/>
                  <a:pt x="8907" y="2836"/>
                  <a:pt x="8540" y="3670"/>
                </a:cubicBezTo>
                <a:cubicBezTo>
                  <a:pt x="8173" y="4371"/>
                  <a:pt x="7339" y="6172"/>
                  <a:pt x="6339" y="6172"/>
                </a:cubicBezTo>
                <a:cubicBezTo>
                  <a:pt x="5805" y="6172"/>
                  <a:pt x="5338" y="5605"/>
                  <a:pt x="5171" y="4971"/>
                </a:cubicBezTo>
                <a:cubicBezTo>
                  <a:pt x="5104" y="4704"/>
                  <a:pt x="4971" y="3970"/>
                  <a:pt x="4971" y="3970"/>
                </a:cubicBezTo>
                <a:cubicBezTo>
                  <a:pt x="4070" y="4137"/>
                  <a:pt x="3203" y="4471"/>
                  <a:pt x="2369" y="4904"/>
                </a:cubicBezTo>
                <a:cubicBezTo>
                  <a:pt x="935" y="5772"/>
                  <a:pt x="968" y="5972"/>
                  <a:pt x="968" y="5972"/>
                </a:cubicBezTo>
                <a:cubicBezTo>
                  <a:pt x="1035" y="6405"/>
                  <a:pt x="1035" y="6806"/>
                  <a:pt x="968" y="7239"/>
                </a:cubicBezTo>
                <a:cubicBezTo>
                  <a:pt x="868" y="7673"/>
                  <a:pt x="668" y="8107"/>
                  <a:pt x="368" y="8440"/>
                </a:cubicBezTo>
                <a:cubicBezTo>
                  <a:pt x="268" y="8574"/>
                  <a:pt x="134" y="8640"/>
                  <a:pt x="1" y="8740"/>
                </a:cubicBezTo>
                <a:cubicBezTo>
                  <a:pt x="1" y="10075"/>
                  <a:pt x="301" y="11142"/>
                  <a:pt x="1568" y="12109"/>
                </a:cubicBezTo>
                <a:cubicBezTo>
                  <a:pt x="1813" y="12279"/>
                  <a:pt x="2138" y="12395"/>
                  <a:pt x="2547" y="12395"/>
                </a:cubicBezTo>
                <a:cubicBezTo>
                  <a:pt x="3584" y="12395"/>
                  <a:pt x="5161" y="11644"/>
                  <a:pt x="7339" y="9107"/>
                </a:cubicBezTo>
                <a:cubicBezTo>
                  <a:pt x="8874" y="7306"/>
                  <a:pt x="9908" y="3503"/>
                  <a:pt x="9441" y="1735"/>
                </a:cubicBezTo>
                <a:cubicBezTo>
                  <a:pt x="9274" y="1135"/>
                  <a:pt x="9074" y="568"/>
                  <a:pt x="8840"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96" name="Google Shape;659;p41">
            <a:extLst>
              <a:ext uri="{FF2B5EF4-FFF2-40B4-BE49-F238E27FC236}">
                <a16:creationId xmlns:a16="http://schemas.microsoft.com/office/drawing/2014/main" xmlns="" id="{C4ED3A26-B181-4408-FA03-1E8359BEE246}"/>
              </a:ext>
            </a:extLst>
          </p:cNvPr>
          <p:cNvSpPr/>
          <p:nvPr/>
        </p:nvSpPr>
        <p:spPr>
          <a:xfrm>
            <a:off x="2571095" y="4599884"/>
            <a:ext cx="23688" cy="111465"/>
          </a:xfrm>
          <a:custGeom>
            <a:avLst/>
            <a:gdLst/>
            <a:ahLst/>
            <a:cxnLst/>
            <a:rect l="l" t="t" r="r" b="b"/>
            <a:pathLst>
              <a:path w="1535" h="7223" extrusionOk="0">
                <a:moveTo>
                  <a:pt x="1" y="1"/>
                </a:moveTo>
                <a:cubicBezTo>
                  <a:pt x="101" y="468"/>
                  <a:pt x="167" y="902"/>
                  <a:pt x="234" y="1335"/>
                </a:cubicBezTo>
                <a:cubicBezTo>
                  <a:pt x="468" y="2870"/>
                  <a:pt x="534" y="4437"/>
                  <a:pt x="401" y="5972"/>
                </a:cubicBezTo>
                <a:cubicBezTo>
                  <a:pt x="671" y="6859"/>
                  <a:pt x="941" y="7222"/>
                  <a:pt x="1140" y="7222"/>
                </a:cubicBezTo>
                <a:cubicBezTo>
                  <a:pt x="1285" y="7222"/>
                  <a:pt x="1393" y="7029"/>
                  <a:pt x="1435" y="6706"/>
                </a:cubicBezTo>
                <a:cubicBezTo>
                  <a:pt x="1535" y="5938"/>
                  <a:pt x="634" y="2703"/>
                  <a:pt x="1"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97" name="Google Shape;660;p41">
            <a:extLst>
              <a:ext uri="{FF2B5EF4-FFF2-40B4-BE49-F238E27FC236}">
                <a16:creationId xmlns:a16="http://schemas.microsoft.com/office/drawing/2014/main" xmlns="" id="{22B15A4E-D9E7-16F5-DB69-8DC45C743076}"/>
              </a:ext>
            </a:extLst>
          </p:cNvPr>
          <p:cNvSpPr/>
          <p:nvPr/>
        </p:nvSpPr>
        <p:spPr>
          <a:xfrm>
            <a:off x="2613301" y="4428883"/>
            <a:ext cx="53549" cy="249750"/>
          </a:xfrm>
          <a:custGeom>
            <a:avLst/>
            <a:gdLst/>
            <a:ahLst/>
            <a:cxnLst/>
            <a:rect l="l" t="t" r="r" b="b"/>
            <a:pathLst>
              <a:path w="3470" h="16184" extrusionOk="0">
                <a:moveTo>
                  <a:pt x="339" y="0"/>
                </a:moveTo>
                <a:cubicBezTo>
                  <a:pt x="232" y="0"/>
                  <a:pt x="124" y="51"/>
                  <a:pt x="1" y="174"/>
                </a:cubicBezTo>
                <a:lnTo>
                  <a:pt x="635" y="1008"/>
                </a:lnTo>
                <a:cubicBezTo>
                  <a:pt x="1569" y="2476"/>
                  <a:pt x="701" y="3043"/>
                  <a:pt x="635" y="3777"/>
                </a:cubicBezTo>
                <a:cubicBezTo>
                  <a:pt x="635" y="4611"/>
                  <a:pt x="701" y="5411"/>
                  <a:pt x="901" y="6178"/>
                </a:cubicBezTo>
                <a:cubicBezTo>
                  <a:pt x="1368" y="8747"/>
                  <a:pt x="1869" y="9614"/>
                  <a:pt x="2036" y="12016"/>
                </a:cubicBezTo>
                <a:cubicBezTo>
                  <a:pt x="2202" y="14418"/>
                  <a:pt x="1635" y="15985"/>
                  <a:pt x="1969" y="16152"/>
                </a:cubicBezTo>
                <a:cubicBezTo>
                  <a:pt x="2017" y="16171"/>
                  <a:pt x="2073" y="16183"/>
                  <a:pt x="2134" y="16183"/>
                </a:cubicBezTo>
                <a:cubicBezTo>
                  <a:pt x="2495" y="16183"/>
                  <a:pt x="3037" y="15777"/>
                  <a:pt x="3236" y="14151"/>
                </a:cubicBezTo>
                <a:cubicBezTo>
                  <a:pt x="3470" y="12249"/>
                  <a:pt x="2736" y="8980"/>
                  <a:pt x="2236" y="7446"/>
                </a:cubicBezTo>
                <a:cubicBezTo>
                  <a:pt x="1702" y="5878"/>
                  <a:pt x="1302" y="4244"/>
                  <a:pt x="1469" y="3243"/>
                </a:cubicBezTo>
                <a:cubicBezTo>
                  <a:pt x="1602" y="2509"/>
                  <a:pt x="2002" y="1408"/>
                  <a:pt x="1602" y="708"/>
                </a:cubicBezTo>
                <a:cubicBezTo>
                  <a:pt x="1469" y="641"/>
                  <a:pt x="1335" y="574"/>
                  <a:pt x="1235" y="508"/>
                </a:cubicBezTo>
                <a:cubicBezTo>
                  <a:pt x="820" y="254"/>
                  <a:pt x="580" y="0"/>
                  <a:pt x="339"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98" name="Google Shape;661;p41">
            <a:extLst>
              <a:ext uri="{FF2B5EF4-FFF2-40B4-BE49-F238E27FC236}">
                <a16:creationId xmlns:a16="http://schemas.microsoft.com/office/drawing/2014/main" xmlns="" id="{23BCE9B1-F0A6-9615-A4DD-A078D56F3E51}"/>
              </a:ext>
            </a:extLst>
          </p:cNvPr>
          <p:cNvSpPr/>
          <p:nvPr/>
        </p:nvSpPr>
        <p:spPr>
          <a:xfrm>
            <a:off x="2584474" y="4661149"/>
            <a:ext cx="70030" cy="40416"/>
          </a:xfrm>
          <a:custGeom>
            <a:avLst/>
            <a:gdLst/>
            <a:ahLst/>
            <a:cxnLst/>
            <a:rect l="l" t="t" r="r" b="b"/>
            <a:pathLst>
              <a:path w="4538" h="2619" extrusionOk="0">
                <a:moveTo>
                  <a:pt x="4271" y="0"/>
                </a:moveTo>
                <a:cubicBezTo>
                  <a:pt x="2469" y="301"/>
                  <a:pt x="1469" y="734"/>
                  <a:pt x="68" y="2202"/>
                </a:cubicBezTo>
                <a:cubicBezTo>
                  <a:pt x="1" y="2302"/>
                  <a:pt x="1" y="2469"/>
                  <a:pt x="68" y="2569"/>
                </a:cubicBezTo>
                <a:cubicBezTo>
                  <a:pt x="118" y="2602"/>
                  <a:pt x="184" y="2619"/>
                  <a:pt x="247" y="2619"/>
                </a:cubicBezTo>
                <a:cubicBezTo>
                  <a:pt x="309" y="2619"/>
                  <a:pt x="368" y="2602"/>
                  <a:pt x="401" y="2569"/>
                </a:cubicBezTo>
                <a:cubicBezTo>
                  <a:pt x="1735" y="1135"/>
                  <a:pt x="2636" y="768"/>
                  <a:pt x="4337" y="501"/>
                </a:cubicBezTo>
                <a:cubicBezTo>
                  <a:pt x="4371" y="501"/>
                  <a:pt x="4404" y="467"/>
                  <a:pt x="4471" y="434"/>
                </a:cubicBezTo>
                <a:cubicBezTo>
                  <a:pt x="4504" y="367"/>
                  <a:pt x="4537" y="301"/>
                  <a:pt x="4537" y="201"/>
                </a:cubicBezTo>
                <a:cubicBezTo>
                  <a:pt x="4504" y="67"/>
                  <a:pt x="4404" y="0"/>
                  <a:pt x="4271"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99" name="Google Shape;662;p41">
            <a:extLst>
              <a:ext uri="{FF2B5EF4-FFF2-40B4-BE49-F238E27FC236}">
                <a16:creationId xmlns:a16="http://schemas.microsoft.com/office/drawing/2014/main" xmlns="" id="{77CAD1BD-61F7-CF4F-858E-ED1F69E75DCE}"/>
              </a:ext>
            </a:extLst>
          </p:cNvPr>
          <p:cNvSpPr/>
          <p:nvPr/>
        </p:nvSpPr>
        <p:spPr>
          <a:xfrm>
            <a:off x="2577792" y="4630223"/>
            <a:ext cx="75030" cy="43425"/>
          </a:xfrm>
          <a:custGeom>
            <a:avLst/>
            <a:gdLst/>
            <a:ahLst/>
            <a:cxnLst/>
            <a:rect l="l" t="t" r="r" b="b"/>
            <a:pathLst>
              <a:path w="4862" h="2814" extrusionOk="0">
                <a:moveTo>
                  <a:pt x="4506" y="0"/>
                </a:moveTo>
                <a:cubicBezTo>
                  <a:pt x="4494" y="0"/>
                  <a:pt x="4482" y="1"/>
                  <a:pt x="4470" y="3"/>
                </a:cubicBezTo>
                <a:cubicBezTo>
                  <a:pt x="2635" y="337"/>
                  <a:pt x="1568" y="837"/>
                  <a:pt x="67" y="2405"/>
                </a:cubicBezTo>
                <a:cubicBezTo>
                  <a:pt x="0" y="2505"/>
                  <a:pt x="0" y="2672"/>
                  <a:pt x="67" y="2738"/>
                </a:cubicBezTo>
                <a:cubicBezTo>
                  <a:pt x="117" y="2788"/>
                  <a:pt x="184" y="2813"/>
                  <a:pt x="250" y="2813"/>
                </a:cubicBezTo>
                <a:cubicBezTo>
                  <a:pt x="317" y="2813"/>
                  <a:pt x="384" y="2788"/>
                  <a:pt x="434" y="2738"/>
                </a:cubicBezTo>
                <a:cubicBezTo>
                  <a:pt x="1468" y="1504"/>
                  <a:pt x="2936" y="703"/>
                  <a:pt x="4570" y="503"/>
                </a:cubicBezTo>
                <a:cubicBezTo>
                  <a:pt x="4603" y="503"/>
                  <a:pt x="4637" y="470"/>
                  <a:pt x="4670" y="437"/>
                </a:cubicBezTo>
                <a:lnTo>
                  <a:pt x="4704" y="437"/>
                </a:lnTo>
                <a:cubicBezTo>
                  <a:pt x="4862" y="278"/>
                  <a:pt x="4720" y="0"/>
                  <a:pt x="4506"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00" name="Google Shape;663;p41">
            <a:extLst>
              <a:ext uri="{FF2B5EF4-FFF2-40B4-BE49-F238E27FC236}">
                <a16:creationId xmlns:a16="http://schemas.microsoft.com/office/drawing/2014/main" xmlns="" id="{53743B93-2018-C91C-6E6F-E5027A18BE92}"/>
              </a:ext>
            </a:extLst>
          </p:cNvPr>
          <p:cNvSpPr/>
          <p:nvPr/>
        </p:nvSpPr>
        <p:spPr>
          <a:xfrm>
            <a:off x="2571604" y="4595733"/>
            <a:ext cx="84274" cy="48564"/>
          </a:xfrm>
          <a:custGeom>
            <a:avLst/>
            <a:gdLst/>
            <a:ahLst/>
            <a:cxnLst/>
            <a:rect l="l" t="t" r="r" b="b"/>
            <a:pathLst>
              <a:path w="5461" h="3147" extrusionOk="0">
                <a:moveTo>
                  <a:pt x="5046" y="1"/>
                </a:moveTo>
                <a:cubicBezTo>
                  <a:pt x="5032" y="1"/>
                  <a:pt x="5019" y="1"/>
                  <a:pt x="5004" y="3"/>
                </a:cubicBezTo>
                <a:cubicBezTo>
                  <a:pt x="2970" y="403"/>
                  <a:pt x="1735" y="970"/>
                  <a:pt x="101" y="2705"/>
                </a:cubicBezTo>
                <a:cubicBezTo>
                  <a:pt x="1" y="2805"/>
                  <a:pt x="1" y="2972"/>
                  <a:pt x="101" y="3072"/>
                </a:cubicBezTo>
                <a:cubicBezTo>
                  <a:pt x="151" y="3122"/>
                  <a:pt x="218" y="3147"/>
                  <a:pt x="289" y="3147"/>
                </a:cubicBezTo>
                <a:cubicBezTo>
                  <a:pt x="360" y="3147"/>
                  <a:pt x="435" y="3122"/>
                  <a:pt x="501" y="3072"/>
                </a:cubicBezTo>
                <a:cubicBezTo>
                  <a:pt x="2036" y="1437"/>
                  <a:pt x="3170" y="904"/>
                  <a:pt x="5105" y="570"/>
                </a:cubicBezTo>
                <a:cubicBezTo>
                  <a:pt x="5138" y="537"/>
                  <a:pt x="5205" y="537"/>
                  <a:pt x="5238" y="503"/>
                </a:cubicBezTo>
                <a:lnTo>
                  <a:pt x="5238" y="470"/>
                </a:lnTo>
                <a:cubicBezTo>
                  <a:pt x="5460" y="311"/>
                  <a:pt x="5320" y="1"/>
                  <a:pt x="5046"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01" name="Google Shape;664;p41">
            <a:extLst>
              <a:ext uri="{FF2B5EF4-FFF2-40B4-BE49-F238E27FC236}">
                <a16:creationId xmlns:a16="http://schemas.microsoft.com/office/drawing/2014/main" xmlns="" id="{20D17BEC-2526-AED7-7F2D-6BB1F571CD0D}"/>
              </a:ext>
            </a:extLst>
          </p:cNvPr>
          <p:cNvSpPr/>
          <p:nvPr/>
        </p:nvSpPr>
        <p:spPr>
          <a:xfrm>
            <a:off x="2569551" y="4566844"/>
            <a:ext cx="80832" cy="47608"/>
          </a:xfrm>
          <a:custGeom>
            <a:avLst/>
            <a:gdLst/>
            <a:ahLst/>
            <a:cxnLst/>
            <a:rect l="l" t="t" r="r" b="b"/>
            <a:pathLst>
              <a:path w="5238" h="3085" extrusionOk="0">
                <a:moveTo>
                  <a:pt x="4958" y="1"/>
                </a:moveTo>
                <a:cubicBezTo>
                  <a:pt x="4940" y="1"/>
                  <a:pt x="4922" y="3"/>
                  <a:pt x="4904" y="7"/>
                </a:cubicBezTo>
                <a:cubicBezTo>
                  <a:pt x="2903" y="374"/>
                  <a:pt x="1702" y="974"/>
                  <a:pt x="101" y="2642"/>
                </a:cubicBezTo>
                <a:cubicBezTo>
                  <a:pt x="0" y="2742"/>
                  <a:pt x="0" y="2909"/>
                  <a:pt x="101" y="3009"/>
                </a:cubicBezTo>
                <a:cubicBezTo>
                  <a:pt x="151" y="3059"/>
                  <a:pt x="217" y="3084"/>
                  <a:pt x="284" y="3084"/>
                </a:cubicBezTo>
                <a:cubicBezTo>
                  <a:pt x="351" y="3084"/>
                  <a:pt x="417" y="3059"/>
                  <a:pt x="467" y="3009"/>
                </a:cubicBezTo>
                <a:cubicBezTo>
                  <a:pt x="2002" y="1408"/>
                  <a:pt x="3103" y="874"/>
                  <a:pt x="5004" y="541"/>
                </a:cubicBezTo>
                <a:cubicBezTo>
                  <a:pt x="5037" y="541"/>
                  <a:pt x="5071" y="507"/>
                  <a:pt x="5137" y="474"/>
                </a:cubicBezTo>
                <a:cubicBezTo>
                  <a:pt x="5204" y="407"/>
                  <a:pt x="5238" y="307"/>
                  <a:pt x="5204" y="207"/>
                </a:cubicBezTo>
                <a:cubicBezTo>
                  <a:pt x="5204" y="91"/>
                  <a:pt x="5078" y="1"/>
                  <a:pt x="4958"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02" name="Google Shape;665;p41">
            <a:extLst>
              <a:ext uri="{FF2B5EF4-FFF2-40B4-BE49-F238E27FC236}">
                <a16:creationId xmlns:a16="http://schemas.microsoft.com/office/drawing/2014/main" xmlns="" id="{07FF39F1-450D-4CED-62B1-1EC874974BDF}"/>
              </a:ext>
            </a:extLst>
          </p:cNvPr>
          <p:cNvSpPr/>
          <p:nvPr/>
        </p:nvSpPr>
        <p:spPr>
          <a:xfrm>
            <a:off x="2560292" y="4538496"/>
            <a:ext cx="82098" cy="47638"/>
          </a:xfrm>
          <a:custGeom>
            <a:avLst/>
            <a:gdLst/>
            <a:ahLst/>
            <a:cxnLst/>
            <a:rect l="l" t="t" r="r" b="b"/>
            <a:pathLst>
              <a:path w="5320" h="3087" extrusionOk="0">
                <a:moveTo>
                  <a:pt x="4972" y="1"/>
                </a:moveTo>
                <a:cubicBezTo>
                  <a:pt x="4950" y="1"/>
                  <a:pt x="4927" y="3"/>
                  <a:pt x="4904" y="9"/>
                </a:cubicBezTo>
                <a:cubicBezTo>
                  <a:pt x="2902" y="376"/>
                  <a:pt x="1701" y="943"/>
                  <a:pt x="133" y="2611"/>
                </a:cubicBezTo>
                <a:cubicBezTo>
                  <a:pt x="0" y="2711"/>
                  <a:pt x="0" y="2878"/>
                  <a:pt x="133" y="3012"/>
                </a:cubicBezTo>
                <a:cubicBezTo>
                  <a:pt x="184" y="3062"/>
                  <a:pt x="250" y="3087"/>
                  <a:pt x="317" y="3087"/>
                </a:cubicBezTo>
                <a:cubicBezTo>
                  <a:pt x="384" y="3087"/>
                  <a:pt x="450" y="3062"/>
                  <a:pt x="500" y="3012"/>
                </a:cubicBezTo>
                <a:cubicBezTo>
                  <a:pt x="2001" y="1377"/>
                  <a:pt x="3102" y="877"/>
                  <a:pt x="5004" y="510"/>
                </a:cubicBezTo>
                <a:cubicBezTo>
                  <a:pt x="5037" y="510"/>
                  <a:pt x="5104" y="476"/>
                  <a:pt x="5137" y="443"/>
                </a:cubicBezTo>
                <a:cubicBezTo>
                  <a:pt x="5319" y="291"/>
                  <a:pt x="5197" y="1"/>
                  <a:pt x="4972"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03" name="Google Shape;666;p41">
            <a:extLst>
              <a:ext uri="{FF2B5EF4-FFF2-40B4-BE49-F238E27FC236}">
                <a16:creationId xmlns:a16="http://schemas.microsoft.com/office/drawing/2014/main" xmlns="" id="{53824B0F-0662-DFA9-C2DD-EE2DC10D12FC}"/>
              </a:ext>
            </a:extLst>
          </p:cNvPr>
          <p:cNvSpPr/>
          <p:nvPr/>
        </p:nvSpPr>
        <p:spPr>
          <a:xfrm>
            <a:off x="2231870" y="4010847"/>
            <a:ext cx="494701" cy="493312"/>
          </a:xfrm>
          <a:custGeom>
            <a:avLst/>
            <a:gdLst/>
            <a:ahLst/>
            <a:cxnLst/>
            <a:rect l="l" t="t" r="r" b="b"/>
            <a:pathLst>
              <a:path w="32057" h="31967" extrusionOk="0">
                <a:moveTo>
                  <a:pt x="16236" y="0"/>
                </a:moveTo>
                <a:cubicBezTo>
                  <a:pt x="13415" y="0"/>
                  <a:pt x="10503" y="175"/>
                  <a:pt x="7772" y="644"/>
                </a:cubicBezTo>
                <a:cubicBezTo>
                  <a:pt x="0" y="2012"/>
                  <a:pt x="701" y="8316"/>
                  <a:pt x="2102" y="12186"/>
                </a:cubicBezTo>
                <a:cubicBezTo>
                  <a:pt x="4837" y="19858"/>
                  <a:pt x="17479" y="31966"/>
                  <a:pt x="17479" y="31966"/>
                </a:cubicBezTo>
                <a:cubicBezTo>
                  <a:pt x="17479" y="31966"/>
                  <a:pt x="23317" y="29431"/>
                  <a:pt x="24584" y="25562"/>
                </a:cubicBezTo>
                <a:lnTo>
                  <a:pt x="21382" y="18790"/>
                </a:lnTo>
                <a:lnTo>
                  <a:pt x="31022" y="21559"/>
                </a:lnTo>
                <a:lnTo>
                  <a:pt x="32056" y="20158"/>
                </a:lnTo>
                <a:lnTo>
                  <a:pt x="31890" y="1478"/>
                </a:lnTo>
                <a:cubicBezTo>
                  <a:pt x="31890" y="1478"/>
                  <a:pt x="24445" y="0"/>
                  <a:pt x="16236"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04" name="Google Shape;667;p41">
            <a:extLst>
              <a:ext uri="{FF2B5EF4-FFF2-40B4-BE49-F238E27FC236}">
                <a16:creationId xmlns:a16="http://schemas.microsoft.com/office/drawing/2014/main" xmlns="" id="{D1D1C3EB-9362-6E13-A42B-BD3983F8E86E}"/>
              </a:ext>
            </a:extLst>
          </p:cNvPr>
          <p:cNvSpPr/>
          <p:nvPr/>
        </p:nvSpPr>
        <p:spPr>
          <a:xfrm>
            <a:off x="2466080" y="4362587"/>
            <a:ext cx="145184" cy="141573"/>
          </a:xfrm>
          <a:custGeom>
            <a:avLst/>
            <a:gdLst/>
            <a:ahLst/>
            <a:cxnLst/>
            <a:rect l="l" t="t" r="r" b="b"/>
            <a:pathLst>
              <a:path w="9408" h="9174" extrusionOk="0">
                <a:moveTo>
                  <a:pt x="8106" y="0"/>
                </a:moveTo>
                <a:lnTo>
                  <a:pt x="1" y="6872"/>
                </a:lnTo>
                <a:cubicBezTo>
                  <a:pt x="1402" y="8273"/>
                  <a:pt x="2302" y="9173"/>
                  <a:pt x="2302" y="9173"/>
                </a:cubicBezTo>
                <a:cubicBezTo>
                  <a:pt x="2302" y="9173"/>
                  <a:pt x="8140" y="6638"/>
                  <a:pt x="9407" y="2769"/>
                </a:cubicBezTo>
                <a:lnTo>
                  <a:pt x="8106" y="0"/>
                </a:ln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05" name="Google Shape;668;p41">
            <a:extLst>
              <a:ext uri="{FF2B5EF4-FFF2-40B4-BE49-F238E27FC236}">
                <a16:creationId xmlns:a16="http://schemas.microsoft.com/office/drawing/2014/main" xmlns="" id="{9296B05C-8DDF-00E9-177B-989689F24214}"/>
              </a:ext>
            </a:extLst>
          </p:cNvPr>
          <p:cNvSpPr/>
          <p:nvPr/>
        </p:nvSpPr>
        <p:spPr>
          <a:xfrm>
            <a:off x="2438797" y="4128886"/>
            <a:ext cx="160106" cy="182745"/>
          </a:xfrm>
          <a:custGeom>
            <a:avLst/>
            <a:gdLst/>
            <a:ahLst/>
            <a:cxnLst/>
            <a:rect l="l" t="t" r="r" b="b"/>
            <a:pathLst>
              <a:path w="10375" h="11842" extrusionOk="0">
                <a:moveTo>
                  <a:pt x="1" y="0"/>
                </a:moveTo>
                <a:lnTo>
                  <a:pt x="1" y="0"/>
                </a:lnTo>
                <a:cubicBezTo>
                  <a:pt x="4404" y="2902"/>
                  <a:pt x="5038" y="4770"/>
                  <a:pt x="7940" y="11141"/>
                </a:cubicBezTo>
                <a:lnTo>
                  <a:pt x="10375" y="11842"/>
                </a:lnTo>
                <a:cubicBezTo>
                  <a:pt x="9107" y="9607"/>
                  <a:pt x="7706" y="7439"/>
                  <a:pt x="6205" y="5337"/>
                </a:cubicBezTo>
                <a:cubicBezTo>
                  <a:pt x="3137" y="1101"/>
                  <a:pt x="1" y="0"/>
                  <a:pt x="1"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06" name="Google Shape;669;p41">
            <a:extLst>
              <a:ext uri="{FF2B5EF4-FFF2-40B4-BE49-F238E27FC236}">
                <a16:creationId xmlns:a16="http://schemas.microsoft.com/office/drawing/2014/main" xmlns="" id="{A68C5A66-65B9-E8A9-91F3-50BA01FF1C6F}"/>
              </a:ext>
            </a:extLst>
          </p:cNvPr>
          <p:cNvSpPr/>
          <p:nvPr/>
        </p:nvSpPr>
        <p:spPr>
          <a:xfrm>
            <a:off x="2435201" y="4449068"/>
            <a:ext cx="188933" cy="185322"/>
          </a:xfrm>
          <a:custGeom>
            <a:avLst/>
            <a:gdLst/>
            <a:ahLst/>
            <a:cxnLst/>
            <a:rect l="l" t="t" r="r" b="b"/>
            <a:pathLst>
              <a:path w="12243" h="12009" extrusionOk="0">
                <a:moveTo>
                  <a:pt x="7772" y="0"/>
                </a:moveTo>
                <a:lnTo>
                  <a:pt x="2802" y="4036"/>
                </a:lnTo>
                <a:lnTo>
                  <a:pt x="0" y="5804"/>
                </a:lnTo>
                <a:lnTo>
                  <a:pt x="2936" y="12009"/>
                </a:lnTo>
                <a:lnTo>
                  <a:pt x="12242" y="7539"/>
                </a:lnTo>
                <a:lnTo>
                  <a:pt x="7772" y="0"/>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07" name="Google Shape;670;p41">
            <a:extLst>
              <a:ext uri="{FF2B5EF4-FFF2-40B4-BE49-F238E27FC236}">
                <a16:creationId xmlns:a16="http://schemas.microsoft.com/office/drawing/2014/main" xmlns="" id="{7ADEC291-1E52-F45B-A113-9C7BAE8E851B}"/>
              </a:ext>
            </a:extLst>
          </p:cNvPr>
          <p:cNvSpPr/>
          <p:nvPr/>
        </p:nvSpPr>
        <p:spPr>
          <a:xfrm>
            <a:off x="2172148" y="4587014"/>
            <a:ext cx="166294" cy="160183"/>
          </a:xfrm>
          <a:custGeom>
            <a:avLst/>
            <a:gdLst/>
            <a:ahLst/>
            <a:cxnLst/>
            <a:rect l="l" t="t" r="r" b="b"/>
            <a:pathLst>
              <a:path w="10776" h="10380" extrusionOk="0">
                <a:moveTo>
                  <a:pt x="5705" y="1"/>
                </a:moveTo>
                <a:cubicBezTo>
                  <a:pt x="3570" y="835"/>
                  <a:pt x="2269" y="1669"/>
                  <a:pt x="1268" y="2970"/>
                </a:cubicBezTo>
                <a:cubicBezTo>
                  <a:pt x="301" y="4271"/>
                  <a:pt x="1" y="5572"/>
                  <a:pt x="935" y="7106"/>
                </a:cubicBezTo>
                <a:cubicBezTo>
                  <a:pt x="1844" y="8632"/>
                  <a:pt x="3480" y="10379"/>
                  <a:pt x="5442" y="10379"/>
                </a:cubicBezTo>
                <a:cubicBezTo>
                  <a:pt x="5496" y="10379"/>
                  <a:pt x="5550" y="10378"/>
                  <a:pt x="5605" y="10375"/>
                </a:cubicBezTo>
                <a:cubicBezTo>
                  <a:pt x="7640" y="10242"/>
                  <a:pt x="8874" y="9741"/>
                  <a:pt x="10775" y="8707"/>
                </a:cubicBezTo>
                <a:lnTo>
                  <a:pt x="5705" y="1"/>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08" name="Google Shape;671;p41">
            <a:extLst>
              <a:ext uri="{FF2B5EF4-FFF2-40B4-BE49-F238E27FC236}">
                <a16:creationId xmlns:a16="http://schemas.microsoft.com/office/drawing/2014/main" xmlns="" id="{B65D9A6A-0735-6859-C023-4E55D74126F2}"/>
              </a:ext>
            </a:extLst>
          </p:cNvPr>
          <p:cNvSpPr/>
          <p:nvPr/>
        </p:nvSpPr>
        <p:spPr>
          <a:xfrm>
            <a:off x="2175759" y="4509299"/>
            <a:ext cx="346447" cy="228979"/>
          </a:xfrm>
          <a:custGeom>
            <a:avLst/>
            <a:gdLst/>
            <a:ahLst/>
            <a:cxnLst/>
            <a:rect l="l" t="t" r="r" b="b"/>
            <a:pathLst>
              <a:path w="22450" h="14838" extrusionOk="0">
                <a:moveTo>
                  <a:pt x="19395" y="0"/>
                </a:moveTo>
                <a:cubicBezTo>
                  <a:pt x="18720" y="0"/>
                  <a:pt x="17148" y="1216"/>
                  <a:pt x="15278" y="1935"/>
                </a:cubicBezTo>
                <a:cubicBezTo>
                  <a:pt x="13010" y="2835"/>
                  <a:pt x="10675" y="3569"/>
                  <a:pt x="8306" y="4170"/>
                </a:cubicBezTo>
                <a:cubicBezTo>
                  <a:pt x="5337" y="4970"/>
                  <a:pt x="3369" y="5604"/>
                  <a:pt x="1868" y="7939"/>
                </a:cubicBezTo>
                <a:cubicBezTo>
                  <a:pt x="0" y="10774"/>
                  <a:pt x="2669" y="13843"/>
                  <a:pt x="4837" y="14477"/>
                </a:cubicBezTo>
                <a:cubicBezTo>
                  <a:pt x="5663" y="14706"/>
                  <a:pt x="6325" y="14838"/>
                  <a:pt x="6982" y="14838"/>
                </a:cubicBezTo>
                <a:cubicBezTo>
                  <a:pt x="8050" y="14838"/>
                  <a:pt x="9107" y="14490"/>
                  <a:pt x="10841" y="13643"/>
                </a:cubicBezTo>
                <a:cubicBezTo>
                  <a:pt x="13276" y="12442"/>
                  <a:pt x="14010" y="11508"/>
                  <a:pt x="17012" y="10074"/>
                </a:cubicBezTo>
                <a:cubicBezTo>
                  <a:pt x="19781" y="8740"/>
                  <a:pt x="22450" y="7472"/>
                  <a:pt x="22416" y="6838"/>
                </a:cubicBezTo>
                <a:lnTo>
                  <a:pt x="22416" y="6838"/>
                </a:lnTo>
                <a:cubicBezTo>
                  <a:pt x="21916" y="7072"/>
                  <a:pt x="21482" y="7272"/>
                  <a:pt x="21282" y="7339"/>
                </a:cubicBezTo>
                <a:cubicBezTo>
                  <a:pt x="21049" y="7405"/>
                  <a:pt x="20848" y="7472"/>
                  <a:pt x="20648" y="7539"/>
                </a:cubicBezTo>
                <a:cubicBezTo>
                  <a:pt x="20448" y="7614"/>
                  <a:pt x="20229" y="7651"/>
                  <a:pt x="20020" y="7651"/>
                </a:cubicBezTo>
                <a:cubicBezTo>
                  <a:pt x="19950" y="7651"/>
                  <a:pt x="19881" y="7647"/>
                  <a:pt x="19814" y="7639"/>
                </a:cubicBezTo>
                <a:cubicBezTo>
                  <a:pt x="19548" y="7505"/>
                  <a:pt x="20348" y="6905"/>
                  <a:pt x="20482" y="6671"/>
                </a:cubicBezTo>
                <a:cubicBezTo>
                  <a:pt x="20782" y="6138"/>
                  <a:pt x="20215" y="4837"/>
                  <a:pt x="20048" y="4437"/>
                </a:cubicBezTo>
                <a:cubicBezTo>
                  <a:pt x="19781" y="3769"/>
                  <a:pt x="18880" y="2435"/>
                  <a:pt x="18647" y="2302"/>
                </a:cubicBezTo>
                <a:cubicBezTo>
                  <a:pt x="18528" y="2262"/>
                  <a:pt x="18405" y="2243"/>
                  <a:pt x="18282" y="2243"/>
                </a:cubicBezTo>
                <a:cubicBezTo>
                  <a:pt x="18094" y="2243"/>
                  <a:pt x="17908" y="2288"/>
                  <a:pt x="17746" y="2368"/>
                </a:cubicBezTo>
                <a:cubicBezTo>
                  <a:pt x="17624" y="2419"/>
                  <a:pt x="17538" y="2440"/>
                  <a:pt x="17481" y="2440"/>
                </a:cubicBezTo>
                <a:cubicBezTo>
                  <a:pt x="17274" y="2440"/>
                  <a:pt x="17434" y="2166"/>
                  <a:pt x="17513" y="2035"/>
                </a:cubicBezTo>
                <a:cubicBezTo>
                  <a:pt x="18180" y="1334"/>
                  <a:pt x="18880" y="667"/>
                  <a:pt x="19648" y="100"/>
                </a:cubicBezTo>
                <a:cubicBezTo>
                  <a:pt x="19588" y="31"/>
                  <a:pt x="19503" y="0"/>
                  <a:pt x="19395"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09" name="Google Shape;672;p41">
            <a:extLst>
              <a:ext uri="{FF2B5EF4-FFF2-40B4-BE49-F238E27FC236}">
                <a16:creationId xmlns:a16="http://schemas.microsoft.com/office/drawing/2014/main" xmlns="" id="{68E38183-8CF8-FAD0-5BBE-C84FAA8FA352}"/>
              </a:ext>
            </a:extLst>
          </p:cNvPr>
          <p:cNvSpPr/>
          <p:nvPr/>
        </p:nvSpPr>
        <p:spPr>
          <a:xfrm>
            <a:off x="2175759" y="4509299"/>
            <a:ext cx="346447" cy="228979"/>
          </a:xfrm>
          <a:custGeom>
            <a:avLst/>
            <a:gdLst/>
            <a:ahLst/>
            <a:cxnLst/>
            <a:rect l="l" t="t" r="r" b="b"/>
            <a:pathLst>
              <a:path w="22450" h="14838" extrusionOk="0">
                <a:moveTo>
                  <a:pt x="19395" y="0"/>
                </a:moveTo>
                <a:cubicBezTo>
                  <a:pt x="18720" y="0"/>
                  <a:pt x="17148" y="1216"/>
                  <a:pt x="15278" y="1935"/>
                </a:cubicBezTo>
                <a:cubicBezTo>
                  <a:pt x="13010" y="2835"/>
                  <a:pt x="10675" y="3569"/>
                  <a:pt x="8306" y="4170"/>
                </a:cubicBezTo>
                <a:cubicBezTo>
                  <a:pt x="5337" y="4970"/>
                  <a:pt x="3369" y="5604"/>
                  <a:pt x="1868" y="7939"/>
                </a:cubicBezTo>
                <a:cubicBezTo>
                  <a:pt x="0" y="10774"/>
                  <a:pt x="2669" y="13843"/>
                  <a:pt x="4837" y="14477"/>
                </a:cubicBezTo>
                <a:cubicBezTo>
                  <a:pt x="5663" y="14706"/>
                  <a:pt x="6325" y="14838"/>
                  <a:pt x="6982" y="14838"/>
                </a:cubicBezTo>
                <a:cubicBezTo>
                  <a:pt x="8050" y="14838"/>
                  <a:pt x="9107" y="14490"/>
                  <a:pt x="10841" y="13643"/>
                </a:cubicBezTo>
                <a:cubicBezTo>
                  <a:pt x="13276" y="12442"/>
                  <a:pt x="14010" y="11508"/>
                  <a:pt x="17012" y="10074"/>
                </a:cubicBezTo>
                <a:cubicBezTo>
                  <a:pt x="19781" y="8740"/>
                  <a:pt x="22450" y="7472"/>
                  <a:pt x="22416" y="6838"/>
                </a:cubicBezTo>
                <a:lnTo>
                  <a:pt x="22416" y="6838"/>
                </a:lnTo>
                <a:cubicBezTo>
                  <a:pt x="21916" y="7072"/>
                  <a:pt x="21482" y="7272"/>
                  <a:pt x="21282" y="7339"/>
                </a:cubicBezTo>
                <a:cubicBezTo>
                  <a:pt x="21049" y="7405"/>
                  <a:pt x="20848" y="7472"/>
                  <a:pt x="20648" y="7539"/>
                </a:cubicBezTo>
                <a:cubicBezTo>
                  <a:pt x="20448" y="7614"/>
                  <a:pt x="20229" y="7651"/>
                  <a:pt x="20020" y="7651"/>
                </a:cubicBezTo>
                <a:cubicBezTo>
                  <a:pt x="19950" y="7651"/>
                  <a:pt x="19881" y="7647"/>
                  <a:pt x="19814" y="7639"/>
                </a:cubicBezTo>
                <a:cubicBezTo>
                  <a:pt x="19548" y="7505"/>
                  <a:pt x="20348" y="6905"/>
                  <a:pt x="20482" y="6671"/>
                </a:cubicBezTo>
                <a:cubicBezTo>
                  <a:pt x="20782" y="6138"/>
                  <a:pt x="20215" y="4837"/>
                  <a:pt x="20048" y="4437"/>
                </a:cubicBezTo>
                <a:cubicBezTo>
                  <a:pt x="19781" y="3769"/>
                  <a:pt x="18880" y="2435"/>
                  <a:pt x="18647" y="2302"/>
                </a:cubicBezTo>
                <a:cubicBezTo>
                  <a:pt x="18528" y="2262"/>
                  <a:pt x="18405" y="2243"/>
                  <a:pt x="18282" y="2243"/>
                </a:cubicBezTo>
                <a:cubicBezTo>
                  <a:pt x="18094" y="2243"/>
                  <a:pt x="17908" y="2288"/>
                  <a:pt x="17746" y="2368"/>
                </a:cubicBezTo>
                <a:cubicBezTo>
                  <a:pt x="17624" y="2419"/>
                  <a:pt x="17538" y="2440"/>
                  <a:pt x="17481" y="2440"/>
                </a:cubicBezTo>
                <a:cubicBezTo>
                  <a:pt x="17274" y="2440"/>
                  <a:pt x="17434" y="2166"/>
                  <a:pt x="17513" y="2035"/>
                </a:cubicBezTo>
                <a:cubicBezTo>
                  <a:pt x="18180" y="1334"/>
                  <a:pt x="18880" y="667"/>
                  <a:pt x="19648" y="100"/>
                </a:cubicBezTo>
                <a:cubicBezTo>
                  <a:pt x="19588" y="31"/>
                  <a:pt x="19503" y="0"/>
                  <a:pt x="19395"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10" name="Google Shape;673;p41">
            <a:extLst>
              <a:ext uri="{FF2B5EF4-FFF2-40B4-BE49-F238E27FC236}">
                <a16:creationId xmlns:a16="http://schemas.microsoft.com/office/drawing/2014/main" xmlns="" id="{D200A894-5AFE-251F-8A76-A897BBF28B33}"/>
              </a:ext>
            </a:extLst>
          </p:cNvPr>
          <p:cNvSpPr/>
          <p:nvPr/>
        </p:nvSpPr>
        <p:spPr>
          <a:xfrm>
            <a:off x="2175759" y="4575178"/>
            <a:ext cx="181726" cy="163100"/>
          </a:xfrm>
          <a:custGeom>
            <a:avLst/>
            <a:gdLst/>
            <a:ahLst/>
            <a:cxnLst/>
            <a:rect l="l" t="t" r="r" b="b"/>
            <a:pathLst>
              <a:path w="11776" h="10569" extrusionOk="0">
                <a:moveTo>
                  <a:pt x="8039" y="1"/>
                </a:moveTo>
                <a:lnTo>
                  <a:pt x="8039" y="1"/>
                </a:lnTo>
                <a:cubicBezTo>
                  <a:pt x="5204" y="768"/>
                  <a:pt x="3303" y="1435"/>
                  <a:pt x="1835" y="3670"/>
                </a:cubicBezTo>
                <a:cubicBezTo>
                  <a:pt x="0" y="6505"/>
                  <a:pt x="2669" y="9608"/>
                  <a:pt x="4804" y="10208"/>
                </a:cubicBezTo>
                <a:cubicBezTo>
                  <a:pt x="5630" y="10437"/>
                  <a:pt x="6296" y="10569"/>
                  <a:pt x="6958" y="10569"/>
                </a:cubicBezTo>
                <a:cubicBezTo>
                  <a:pt x="8032" y="10569"/>
                  <a:pt x="9094" y="10221"/>
                  <a:pt x="10808" y="9374"/>
                </a:cubicBezTo>
                <a:cubicBezTo>
                  <a:pt x="11108" y="9241"/>
                  <a:pt x="11542" y="9041"/>
                  <a:pt x="11775" y="8907"/>
                </a:cubicBezTo>
                <a:lnTo>
                  <a:pt x="11775" y="8907"/>
                </a:lnTo>
                <a:cubicBezTo>
                  <a:pt x="11466" y="9062"/>
                  <a:pt x="9898" y="9796"/>
                  <a:pt x="8834" y="9796"/>
                </a:cubicBezTo>
                <a:cubicBezTo>
                  <a:pt x="8522" y="9796"/>
                  <a:pt x="8254" y="9733"/>
                  <a:pt x="8073" y="9574"/>
                </a:cubicBezTo>
                <a:cubicBezTo>
                  <a:pt x="7205" y="8807"/>
                  <a:pt x="9240" y="7606"/>
                  <a:pt x="9240" y="7606"/>
                </a:cubicBezTo>
                <a:cubicBezTo>
                  <a:pt x="9240" y="7606"/>
                  <a:pt x="9540" y="5705"/>
                  <a:pt x="7239" y="2869"/>
                </a:cubicBezTo>
                <a:cubicBezTo>
                  <a:pt x="7084" y="2988"/>
                  <a:pt x="6777" y="3061"/>
                  <a:pt x="6447" y="3061"/>
                </a:cubicBezTo>
                <a:cubicBezTo>
                  <a:pt x="5852" y="3061"/>
                  <a:pt x="5183" y="2825"/>
                  <a:pt x="5204" y="2202"/>
                </a:cubicBezTo>
                <a:cubicBezTo>
                  <a:pt x="5204" y="1202"/>
                  <a:pt x="8006" y="34"/>
                  <a:pt x="8039"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11" name="Google Shape;674;p41">
            <a:extLst>
              <a:ext uri="{FF2B5EF4-FFF2-40B4-BE49-F238E27FC236}">
                <a16:creationId xmlns:a16="http://schemas.microsoft.com/office/drawing/2014/main" xmlns="" id="{D44452DA-752A-EDC6-059E-8DB4C7FB14BB}"/>
              </a:ext>
            </a:extLst>
          </p:cNvPr>
          <p:cNvSpPr/>
          <p:nvPr/>
        </p:nvSpPr>
        <p:spPr>
          <a:xfrm>
            <a:off x="2299909" y="4614297"/>
            <a:ext cx="224874" cy="91527"/>
          </a:xfrm>
          <a:custGeom>
            <a:avLst/>
            <a:gdLst/>
            <a:ahLst/>
            <a:cxnLst/>
            <a:rect l="l" t="t" r="r" b="b"/>
            <a:pathLst>
              <a:path w="14572" h="5931" extrusionOk="0">
                <a:moveTo>
                  <a:pt x="14371" y="1"/>
                </a:moveTo>
                <a:lnTo>
                  <a:pt x="14371" y="1"/>
                </a:lnTo>
                <a:cubicBezTo>
                  <a:pt x="13871" y="201"/>
                  <a:pt x="12803" y="635"/>
                  <a:pt x="12803" y="635"/>
                </a:cubicBezTo>
                <a:cubicBezTo>
                  <a:pt x="12603" y="735"/>
                  <a:pt x="12070" y="935"/>
                  <a:pt x="12070" y="935"/>
                </a:cubicBezTo>
                <a:cubicBezTo>
                  <a:pt x="9968" y="1836"/>
                  <a:pt x="7600" y="3303"/>
                  <a:pt x="5331" y="3904"/>
                </a:cubicBezTo>
                <a:cubicBezTo>
                  <a:pt x="3330" y="4471"/>
                  <a:pt x="1962" y="4504"/>
                  <a:pt x="895" y="4871"/>
                </a:cubicBezTo>
                <a:cubicBezTo>
                  <a:pt x="0" y="5188"/>
                  <a:pt x="404" y="5930"/>
                  <a:pt x="1544" y="5930"/>
                </a:cubicBezTo>
                <a:cubicBezTo>
                  <a:pt x="1722" y="5930"/>
                  <a:pt x="1918" y="5912"/>
                  <a:pt x="2129" y="5872"/>
                </a:cubicBezTo>
                <a:cubicBezTo>
                  <a:pt x="4431" y="5405"/>
                  <a:pt x="6366" y="4104"/>
                  <a:pt x="8934" y="3270"/>
                </a:cubicBezTo>
                <a:cubicBezTo>
                  <a:pt x="11736" y="1936"/>
                  <a:pt x="14571" y="701"/>
                  <a:pt x="14371"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12" name="Google Shape;675;p41">
            <a:extLst>
              <a:ext uri="{FF2B5EF4-FFF2-40B4-BE49-F238E27FC236}">
                <a16:creationId xmlns:a16="http://schemas.microsoft.com/office/drawing/2014/main" xmlns="" id="{C50E03B8-2EFC-CB48-C82D-0CFF79D224A8}"/>
              </a:ext>
            </a:extLst>
          </p:cNvPr>
          <p:cNvSpPr/>
          <p:nvPr/>
        </p:nvSpPr>
        <p:spPr>
          <a:xfrm>
            <a:off x="2273876" y="4509052"/>
            <a:ext cx="204581" cy="118224"/>
          </a:xfrm>
          <a:custGeom>
            <a:avLst/>
            <a:gdLst/>
            <a:ahLst/>
            <a:cxnLst/>
            <a:rect l="l" t="t" r="r" b="b"/>
            <a:pathLst>
              <a:path w="13257" h="7661" extrusionOk="0">
                <a:moveTo>
                  <a:pt x="12799" y="0"/>
                </a:moveTo>
                <a:cubicBezTo>
                  <a:pt x="12259" y="0"/>
                  <a:pt x="11390" y="328"/>
                  <a:pt x="10521" y="883"/>
                </a:cubicBezTo>
                <a:cubicBezTo>
                  <a:pt x="9320" y="1651"/>
                  <a:pt x="8586" y="2151"/>
                  <a:pt x="7385" y="2751"/>
                </a:cubicBezTo>
                <a:cubicBezTo>
                  <a:pt x="5084" y="4152"/>
                  <a:pt x="2415" y="5086"/>
                  <a:pt x="1081" y="5954"/>
                </a:cubicBezTo>
                <a:cubicBezTo>
                  <a:pt x="1" y="6646"/>
                  <a:pt x="1" y="7660"/>
                  <a:pt x="586" y="7660"/>
                </a:cubicBezTo>
                <a:cubicBezTo>
                  <a:pt x="706" y="7660"/>
                  <a:pt x="850" y="7618"/>
                  <a:pt x="1014" y="7521"/>
                </a:cubicBezTo>
                <a:cubicBezTo>
                  <a:pt x="1982" y="6954"/>
                  <a:pt x="2148" y="6487"/>
                  <a:pt x="4050" y="5620"/>
                </a:cubicBezTo>
                <a:cubicBezTo>
                  <a:pt x="5951" y="4753"/>
                  <a:pt x="9153" y="2885"/>
                  <a:pt x="11121" y="1751"/>
                </a:cubicBezTo>
                <a:cubicBezTo>
                  <a:pt x="11855" y="1250"/>
                  <a:pt x="12589" y="717"/>
                  <a:pt x="13256" y="149"/>
                </a:cubicBezTo>
                <a:cubicBezTo>
                  <a:pt x="13164" y="48"/>
                  <a:pt x="13006" y="0"/>
                  <a:pt x="12799"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13" name="Google Shape;676;p41">
            <a:extLst>
              <a:ext uri="{FF2B5EF4-FFF2-40B4-BE49-F238E27FC236}">
                <a16:creationId xmlns:a16="http://schemas.microsoft.com/office/drawing/2014/main" xmlns="" id="{CF2F5F7C-96A7-57E9-9101-105F8A812D2F}"/>
              </a:ext>
            </a:extLst>
          </p:cNvPr>
          <p:cNvSpPr/>
          <p:nvPr/>
        </p:nvSpPr>
        <p:spPr>
          <a:xfrm>
            <a:off x="2286946" y="4615717"/>
            <a:ext cx="37083" cy="83024"/>
          </a:xfrm>
          <a:custGeom>
            <a:avLst/>
            <a:gdLst/>
            <a:ahLst/>
            <a:cxnLst/>
            <a:rect l="l" t="t" r="r" b="b"/>
            <a:pathLst>
              <a:path w="2403" h="5380" extrusionOk="0">
                <a:moveTo>
                  <a:pt x="246" y="1"/>
                </a:moveTo>
                <a:cubicBezTo>
                  <a:pt x="184" y="1"/>
                  <a:pt x="117" y="26"/>
                  <a:pt x="67" y="76"/>
                </a:cubicBezTo>
                <a:cubicBezTo>
                  <a:pt x="0" y="176"/>
                  <a:pt x="0" y="276"/>
                  <a:pt x="34" y="376"/>
                </a:cubicBezTo>
                <a:cubicBezTo>
                  <a:pt x="67" y="376"/>
                  <a:pt x="67" y="409"/>
                  <a:pt x="100" y="443"/>
                </a:cubicBezTo>
                <a:cubicBezTo>
                  <a:pt x="1168" y="1777"/>
                  <a:pt x="1768" y="3411"/>
                  <a:pt x="1902" y="5113"/>
                </a:cubicBezTo>
                <a:cubicBezTo>
                  <a:pt x="1902" y="5246"/>
                  <a:pt x="2035" y="5379"/>
                  <a:pt x="2169" y="5379"/>
                </a:cubicBezTo>
                <a:cubicBezTo>
                  <a:pt x="2302" y="5379"/>
                  <a:pt x="2402" y="5246"/>
                  <a:pt x="2369" y="5113"/>
                </a:cubicBezTo>
                <a:cubicBezTo>
                  <a:pt x="2069" y="1910"/>
                  <a:pt x="501" y="176"/>
                  <a:pt x="401" y="76"/>
                </a:cubicBezTo>
                <a:cubicBezTo>
                  <a:pt x="367" y="26"/>
                  <a:pt x="309" y="1"/>
                  <a:pt x="246"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14" name="Google Shape;677;p41">
            <a:extLst>
              <a:ext uri="{FF2B5EF4-FFF2-40B4-BE49-F238E27FC236}">
                <a16:creationId xmlns:a16="http://schemas.microsoft.com/office/drawing/2014/main" xmlns="" id="{DDCB1631-FE3C-E378-16C4-315568890BB1}"/>
              </a:ext>
            </a:extLst>
          </p:cNvPr>
          <p:cNvSpPr/>
          <p:nvPr/>
        </p:nvSpPr>
        <p:spPr>
          <a:xfrm>
            <a:off x="2315773" y="4594606"/>
            <a:ext cx="43765" cy="95894"/>
          </a:xfrm>
          <a:custGeom>
            <a:avLst/>
            <a:gdLst/>
            <a:ahLst/>
            <a:cxnLst/>
            <a:rect l="l" t="t" r="r" b="b"/>
            <a:pathLst>
              <a:path w="2836" h="6214" extrusionOk="0">
                <a:moveTo>
                  <a:pt x="251" y="1"/>
                </a:moveTo>
                <a:cubicBezTo>
                  <a:pt x="184" y="1"/>
                  <a:pt x="117" y="26"/>
                  <a:pt x="67" y="76"/>
                </a:cubicBezTo>
                <a:cubicBezTo>
                  <a:pt x="0" y="143"/>
                  <a:pt x="0" y="276"/>
                  <a:pt x="34" y="376"/>
                </a:cubicBezTo>
                <a:cubicBezTo>
                  <a:pt x="67" y="376"/>
                  <a:pt x="67" y="410"/>
                  <a:pt x="100" y="443"/>
                </a:cubicBezTo>
                <a:cubicBezTo>
                  <a:pt x="1301" y="2044"/>
                  <a:pt x="2069" y="3945"/>
                  <a:pt x="2335" y="5947"/>
                </a:cubicBezTo>
                <a:cubicBezTo>
                  <a:pt x="2335" y="6080"/>
                  <a:pt x="2469" y="6214"/>
                  <a:pt x="2602" y="6214"/>
                </a:cubicBezTo>
                <a:cubicBezTo>
                  <a:pt x="2736" y="6180"/>
                  <a:pt x="2836" y="6047"/>
                  <a:pt x="2802" y="5914"/>
                </a:cubicBezTo>
                <a:cubicBezTo>
                  <a:pt x="2536" y="3812"/>
                  <a:pt x="1735" y="1777"/>
                  <a:pt x="434" y="76"/>
                </a:cubicBezTo>
                <a:cubicBezTo>
                  <a:pt x="384" y="26"/>
                  <a:pt x="317" y="1"/>
                  <a:pt x="251"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15" name="Google Shape;678;p41">
            <a:extLst>
              <a:ext uri="{FF2B5EF4-FFF2-40B4-BE49-F238E27FC236}">
                <a16:creationId xmlns:a16="http://schemas.microsoft.com/office/drawing/2014/main" xmlns="" id="{9E7AE46E-F7DF-1671-934A-3F9C33F6661B}"/>
              </a:ext>
            </a:extLst>
          </p:cNvPr>
          <p:cNvSpPr/>
          <p:nvPr/>
        </p:nvSpPr>
        <p:spPr>
          <a:xfrm>
            <a:off x="2343566" y="4578140"/>
            <a:ext cx="43780" cy="107730"/>
          </a:xfrm>
          <a:custGeom>
            <a:avLst/>
            <a:gdLst/>
            <a:ahLst/>
            <a:cxnLst/>
            <a:rect l="l" t="t" r="r" b="b"/>
            <a:pathLst>
              <a:path w="2837" h="6981" extrusionOk="0">
                <a:moveTo>
                  <a:pt x="255" y="1"/>
                </a:moveTo>
                <a:cubicBezTo>
                  <a:pt x="192" y="1"/>
                  <a:pt x="134" y="26"/>
                  <a:pt x="101" y="76"/>
                </a:cubicBezTo>
                <a:cubicBezTo>
                  <a:pt x="1" y="176"/>
                  <a:pt x="1" y="342"/>
                  <a:pt x="101" y="443"/>
                </a:cubicBezTo>
                <a:cubicBezTo>
                  <a:pt x="134" y="476"/>
                  <a:pt x="2236" y="3578"/>
                  <a:pt x="2336" y="6714"/>
                </a:cubicBezTo>
                <a:cubicBezTo>
                  <a:pt x="2336" y="6747"/>
                  <a:pt x="2336" y="6780"/>
                  <a:pt x="2369" y="6814"/>
                </a:cubicBezTo>
                <a:cubicBezTo>
                  <a:pt x="2402" y="6914"/>
                  <a:pt x="2502" y="6981"/>
                  <a:pt x="2603" y="6981"/>
                </a:cubicBezTo>
                <a:cubicBezTo>
                  <a:pt x="2736" y="6981"/>
                  <a:pt x="2836" y="6880"/>
                  <a:pt x="2836" y="6747"/>
                </a:cubicBezTo>
                <a:cubicBezTo>
                  <a:pt x="2703" y="3345"/>
                  <a:pt x="534" y="176"/>
                  <a:pt x="434" y="76"/>
                </a:cubicBezTo>
                <a:cubicBezTo>
                  <a:pt x="384" y="26"/>
                  <a:pt x="318" y="1"/>
                  <a:pt x="255"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16" name="Google Shape;679;p41">
            <a:extLst>
              <a:ext uri="{FF2B5EF4-FFF2-40B4-BE49-F238E27FC236}">
                <a16:creationId xmlns:a16="http://schemas.microsoft.com/office/drawing/2014/main" xmlns="" id="{FCD24DDC-5DA7-8B72-0A43-92410153B51B}"/>
              </a:ext>
            </a:extLst>
          </p:cNvPr>
          <p:cNvSpPr/>
          <p:nvPr/>
        </p:nvSpPr>
        <p:spPr>
          <a:xfrm>
            <a:off x="2327099" y="4566304"/>
            <a:ext cx="87007" cy="90925"/>
          </a:xfrm>
          <a:custGeom>
            <a:avLst/>
            <a:gdLst/>
            <a:ahLst/>
            <a:cxnLst/>
            <a:rect l="l" t="t" r="r" b="b"/>
            <a:pathLst>
              <a:path w="2970" h="6647" extrusionOk="0">
                <a:moveTo>
                  <a:pt x="255" y="0"/>
                </a:moveTo>
                <a:cubicBezTo>
                  <a:pt x="193" y="0"/>
                  <a:pt x="134" y="25"/>
                  <a:pt x="101" y="75"/>
                </a:cubicBezTo>
                <a:cubicBezTo>
                  <a:pt x="1" y="209"/>
                  <a:pt x="34" y="342"/>
                  <a:pt x="134" y="442"/>
                </a:cubicBezTo>
                <a:cubicBezTo>
                  <a:pt x="1569" y="2110"/>
                  <a:pt x="2369" y="4178"/>
                  <a:pt x="2469" y="6347"/>
                </a:cubicBezTo>
                <a:cubicBezTo>
                  <a:pt x="2469" y="6413"/>
                  <a:pt x="2469" y="6447"/>
                  <a:pt x="2503" y="6480"/>
                </a:cubicBezTo>
                <a:cubicBezTo>
                  <a:pt x="2536" y="6580"/>
                  <a:pt x="2603" y="6647"/>
                  <a:pt x="2703" y="6647"/>
                </a:cubicBezTo>
                <a:cubicBezTo>
                  <a:pt x="2836" y="6647"/>
                  <a:pt x="2970" y="6547"/>
                  <a:pt x="2936" y="6413"/>
                </a:cubicBezTo>
                <a:cubicBezTo>
                  <a:pt x="2870" y="4078"/>
                  <a:pt x="1969" y="1810"/>
                  <a:pt x="434" y="75"/>
                </a:cubicBezTo>
                <a:cubicBezTo>
                  <a:pt x="384" y="25"/>
                  <a:pt x="318" y="0"/>
                  <a:pt x="255" y="0"/>
                </a:cubicBezTo>
                <a:close/>
              </a:path>
            </a:pathLst>
          </a:custGeom>
          <a:solidFill>
            <a:schemeClr val="bg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17" name="Google Shape;680;p41">
            <a:extLst>
              <a:ext uri="{FF2B5EF4-FFF2-40B4-BE49-F238E27FC236}">
                <a16:creationId xmlns:a16="http://schemas.microsoft.com/office/drawing/2014/main" xmlns="" id="{B6B484E0-D1F4-9194-A335-14CC48C91CA1}"/>
              </a:ext>
            </a:extLst>
          </p:cNvPr>
          <p:cNvSpPr/>
          <p:nvPr/>
        </p:nvSpPr>
        <p:spPr>
          <a:xfrm>
            <a:off x="2401745" y="4551366"/>
            <a:ext cx="46851" cy="103101"/>
          </a:xfrm>
          <a:custGeom>
            <a:avLst/>
            <a:gdLst/>
            <a:ahLst/>
            <a:cxnLst/>
            <a:rect l="l" t="t" r="r" b="b"/>
            <a:pathLst>
              <a:path w="3036" h="6681" extrusionOk="0">
                <a:moveTo>
                  <a:pt x="254" y="1"/>
                </a:moveTo>
                <a:cubicBezTo>
                  <a:pt x="192" y="1"/>
                  <a:pt x="133" y="26"/>
                  <a:pt x="100" y="76"/>
                </a:cubicBezTo>
                <a:cubicBezTo>
                  <a:pt x="0" y="209"/>
                  <a:pt x="0" y="343"/>
                  <a:pt x="133" y="443"/>
                </a:cubicBezTo>
                <a:cubicBezTo>
                  <a:pt x="133" y="476"/>
                  <a:pt x="2535" y="3112"/>
                  <a:pt x="2535" y="6381"/>
                </a:cubicBezTo>
                <a:cubicBezTo>
                  <a:pt x="2535" y="6414"/>
                  <a:pt x="2535" y="6481"/>
                  <a:pt x="2569" y="6514"/>
                </a:cubicBezTo>
                <a:cubicBezTo>
                  <a:pt x="2602" y="6581"/>
                  <a:pt x="2702" y="6647"/>
                  <a:pt x="2802" y="6681"/>
                </a:cubicBezTo>
                <a:cubicBezTo>
                  <a:pt x="2935" y="6681"/>
                  <a:pt x="3036" y="6581"/>
                  <a:pt x="3036" y="6447"/>
                </a:cubicBezTo>
                <a:cubicBezTo>
                  <a:pt x="3036" y="2911"/>
                  <a:pt x="534" y="176"/>
                  <a:pt x="434" y="76"/>
                </a:cubicBezTo>
                <a:cubicBezTo>
                  <a:pt x="384" y="26"/>
                  <a:pt x="317" y="1"/>
                  <a:pt x="254"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18" name="Google Shape;681;p41">
            <a:extLst>
              <a:ext uri="{FF2B5EF4-FFF2-40B4-BE49-F238E27FC236}">
                <a16:creationId xmlns:a16="http://schemas.microsoft.com/office/drawing/2014/main" xmlns="" id="{37B47DC3-358B-7084-DC78-29DAE7EA6CAC}"/>
              </a:ext>
            </a:extLst>
          </p:cNvPr>
          <p:cNvSpPr/>
          <p:nvPr/>
        </p:nvSpPr>
        <p:spPr>
          <a:xfrm>
            <a:off x="2475864" y="4031079"/>
            <a:ext cx="707307" cy="579129"/>
          </a:xfrm>
          <a:custGeom>
            <a:avLst/>
            <a:gdLst/>
            <a:ahLst/>
            <a:cxnLst/>
            <a:rect l="l" t="t" r="r" b="b"/>
            <a:pathLst>
              <a:path w="45834" h="37528" extrusionOk="0">
                <a:moveTo>
                  <a:pt x="15245" y="0"/>
                </a:moveTo>
                <a:lnTo>
                  <a:pt x="13177" y="17279"/>
                </a:lnTo>
                <a:lnTo>
                  <a:pt x="334" y="30689"/>
                </a:lnTo>
                <a:cubicBezTo>
                  <a:pt x="0" y="36093"/>
                  <a:pt x="4437" y="37527"/>
                  <a:pt x="4437" y="37527"/>
                </a:cubicBezTo>
                <a:cubicBezTo>
                  <a:pt x="4437" y="37527"/>
                  <a:pt x="15311" y="32957"/>
                  <a:pt x="17813" y="31956"/>
                </a:cubicBezTo>
                <a:cubicBezTo>
                  <a:pt x="19548" y="31189"/>
                  <a:pt x="21216" y="30222"/>
                  <a:pt x="22750" y="29054"/>
                </a:cubicBezTo>
                <a:cubicBezTo>
                  <a:pt x="22750" y="29054"/>
                  <a:pt x="26602" y="30076"/>
                  <a:pt x="30451" y="30076"/>
                </a:cubicBezTo>
                <a:cubicBezTo>
                  <a:pt x="30945" y="30076"/>
                  <a:pt x="31438" y="30060"/>
                  <a:pt x="31923" y="30022"/>
                </a:cubicBezTo>
                <a:cubicBezTo>
                  <a:pt x="34892" y="29822"/>
                  <a:pt x="41096" y="27887"/>
                  <a:pt x="43465" y="21682"/>
                </a:cubicBezTo>
                <a:cubicBezTo>
                  <a:pt x="45833" y="15511"/>
                  <a:pt x="43065" y="5104"/>
                  <a:pt x="43065" y="5104"/>
                </a:cubicBezTo>
                <a:lnTo>
                  <a:pt x="15245" y="0"/>
                </a:ln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19" name="Google Shape;682;p41">
            <a:extLst>
              <a:ext uri="{FF2B5EF4-FFF2-40B4-BE49-F238E27FC236}">
                <a16:creationId xmlns:a16="http://schemas.microsoft.com/office/drawing/2014/main" xmlns="" id="{B816388D-15F1-68C9-5DE8-6A925567CC9B}"/>
              </a:ext>
            </a:extLst>
          </p:cNvPr>
          <p:cNvSpPr/>
          <p:nvPr/>
        </p:nvSpPr>
        <p:spPr>
          <a:xfrm>
            <a:off x="2519104" y="4423837"/>
            <a:ext cx="343360" cy="186371"/>
          </a:xfrm>
          <a:custGeom>
            <a:avLst/>
            <a:gdLst/>
            <a:ahLst/>
            <a:cxnLst/>
            <a:rect l="l" t="t" r="r" b="b"/>
            <a:pathLst>
              <a:path w="22250" h="12077" extrusionOk="0">
                <a:moveTo>
                  <a:pt x="22216" y="1"/>
                </a:moveTo>
                <a:cubicBezTo>
                  <a:pt x="22216" y="1"/>
                  <a:pt x="20582" y="2369"/>
                  <a:pt x="15245" y="4637"/>
                </a:cubicBezTo>
                <a:cubicBezTo>
                  <a:pt x="12409" y="5838"/>
                  <a:pt x="3370" y="10141"/>
                  <a:pt x="0" y="11175"/>
                </a:cubicBezTo>
                <a:cubicBezTo>
                  <a:pt x="501" y="11542"/>
                  <a:pt x="1035" y="11843"/>
                  <a:pt x="1602" y="12076"/>
                </a:cubicBezTo>
                <a:cubicBezTo>
                  <a:pt x="1602" y="12076"/>
                  <a:pt x="12476" y="7506"/>
                  <a:pt x="14978" y="6539"/>
                </a:cubicBezTo>
                <a:cubicBezTo>
                  <a:pt x="16746" y="5772"/>
                  <a:pt x="18380" y="4771"/>
                  <a:pt x="19915" y="3603"/>
                </a:cubicBezTo>
                <a:cubicBezTo>
                  <a:pt x="22250" y="1569"/>
                  <a:pt x="22216" y="1"/>
                  <a:pt x="22216"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20" name="Google Shape;683;p41">
            <a:extLst>
              <a:ext uri="{FF2B5EF4-FFF2-40B4-BE49-F238E27FC236}">
                <a16:creationId xmlns:a16="http://schemas.microsoft.com/office/drawing/2014/main" xmlns="" id="{933EDB4B-A3C5-603B-A2A2-0627F694CA44}"/>
              </a:ext>
            </a:extLst>
          </p:cNvPr>
          <p:cNvSpPr/>
          <p:nvPr/>
        </p:nvSpPr>
        <p:spPr>
          <a:xfrm>
            <a:off x="2826941" y="4126309"/>
            <a:ext cx="347990" cy="368916"/>
          </a:xfrm>
          <a:custGeom>
            <a:avLst/>
            <a:gdLst/>
            <a:ahLst/>
            <a:cxnLst/>
            <a:rect l="l" t="t" r="r" b="b"/>
            <a:pathLst>
              <a:path w="22550" h="23906" extrusionOk="0">
                <a:moveTo>
                  <a:pt x="18813" y="0"/>
                </a:moveTo>
                <a:cubicBezTo>
                  <a:pt x="19347" y="5104"/>
                  <a:pt x="20114" y="10975"/>
                  <a:pt x="17813" y="15945"/>
                </a:cubicBezTo>
                <a:cubicBezTo>
                  <a:pt x="15765" y="20426"/>
                  <a:pt x="9863" y="21950"/>
                  <a:pt x="6706" y="21950"/>
                </a:cubicBezTo>
                <a:cubicBezTo>
                  <a:pt x="6315" y="21950"/>
                  <a:pt x="5965" y="21927"/>
                  <a:pt x="5671" y="21883"/>
                </a:cubicBezTo>
                <a:cubicBezTo>
                  <a:pt x="4203" y="21649"/>
                  <a:pt x="2769" y="21249"/>
                  <a:pt x="1401" y="20682"/>
                </a:cubicBezTo>
                <a:lnTo>
                  <a:pt x="0" y="22883"/>
                </a:lnTo>
                <a:cubicBezTo>
                  <a:pt x="0" y="22883"/>
                  <a:pt x="3852" y="23905"/>
                  <a:pt x="7701" y="23905"/>
                </a:cubicBezTo>
                <a:cubicBezTo>
                  <a:pt x="8195" y="23905"/>
                  <a:pt x="8688" y="23889"/>
                  <a:pt x="9173" y="23851"/>
                </a:cubicBezTo>
                <a:cubicBezTo>
                  <a:pt x="12142" y="23651"/>
                  <a:pt x="18346" y="21682"/>
                  <a:pt x="20715" y="15511"/>
                </a:cubicBezTo>
                <a:cubicBezTo>
                  <a:pt x="22549" y="10808"/>
                  <a:pt x="21349" y="3569"/>
                  <a:pt x="20681" y="434"/>
                </a:cubicBezTo>
                <a:lnTo>
                  <a:pt x="19681" y="200"/>
                </a:lnTo>
                <a:lnTo>
                  <a:pt x="18813" y="0"/>
                </a:ln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21" name="Google Shape;684;p41">
            <a:extLst>
              <a:ext uri="{FF2B5EF4-FFF2-40B4-BE49-F238E27FC236}">
                <a16:creationId xmlns:a16="http://schemas.microsoft.com/office/drawing/2014/main" xmlns="" id="{08A5C46E-2B4A-5991-BEB7-139AA8B899D2}"/>
              </a:ext>
            </a:extLst>
          </p:cNvPr>
          <p:cNvSpPr/>
          <p:nvPr/>
        </p:nvSpPr>
        <p:spPr>
          <a:xfrm>
            <a:off x="2630291" y="4217681"/>
            <a:ext cx="360351" cy="108888"/>
          </a:xfrm>
          <a:custGeom>
            <a:avLst/>
            <a:gdLst/>
            <a:ahLst/>
            <a:cxnLst/>
            <a:rect l="l" t="t" r="r" b="b"/>
            <a:pathLst>
              <a:path w="23351" h="7056" extrusionOk="0">
                <a:moveTo>
                  <a:pt x="9234" y="1"/>
                </a:moveTo>
                <a:cubicBezTo>
                  <a:pt x="7431" y="1"/>
                  <a:pt x="6049" y="484"/>
                  <a:pt x="4804" y="1585"/>
                </a:cubicBezTo>
                <a:cubicBezTo>
                  <a:pt x="3069" y="3119"/>
                  <a:pt x="1" y="6655"/>
                  <a:pt x="1" y="6655"/>
                </a:cubicBezTo>
                <a:lnTo>
                  <a:pt x="1368" y="7055"/>
                </a:lnTo>
                <a:cubicBezTo>
                  <a:pt x="1368" y="7055"/>
                  <a:pt x="2436" y="5921"/>
                  <a:pt x="3470" y="4687"/>
                </a:cubicBezTo>
                <a:cubicBezTo>
                  <a:pt x="4469" y="3495"/>
                  <a:pt x="6090" y="1276"/>
                  <a:pt x="10136" y="1276"/>
                </a:cubicBezTo>
                <a:cubicBezTo>
                  <a:pt x="10279" y="1276"/>
                  <a:pt x="10426" y="1279"/>
                  <a:pt x="10575" y="1284"/>
                </a:cubicBezTo>
                <a:cubicBezTo>
                  <a:pt x="14945" y="1451"/>
                  <a:pt x="23351" y="2218"/>
                  <a:pt x="23351" y="2218"/>
                </a:cubicBezTo>
                <a:cubicBezTo>
                  <a:pt x="23351" y="2218"/>
                  <a:pt x="14611" y="717"/>
                  <a:pt x="11576" y="217"/>
                </a:cubicBezTo>
                <a:cubicBezTo>
                  <a:pt x="10718" y="76"/>
                  <a:pt x="9943" y="1"/>
                  <a:pt x="9234"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22" name="Google Shape;685;p41">
            <a:extLst>
              <a:ext uri="{FF2B5EF4-FFF2-40B4-BE49-F238E27FC236}">
                <a16:creationId xmlns:a16="http://schemas.microsoft.com/office/drawing/2014/main" xmlns="" id="{D7C7724B-CDD7-3C78-1A20-8640B3B07413}"/>
              </a:ext>
            </a:extLst>
          </p:cNvPr>
          <p:cNvSpPr/>
          <p:nvPr/>
        </p:nvSpPr>
        <p:spPr>
          <a:xfrm>
            <a:off x="2702883" y="4138145"/>
            <a:ext cx="47361" cy="106573"/>
          </a:xfrm>
          <a:custGeom>
            <a:avLst/>
            <a:gdLst/>
            <a:ahLst/>
            <a:cxnLst/>
            <a:rect l="l" t="t" r="r" b="b"/>
            <a:pathLst>
              <a:path w="3069" h="6906" extrusionOk="0">
                <a:moveTo>
                  <a:pt x="1034" y="0"/>
                </a:moveTo>
                <a:cubicBezTo>
                  <a:pt x="1034" y="1"/>
                  <a:pt x="0" y="4004"/>
                  <a:pt x="1668" y="6905"/>
                </a:cubicBezTo>
                <a:lnTo>
                  <a:pt x="3069" y="6071"/>
                </a:lnTo>
                <a:cubicBezTo>
                  <a:pt x="1634" y="4370"/>
                  <a:pt x="901" y="2202"/>
                  <a:pt x="1034"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23" name="Google Shape;686;p41">
            <a:extLst>
              <a:ext uri="{FF2B5EF4-FFF2-40B4-BE49-F238E27FC236}">
                <a16:creationId xmlns:a16="http://schemas.microsoft.com/office/drawing/2014/main" xmlns="" id="{DEE8EEC2-9B3F-2A19-13EE-3494E6C995D5}"/>
              </a:ext>
            </a:extLst>
          </p:cNvPr>
          <p:cNvSpPr/>
          <p:nvPr/>
        </p:nvSpPr>
        <p:spPr>
          <a:xfrm>
            <a:off x="2507777" y="3570358"/>
            <a:ext cx="276957" cy="416461"/>
          </a:xfrm>
          <a:custGeom>
            <a:avLst/>
            <a:gdLst/>
            <a:ahLst/>
            <a:cxnLst/>
            <a:rect l="l" t="t" r="r" b="b"/>
            <a:pathLst>
              <a:path w="17947" h="26987" extrusionOk="0">
                <a:moveTo>
                  <a:pt x="17947" y="0"/>
                </a:moveTo>
                <a:cubicBezTo>
                  <a:pt x="14611" y="601"/>
                  <a:pt x="11876" y="1468"/>
                  <a:pt x="9874" y="4937"/>
                </a:cubicBezTo>
                <a:cubicBezTo>
                  <a:pt x="7973" y="8240"/>
                  <a:pt x="1" y="22116"/>
                  <a:pt x="1" y="22116"/>
                </a:cubicBezTo>
                <a:lnTo>
                  <a:pt x="9241" y="26986"/>
                </a:lnTo>
                <a:lnTo>
                  <a:pt x="15979" y="15378"/>
                </a:lnTo>
                <a:lnTo>
                  <a:pt x="17947" y="0"/>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24" name="Google Shape;687;p41">
            <a:extLst>
              <a:ext uri="{FF2B5EF4-FFF2-40B4-BE49-F238E27FC236}">
                <a16:creationId xmlns:a16="http://schemas.microsoft.com/office/drawing/2014/main" xmlns="" id="{FEBE0134-8FD4-821F-0241-9AC89FD3FF06}"/>
              </a:ext>
            </a:extLst>
          </p:cNvPr>
          <p:cNvSpPr/>
          <p:nvPr/>
        </p:nvSpPr>
        <p:spPr>
          <a:xfrm>
            <a:off x="2507777" y="3570358"/>
            <a:ext cx="276957" cy="416461"/>
          </a:xfrm>
          <a:custGeom>
            <a:avLst/>
            <a:gdLst/>
            <a:ahLst/>
            <a:cxnLst/>
            <a:rect l="l" t="t" r="r" b="b"/>
            <a:pathLst>
              <a:path w="17947" h="26987" extrusionOk="0">
                <a:moveTo>
                  <a:pt x="17947" y="0"/>
                </a:moveTo>
                <a:cubicBezTo>
                  <a:pt x="14611" y="601"/>
                  <a:pt x="11876" y="1468"/>
                  <a:pt x="9874" y="4937"/>
                </a:cubicBezTo>
                <a:cubicBezTo>
                  <a:pt x="7973" y="8240"/>
                  <a:pt x="1" y="22116"/>
                  <a:pt x="1" y="22116"/>
                </a:cubicBezTo>
                <a:lnTo>
                  <a:pt x="9241" y="26986"/>
                </a:lnTo>
                <a:lnTo>
                  <a:pt x="15979" y="15378"/>
                </a:lnTo>
                <a:lnTo>
                  <a:pt x="17947" y="0"/>
                </a:ln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25" name="Google Shape;688;p41">
            <a:extLst>
              <a:ext uri="{FF2B5EF4-FFF2-40B4-BE49-F238E27FC236}">
                <a16:creationId xmlns:a16="http://schemas.microsoft.com/office/drawing/2014/main" xmlns="" id="{E36A2D4F-F55E-C375-4D42-EF3AC993AF0B}"/>
              </a:ext>
            </a:extLst>
          </p:cNvPr>
          <p:cNvSpPr/>
          <p:nvPr/>
        </p:nvSpPr>
        <p:spPr>
          <a:xfrm>
            <a:off x="2688454" y="3555436"/>
            <a:ext cx="471029" cy="682122"/>
          </a:xfrm>
          <a:custGeom>
            <a:avLst/>
            <a:gdLst/>
            <a:ahLst/>
            <a:cxnLst/>
            <a:rect l="l" t="t" r="r" b="b"/>
            <a:pathLst>
              <a:path w="30523" h="44202" extrusionOk="0">
                <a:moveTo>
                  <a:pt x="14778" y="0"/>
                </a:moveTo>
                <a:lnTo>
                  <a:pt x="7873" y="734"/>
                </a:lnTo>
                <a:cubicBezTo>
                  <a:pt x="6139" y="1268"/>
                  <a:pt x="2703" y="3703"/>
                  <a:pt x="1569" y="13210"/>
                </a:cubicBezTo>
                <a:cubicBezTo>
                  <a:pt x="1235" y="15778"/>
                  <a:pt x="902" y="20648"/>
                  <a:pt x="668" y="23917"/>
                </a:cubicBezTo>
                <a:cubicBezTo>
                  <a:pt x="435" y="27186"/>
                  <a:pt x="301" y="28854"/>
                  <a:pt x="1" y="30155"/>
                </a:cubicBezTo>
                <a:cubicBezTo>
                  <a:pt x="4660" y="39221"/>
                  <a:pt x="14020" y="44201"/>
                  <a:pt x="23428" y="44201"/>
                </a:cubicBezTo>
                <a:cubicBezTo>
                  <a:pt x="25201" y="44201"/>
                  <a:pt x="26976" y="44024"/>
                  <a:pt x="28721" y="43665"/>
                </a:cubicBezTo>
                <a:cubicBezTo>
                  <a:pt x="30156" y="37027"/>
                  <a:pt x="30289" y="31589"/>
                  <a:pt x="30389" y="26819"/>
                </a:cubicBezTo>
                <a:cubicBezTo>
                  <a:pt x="30523" y="21115"/>
                  <a:pt x="30489" y="17679"/>
                  <a:pt x="30223" y="13543"/>
                </a:cubicBezTo>
                <a:cubicBezTo>
                  <a:pt x="29922" y="8439"/>
                  <a:pt x="29255" y="5237"/>
                  <a:pt x="27721" y="4703"/>
                </a:cubicBezTo>
                <a:cubicBezTo>
                  <a:pt x="25352" y="3870"/>
                  <a:pt x="16813" y="434"/>
                  <a:pt x="14778"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26" name="Google Shape;689;p41">
            <a:extLst>
              <a:ext uri="{FF2B5EF4-FFF2-40B4-BE49-F238E27FC236}">
                <a16:creationId xmlns:a16="http://schemas.microsoft.com/office/drawing/2014/main" xmlns="" id="{6CA4C9D7-BCF6-A075-88E3-09DC0C013157}"/>
              </a:ext>
            </a:extLst>
          </p:cNvPr>
          <p:cNvSpPr/>
          <p:nvPr/>
        </p:nvSpPr>
        <p:spPr>
          <a:xfrm>
            <a:off x="2923189" y="3580142"/>
            <a:ext cx="262034" cy="702029"/>
          </a:xfrm>
          <a:custGeom>
            <a:avLst/>
            <a:gdLst/>
            <a:ahLst/>
            <a:cxnLst/>
            <a:rect l="l" t="t" r="r" b="b"/>
            <a:pathLst>
              <a:path w="16980" h="45492" extrusionOk="0">
                <a:moveTo>
                  <a:pt x="6005" y="0"/>
                </a:moveTo>
                <a:cubicBezTo>
                  <a:pt x="6005" y="0"/>
                  <a:pt x="5071" y="2135"/>
                  <a:pt x="3103" y="6305"/>
                </a:cubicBezTo>
                <a:cubicBezTo>
                  <a:pt x="1102" y="10441"/>
                  <a:pt x="1002" y="12309"/>
                  <a:pt x="835" y="19548"/>
                </a:cubicBezTo>
                <a:cubicBezTo>
                  <a:pt x="668" y="26786"/>
                  <a:pt x="835" y="42431"/>
                  <a:pt x="1" y="45366"/>
                </a:cubicBezTo>
                <a:cubicBezTo>
                  <a:pt x="633" y="45452"/>
                  <a:pt x="1552" y="45492"/>
                  <a:pt x="2636" y="45492"/>
                </a:cubicBezTo>
                <a:cubicBezTo>
                  <a:pt x="7040" y="45492"/>
                  <a:pt x="14153" y="44829"/>
                  <a:pt x="15679" y="43865"/>
                </a:cubicBezTo>
                <a:cubicBezTo>
                  <a:pt x="15679" y="43865"/>
                  <a:pt x="15879" y="32023"/>
                  <a:pt x="16146" y="24651"/>
                </a:cubicBezTo>
                <a:cubicBezTo>
                  <a:pt x="16413" y="17246"/>
                  <a:pt x="16980" y="5404"/>
                  <a:pt x="13377" y="3336"/>
                </a:cubicBezTo>
                <a:lnTo>
                  <a:pt x="6005" y="0"/>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27" name="Google Shape;690;p41">
            <a:extLst>
              <a:ext uri="{FF2B5EF4-FFF2-40B4-BE49-F238E27FC236}">
                <a16:creationId xmlns:a16="http://schemas.microsoft.com/office/drawing/2014/main" xmlns="" id="{F8CDBE37-DF05-77BA-39E9-844E77D8F2BD}"/>
              </a:ext>
            </a:extLst>
          </p:cNvPr>
          <p:cNvSpPr/>
          <p:nvPr/>
        </p:nvSpPr>
        <p:spPr>
          <a:xfrm>
            <a:off x="2923189" y="3580142"/>
            <a:ext cx="262034" cy="702029"/>
          </a:xfrm>
          <a:custGeom>
            <a:avLst/>
            <a:gdLst/>
            <a:ahLst/>
            <a:cxnLst/>
            <a:rect l="l" t="t" r="r" b="b"/>
            <a:pathLst>
              <a:path w="16980" h="45492" extrusionOk="0">
                <a:moveTo>
                  <a:pt x="6005" y="0"/>
                </a:moveTo>
                <a:cubicBezTo>
                  <a:pt x="6005" y="0"/>
                  <a:pt x="5071" y="2135"/>
                  <a:pt x="3103" y="6305"/>
                </a:cubicBezTo>
                <a:cubicBezTo>
                  <a:pt x="1102" y="10441"/>
                  <a:pt x="1002" y="12309"/>
                  <a:pt x="835" y="19548"/>
                </a:cubicBezTo>
                <a:cubicBezTo>
                  <a:pt x="668" y="26786"/>
                  <a:pt x="835" y="42431"/>
                  <a:pt x="1" y="45366"/>
                </a:cubicBezTo>
                <a:cubicBezTo>
                  <a:pt x="633" y="45452"/>
                  <a:pt x="1552" y="45492"/>
                  <a:pt x="2636" y="45492"/>
                </a:cubicBezTo>
                <a:cubicBezTo>
                  <a:pt x="7040" y="45492"/>
                  <a:pt x="14153" y="44829"/>
                  <a:pt x="15679" y="43865"/>
                </a:cubicBezTo>
                <a:cubicBezTo>
                  <a:pt x="15679" y="43865"/>
                  <a:pt x="15879" y="32023"/>
                  <a:pt x="16146" y="24651"/>
                </a:cubicBezTo>
                <a:cubicBezTo>
                  <a:pt x="16413" y="17246"/>
                  <a:pt x="16980" y="5404"/>
                  <a:pt x="13377" y="3336"/>
                </a:cubicBezTo>
                <a:lnTo>
                  <a:pt x="6005" y="0"/>
                </a:ln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28" name="Google Shape;691;p41">
            <a:extLst>
              <a:ext uri="{FF2B5EF4-FFF2-40B4-BE49-F238E27FC236}">
                <a16:creationId xmlns:a16="http://schemas.microsoft.com/office/drawing/2014/main" xmlns="" id="{22F34F33-53A5-B942-0225-1D3F8F92B2EA}"/>
              </a:ext>
            </a:extLst>
          </p:cNvPr>
          <p:cNvSpPr/>
          <p:nvPr/>
        </p:nvSpPr>
        <p:spPr>
          <a:xfrm>
            <a:off x="2670955" y="3557997"/>
            <a:ext cx="197174" cy="542587"/>
          </a:xfrm>
          <a:custGeom>
            <a:avLst/>
            <a:gdLst/>
            <a:ahLst/>
            <a:cxnLst/>
            <a:rect l="l" t="t" r="r" b="b"/>
            <a:pathLst>
              <a:path w="12777" h="35160" extrusionOk="0">
                <a:moveTo>
                  <a:pt x="12743" y="1"/>
                </a:moveTo>
                <a:cubicBezTo>
                  <a:pt x="10942" y="101"/>
                  <a:pt x="9141" y="368"/>
                  <a:pt x="7373" y="768"/>
                </a:cubicBezTo>
                <a:cubicBezTo>
                  <a:pt x="4271" y="2870"/>
                  <a:pt x="3036" y="7139"/>
                  <a:pt x="2603" y="10608"/>
                </a:cubicBezTo>
                <a:cubicBezTo>
                  <a:pt x="2169" y="14044"/>
                  <a:pt x="1435" y="20582"/>
                  <a:pt x="1135" y="23418"/>
                </a:cubicBezTo>
                <a:cubicBezTo>
                  <a:pt x="835" y="26253"/>
                  <a:pt x="701" y="27254"/>
                  <a:pt x="1" y="29322"/>
                </a:cubicBezTo>
                <a:cubicBezTo>
                  <a:pt x="68" y="31423"/>
                  <a:pt x="1469" y="34325"/>
                  <a:pt x="2803" y="35159"/>
                </a:cubicBezTo>
                <a:cubicBezTo>
                  <a:pt x="2803" y="35159"/>
                  <a:pt x="4671" y="30156"/>
                  <a:pt x="5138" y="26753"/>
                </a:cubicBezTo>
                <a:cubicBezTo>
                  <a:pt x="5638" y="23351"/>
                  <a:pt x="6305" y="14178"/>
                  <a:pt x="7006" y="9674"/>
                </a:cubicBezTo>
                <a:cubicBezTo>
                  <a:pt x="7706" y="5205"/>
                  <a:pt x="9875" y="1936"/>
                  <a:pt x="12777" y="801"/>
                </a:cubicBezTo>
                <a:lnTo>
                  <a:pt x="12743" y="1"/>
                </a:ln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29" name="Google Shape;692;p41">
            <a:extLst>
              <a:ext uri="{FF2B5EF4-FFF2-40B4-BE49-F238E27FC236}">
                <a16:creationId xmlns:a16="http://schemas.microsoft.com/office/drawing/2014/main" xmlns="" id="{7793971B-75B3-7479-B9FB-76B814C67265}"/>
              </a:ext>
            </a:extLst>
          </p:cNvPr>
          <p:cNvSpPr/>
          <p:nvPr/>
        </p:nvSpPr>
        <p:spPr>
          <a:xfrm>
            <a:off x="2695901" y="3522473"/>
            <a:ext cx="197174" cy="542587"/>
          </a:xfrm>
          <a:custGeom>
            <a:avLst/>
            <a:gdLst/>
            <a:ahLst/>
            <a:cxnLst/>
            <a:rect l="l" t="t" r="r" b="b"/>
            <a:pathLst>
              <a:path w="12777" h="35160" extrusionOk="0">
                <a:moveTo>
                  <a:pt x="12743" y="1"/>
                </a:moveTo>
                <a:cubicBezTo>
                  <a:pt x="10942" y="101"/>
                  <a:pt x="9141" y="368"/>
                  <a:pt x="7373" y="768"/>
                </a:cubicBezTo>
                <a:cubicBezTo>
                  <a:pt x="4271" y="2870"/>
                  <a:pt x="3036" y="7139"/>
                  <a:pt x="2603" y="10608"/>
                </a:cubicBezTo>
                <a:cubicBezTo>
                  <a:pt x="2169" y="14044"/>
                  <a:pt x="1435" y="20582"/>
                  <a:pt x="1135" y="23418"/>
                </a:cubicBezTo>
                <a:cubicBezTo>
                  <a:pt x="835" y="26253"/>
                  <a:pt x="701" y="27254"/>
                  <a:pt x="1" y="29322"/>
                </a:cubicBezTo>
                <a:cubicBezTo>
                  <a:pt x="68" y="31423"/>
                  <a:pt x="1469" y="34325"/>
                  <a:pt x="2803" y="35159"/>
                </a:cubicBezTo>
                <a:cubicBezTo>
                  <a:pt x="2803" y="35159"/>
                  <a:pt x="4671" y="30156"/>
                  <a:pt x="5138" y="26753"/>
                </a:cubicBezTo>
                <a:cubicBezTo>
                  <a:pt x="5638" y="23351"/>
                  <a:pt x="6305" y="14178"/>
                  <a:pt x="7006" y="9674"/>
                </a:cubicBezTo>
                <a:cubicBezTo>
                  <a:pt x="7706" y="5205"/>
                  <a:pt x="9875" y="1936"/>
                  <a:pt x="12777" y="801"/>
                </a:cubicBezTo>
                <a:lnTo>
                  <a:pt x="12743" y="1"/>
                </a:ln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30" name="Google Shape;693;p41">
            <a:extLst>
              <a:ext uri="{FF2B5EF4-FFF2-40B4-BE49-F238E27FC236}">
                <a16:creationId xmlns:a16="http://schemas.microsoft.com/office/drawing/2014/main" xmlns="" id="{7B78FF63-12AA-1A2B-8B57-1B2E34F51C77}"/>
              </a:ext>
            </a:extLst>
          </p:cNvPr>
          <p:cNvSpPr/>
          <p:nvPr/>
        </p:nvSpPr>
        <p:spPr>
          <a:xfrm>
            <a:off x="2744565" y="3544109"/>
            <a:ext cx="123563" cy="203347"/>
          </a:xfrm>
          <a:custGeom>
            <a:avLst/>
            <a:gdLst/>
            <a:ahLst/>
            <a:cxnLst/>
            <a:rect l="l" t="t" r="r" b="b"/>
            <a:pathLst>
              <a:path w="8007" h="13177" extrusionOk="0">
                <a:moveTo>
                  <a:pt x="7973" y="0"/>
                </a:moveTo>
                <a:cubicBezTo>
                  <a:pt x="6906" y="367"/>
                  <a:pt x="5872" y="868"/>
                  <a:pt x="4904" y="1501"/>
                </a:cubicBezTo>
                <a:cubicBezTo>
                  <a:pt x="3370" y="2502"/>
                  <a:pt x="701" y="5671"/>
                  <a:pt x="1" y="8273"/>
                </a:cubicBezTo>
                <a:cubicBezTo>
                  <a:pt x="316" y="8005"/>
                  <a:pt x="592" y="7877"/>
                  <a:pt x="830" y="7877"/>
                </a:cubicBezTo>
                <a:cubicBezTo>
                  <a:pt x="1776" y="7877"/>
                  <a:pt x="2122" y="9898"/>
                  <a:pt x="1936" y="13176"/>
                </a:cubicBezTo>
                <a:cubicBezTo>
                  <a:pt x="2336" y="9874"/>
                  <a:pt x="4204" y="3970"/>
                  <a:pt x="7806" y="2769"/>
                </a:cubicBezTo>
                <a:cubicBezTo>
                  <a:pt x="7940" y="2435"/>
                  <a:pt x="8007" y="2068"/>
                  <a:pt x="8007" y="1701"/>
                </a:cubicBezTo>
                <a:lnTo>
                  <a:pt x="7973" y="0"/>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31" name="Google Shape;694;p41">
            <a:extLst>
              <a:ext uri="{FF2B5EF4-FFF2-40B4-BE49-F238E27FC236}">
                <a16:creationId xmlns:a16="http://schemas.microsoft.com/office/drawing/2014/main" xmlns="" id="{5148DE1B-9B6B-74B5-CFD6-EF990D55A359}"/>
              </a:ext>
            </a:extLst>
          </p:cNvPr>
          <p:cNvSpPr/>
          <p:nvPr/>
        </p:nvSpPr>
        <p:spPr>
          <a:xfrm>
            <a:off x="2744565" y="3544109"/>
            <a:ext cx="123563" cy="203347"/>
          </a:xfrm>
          <a:custGeom>
            <a:avLst/>
            <a:gdLst/>
            <a:ahLst/>
            <a:cxnLst/>
            <a:rect l="l" t="t" r="r" b="b"/>
            <a:pathLst>
              <a:path w="8007" h="13177" extrusionOk="0">
                <a:moveTo>
                  <a:pt x="7973" y="0"/>
                </a:moveTo>
                <a:cubicBezTo>
                  <a:pt x="6906" y="367"/>
                  <a:pt x="5872" y="868"/>
                  <a:pt x="4904" y="1501"/>
                </a:cubicBezTo>
                <a:cubicBezTo>
                  <a:pt x="3370" y="2502"/>
                  <a:pt x="701" y="5671"/>
                  <a:pt x="1" y="8273"/>
                </a:cubicBezTo>
                <a:cubicBezTo>
                  <a:pt x="316" y="8005"/>
                  <a:pt x="592" y="7877"/>
                  <a:pt x="830" y="7877"/>
                </a:cubicBezTo>
                <a:cubicBezTo>
                  <a:pt x="1776" y="7877"/>
                  <a:pt x="2122" y="9898"/>
                  <a:pt x="1936" y="13176"/>
                </a:cubicBezTo>
                <a:cubicBezTo>
                  <a:pt x="2336" y="9874"/>
                  <a:pt x="4204" y="3970"/>
                  <a:pt x="7806" y="2769"/>
                </a:cubicBezTo>
                <a:cubicBezTo>
                  <a:pt x="7940" y="2435"/>
                  <a:pt x="8007" y="2068"/>
                  <a:pt x="8007" y="1701"/>
                </a:cubicBezTo>
                <a:lnTo>
                  <a:pt x="7973" y="0"/>
                </a:ln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32" name="Google Shape;695;p41">
            <a:extLst>
              <a:ext uri="{FF2B5EF4-FFF2-40B4-BE49-F238E27FC236}">
                <a16:creationId xmlns:a16="http://schemas.microsoft.com/office/drawing/2014/main" xmlns="" id="{745FC0F2-CA70-A9D0-F9CE-EE2CE47AA791}"/>
              </a:ext>
            </a:extLst>
          </p:cNvPr>
          <p:cNvSpPr/>
          <p:nvPr/>
        </p:nvSpPr>
        <p:spPr>
          <a:xfrm>
            <a:off x="2746108" y="3137709"/>
            <a:ext cx="361910" cy="381184"/>
          </a:xfrm>
          <a:custGeom>
            <a:avLst/>
            <a:gdLst/>
            <a:ahLst/>
            <a:cxnLst/>
            <a:rect l="l" t="t" r="r" b="b"/>
            <a:pathLst>
              <a:path w="23452" h="24701" extrusionOk="0">
                <a:moveTo>
                  <a:pt x="9098" y="0"/>
                </a:moveTo>
                <a:cubicBezTo>
                  <a:pt x="8794" y="0"/>
                  <a:pt x="8474" y="32"/>
                  <a:pt x="8140" y="83"/>
                </a:cubicBezTo>
                <a:cubicBezTo>
                  <a:pt x="7039" y="250"/>
                  <a:pt x="6205" y="1217"/>
                  <a:pt x="6272" y="2351"/>
                </a:cubicBezTo>
                <a:cubicBezTo>
                  <a:pt x="5790" y="2020"/>
                  <a:pt x="5304" y="1885"/>
                  <a:pt x="4854" y="1885"/>
                </a:cubicBezTo>
                <a:cubicBezTo>
                  <a:pt x="3810" y="1885"/>
                  <a:pt x="2956" y="2610"/>
                  <a:pt x="2770" y="3285"/>
                </a:cubicBezTo>
                <a:cubicBezTo>
                  <a:pt x="2603" y="3986"/>
                  <a:pt x="2703" y="4620"/>
                  <a:pt x="2136" y="5253"/>
                </a:cubicBezTo>
                <a:cubicBezTo>
                  <a:pt x="1855" y="5566"/>
                  <a:pt x="1486" y="5710"/>
                  <a:pt x="1146" y="5710"/>
                </a:cubicBezTo>
                <a:cubicBezTo>
                  <a:pt x="759" y="5710"/>
                  <a:pt x="410" y="5524"/>
                  <a:pt x="268" y="5187"/>
                </a:cubicBezTo>
                <a:lnTo>
                  <a:pt x="268" y="5187"/>
                </a:lnTo>
                <a:cubicBezTo>
                  <a:pt x="1" y="6221"/>
                  <a:pt x="335" y="7055"/>
                  <a:pt x="1469" y="7088"/>
                </a:cubicBezTo>
                <a:cubicBezTo>
                  <a:pt x="1002" y="7622"/>
                  <a:pt x="835" y="8356"/>
                  <a:pt x="968" y="9056"/>
                </a:cubicBezTo>
                <a:cubicBezTo>
                  <a:pt x="1168" y="9923"/>
                  <a:pt x="1902" y="10591"/>
                  <a:pt x="2770" y="10724"/>
                </a:cubicBezTo>
                <a:cubicBezTo>
                  <a:pt x="2770" y="11258"/>
                  <a:pt x="2903" y="11825"/>
                  <a:pt x="3137" y="12325"/>
                </a:cubicBezTo>
                <a:cubicBezTo>
                  <a:pt x="3437" y="12859"/>
                  <a:pt x="3837" y="13326"/>
                  <a:pt x="4337" y="13659"/>
                </a:cubicBezTo>
                <a:cubicBezTo>
                  <a:pt x="5972" y="14627"/>
                  <a:pt x="7840" y="15061"/>
                  <a:pt x="9641" y="15628"/>
                </a:cubicBezTo>
                <a:lnTo>
                  <a:pt x="11776" y="16295"/>
                </a:lnTo>
                <a:cubicBezTo>
                  <a:pt x="11876" y="16328"/>
                  <a:pt x="12543" y="16428"/>
                  <a:pt x="12610" y="16528"/>
                </a:cubicBezTo>
                <a:lnTo>
                  <a:pt x="17113" y="24701"/>
                </a:lnTo>
                <a:cubicBezTo>
                  <a:pt x="17714" y="22432"/>
                  <a:pt x="20215" y="20264"/>
                  <a:pt x="21450" y="18330"/>
                </a:cubicBezTo>
                <a:cubicBezTo>
                  <a:pt x="22650" y="16495"/>
                  <a:pt x="23384" y="15061"/>
                  <a:pt x="23418" y="13226"/>
                </a:cubicBezTo>
                <a:cubicBezTo>
                  <a:pt x="23451" y="12125"/>
                  <a:pt x="22917" y="10591"/>
                  <a:pt x="22150" y="10224"/>
                </a:cubicBezTo>
                <a:cubicBezTo>
                  <a:pt x="23451" y="6288"/>
                  <a:pt x="20616" y="4153"/>
                  <a:pt x="19048" y="3619"/>
                </a:cubicBezTo>
                <a:cubicBezTo>
                  <a:pt x="18314" y="3385"/>
                  <a:pt x="17614" y="3119"/>
                  <a:pt x="16913" y="2785"/>
                </a:cubicBezTo>
                <a:cubicBezTo>
                  <a:pt x="16079" y="2351"/>
                  <a:pt x="15946" y="1618"/>
                  <a:pt x="15279" y="950"/>
                </a:cubicBezTo>
                <a:cubicBezTo>
                  <a:pt x="14721" y="376"/>
                  <a:pt x="13924" y="41"/>
                  <a:pt x="13156" y="41"/>
                </a:cubicBezTo>
                <a:cubicBezTo>
                  <a:pt x="12408" y="41"/>
                  <a:pt x="11687" y="359"/>
                  <a:pt x="11242" y="1084"/>
                </a:cubicBezTo>
                <a:cubicBezTo>
                  <a:pt x="10722" y="265"/>
                  <a:pt x="9980" y="0"/>
                  <a:pt x="9098" y="0"/>
                </a:cubicBezTo>
                <a:close/>
              </a:path>
            </a:pathLst>
          </a:custGeom>
          <a:solidFill>
            <a:schemeClr val="accent3"/>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33" name="Google Shape;696;p41">
            <a:extLst>
              <a:ext uri="{FF2B5EF4-FFF2-40B4-BE49-F238E27FC236}">
                <a16:creationId xmlns:a16="http://schemas.microsoft.com/office/drawing/2014/main" xmlns="" id="{B282E675-FD7A-02ED-F779-4B19F6AE432A}"/>
              </a:ext>
            </a:extLst>
          </p:cNvPr>
          <p:cNvSpPr/>
          <p:nvPr/>
        </p:nvSpPr>
        <p:spPr>
          <a:xfrm>
            <a:off x="2762589" y="3245362"/>
            <a:ext cx="338731" cy="428684"/>
          </a:xfrm>
          <a:custGeom>
            <a:avLst/>
            <a:gdLst/>
            <a:ahLst/>
            <a:cxnLst/>
            <a:rect l="l" t="t" r="r" b="b"/>
            <a:pathLst>
              <a:path w="21950" h="27779" extrusionOk="0">
                <a:moveTo>
                  <a:pt x="5857" y="1"/>
                </a:moveTo>
                <a:cubicBezTo>
                  <a:pt x="4296" y="1"/>
                  <a:pt x="2949" y="354"/>
                  <a:pt x="2069" y="946"/>
                </a:cubicBezTo>
                <a:cubicBezTo>
                  <a:pt x="1501" y="2314"/>
                  <a:pt x="1135" y="3248"/>
                  <a:pt x="1135" y="4949"/>
                </a:cubicBezTo>
                <a:cubicBezTo>
                  <a:pt x="1135" y="5583"/>
                  <a:pt x="1034" y="6250"/>
                  <a:pt x="868" y="6850"/>
                </a:cubicBezTo>
                <a:cubicBezTo>
                  <a:pt x="201" y="9419"/>
                  <a:pt x="0" y="12087"/>
                  <a:pt x="367" y="14723"/>
                </a:cubicBezTo>
                <a:cubicBezTo>
                  <a:pt x="601" y="16624"/>
                  <a:pt x="2002" y="18225"/>
                  <a:pt x="3870" y="18725"/>
                </a:cubicBezTo>
                <a:cubicBezTo>
                  <a:pt x="4770" y="18892"/>
                  <a:pt x="5671" y="19026"/>
                  <a:pt x="6605" y="19092"/>
                </a:cubicBezTo>
                <a:lnTo>
                  <a:pt x="6438" y="22695"/>
                </a:lnTo>
                <a:cubicBezTo>
                  <a:pt x="5438" y="23896"/>
                  <a:pt x="4971" y="26364"/>
                  <a:pt x="5304" y="27765"/>
                </a:cubicBezTo>
                <a:cubicBezTo>
                  <a:pt x="5489" y="27774"/>
                  <a:pt x="5673" y="27779"/>
                  <a:pt x="5856" y="27779"/>
                </a:cubicBezTo>
                <a:cubicBezTo>
                  <a:pt x="11811" y="27779"/>
                  <a:pt x="16145" y="23162"/>
                  <a:pt x="16145" y="23162"/>
                </a:cubicBezTo>
                <a:lnTo>
                  <a:pt x="16145" y="19359"/>
                </a:lnTo>
                <a:lnTo>
                  <a:pt x="16412" y="14689"/>
                </a:lnTo>
                <a:cubicBezTo>
                  <a:pt x="16412" y="14689"/>
                  <a:pt x="16937" y="15323"/>
                  <a:pt x="17908" y="15323"/>
                </a:cubicBezTo>
                <a:cubicBezTo>
                  <a:pt x="18254" y="15323"/>
                  <a:pt x="18658" y="15242"/>
                  <a:pt x="19114" y="15023"/>
                </a:cubicBezTo>
                <a:cubicBezTo>
                  <a:pt x="20982" y="14156"/>
                  <a:pt x="21949" y="11454"/>
                  <a:pt x="21082" y="9519"/>
                </a:cubicBezTo>
                <a:cubicBezTo>
                  <a:pt x="20750" y="8727"/>
                  <a:pt x="19991" y="8392"/>
                  <a:pt x="19221" y="8392"/>
                </a:cubicBezTo>
                <a:cubicBezTo>
                  <a:pt x="18596" y="8392"/>
                  <a:pt x="17964" y="8612"/>
                  <a:pt x="17546" y="8985"/>
                </a:cubicBezTo>
                <a:cubicBezTo>
                  <a:pt x="16674" y="9793"/>
                  <a:pt x="16490" y="10756"/>
                  <a:pt x="15723" y="10756"/>
                </a:cubicBezTo>
                <a:cubicBezTo>
                  <a:pt x="15697" y="10756"/>
                  <a:pt x="15671" y="10755"/>
                  <a:pt x="15645" y="10753"/>
                </a:cubicBezTo>
                <a:cubicBezTo>
                  <a:pt x="14511" y="10686"/>
                  <a:pt x="14778" y="8952"/>
                  <a:pt x="14911" y="8251"/>
                </a:cubicBezTo>
                <a:cubicBezTo>
                  <a:pt x="13176" y="7117"/>
                  <a:pt x="12376" y="4982"/>
                  <a:pt x="13110" y="2480"/>
                </a:cubicBezTo>
                <a:cubicBezTo>
                  <a:pt x="10739" y="717"/>
                  <a:pt x="8080" y="1"/>
                  <a:pt x="5857" y="1"/>
                </a:cubicBezTo>
                <a:close/>
              </a:path>
            </a:pathLst>
          </a:custGeom>
          <a:solidFill>
            <a:schemeClr val="tx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34" name="Google Shape;697;p41">
            <a:extLst>
              <a:ext uri="{FF2B5EF4-FFF2-40B4-BE49-F238E27FC236}">
                <a16:creationId xmlns:a16="http://schemas.microsoft.com/office/drawing/2014/main" xmlns="" id="{4070D665-780F-7EF6-4743-0DB2A964E28C}"/>
              </a:ext>
            </a:extLst>
          </p:cNvPr>
          <p:cNvSpPr/>
          <p:nvPr/>
        </p:nvSpPr>
        <p:spPr>
          <a:xfrm>
            <a:off x="2863483" y="3457628"/>
            <a:ext cx="136943" cy="97314"/>
          </a:xfrm>
          <a:custGeom>
            <a:avLst/>
            <a:gdLst/>
            <a:ahLst/>
            <a:cxnLst/>
            <a:rect l="l" t="t" r="r" b="b"/>
            <a:pathLst>
              <a:path w="8874" h="6306" extrusionOk="0">
                <a:moveTo>
                  <a:pt x="8873" y="0"/>
                </a:moveTo>
                <a:cubicBezTo>
                  <a:pt x="8306" y="1134"/>
                  <a:pt x="7639" y="2235"/>
                  <a:pt x="6839" y="3236"/>
                </a:cubicBezTo>
                <a:cubicBezTo>
                  <a:pt x="5137" y="5171"/>
                  <a:pt x="2936" y="5271"/>
                  <a:pt x="34" y="5337"/>
                </a:cubicBezTo>
                <a:lnTo>
                  <a:pt x="0" y="6305"/>
                </a:lnTo>
                <a:cubicBezTo>
                  <a:pt x="79" y="6305"/>
                  <a:pt x="157" y="6306"/>
                  <a:pt x="234" y="6306"/>
                </a:cubicBezTo>
                <a:cubicBezTo>
                  <a:pt x="4601" y="6306"/>
                  <a:pt x="6419" y="5382"/>
                  <a:pt x="7239" y="4137"/>
                </a:cubicBezTo>
                <a:cubicBezTo>
                  <a:pt x="8340" y="2502"/>
                  <a:pt x="8873" y="1"/>
                  <a:pt x="8873"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35" name="Google Shape;698;p41">
            <a:extLst>
              <a:ext uri="{FF2B5EF4-FFF2-40B4-BE49-F238E27FC236}">
                <a16:creationId xmlns:a16="http://schemas.microsoft.com/office/drawing/2014/main" xmlns="" id="{F3BBCA54-0711-3DF5-2231-8A9A548837C9}"/>
              </a:ext>
            </a:extLst>
          </p:cNvPr>
          <p:cNvSpPr/>
          <p:nvPr/>
        </p:nvSpPr>
        <p:spPr>
          <a:xfrm>
            <a:off x="2892588" y="3355052"/>
            <a:ext cx="29598" cy="24953"/>
          </a:xfrm>
          <a:custGeom>
            <a:avLst/>
            <a:gdLst/>
            <a:ahLst/>
            <a:cxnLst/>
            <a:rect l="l" t="t" r="r" b="b"/>
            <a:pathLst>
              <a:path w="1918" h="1617" extrusionOk="0">
                <a:moveTo>
                  <a:pt x="839" y="1"/>
                </a:moveTo>
                <a:cubicBezTo>
                  <a:pt x="450" y="1"/>
                  <a:pt x="110" y="316"/>
                  <a:pt x="49" y="743"/>
                </a:cubicBezTo>
                <a:cubicBezTo>
                  <a:pt x="1" y="1250"/>
                  <a:pt x="424" y="1617"/>
                  <a:pt x="877" y="1617"/>
                </a:cubicBezTo>
                <a:cubicBezTo>
                  <a:pt x="1049" y="1617"/>
                  <a:pt x="1227" y="1563"/>
                  <a:pt x="1383" y="1444"/>
                </a:cubicBezTo>
                <a:cubicBezTo>
                  <a:pt x="1917" y="977"/>
                  <a:pt x="1684" y="76"/>
                  <a:pt x="950" y="9"/>
                </a:cubicBezTo>
                <a:cubicBezTo>
                  <a:pt x="913" y="3"/>
                  <a:pt x="876" y="1"/>
                  <a:pt x="839"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36" name="Google Shape;699;p41">
            <a:extLst>
              <a:ext uri="{FF2B5EF4-FFF2-40B4-BE49-F238E27FC236}">
                <a16:creationId xmlns:a16="http://schemas.microsoft.com/office/drawing/2014/main" xmlns="" id="{5525569F-AF47-B946-BCB7-3370772F11DA}"/>
              </a:ext>
            </a:extLst>
          </p:cNvPr>
          <p:cNvSpPr/>
          <p:nvPr/>
        </p:nvSpPr>
        <p:spPr>
          <a:xfrm>
            <a:off x="2907233" y="3322630"/>
            <a:ext cx="28842" cy="25370"/>
          </a:xfrm>
          <a:custGeom>
            <a:avLst/>
            <a:gdLst/>
            <a:ahLst/>
            <a:cxnLst/>
            <a:rect l="l" t="t" r="r" b="b"/>
            <a:pathLst>
              <a:path w="1869" h="1644" extrusionOk="0">
                <a:moveTo>
                  <a:pt x="785" y="0"/>
                </a:moveTo>
                <a:cubicBezTo>
                  <a:pt x="492" y="0"/>
                  <a:pt x="195" y="137"/>
                  <a:pt x="1" y="409"/>
                </a:cubicBezTo>
                <a:lnTo>
                  <a:pt x="1535" y="1643"/>
                </a:lnTo>
                <a:cubicBezTo>
                  <a:pt x="1869" y="1209"/>
                  <a:pt x="1802" y="576"/>
                  <a:pt x="1368" y="209"/>
                </a:cubicBezTo>
                <a:cubicBezTo>
                  <a:pt x="1202" y="70"/>
                  <a:pt x="994" y="0"/>
                  <a:pt x="785"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37" name="Google Shape;700;p41">
            <a:extLst>
              <a:ext uri="{FF2B5EF4-FFF2-40B4-BE49-F238E27FC236}">
                <a16:creationId xmlns:a16="http://schemas.microsoft.com/office/drawing/2014/main" xmlns="" id="{C9A6EBB9-E5A9-5C65-0867-DB9B4516643F}"/>
              </a:ext>
            </a:extLst>
          </p:cNvPr>
          <p:cNvSpPr/>
          <p:nvPr/>
        </p:nvSpPr>
        <p:spPr>
          <a:xfrm>
            <a:off x="2790907" y="3302954"/>
            <a:ext cx="30895" cy="17237"/>
          </a:xfrm>
          <a:custGeom>
            <a:avLst/>
            <a:gdLst/>
            <a:ahLst/>
            <a:cxnLst/>
            <a:rect l="l" t="t" r="r" b="b"/>
            <a:pathLst>
              <a:path w="2002" h="1117" extrusionOk="0">
                <a:moveTo>
                  <a:pt x="1098" y="1"/>
                </a:moveTo>
                <a:cubicBezTo>
                  <a:pt x="1044" y="1"/>
                  <a:pt x="989" y="6"/>
                  <a:pt x="934" y="16"/>
                </a:cubicBezTo>
                <a:cubicBezTo>
                  <a:pt x="367" y="83"/>
                  <a:pt x="0" y="583"/>
                  <a:pt x="33" y="1117"/>
                </a:cubicBezTo>
                <a:lnTo>
                  <a:pt x="2001" y="883"/>
                </a:lnTo>
                <a:cubicBezTo>
                  <a:pt x="1972" y="375"/>
                  <a:pt x="1566" y="1"/>
                  <a:pt x="1098"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38" name="Google Shape;701;p41">
            <a:extLst>
              <a:ext uri="{FF2B5EF4-FFF2-40B4-BE49-F238E27FC236}">
                <a16:creationId xmlns:a16="http://schemas.microsoft.com/office/drawing/2014/main" xmlns="" id="{2BB884D5-65F3-B63F-D8E3-2653472107CF}"/>
              </a:ext>
            </a:extLst>
          </p:cNvPr>
          <p:cNvSpPr/>
          <p:nvPr/>
        </p:nvSpPr>
        <p:spPr>
          <a:xfrm>
            <a:off x="2791185" y="3339188"/>
            <a:ext cx="29583" cy="25092"/>
          </a:xfrm>
          <a:custGeom>
            <a:avLst/>
            <a:gdLst/>
            <a:ahLst/>
            <a:cxnLst/>
            <a:rect l="l" t="t" r="r" b="b"/>
            <a:pathLst>
              <a:path w="1917" h="1626" extrusionOk="0">
                <a:moveTo>
                  <a:pt x="879" y="1"/>
                </a:moveTo>
                <a:cubicBezTo>
                  <a:pt x="443" y="1"/>
                  <a:pt x="80" y="294"/>
                  <a:pt x="49" y="737"/>
                </a:cubicBezTo>
                <a:cubicBezTo>
                  <a:pt x="1" y="1242"/>
                  <a:pt x="420" y="1625"/>
                  <a:pt x="859" y="1625"/>
                </a:cubicBezTo>
                <a:cubicBezTo>
                  <a:pt x="1028" y="1625"/>
                  <a:pt x="1201" y="1568"/>
                  <a:pt x="1350" y="1437"/>
                </a:cubicBezTo>
                <a:cubicBezTo>
                  <a:pt x="1917" y="1004"/>
                  <a:pt x="1650" y="103"/>
                  <a:pt x="949" y="3"/>
                </a:cubicBezTo>
                <a:cubicBezTo>
                  <a:pt x="926" y="1"/>
                  <a:pt x="902" y="1"/>
                  <a:pt x="879"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39" name="Google Shape;702;p41">
            <a:extLst>
              <a:ext uri="{FF2B5EF4-FFF2-40B4-BE49-F238E27FC236}">
                <a16:creationId xmlns:a16="http://schemas.microsoft.com/office/drawing/2014/main" xmlns="" id="{818FA5E7-5DC2-2A3A-F67B-6F90BE3D2C02}"/>
              </a:ext>
            </a:extLst>
          </p:cNvPr>
          <p:cNvSpPr/>
          <p:nvPr/>
        </p:nvSpPr>
        <p:spPr>
          <a:xfrm>
            <a:off x="2802743" y="3341117"/>
            <a:ext cx="65894" cy="83579"/>
          </a:xfrm>
          <a:custGeom>
            <a:avLst/>
            <a:gdLst/>
            <a:ahLst/>
            <a:cxnLst/>
            <a:rect l="l" t="t" r="r" b="b"/>
            <a:pathLst>
              <a:path w="4270" h="5416" extrusionOk="0">
                <a:moveTo>
                  <a:pt x="3954" y="1"/>
                </a:moveTo>
                <a:cubicBezTo>
                  <a:pt x="2935" y="1"/>
                  <a:pt x="1413" y="2067"/>
                  <a:pt x="0" y="3781"/>
                </a:cubicBezTo>
                <a:lnTo>
                  <a:pt x="2635" y="5415"/>
                </a:lnTo>
                <a:lnTo>
                  <a:pt x="4270" y="78"/>
                </a:lnTo>
                <a:cubicBezTo>
                  <a:pt x="4171" y="26"/>
                  <a:pt x="4066" y="1"/>
                  <a:pt x="3954"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40" name="Google Shape;703;p41">
            <a:extLst>
              <a:ext uri="{FF2B5EF4-FFF2-40B4-BE49-F238E27FC236}">
                <a16:creationId xmlns:a16="http://schemas.microsoft.com/office/drawing/2014/main" xmlns="" id="{EC50016A-5D4D-F65D-EEC6-5E913E206797}"/>
              </a:ext>
            </a:extLst>
          </p:cNvPr>
          <p:cNvSpPr/>
          <p:nvPr/>
        </p:nvSpPr>
        <p:spPr>
          <a:xfrm>
            <a:off x="2838252" y="3451965"/>
            <a:ext cx="54073" cy="29413"/>
          </a:xfrm>
          <a:custGeom>
            <a:avLst/>
            <a:gdLst/>
            <a:ahLst/>
            <a:cxnLst/>
            <a:rect l="l" t="t" r="r" b="b"/>
            <a:pathLst>
              <a:path w="3504" h="1906" extrusionOk="0">
                <a:moveTo>
                  <a:pt x="3470" y="0"/>
                </a:moveTo>
                <a:lnTo>
                  <a:pt x="1" y="234"/>
                </a:lnTo>
                <a:cubicBezTo>
                  <a:pt x="1" y="1162"/>
                  <a:pt x="768" y="1906"/>
                  <a:pt x="1685" y="1906"/>
                </a:cubicBezTo>
                <a:cubicBezTo>
                  <a:pt x="1724" y="1906"/>
                  <a:pt x="1763" y="1904"/>
                  <a:pt x="1802" y="1902"/>
                </a:cubicBezTo>
                <a:cubicBezTo>
                  <a:pt x="2770" y="1802"/>
                  <a:pt x="3503" y="968"/>
                  <a:pt x="3470"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41" name="Google Shape;704;p41">
            <a:extLst>
              <a:ext uri="{FF2B5EF4-FFF2-40B4-BE49-F238E27FC236}">
                <a16:creationId xmlns:a16="http://schemas.microsoft.com/office/drawing/2014/main" xmlns="" id="{F3985CF7-E2A8-7F33-A7A9-17FBC71E8E1B}"/>
              </a:ext>
            </a:extLst>
          </p:cNvPr>
          <p:cNvSpPr/>
          <p:nvPr/>
        </p:nvSpPr>
        <p:spPr>
          <a:xfrm>
            <a:off x="2857820" y="3459094"/>
            <a:ext cx="32963" cy="22222"/>
          </a:xfrm>
          <a:custGeom>
            <a:avLst/>
            <a:gdLst/>
            <a:ahLst/>
            <a:cxnLst/>
            <a:rect l="l" t="t" r="r" b="b"/>
            <a:pathLst>
              <a:path w="2136" h="1440" extrusionOk="0">
                <a:moveTo>
                  <a:pt x="1575" y="0"/>
                </a:moveTo>
                <a:cubicBezTo>
                  <a:pt x="791" y="0"/>
                  <a:pt x="95" y="581"/>
                  <a:pt x="0" y="1373"/>
                </a:cubicBezTo>
                <a:cubicBezTo>
                  <a:pt x="167" y="1406"/>
                  <a:pt x="334" y="1440"/>
                  <a:pt x="534" y="1440"/>
                </a:cubicBezTo>
                <a:cubicBezTo>
                  <a:pt x="1301" y="1373"/>
                  <a:pt x="1935" y="839"/>
                  <a:pt x="2135" y="72"/>
                </a:cubicBezTo>
                <a:cubicBezTo>
                  <a:pt x="1969" y="39"/>
                  <a:pt x="1835" y="39"/>
                  <a:pt x="1702" y="5"/>
                </a:cubicBezTo>
                <a:cubicBezTo>
                  <a:pt x="1659" y="2"/>
                  <a:pt x="1617" y="0"/>
                  <a:pt x="1575"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42" name="Google Shape;705;p41">
            <a:extLst>
              <a:ext uri="{FF2B5EF4-FFF2-40B4-BE49-F238E27FC236}">
                <a16:creationId xmlns:a16="http://schemas.microsoft.com/office/drawing/2014/main" xmlns="" id="{2D81E51C-49A6-A282-F44A-FE485D401687}"/>
              </a:ext>
            </a:extLst>
          </p:cNvPr>
          <p:cNvSpPr/>
          <p:nvPr/>
        </p:nvSpPr>
        <p:spPr>
          <a:xfrm>
            <a:off x="2940689" y="3543893"/>
            <a:ext cx="102468" cy="238053"/>
          </a:xfrm>
          <a:custGeom>
            <a:avLst/>
            <a:gdLst/>
            <a:ahLst/>
            <a:cxnLst/>
            <a:rect l="l" t="t" r="r" b="b"/>
            <a:pathLst>
              <a:path w="6640" h="15426" extrusionOk="0">
                <a:moveTo>
                  <a:pt x="4694" y="1"/>
                </a:moveTo>
                <a:cubicBezTo>
                  <a:pt x="4638" y="1"/>
                  <a:pt x="4604" y="14"/>
                  <a:pt x="4604" y="14"/>
                </a:cubicBezTo>
                <a:lnTo>
                  <a:pt x="4604" y="1682"/>
                </a:lnTo>
                <a:cubicBezTo>
                  <a:pt x="4604" y="1682"/>
                  <a:pt x="4237" y="3550"/>
                  <a:pt x="2303" y="5952"/>
                </a:cubicBezTo>
                <a:cubicBezTo>
                  <a:pt x="835" y="7686"/>
                  <a:pt x="335" y="9921"/>
                  <a:pt x="1" y="15425"/>
                </a:cubicBezTo>
                <a:cubicBezTo>
                  <a:pt x="526" y="11157"/>
                  <a:pt x="1870" y="9546"/>
                  <a:pt x="2921" y="9546"/>
                </a:cubicBezTo>
                <a:cubicBezTo>
                  <a:pt x="3471" y="9546"/>
                  <a:pt x="3941" y="9988"/>
                  <a:pt x="4171" y="10722"/>
                </a:cubicBezTo>
                <a:cubicBezTo>
                  <a:pt x="6506" y="7186"/>
                  <a:pt x="6639" y="4151"/>
                  <a:pt x="6572" y="2916"/>
                </a:cubicBezTo>
                <a:cubicBezTo>
                  <a:pt x="5939" y="1816"/>
                  <a:pt x="5438" y="882"/>
                  <a:pt x="5205" y="448"/>
                </a:cubicBezTo>
                <a:cubicBezTo>
                  <a:pt x="5023" y="62"/>
                  <a:pt x="4811" y="1"/>
                  <a:pt x="4694"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43" name="Google Shape;706;p41">
            <a:extLst>
              <a:ext uri="{FF2B5EF4-FFF2-40B4-BE49-F238E27FC236}">
                <a16:creationId xmlns:a16="http://schemas.microsoft.com/office/drawing/2014/main" xmlns="" id="{D0AE9759-DC4F-C640-981C-70F9FCD6C97C}"/>
              </a:ext>
            </a:extLst>
          </p:cNvPr>
          <p:cNvSpPr/>
          <p:nvPr/>
        </p:nvSpPr>
        <p:spPr>
          <a:xfrm>
            <a:off x="2940689" y="3543893"/>
            <a:ext cx="102468" cy="238053"/>
          </a:xfrm>
          <a:custGeom>
            <a:avLst/>
            <a:gdLst/>
            <a:ahLst/>
            <a:cxnLst/>
            <a:rect l="l" t="t" r="r" b="b"/>
            <a:pathLst>
              <a:path w="6640" h="15426" extrusionOk="0">
                <a:moveTo>
                  <a:pt x="4694" y="1"/>
                </a:moveTo>
                <a:cubicBezTo>
                  <a:pt x="4638" y="1"/>
                  <a:pt x="4604" y="14"/>
                  <a:pt x="4604" y="14"/>
                </a:cubicBezTo>
                <a:lnTo>
                  <a:pt x="4604" y="1682"/>
                </a:lnTo>
                <a:cubicBezTo>
                  <a:pt x="4604" y="1682"/>
                  <a:pt x="4237" y="3550"/>
                  <a:pt x="2303" y="5952"/>
                </a:cubicBezTo>
                <a:cubicBezTo>
                  <a:pt x="835" y="7686"/>
                  <a:pt x="335" y="9921"/>
                  <a:pt x="1" y="15425"/>
                </a:cubicBezTo>
                <a:cubicBezTo>
                  <a:pt x="526" y="11157"/>
                  <a:pt x="1870" y="9546"/>
                  <a:pt x="2921" y="9546"/>
                </a:cubicBezTo>
                <a:cubicBezTo>
                  <a:pt x="3471" y="9546"/>
                  <a:pt x="3941" y="9988"/>
                  <a:pt x="4171" y="10722"/>
                </a:cubicBezTo>
                <a:cubicBezTo>
                  <a:pt x="6506" y="7186"/>
                  <a:pt x="6639" y="4151"/>
                  <a:pt x="6572" y="2916"/>
                </a:cubicBezTo>
                <a:cubicBezTo>
                  <a:pt x="5939" y="1816"/>
                  <a:pt x="5438" y="882"/>
                  <a:pt x="5205" y="448"/>
                </a:cubicBezTo>
                <a:cubicBezTo>
                  <a:pt x="5023" y="62"/>
                  <a:pt x="4811" y="1"/>
                  <a:pt x="4694"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44" name="Google Shape;707;p41">
            <a:extLst>
              <a:ext uri="{FF2B5EF4-FFF2-40B4-BE49-F238E27FC236}">
                <a16:creationId xmlns:a16="http://schemas.microsoft.com/office/drawing/2014/main" xmlns="" id="{9C4266D6-823C-A28F-C7BD-87B62FE14F1C}"/>
              </a:ext>
            </a:extLst>
          </p:cNvPr>
          <p:cNvSpPr/>
          <p:nvPr/>
        </p:nvSpPr>
        <p:spPr>
          <a:xfrm>
            <a:off x="2436220" y="3797902"/>
            <a:ext cx="266154" cy="306632"/>
          </a:xfrm>
          <a:custGeom>
            <a:avLst/>
            <a:gdLst/>
            <a:ahLst/>
            <a:cxnLst/>
            <a:rect l="l" t="t" r="r" b="b"/>
            <a:pathLst>
              <a:path w="17247" h="19870" extrusionOk="0">
                <a:moveTo>
                  <a:pt x="1373" y="0"/>
                </a:moveTo>
                <a:cubicBezTo>
                  <a:pt x="1206" y="0"/>
                  <a:pt x="1038" y="52"/>
                  <a:pt x="902" y="166"/>
                </a:cubicBezTo>
                <a:lnTo>
                  <a:pt x="268" y="767"/>
                </a:lnTo>
                <a:cubicBezTo>
                  <a:pt x="34" y="967"/>
                  <a:pt x="1" y="1300"/>
                  <a:pt x="134" y="1567"/>
                </a:cubicBezTo>
                <a:lnTo>
                  <a:pt x="5972" y="16511"/>
                </a:lnTo>
                <a:cubicBezTo>
                  <a:pt x="6305" y="17212"/>
                  <a:pt x="6939" y="17745"/>
                  <a:pt x="7673" y="17979"/>
                </a:cubicBezTo>
                <a:lnTo>
                  <a:pt x="15679" y="19814"/>
                </a:lnTo>
                <a:cubicBezTo>
                  <a:pt x="15766" y="19851"/>
                  <a:pt x="15859" y="19870"/>
                  <a:pt x="15950" y="19870"/>
                </a:cubicBezTo>
                <a:cubicBezTo>
                  <a:pt x="16103" y="19870"/>
                  <a:pt x="16254" y="19818"/>
                  <a:pt x="16379" y="19713"/>
                </a:cubicBezTo>
                <a:lnTo>
                  <a:pt x="17046" y="19080"/>
                </a:lnTo>
                <a:cubicBezTo>
                  <a:pt x="17213" y="18880"/>
                  <a:pt x="17247" y="18546"/>
                  <a:pt x="17113" y="18312"/>
                </a:cubicBezTo>
                <a:lnTo>
                  <a:pt x="11276" y="3368"/>
                </a:lnTo>
                <a:cubicBezTo>
                  <a:pt x="10942" y="2668"/>
                  <a:pt x="10342" y="2134"/>
                  <a:pt x="9574" y="1901"/>
                </a:cubicBezTo>
                <a:lnTo>
                  <a:pt x="1602" y="33"/>
                </a:lnTo>
                <a:cubicBezTo>
                  <a:pt x="1528" y="12"/>
                  <a:pt x="1451" y="0"/>
                  <a:pt x="1373"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45" name="Google Shape;708;p41">
            <a:extLst>
              <a:ext uri="{FF2B5EF4-FFF2-40B4-BE49-F238E27FC236}">
                <a16:creationId xmlns:a16="http://schemas.microsoft.com/office/drawing/2014/main" xmlns="" id="{EC51C495-C4DC-B0EC-C008-650F5B8BDC4D}"/>
              </a:ext>
            </a:extLst>
          </p:cNvPr>
          <p:cNvSpPr/>
          <p:nvPr/>
        </p:nvSpPr>
        <p:spPr>
          <a:xfrm>
            <a:off x="2586542" y="3834429"/>
            <a:ext cx="116341" cy="267698"/>
          </a:xfrm>
          <a:custGeom>
            <a:avLst/>
            <a:gdLst/>
            <a:ahLst/>
            <a:cxnLst/>
            <a:rect l="l" t="t" r="r" b="b"/>
            <a:pathLst>
              <a:path w="7539" h="17347" extrusionOk="0">
                <a:moveTo>
                  <a:pt x="701" y="1"/>
                </a:moveTo>
                <a:lnTo>
                  <a:pt x="0" y="568"/>
                </a:lnTo>
                <a:cubicBezTo>
                  <a:pt x="401" y="835"/>
                  <a:pt x="701" y="1202"/>
                  <a:pt x="901" y="1635"/>
                </a:cubicBezTo>
                <a:lnTo>
                  <a:pt x="6738" y="16579"/>
                </a:lnTo>
                <a:cubicBezTo>
                  <a:pt x="6872" y="16813"/>
                  <a:pt x="6838" y="17113"/>
                  <a:pt x="6672" y="17346"/>
                </a:cubicBezTo>
                <a:lnTo>
                  <a:pt x="7305" y="16746"/>
                </a:lnTo>
                <a:cubicBezTo>
                  <a:pt x="7506" y="16546"/>
                  <a:pt x="7539" y="16212"/>
                  <a:pt x="7372" y="15979"/>
                </a:cubicBezTo>
                <a:lnTo>
                  <a:pt x="1535" y="1035"/>
                </a:lnTo>
                <a:cubicBezTo>
                  <a:pt x="1368" y="634"/>
                  <a:pt x="1068" y="268"/>
                  <a:pt x="701"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46" name="Google Shape;709;p41">
            <a:extLst>
              <a:ext uri="{FF2B5EF4-FFF2-40B4-BE49-F238E27FC236}">
                <a16:creationId xmlns:a16="http://schemas.microsoft.com/office/drawing/2014/main" xmlns="" id="{1AD13C00-9E51-D2B7-84F9-8B2F0E3EB475}"/>
              </a:ext>
            </a:extLst>
          </p:cNvPr>
          <p:cNvSpPr/>
          <p:nvPr/>
        </p:nvSpPr>
        <p:spPr>
          <a:xfrm>
            <a:off x="2435834" y="3807593"/>
            <a:ext cx="258192" cy="296663"/>
          </a:xfrm>
          <a:custGeom>
            <a:avLst/>
            <a:gdLst/>
            <a:ahLst/>
            <a:cxnLst/>
            <a:rect l="l" t="t" r="r" b="b"/>
            <a:pathLst>
              <a:path w="16731" h="19224" extrusionOk="0">
                <a:moveTo>
                  <a:pt x="698" y="1"/>
                </a:moveTo>
                <a:cubicBezTo>
                  <a:pt x="205" y="1"/>
                  <a:pt x="0" y="374"/>
                  <a:pt x="226" y="939"/>
                </a:cubicBezTo>
                <a:lnTo>
                  <a:pt x="6064" y="15883"/>
                </a:lnTo>
                <a:cubicBezTo>
                  <a:pt x="6364" y="16584"/>
                  <a:pt x="6998" y="17117"/>
                  <a:pt x="7731" y="17351"/>
                </a:cubicBezTo>
                <a:lnTo>
                  <a:pt x="15737" y="19186"/>
                </a:lnTo>
                <a:cubicBezTo>
                  <a:pt x="15845" y="19211"/>
                  <a:pt x="15944" y="19223"/>
                  <a:pt x="16034" y="19223"/>
                </a:cubicBezTo>
                <a:cubicBezTo>
                  <a:pt x="16526" y="19223"/>
                  <a:pt x="16730" y="18854"/>
                  <a:pt x="16504" y="18318"/>
                </a:cubicBezTo>
                <a:lnTo>
                  <a:pt x="10667" y="3374"/>
                </a:lnTo>
                <a:cubicBezTo>
                  <a:pt x="10333" y="2640"/>
                  <a:pt x="9733" y="2107"/>
                  <a:pt x="8966" y="1906"/>
                </a:cubicBezTo>
                <a:lnTo>
                  <a:pt x="993" y="38"/>
                </a:lnTo>
                <a:cubicBezTo>
                  <a:pt x="886" y="13"/>
                  <a:pt x="787" y="1"/>
                  <a:pt x="698"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47" name="Google Shape;710;p41">
            <a:extLst>
              <a:ext uri="{FF2B5EF4-FFF2-40B4-BE49-F238E27FC236}">
                <a16:creationId xmlns:a16="http://schemas.microsoft.com/office/drawing/2014/main" xmlns="" id="{5BCB2AB3-CB82-AE82-DFA7-7E9E2FC35989}"/>
              </a:ext>
            </a:extLst>
          </p:cNvPr>
          <p:cNvSpPr/>
          <p:nvPr/>
        </p:nvSpPr>
        <p:spPr>
          <a:xfrm>
            <a:off x="2556234" y="3855957"/>
            <a:ext cx="46620" cy="55323"/>
          </a:xfrm>
          <a:custGeom>
            <a:avLst/>
            <a:gdLst/>
            <a:ahLst/>
            <a:cxnLst/>
            <a:rect l="l" t="t" r="r" b="b"/>
            <a:pathLst>
              <a:path w="3021" h="3585" extrusionOk="0">
                <a:moveTo>
                  <a:pt x="146" y="0"/>
                </a:moveTo>
                <a:cubicBezTo>
                  <a:pt x="47" y="0"/>
                  <a:pt x="1" y="87"/>
                  <a:pt x="30" y="173"/>
                </a:cubicBezTo>
                <a:lnTo>
                  <a:pt x="1130" y="2976"/>
                </a:lnTo>
                <a:cubicBezTo>
                  <a:pt x="1197" y="3109"/>
                  <a:pt x="1297" y="3209"/>
                  <a:pt x="1464" y="3242"/>
                </a:cubicBezTo>
                <a:lnTo>
                  <a:pt x="2832" y="3576"/>
                </a:lnTo>
                <a:cubicBezTo>
                  <a:pt x="2854" y="3582"/>
                  <a:pt x="2875" y="3584"/>
                  <a:pt x="2894" y="3584"/>
                </a:cubicBezTo>
                <a:cubicBezTo>
                  <a:pt x="2984" y="3584"/>
                  <a:pt x="3020" y="3520"/>
                  <a:pt x="2965" y="3409"/>
                </a:cubicBezTo>
                <a:lnTo>
                  <a:pt x="1864" y="607"/>
                </a:lnTo>
                <a:cubicBezTo>
                  <a:pt x="1831" y="474"/>
                  <a:pt x="1697" y="374"/>
                  <a:pt x="1564" y="340"/>
                </a:cubicBezTo>
                <a:lnTo>
                  <a:pt x="196" y="7"/>
                </a:lnTo>
                <a:cubicBezTo>
                  <a:pt x="178" y="2"/>
                  <a:pt x="162" y="0"/>
                  <a:pt x="146"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48" name="Google Shape;711;p41">
            <a:extLst>
              <a:ext uri="{FF2B5EF4-FFF2-40B4-BE49-F238E27FC236}">
                <a16:creationId xmlns:a16="http://schemas.microsoft.com/office/drawing/2014/main" xmlns="" id="{25184F6A-1F52-F2DE-DECA-49FFFAEBE963}"/>
              </a:ext>
            </a:extLst>
          </p:cNvPr>
          <p:cNvSpPr/>
          <p:nvPr/>
        </p:nvSpPr>
        <p:spPr>
          <a:xfrm>
            <a:off x="2564629" y="3865093"/>
            <a:ext cx="21651" cy="17423"/>
          </a:xfrm>
          <a:custGeom>
            <a:avLst/>
            <a:gdLst/>
            <a:ahLst/>
            <a:cxnLst/>
            <a:rect l="l" t="t" r="r" b="b"/>
            <a:pathLst>
              <a:path w="1403" h="1129" extrusionOk="0">
                <a:moveTo>
                  <a:pt x="351" y="1"/>
                </a:moveTo>
                <a:cubicBezTo>
                  <a:pt x="110" y="1"/>
                  <a:pt x="1" y="164"/>
                  <a:pt x="86" y="449"/>
                </a:cubicBezTo>
                <a:cubicBezTo>
                  <a:pt x="253" y="782"/>
                  <a:pt x="553" y="1016"/>
                  <a:pt x="920" y="1116"/>
                </a:cubicBezTo>
                <a:cubicBezTo>
                  <a:pt x="964" y="1125"/>
                  <a:pt x="1005" y="1129"/>
                  <a:pt x="1043" y="1129"/>
                </a:cubicBezTo>
                <a:cubicBezTo>
                  <a:pt x="1292" y="1129"/>
                  <a:pt x="1403" y="947"/>
                  <a:pt x="1287" y="716"/>
                </a:cubicBezTo>
                <a:cubicBezTo>
                  <a:pt x="1120" y="382"/>
                  <a:pt x="853" y="115"/>
                  <a:pt x="486" y="15"/>
                </a:cubicBezTo>
                <a:cubicBezTo>
                  <a:pt x="438" y="5"/>
                  <a:pt x="392" y="1"/>
                  <a:pt x="351"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49" name="Google Shape;712;p41">
            <a:extLst>
              <a:ext uri="{FF2B5EF4-FFF2-40B4-BE49-F238E27FC236}">
                <a16:creationId xmlns:a16="http://schemas.microsoft.com/office/drawing/2014/main" xmlns="" id="{72C5F707-F474-B18A-0F06-3E4472A734D7}"/>
              </a:ext>
            </a:extLst>
          </p:cNvPr>
          <p:cNvSpPr/>
          <p:nvPr/>
        </p:nvSpPr>
        <p:spPr>
          <a:xfrm>
            <a:off x="2572916" y="3887052"/>
            <a:ext cx="21574" cy="17114"/>
          </a:xfrm>
          <a:custGeom>
            <a:avLst/>
            <a:gdLst/>
            <a:ahLst/>
            <a:cxnLst/>
            <a:rect l="l" t="t" r="r" b="b"/>
            <a:pathLst>
              <a:path w="1398" h="1109" extrusionOk="0">
                <a:moveTo>
                  <a:pt x="322" y="0"/>
                </a:moveTo>
                <a:cubicBezTo>
                  <a:pt x="99" y="0"/>
                  <a:pt x="0" y="180"/>
                  <a:pt x="83" y="427"/>
                </a:cubicBezTo>
                <a:cubicBezTo>
                  <a:pt x="249" y="760"/>
                  <a:pt x="550" y="994"/>
                  <a:pt x="917" y="1094"/>
                </a:cubicBezTo>
                <a:cubicBezTo>
                  <a:pt x="966" y="1104"/>
                  <a:pt x="1011" y="1109"/>
                  <a:pt x="1053" y="1109"/>
                </a:cubicBezTo>
                <a:cubicBezTo>
                  <a:pt x="1293" y="1109"/>
                  <a:pt x="1397" y="950"/>
                  <a:pt x="1284" y="694"/>
                </a:cubicBezTo>
                <a:cubicBezTo>
                  <a:pt x="1150" y="360"/>
                  <a:pt x="850" y="93"/>
                  <a:pt x="483" y="27"/>
                </a:cubicBezTo>
                <a:cubicBezTo>
                  <a:pt x="424" y="9"/>
                  <a:pt x="370" y="0"/>
                  <a:pt x="322"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50" name="Google Shape;713;p41">
            <a:extLst>
              <a:ext uri="{FF2B5EF4-FFF2-40B4-BE49-F238E27FC236}">
                <a16:creationId xmlns:a16="http://schemas.microsoft.com/office/drawing/2014/main" xmlns="" id="{5EB15A65-F3DC-D675-2970-CCAD4072FD49}"/>
              </a:ext>
            </a:extLst>
          </p:cNvPr>
          <p:cNvSpPr/>
          <p:nvPr/>
        </p:nvSpPr>
        <p:spPr>
          <a:xfrm>
            <a:off x="2456296" y="3908472"/>
            <a:ext cx="145184" cy="151449"/>
          </a:xfrm>
          <a:custGeom>
            <a:avLst/>
            <a:gdLst/>
            <a:ahLst/>
            <a:cxnLst/>
            <a:rect l="l" t="t" r="r" b="b"/>
            <a:pathLst>
              <a:path w="9408" h="9814" extrusionOk="0">
                <a:moveTo>
                  <a:pt x="4066" y="1"/>
                </a:moveTo>
                <a:cubicBezTo>
                  <a:pt x="3650" y="1"/>
                  <a:pt x="3143" y="66"/>
                  <a:pt x="2636" y="106"/>
                </a:cubicBezTo>
                <a:cubicBezTo>
                  <a:pt x="1669" y="206"/>
                  <a:pt x="835" y="740"/>
                  <a:pt x="334" y="1607"/>
                </a:cubicBezTo>
                <a:cubicBezTo>
                  <a:pt x="34" y="2108"/>
                  <a:pt x="1" y="2241"/>
                  <a:pt x="768" y="3108"/>
                </a:cubicBezTo>
                <a:lnTo>
                  <a:pt x="1002" y="3409"/>
                </a:lnTo>
                <a:cubicBezTo>
                  <a:pt x="801" y="3776"/>
                  <a:pt x="701" y="4209"/>
                  <a:pt x="735" y="4609"/>
                </a:cubicBezTo>
                <a:cubicBezTo>
                  <a:pt x="768" y="5076"/>
                  <a:pt x="1035" y="5477"/>
                  <a:pt x="1469" y="5677"/>
                </a:cubicBezTo>
                <a:cubicBezTo>
                  <a:pt x="1335" y="6144"/>
                  <a:pt x="1302" y="6644"/>
                  <a:pt x="1369" y="7111"/>
                </a:cubicBezTo>
                <a:cubicBezTo>
                  <a:pt x="1464" y="7588"/>
                  <a:pt x="2036" y="7656"/>
                  <a:pt x="2355" y="7656"/>
                </a:cubicBezTo>
                <a:cubicBezTo>
                  <a:pt x="2482" y="7656"/>
                  <a:pt x="2569" y="7645"/>
                  <a:pt x="2569" y="7645"/>
                </a:cubicBezTo>
                <a:lnTo>
                  <a:pt x="2569" y="7645"/>
                </a:lnTo>
                <a:cubicBezTo>
                  <a:pt x="2436" y="8446"/>
                  <a:pt x="2903" y="8779"/>
                  <a:pt x="3437" y="9079"/>
                </a:cubicBezTo>
                <a:cubicBezTo>
                  <a:pt x="4171" y="9446"/>
                  <a:pt x="4971" y="9813"/>
                  <a:pt x="4971" y="9813"/>
                </a:cubicBezTo>
                <a:cubicBezTo>
                  <a:pt x="4537" y="9146"/>
                  <a:pt x="4804" y="8112"/>
                  <a:pt x="6639" y="7345"/>
                </a:cubicBezTo>
                <a:cubicBezTo>
                  <a:pt x="8540" y="6578"/>
                  <a:pt x="9141" y="6244"/>
                  <a:pt x="8974" y="5310"/>
                </a:cubicBezTo>
                <a:cubicBezTo>
                  <a:pt x="8937" y="5125"/>
                  <a:pt x="8622" y="5083"/>
                  <a:pt x="8349" y="5083"/>
                </a:cubicBezTo>
                <a:cubicBezTo>
                  <a:pt x="8131" y="5083"/>
                  <a:pt x="7940" y="5110"/>
                  <a:pt x="7940" y="5110"/>
                </a:cubicBezTo>
                <a:cubicBezTo>
                  <a:pt x="8240" y="5043"/>
                  <a:pt x="8507" y="4910"/>
                  <a:pt x="8740" y="4676"/>
                </a:cubicBezTo>
                <a:cubicBezTo>
                  <a:pt x="9408" y="4042"/>
                  <a:pt x="9041" y="3575"/>
                  <a:pt x="8107" y="3542"/>
                </a:cubicBezTo>
                <a:lnTo>
                  <a:pt x="6772" y="3475"/>
                </a:lnTo>
                <a:cubicBezTo>
                  <a:pt x="7940" y="3008"/>
                  <a:pt x="7706" y="2108"/>
                  <a:pt x="6973" y="2074"/>
                </a:cubicBezTo>
                <a:cubicBezTo>
                  <a:pt x="6404" y="2048"/>
                  <a:pt x="5576" y="1943"/>
                  <a:pt x="4937" y="1943"/>
                </a:cubicBezTo>
                <a:cubicBezTo>
                  <a:pt x="4751" y="1943"/>
                  <a:pt x="4580" y="1952"/>
                  <a:pt x="4437" y="1974"/>
                </a:cubicBezTo>
                <a:cubicBezTo>
                  <a:pt x="3704" y="2141"/>
                  <a:pt x="2970" y="2341"/>
                  <a:pt x="2269" y="2608"/>
                </a:cubicBezTo>
                <a:cubicBezTo>
                  <a:pt x="2269" y="2608"/>
                  <a:pt x="2202" y="2141"/>
                  <a:pt x="3870" y="1574"/>
                </a:cubicBezTo>
                <a:cubicBezTo>
                  <a:pt x="4938" y="1207"/>
                  <a:pt x="5205" y="273"/>
                  <a:pt x="4738" y="106"/>
                </a:cubicBezTo>
                <a:cubicBezTo>
                  <a:pt x="4567" y="28"/>
                  <a:pt x="4336" y="1"/>
                  <a:pt x="4066"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51" name="Google Shape;714;p41">
            <a:extLst>
              <a:ext uri="{FF2B5EF4-FFF2-40B4-BE49-F238E27FC236}">
                <a16:creationId xmlns:a16="http://schemas.microsoft.com/office/drawing/2014/main" xmlns="" id="{B855430C-9C43-21BD-99A3-A7AC71CB79BB}"/>
              </a:ext>
            </a:extLst>
          </p:cNvPr>
          <p:cNvSpPr/>
          <p:nvPr/>
        </p:nvSpPr>
        <p:spPr>
          <a:xfrm>
            <a:off x="2494398" y="3961712"/>
            <a:ext cx="66419" cy="28703"/>
          </a:xfrm>
          <a:custGeom>
            <a:avLst/>
            <a:gdLst/>
            <a:ahLst/>
            <a:cxnLst/>
            <a:rect l="l" t="t" r="r" b="b"/>
            <a:pathLst>
              <a:path w="4304" h="1860" extrusionOk="0">
                <a:moveTo>
                  <a:pt x="3674" y="0"/>
                </a:moveTo>
                <a:cubicBezTo>
                  <a:pt x="3469" y="0"/>
                  <a:pt x="3269" y="9"/>
                  <a:pt x="3069" y="25"/>
                </a:cubicBezTo>
                <a:cubicBezTo>
                  <a:pt x="2702" y="125"/>
                  <a:pt x="2302" y="292"/>
                  <a:pt x="1968" y="526"/>
                </a:cubicBezTo>
                <a:cubicBezTo>
                  <a:pt x="1268" y="893"/>
                  <a:pt x="634" y="1360"/>
                  <a:pt x="0" y="1860"/>
                </a:cubicBezTo>
                <a:cubicBezTo>
                  <a:pt x="734" y="1560"/>
                  <a:pt x="1468" y="1226"/>
                  <a:pt x="2135" y="826"/>
                </a:cubicBezTo>
                <a:cubicBezTo>
                  <a:pt x="2469" y="592"/>
                  <a:pt x="2802" y="426"/>
                  <a:pt x="3169" y="292"/>
                </a:cubicBezTo>
                <a:cubicBezTo>
                  <a:pt x="3503" y="192"/>
                  <a:pt x="3903" y="125"/>
                  <a:pt x="4303" y="25"/>
                </a:cubicBezTo>
                <a:cubicBezTo>
                  <a:pt x="4087" y="9"/>
                  <a:pt x="3878" y="0"/>
                  <a:pt x="3674"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52" name="Google Shape;715;p41">
            <a:extLst>
              <a:ext uri="{FF2B5EF4-FFF2-40B4-BE49-F238E27FC236}">
                <a16:creationId xmlns:a16="http://schemas.microsoft.com/office/drawing/2014/main" xmlns="" id="{1C3F25DE-EB99-1C89-C97A-3A3F0E121CB1}"/>
              </a:ext>
            </a:extLst>
          </p:cNvPr>
          <p:cNvSpPr/>
          <p:nvPr/>
        </p:nvSpPr>
        <p:spPr>
          <a:xfrm>
            <a:off x="2507777" y="3986295"/>
            <a:ext cx="71049" cy="32438"/>
          </a:xfrm>
          <a:custGeom>
            <a:avLst/>
            <a:gdLst/>
            <a:ahLst/>
            <a:cxnLst/>
            <a:rect l="l" t="t" r="r" b="b"/>
            <a:pathLst>
              <a:path w="4604" h="2102" extrusionOk="0">
                <a:moveTo>
                  <a:pt x="4163" y="0"/>
                </a:moveTo>
                <a:cubicBezTo>
                  <a:pt x="3866" y="0"/>
                  <a:pt x="3570" y="45"/>
                  <a:pt x="3303" y="134"/>
                </a:cubicBezTo>
                <a:cubicBezTo>
                  <a:pt x="2903" y="267"/>
                  <a:pt x="2502" y="467"/>
                  <a:pt x="2135" y="667"/>
                </a:cubicBezTo>
                <a:cubicBezTo>
                  <a:pt x="1368" y="1068"/>
                  <a:pt x="668" y="1568"/>
                  <a:pt x="1" y="2102"/>
                </a:cubicBezTo>
                <a:cubicBezTo>
                  <a:pt x="768" y="1768"/>
                  <a:pt x="1535" y="1401"/>
                  <a:pt x="2302" y="967"/>
                </a:cubicBezTo>
                <a:cubicBezTo>
                  <a:pt x="3003" y="534"/>
                  <a:pt x="3770" y="200"/>
                  <a:pt x="4604" y="33"/>
                </a:cubicBezTo>
                <a:cubicBezTo>
                  <a:pt x="4459" y="11"/>
                  <a:pt x="4311" y="0"/>
                  <a:pt x="4163"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53" name="Google Shape;716;p41">
            <a:extLst>
              <a:ext uri="{FF2B5EF4-FFF2-40B4-BE49-F238E27FC236}">
                <a16:creationId xmlns:a16="http://schemas.microsoft.com/office/drawing/2014/main" xmlns="" id="{A80D6441-52AC-5A7E-639F-A693CA663380}"/>
              </a:ext>
            </a:extLst>
          </p:cNvPr>
          <p:cNvSpPr/>
          <p:nvPr/>
        </p:nvSpPr>
        <p:spPr>
          <a:xfrm>
            <a:off x="2529907" y="3631098"/>
            <a:ext cx="697014" cy="542772"/>
          </a:xfrm>
          <a:custGeom>
            <a:avLst/>
            <a:gdLst/>
            <a:ahLst/>
            <a:cxnLst/>
            <a:rect l="l" t="t" r="r" b="b"/>
            <a:pathLst>
              <a:path w="45167" h="35172" extrusionOk="0">
                <a:moveTo>
                  <a:pt x="38829" y="1"/>
                </a:moveTo>
                <a:cubicBezTo>
                  <a:pt x="35259" y="2502"/>
                  <a:pt x="33525" y="11142"/>
                  <a:pt x="33525" y="11142"/>
                </a:cubicBezTo>
                <a:lnTo>
                  <a:pt x="29856" y="25185"/>
                </a:lnTo>
                <a:cubicBezTo>
                  <a:pt x="29856" y="25185"/>
                  <a:pt x="18347" y="24185"/>
                  <a:pt x="16513" y="23718"/>
                </a:cubicBezTo>
                <a:cubicBezTo>
                  <a:pt x="14678" y="23251"/>
                  <a:pt x="13978" y="21616"/>
                  <a:pt x="12843" y="20449"/>
                </a:cubicBezTo>
                <a:cubicBezTo>
                  <a:pt x="11142" y="18681"/>
                  <a:pt x="11109" y="19081"/>
                  <a:pt x="9708" y="17113"/>
                </a:cubicBezTo>
                <a:cubicBezTo>
                  <a:pt x="9500" y="16816"/>
                  <a:pt x="9286" y="16695"/>
                  <a:pt x="9090" y="16695"/>
                </a:cubicBezTo>
                <a:cubicBezTo>
                  <a:pt x="8625" y="16695"/>
                  <a:pt x="8260" y="17371"/>
                  <a:pt x="8307" y="17980"/>
                </a:cubicBezTo>
                <a:cubicBezTo>
                  <a:pt x="8474" y="19748"/>
                  <a:pt x="9708" y="21249"/>
                  <a:pt x="9775" y="21850"/>
                </a:cubicBezTo>
                <a:cubicBezTo>
                  <a:pt x="9814" y="22075"/>
                  <a:pt x="9681" y="22168"/>
                  <a:pt x="9445" y="22168"/>
                </a:cubicBezTo>
                <a:cubicBezTo>
                  <a:pt x="9086" y="22168"/>
                  <a:pt x="8490" y="21951"/>
                  <a:pt x="7907" y="21649"/>
                </a:cubicBezTo>
                <a:cubicBezTo>
                  <a:pt x="6939" y="21149"/>
                  <a:pt x="4638" y="19681"/>
                  <a:pt x="2569" y="18681"/>
                </a:cubicBezTo>
                <a:cubicBezTo>
                  <a:pt x="2099" y="18446"/>
                  <a:pt x="1583" y="18234"/>
                  <a:pt x="1096" y="18234"/>
                </a:cubicBezTo>
                <a:cubicBezTo>
                  <a:pt x="753" y="18234"/>
                  <a:pt x="424" y="18338"/>
                  <a:pt x="134" y="18614"/>
                </a:cubicBezTo>
                <a:cubicBezTo>
                  <a:pt x="68" y="18647"/>
                  <a:pt x="34" y="18681"/>
                  <a:pt x="34" y="18747"/>
                </a:cubicBezTo>
                <a:cubicBezTo>
                  <a:pt x="1" y="18847"/>
                  <a:pt x="68" y="18981"/>
                  <a:pt x="134" y="19048"/>
                </a:cubicBezTo>
                <a:cubicBezTo>
                  <a:pt x="301" y="19281"/>
                  <a:pt x="468" y="19515"/>
                  <a:pt x="668" y="19715"/>
                </a:cubicBezTo>
                <a:cubicBezTo>
                  <a:pt x="802" y="19848"/>
                  <a:pt x="1235" y="20248"/>
                  <a:pt x="1235" y="20248"/>
                </a:cubicBezTo>
                <a:cubicBezTo>
                  <a:pt x="1102" y="20415"/>
                  <a:pt x="1068" y="20682"/>
                  <a:pt x="1168" y="20916"/>
                </a:cubicBezTo>
                <a:cubicBezTo>
                  <a:pt x="1369" y="21316"/>
                  <a:pt x="1602" y="21683"/>
                  <a:pt x="1936" y="22016"/>
                </a:cubicBezTo>
                <a:cubicBezTo>
                  <a:pt x="2036" y="22150"/>
                  <a:pt x="2136" y="22283"/>
                  <a:pt x="2236" y="22450"/>
                </a:cubicBezTo>
                <a:cubicBezTo>
                  <a:pt x="2303" y="22583"/>
                  <a:pt x="2369" y="22750"/>
                  <a:pt x="2436" y="22917"/>
                </a:cubicBezTo>
                <a:cubicBezTo>
                  <a:pt x="2536" y="23251"/>
                  <a:pt x="2703" y="23584"/>
                  <a:pt x="2870" y="23918"/>
                </a:cubicBezTo>
                <a:cubicBezTo>
                  <a:pt x="3070" y="24185"/>
                  <a:pt x="3337" y="24418"/>
                  <a:pt x="3604" y="24618"/>
                </a:cubicBezTo>
                <a:cubicBezTo>
                  <a:pt x="3737" y="24752"/>
                  <a:pt x="3870" y="24852"/>
                  <a:pt x="3970" y="24985"/>
                </a:cubicBezTo>
                <a:cubicBezTo>
                  <a:pt x="4104" y="25152"/>
                  <a:pt x="4171" y="25319"/>
                  <a:pt x="4237" y="25486"/>
                </a:cubicBezTo>
                <a:cubicBezTo>
                  <a:pt x="4704" y="26353"/>
                  <a:pt x="5371" y="27120"/>
                  <a:pt x="6172" y="27720"/>
                </a:cubicBezTo>
                <a:cubicBezTo>
                  <a:pt x="7073" y="28354"/>
                  <a:pt x="8040" y="28921"/>
                  <a:pt x="9074" y="29355"/>
                </a:cubicBezTo>
                <a:cubicBezTo>
                  <a:pt x="12043" y="30789"/>
                  <a:pt x="13277" y="30756"/>
                  <a:pt x="15879" y="31356"/>
                </a:cubicBezTo>
                <a:cubicBezTo>
                  <a:pt x="18481" y="31923"/>
                  <a:pt x="24719" y="33791"/>
                  <a:pt x="29222" y="34492"/>
                </a:cubicBezTo>
                <a:cubicBezTo>
                  <a:pt x="31790" y="34881"/>
                  <a:pt x="33457" y="35171"/>
                  <a:pt x="34638" y="35171"/>
                </a:cubicBezTo>
                <a:cubicBezTo>
                  <a:pt x="36296" y="35171"/>
                  <a:pt x="36999" y="34599"/>
                  <a:pt x="37895" y="32924"/>
                </a:cubicBezTo>
                <a:cubicBezTo>
                  <a:pt x="39096" y="30623"/>
                  <a:pt x="40730" y="26586"/>
                  <a:pt x="42398" y="20115"/>
                </a:cubicBezTo>
                <a:cubicBezTo>
                  <a:pt x="44399" y="12476"/>
                  <a:pt x="45167" y="9574"/>
                  <a:pt x="44766" y="6305"/>
                </a:cubicBezTo>
                <a:cubicBezTo>
                  <a:pt x="44533" y="4404"/>
                  <a:pt x="42531" y="1668"/>
                  <a:pt x="38829"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54" name="Google Shape;717;p41">
            <a:extLst>
              <a:ext uri="{FF2B5EF4-FFF2-40B4-BE49-F238E27FC236}">
                <a16:creationId xmlns:a16="http://schemas.microsoft.com/office/drawing/2014/main" xmlns="" id="{8E1B3A57-BC25-3ED3-9CD6-606565C66720}"/>
              </a:ext>
            </a:extLst>
          </p:cNvPr>
          <p:cNvSpPr/>
          <p:nvPr/>
        </p:nvSpPr>
        <p:spPr>
          <a:xfrm>
            <a:off x="2991136" y="4008424"/>
            <a:ext cx="80323" cy="24213"/>
          </a:xfrm>
          <a:custGeom>
            <a:avLst/>
            <a:gdLst/>
            <a:ahLst/>
            <a:cxnLst/>
            <a:rect l="l" t="t" r="r" b="b"/>
            <a:pathLst>
              <a:path w="5205" h="1569" extrusionOk="0">
                <a:moveTo>
                  <a:pt x="201" y="0"/>
                </a:moveTo>
                <a:lnTo>
                  <a:pt x="1" y="734"/>
                </a:lnTo>
                <a:cubicBezTo>
                  <a:pt x="301" y="693"/>
                  <a:pt x="608" y="674"/>
                  <a:pt x="914" y="674"/>
                </a:cubicBezTo>
                <a:cubicBezTo>
                  <a:pt x="3059" y="674"/>
                  <a:pt x="5205" y="1568"/>
                  <a:pt x="5205" y="1568"/>
                </a:cubicBezTo>
                <a:cubicBezTo>
                  <a:pt x="3737" y="601"/>
                  <a:pt x="2002" y="34"/>
                  <a:pt x="201"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55" name="Google Shape;718;p41">
            <a:extLst>
              <a:ext uri="{FF2B5EF4-FFF2-40B4-BE49-F238E27FC236}">
                <a16:creationId xmlns:a16="http://schemas.microsoft.com/office/drawing/2014/main" xmlns="" id="{2150905C-BC7D-A14D-A64E-8F0E7ED362C8}"/>
              </a:ext>
            </a:extLst>
          </p:cNvPr>
          <p:cNvSpPr/>
          <p:nvPr/>
        </p:nvSpPr>
        <p:spPr>
          <a:xfrm>
            <a:off x="2549474" y="3945107"/>
            <a:ext cx="87005" cy="62823"/>
          </a:xfrm>
          <a:custGeom>
            <a:avLst/>
            <a:gdLst/>
            <a:ahLst/>
            <a:cxnLst/>
            <a:rect l="l" t="t" r="r" b="b"/>
            <a:pathLst>
              <a:path w="5638" h="4071" extrusionOk="0">
                <a:moveTo>
                  <a:pt x="1" y="1"/>
                </a:moveTo>
                <a:cubicBezTo>
                  <a:pt x="434" y="401"/>
                  <a:pt x="868" y="768"/>
                  <a:pt x="1335" y="1135"/>
                </a:cubicBezTo>
                <a:cubicBezTo>
                  <a:pt x="1768" y="1502"/>
                  <a:pt x="2235" y="1869"/>
                  <a:pt x="2702" y="2235"/>
                </a:cubicBezTo>
                <a:cubicBezTo>
                  <a:pt x="2936" y="2402"/>
                  <a:pt x="3136" y="2602"/>
                  <a:pt x="3403" y="2769"/>
                </a:cubicBezTo>
                <a:cubicBezTo>
                  <a:pt x="3636" y="2936"/>
                  <a:pt x="3870" y="3103"/>
                  <a:pt x="4103" y="3236"/>
                </a:cubicBezTo>
                <a:cubicBezTo>
                  <a:pt x="4604" y="3536"/>
                  <a:pt x="5104" y="3837"/>
                  <a:pt x="5638" y="4070"/>
                </a:cubicBezTo>
                <a:lnTo>
                  <a:pt x="4904" y="3570"/>
                </a:lnTo>
                <a:cubicBezTo>
                  <a:pt x="4671" y="3436"/>
                  <a:pt x="4437" y="3270"/>
                  <a:pt x="4204" y="3103"/>
                </a:cubicBezTo>
                <a:cubicBezTo>
                  <a:pt x="3970" y="2936"/>
                  <a:pt x="3737" y="2769"/>
                  <a:pt x="3503" y="2602"/>
                </a:cubicBezTo>
                <a:cubicBezTo>
                  <a:pt x="3270" y="2402"/>
                  <a:pt x="3036" y="2235"/>
                  <a:pt x="2803" y="2035"/>
                </a:cubicBezTo>
                <a:cubicBezTo>
                  <a:pt x="2369" y="1668"/>
                  <a:pt x="1902" y="1335"/>
                  <a:pt x="1402" y="1001"/>
                </a:cubicBezTo>
                <a:lnTo>
                  <a:pt x="1" y="1"/>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56" name="Google Shape;719;p41">
            <a:extLst>
              <a:ext uri="{FF2B5EF4-FFF2-40B4-BE49-F238E27FC236}">
                <a16:creationId xmlns:a16="http://schemas.microsoft.com/office/drawing/2014/main" xmlns="" id="{60434F82-4D1D-8494-FC94-C510B7B3A94A}"/>
              </a:ext>
            </a:extLst>
          </p:cNvPr>
          <p:cNvSpPr/>
          <p:nvPr/>
        </p:nvSpPr>
        <p:spPr>
          <a:xfrm>
            <a:off x="2563888" y="3976511"/>
            <a:ext cx="62823" cy="54058"/>
          </a:xfrm>
          <a:custGeom>
            <a:avLst/>
            <a:gdLst/>
            <a:ahLst/>
            <a:cxnLst/>
            <a:rect l="l" t="t" r="r" b="b"/>
            <a:pathLst>
              <a:path w="4071" h="3503" extrusionOk="0">
                <a:moveTo>
                  <a:pt x="1" y="0"/>
                </a:moveTo>
                <a:lnTo>
                  <a:pt x="1" y="0"/>
                </a:lnTo>
                <a:cubicBezTo>
                  <a:pt x="267" y="367"/>
                  <a:pt x="568" y="734"/>
                  <a:pt x="901" y="1034"/>
                </a:cubicBezTo>
                <a:cubicBezTo>
                  <a:pt x="1201" y="1368"/>
                  <a:pt x="1568" y="1668"/>
                  <a:pt x="1902" y="1935"/>
                </a:cubicBezTo>
                <a:cubicBezTo>
                  <a:pt x="2235" y="2235"/>
                  <a:pt x="2602" y="2502"/>
                  <a:pt x="2969" y="2769"/>
                </a:cubicBezTo>
                <a:cubicBezTo>
                  <a:pt x="3303" y="3036"/>
                  <a:pt x="3703" y="3303"/>
                  <a:pt x="4070" y="3503"/>
                </a:cubicBezTo>
                <a:cubicBezTo>
                  <a:pt x="3737" y="3236"/>
                  <a:pt x="3403" y="2936"/>
                  <a:pt x="3036" y="2636"/>
                </a:cubicBezTo>
                <a:lnTo>
                  <a:pt x="2035" y="1802"/>
                </a:lnTo>
                <a:lnTo>
                  <a:pt x="1001" y="934"/>
                </a:lnTo>
                <a:cubicBezTo>
                  <a:pt x="668" y="634"/>
                  <a:pt x="334" y="301"/>
                  <a:pt x="1"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57" name="Google Shape;720;p41">
            <a:extLst>
              <a:ext uri="{FF2B5EF4-FFF2-40B4-BE49-F238E27FC236}">
                <a16:creationId xmlns:a16="http://schemas.microsoft.com/office/drawing/2014/main" xmlns="" id="{9FCC653A-D647-C375-66FE-F99E47D5B6B8}"/>
              </a:ext>
            </a:extLst>
          </p:cNvPr>
          <p:cNvSpPr/>
          <p:nvPr/>
        </p:nvSpPr>
        <p:spPr>
          <a:xfrm>
            <a:off x="2909810" y="3631608"/>
            <a:ext cx="327928" cy="550303"/>
          </a:xfrm>
          <a:custGeom>
            <a:avLst/>
            <a:gdLst/>
            <a:ahLst/>
            <a:cxnLst/>
            <a:rect l="l" t="t" r="r" b="b"/>
            <a:pathLst>
              <a:path w="21250" h="35660" extrusionOk="0">
                <a:moveTo>
                  <a:pt x="14244" y="1"/>
                </a:moveTo>
                <a:cubicBezTo>
                  <a:pt x="12643" y="902"/>
                  <a:pt x="10141" y="3570"/>
                  <a:pt x="8573" y="10275"/>
                </a:cubicBezTo>
                <a:lnTo>
                  <a:pt x="5071" y="24885"/>
                </a:lnTo>
                <a:lnTo>
                  <a:pt x="1" y="24652"/>
                </a:lnTo>
                <a:lnTo>
                  <a:pt x="1" y="24652"/>
                </a:lnTo>
                <a:cubicBezTo>
                  <a:pt x="1135" y="26020"/>
                  <a:pt x="768" y="32291"/>
                  <a:pt x="1" y="33825"/>
                </a:cubicBezTo>
                <a:cubicBezTo>
                  <a:pt x="3603" y="34859"/>
                  <a:pt x="7339" y="35493"/>
                  <a:pt x="11142" y="35660"/>
                </a:cubicBezTo>
                <a:cubicBezTo>
                  <a:pt x="12509" y="35660"/>
                  <a:pt x="13210" y="34759"/>
                  <a:pt x="14478" y="31857"/>
                </a:cubicBezTo>
                <a:cubicBezTo>
                  <a:pt x="15712" y="28955"/>
                  <a:pt x="18314" y="21516"/>
                  <a:pt x="19481" y="16079"/>
                </a:cubicBezTo>
                <a:cubicBezTo>
                  <a:pt x="20615" y="10675"/>
                  <a:pt x="21249" y="6806"/>
                  <a:pt x="20048" y="4371"/>
                </a:cubicBezTo>
                <a:cubicBezTo>
                  <a:pt x="18847" y="1902"/>
                  <a:pt x="16712" y="935"/>
                  <a:pt x="14244"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58" name="Google Shape;721;p41">
            <a:extLst>
              <a:ext uri="{FF2B5EF4-FFF2-40B4-BE49-F238E27FC236}">
                <a16:creationId xmlns:a16="http://schemas.microsoft.com/office/drawing/2014/main" xmlns="" id="{29F06576-C7A2-E10F-0D82-AA95830E05DB}"/>
              </a:ext>
            </a:extLst>
          </p:cNvPr>
          <p:cNvSpPr/>
          <p:nvPr/>
        </p:nvSpPr>
        <p:spPr>
          <a:xfrm>
            <a:off x="2909810" y="3631608"/>
            <a:ext cx="327941" cy="550323"/>
          </a:xfrm>
          <a:custGeom>
            <a:avLst/>
            <a:gdLst/>
            <a:ahLst/>
            <a:cxnLst/>
            <a:rect l="l" t="t" r="r" b="b"/>
            <a:pathLst>
              <a:path w="21250" h="35660" extrusionOk="0">
                <a:moveTo>
                  <a:pt x="14244" y="1"/>
                </a:moveTo>
                <a:cubicBezTo>
                  <a:pt x="12643" y="902"/>
                  <a:pt x="10141" y="3570"/>
                  <a:pt x="8573" y="10275"/>
                </a:cubicBezTo>
                <a:lnTo>
                  <a:pt x="5071" y="24885"/>
                </a:lnTo>
                <a:lnTo>
                  <a:pt x="1" y="24652"/>
                </a:lnTo>
                <a:lnTo>
                  <a:pt x="1" y="24652"/>
                </a:lnTo>
                <a:cubicBezTo>
                  <a:pt x="1135" y="26020"/>
                  <a:pt x="768" y="32291"/>
                  <a:pt x="1" y="33825"/>
                </a:cubicBezTo>
                <a:cubicBezTo>
                  <a:pt x="3603" y="34859"/>
                  <a:pt x="7339" y="35493"/>
                  <a:pt x="11142" y="35660"/>
                </a:cubicBezTo>
                <a:cubicBezTo>
                  <a:pt x="12509" y="35660"/>
                  <a:pt x="13210" y="34759"/>
                  <a:pt x="14478" y="31857"/>
                </a:cubicBezTo>
                <a:cubicBezTo>
                  <a:pt x="15712" y="28955"/>
                  <a:pt x="18314" y="21516"/>
                  <a:pt x="19481" y="16079"/>
                </a:cubicBezTo>
                <a:cubicBezTo>
                  <a:pt x="20615" y="10675"/>
                  <a:pt x="21249" y="6806"/>
                  <a:pt x="20048" y="4371"/>
                </a:cubicBezTo>
                <a:cubicBezTo>
                  <a:pt x="18847" y="1902"/>
                  <a:pt x="16712" y="935"/>
                  <a:pt x="14244"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59" name="Google Shape;722;p41">
            <a:extLst>
              <a:ext uri="{FF2B5EF4-FFF2-40B4-BE49-F238E27FC236}">
                <a16:creationId xmlns:a16="http://schemas.microsoft.com/office/drawing/2014/main" xmlns="" id="{70CB524F-F440-4CCB-EB7B-F1DF4A50710D}"/>
              </a:ext>
            </a:extLst>
          </p:cNvPr>
          <p:cNvSpPr/>
          <p:nvPr/>
        </p:nvSpPr>
        <p:spPr>
          <a:xfrm>
            <a:off x="2988050" y="4000709"/>
            <a:ext cx="77237" cy="44799"/>
          </a:xfrm>
          <a:custGeom>
            <a:avLst/>
            <a:gdLst/>
            <a:ahLst/>
            <a:cxnLst/>
            <a:rect l="l" t="t" r="r" b="b"/>
            <a:pathLst>
              <a:path w="5005" h="2903" extrusionOk="0">
                <a:moveTo>
                  <a:pt x="201" y="0"/>
                </a:moveTo>
                <a:lnTo>
                  <a:pt x="1" y="967"/>
                </a:lnTo>
                <a:cubicBezTo>
                  <a:pt x="1769" y="1301"/>
                  <a:pt x="3470" y="1968"/>
                  <a:pt x="5004" y="2902"/>
                </a:cubicBezTo>
                <a:cubicBezTo>
                  <a:pt x="5004" y="2902"/>
                  <a:pt x="3904" y="601"/>
                  <a:pt x="201"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60" name="Google Shape;723;p41">
            <a:extLst>
              <a:ext uri="{FF2B5EF4-FFF2-40B4-BE49-F238E27FC236}">
                <a16:creationId xmlns:a16="http://schemas.microsoft.com/office/drawing/2014/main" xmlns="" id="{ABA14F86-444B-3BF3-719E-FAEDBB609BDF}"/>
              </a:ext>
            </a:extLst>
          </p:cNvPr>
          <p:cNvSpPr/>
          <p:nvPr/>
        </p:nvSpPr>
        <p:spPr>
          <a:xfrm>
            <a:off x="2617946" y="2504861"/>
            <a:ext cx="472557" cy="492047"/>
          </a:xfrm>
          <a:custGeom>
            <a:avLst/>
            <a:gdLst/>
            <a:ahLst/>
            <a:cxnLst/>
            <a:rect l="l" t="t" r="r" b="b"/>
            <a:pathLst>
              <a:path w="30622" h="31885" extrusionOk="0">
                <a:moveTo>
                  <a:pt x="29120" y="0"/>
                </a:moveTo>
                <a:cubicBezTo>
                  <a:pt x="28875" y="0"/>
                  <a:pt x="28625" y="62"/>
                  <a:pt x="28387" y="196"/>
                </a:cubicBezTo>
                <a:lnTo>
                  <a:pt x="2235" y="15340"/>
                </a:lnTo>
                <a:cubicBezTo>
                  <a:pt x="867" y="16141"/>
                  <a:pt x="0" y="17609"/>
                  <a:pt x="0" y="19176"/>
                </a:cubicBezTo>
                <a:lnTo>
                  <a:pt x="0" y="30284"/>
                </a:lnTo>
                <a:cubicBezTo>
                  <a:pt x="0" y="31303"/>
                  <a:pt x="505" y="31885"/>
                  <a:pt x="1240" y="31885"/>
                </a:cubicBezTo>
                <a:cubicBezTo>
                  <a:pt x="1540" y="31885"/>
                  <a:pt x="1878" y="31788"/>
                  <a:pt x="2235" y="31585"/>
                </a:cubicBezTo>
                <a:lnTo>
                  <a:pt x="28387" y="16441"/>
                </a:lnTo>
                <a:cubicBezTo>
                  <a:pt x="29621" y="15741"/>
                  <a:pt x="30622" y="14840"/>
                  <a:pt x="30622" y="13439"/>
                </a:cubicBezTo>
                <a:lnTo>
                  <a:pt x="30622" y="1497"/>
                </a:lnTo>
                <a:cubicBezTo>
                  <a:pt x="30622" y="632"/>
                  <a:pt x="29904" y="0"/>
                  <a:pt x="29120"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61" name="Google Shape;724;p41">
            <a:extLst>
              <a:ext uri="{FF2B5EF4-FFF2-40B4-BE49-F238E27FC236}">
                <a16:creationId xmlns:a16="http://schemas.microsoft.com/office/drawing/2014/main" xmlns="" id="{EBF23E5C-6A70-6AB5-CF44-000EE00B2B40}"/>
              </a:ext>
            </a:extLst>
          </p:cNvPr>
          <p:cNvSpPr/>
          <p:nvPr/>
        </p:nvSpPr>
        <p:spPr>
          <a:xfrm>
            <a:off x="2681772" y="2535293"/>
            <a:ext cx="490072" cy="513359"/>
          </a:xfrm>
          <a:custGeom>
            <a:avLst/>
            <a:gdLst/>
            <a:ahLst/>
            <a:cxnLst/>
            <a:rect l="l" t="t" r="r" b="b"/>
            <a:pathLst>
              <a:path w="31757" h="33266" extrusionOk="0">
                <a:moveTo>
                  <a:pt x="28533" y="0"/>
                </a:moveTo>
                <a:cubicBezTo>
                  <a:pt x="28062" y="0"/>
                  <a:pt x="27587" y="109"/>
                  <a:pt x="27153" y="326"/>
                </a:cubicBezTo>
                <a:lnTo>
                  <a:pt x="1368" y="15236"/>
                </a:lnTo>
                <a:cubicBezTo>
                  <a:pt x="567" y="15770"/>
                  <a:pt x="34" y="16637"/>
                  <a:pt x="0" y="17605"/>
                </a:cubicBezTo>
                <a:lnTo>
                  <a:pt x="0" y="30280"/>
                </a:lnTo>
                <a:cubicBezTo>
                  <a:pt x="34" y="31248"/>
                  <a:pt x="567" y="32115"/>
                  <a:pt x="1368" y="32649"/>
                </a:cubicBezTo>
                <a:lnTo>
                  <a:pt x="1868" y="32916"/>
                </a:lnTo>
                <a:cubicBezTo>
                  <a:pt x="2302" y="33149"/>
                  <a:pt x="2769" y="33266"/>
                  <a:pt x="3236" y="33266"/>
                </a:cubicBezTo>
                <a:cubicBezTo>
                  <a:pt x="3703" y="33266"/>
                  <a:pt x="4170" y="33149"/>
                  <a:pt x="4604" y="32916"/>
                </a:cubicBezTo>
                <a:lnTo>
                  <a:pt x="4604" y="32916"/>
                </a:lnTo>
                <a:lnTo>
                  <a:pt x="4470" y="32982"/>
                </a:lnTo>
                <a:lnTo>
                  <a:pt x="15812" y="26478"/>
                </a:lnTo>
                <a:cubicBezTo>
                  <a:pt x="15978" y="26378"/>
                  <a:pt x="16179" y="26278"/>
                  <a:pt x="16412" y="26211"/>
                </a:cubicBezTo>
                <a:lnTo>
                  <a:pt x="18480" y="28079"/>
                </a:lnTo>
                <a:lnTo>
                  <a:pt x="18647" y="28179"/>
                </a:lnTo>
                <a:lnTo>
                  <a:pt x="19781" y="28846"/>
                </a:lnTo>
                <a:lnTo>
                  <a:pt x="21883" y="30047"/>
                </a:lnTo>
                <a:cubicBezTo>
                  <a:pt x="22102" y="30149"/>
                  <a:pt x="22340" y="30200"/>
                  <a:pt x="22577" y="30200"/>
                </a:cubicBezTo>
                <a:cubicBezTo>
                  <a:pt x="22883" y="30200"/>
                  <a:pt x="23188" y="30116"/>
                  <a:pt x="23450" y="29947"/>
                </a:cubicBezTo>
                <a:cubicBezTo>
                  <a:pt x="24051" y="29613"/>
                  <a:pt x="24518" y="28646"/>
                  <a:pt x="24518" y="27745"/>
                </a:cubicBezTo>
                <a:lnTo>
                  <a:pt x="24518" y="23009"/>
                </a:lnTo>
                <a:cubicBezTo>
                  <a:pt x="24551" y="22041"/>
                  <a:pt x="25085" y="21174"/>
                  <a:pt x="25885" y="20640"/>
                </a:cubicBezTo>
                <a:lnTo>
                  <a:pt x="30389" y="18038"/>
                </a:lnTo>
                <a:cubicBezTo>
                  <a:pt x="31223" y="17505"/>
                  <a:pt x="31723" y="16637"/>
                  <a:pt x="31756" y="15670"/>
                </a:cubicBezTo>
                <a:lnTo>
                  <a:pt x="31756" y="2994"/>
                </a:lnTo>
                <a:cubicBezTo>
                  <a:pt x="31756" y="2961"/>
                  <a:pt x="31756" y="2928"/>
                  <a:pt x="31756" y="2894"/>
                </a:cubicBezTo>
                <a:cubicBezTo>
                  <a:pt x="31690" y="1960"/>
                  <a:pt x="31189" y="1126"/>
                  <a:pt x="30389" y="626"/>
                </a:cubicBezTo>
                <a:lnTo>
                  <a:pt x="29888" y="326"/>
                </a:lnTo>
                <a:cubicBezTo>
                  <a:pt x="29471" y="109"/>
                  <a:pt x="29004" y="0"/>
                  <a:pt x="28533"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62" name="Google Shape;725;p41">
            <a:extLst>
              <a:ext uri="{FF2B5EF4-FFF2-40B4-BE49-F238E27FC236}">
                <a16:creationId xmlns:a16="http://schemas.microsoft.com/office/drawing/2014/main" xmlns="" id="{FF00D272-9A58-FE6B-3320-8EA0144E81C0}"/>
              </a:ext>
            </a:extLst>
          </p:cNvPr>
          <p:cNvSpPr/>
          <p:nvPr/>
        </p:nvSpPr>
        <p:spPr>
          <a:xfrm>
            <a:off x="2689488" y="2535293"/>
            <a:ext cx="482356" cy="276833"/>
          </a:xfrm>
          <a:custGeom>
            <a:avLst/>
            <a:gdLst/>
            <a:ahLst/>
            <a:cxnLst/>
            <a:rect l="l" t="t" r="r" b="b"/>
            <a:pathLst>
              <a:path w="31257" h="17939" extrusionOk="0">
                <a:moveTo>
                  <a:pt x="31231" y="2704"/>
                </a:moveTo>
                <a:cubicBezTo>
                  <a:pt x="31244" y="2799"/>
                  <a:pt x="31253" y="2896"/>
                  <a:pt x="31256" y="2994"/>
                </a:cubicBezTo>
                <a:cubicBezTo>
                  <a:pt x="31256" y="2890"/>
                  <a:pt x="31248" y="2793"/>
                  <a:pt x="31231" y="2704"/>
                </a:cubicBezTo>
                <a:close/>
                <a:moveTo>
                  <a:pt x="28021" y="0"/>
                </a:moveTo>
                <a:cubicBezTo>
                  <a:pt x="27554" y="0"/>
                  <a:pt x="27087" y="109"/>
                  <a:pt x="26653" y="326"/>
                </a:cubicBezTo>
                <a:lnTo>
                  <a:pt x="835" y="15236"/>
                </a:lnTo>
                <a:cubicBezTo>
                  <a:pt x="501" y="15470"/>
                  <a:pt x="234" y="15737"/>
                  <a:pt x="1" y="16070"/>
                </a:cubicBezTo>
                <a:lnTo>
                  <a:pt x="3236" y="17938"/>
                </a:lnTo>
                <a:cubicBezTo>
                  <a:pt x="3470" y="17605"/>
                  <a:pt x="3737" y="17304"/>
                  <a:pt x="4104" y="17104"/>
                </a:cubicBezTo>
                <a:lnTo>
                  <a:pt x="29889" y="2194"/>
                </a:lnTo>
                <a:cubicBezTo>
                  <a:pt x="30108" y="2070"/>
                  <a:pt x="30314" y="2011"/>
                  <a:pt x="30496" y="2011"/>
                </a:cubicBezTo>
                <a:cubicBezTo>
                  <a:pt x="30874" y="2011"/>
                  <a:pt x="31149" y="2263"/>
                  <a:pt x="31231" y="2704"/>
                </a:cubicBezTo>
                <a:lnTo>
                  <a:pt x="31231" y="2704"/>
                </a:lnTo>
                <a:cubicBezTo>
                  <a:pt x="31112" y="1855"/>
                  <a:pt x="30608" y="1106"/>
                  <a:pt x="29889" y="626"/>
                </a:cubicBezTo>
                <a:lnTo>
                  <a:pt x="29388" y="326"/>
                </a:lnTo>
                <a:cubicBezTo>
                  <a:pt x="28955" y="109"/>
                  <a:pt x="28488" y="0"/>
                  <a:pt x="28021"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63" name="Google Shape;726;p41">
            <a:extLst>
              <a:ext uri="{FF2B5EF4-FFF2-40B4-BE49-F238E27FC236}">
                <a16:creationId xmlns:a16="http://schemas.microsoft.com/office/drawing/2014/main" xmlns="" id="{5896D515-640C-E453-3F2E-35D9D2803CA6}"/>
              </a:ext>
            </a:extLst>
          </p:cNvPr>
          <p:cNvSpPr/>
          <p:nvPr/>
        </p:nvSpPr>
        <p:spPr>
          <a:xfrm>
            <a:off x="2689488" y="2535293"/>
            <a:ext cx="482356" cy="276833"/>
          </a:xfrm>
          <a:custGeom>
            <a:avLst/>
            <a:gdLst/>
            <a:ahLst/>
            <a:cxnLst/>
            <a:rect l="l" t="t" r="r" b="b"/>
            <a:pathLst>
              <a:path w="31257" h="17939" extrusionOk="0">
                <a:moveTo>
                  <a:pt x="31231" y="2704"/>
                </a:moveTo>
                <a:cubicBezTo>
                  <a:pt x="31244" y="2799"/>
                  <a:pt x="31253" y="2896"/>
                  <a:pt x="31256" y="2994"/>
                </a:cubicBezTo>
                <a:cubicBezTo>
                  <a:pt x="31256" y="2890"/>
                  <a:pt x="31248" y="2793"/>
                  <a:pt x="31231" y="2704"/>
                </a:cubicBezTo>
                <a:close/>
                <a:moveTo>
                  <a:pt x="28021" y="0"/>
                </a:moveTo>
                <a:cubicBezTo>
                  <a:pt x="27554" y="0"/>
                  <a:pt x="27087" y="109"/>
                  <a:pt x="26653" y="326"/>
                </a:cubicBezTo>
                <a:lnTo>
                  <a:pt x="835" y="15236"/>
                </a:lnTo>
                <a:cubicBezTo>
                  <a:pt x="501" y="15470"/>
                  <a:pt x="234" y="15737"/>
                  <a:pt x="1" y="16070"/>
                </a:cubicBezTo>
                <a:lnTo>
                  <a:pt x="3236" y="17938"/>
                </a:lnTo>
                <a:cubicBezTo>
                  <a:pt x="3470" y="17605"/>
                  <a:pt x="3737" y="17304"/>
                  <a:pt x="4104" y="17104"/>
                </a:cubicBezTo>
                <a:lnTo>
                  <a:pt x="29889" y="2194"/>
                </a:lnTo>
                <a:cubicBezTo>
                  <a:pt x="30108" y="2070"/>
                  <a:pt x="30314" y="2011"/>
                  <a:pt x="30496" y="2011"/>
                </a:cubicBezTo>
                <a:cubicBezTo>
                  <a:pt x="30874" y="2011"/>
                  <a:pt x="31149" y="2263"/>
                  <a:pt x="31231" y="2704"/>
                </a:cubicBezTo>
                <a:lnTo>
                  <a:pt x="31231" y="2704"/>
                </a:lnTo>
                <a:cubicBezTo>
                  <a:pt x="31112" y="1855"/>
                  <a:pt x="30608" y="1106"/>
                  <a:pt x="29889" y="626"/>
                </a:cubicBezTo>
                <a:lnTo>
                  <a:pt x="29388" y="326"/>
                </a:lnTo>
                <a:cubicBezTo>
                  <a:pt x="28955" y="109"/>
                  <a:pt x="28488" y="0"/>
                  <a:pt x="28021"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64" name="Google Shape;727;p41">
            <a:extLst>
              <a:ext uri="{FF2B5EF4-FFF2-40B4-BE49-F238E27FC236}">
                <a16:creationId xmlns:a16="http://schemas.microsoft.com/office/drawing/2014/main" xmlns="" id="{7D888AAF-5B8D-DB35-F92D-1FF5D7AB8631}"/>
              </a:ext>
            </a:extLst>
          </p:cNvPr>
          <p:cNvSpPr/>
          <p:nvPr/>
        </p:nvSpPr>
        <p:spPr>
          <a:xfrm>
            <a:off x="3023574" y="2723331"/>
            <a:ext cx="48410" cy="62252"/>
          </a:xfrm>
          <a:custGeom>
            <a:avLst/>
            <a:gdLst/>
            <a:ahLst/>
            <a:cxnLst/>
            <a:rect l="l" t="t" r="r" b="b"/>
            <a:pathLst>
              <a:path w="3137" h="4034" extrusionOk="0">
                <a:moveTo>
                  <a:pt x="2272" y="1"/>
                </a:moveTo>
                <a:cubicBezTo>
                  <a:pt x="2061" y="1"/>
                  <a:pt x="1822" y="70"/>
                  <a:pt x="1568" y="216"/>
                </a:cubicBezTo>
                <a:cubicBezTo>
                  <a:pt x="668" y="816"/>
                  <a:pt x="67" y="1817"/>
                  <a:pt x="0" y="2918"/>
                </a:cubicBezTo>
                <a:cubicBezTo>
                  <a:pt x="0" y="3626"/>
                  <a:pt x="352" y="4034"/>
                  <a:pt x="865" y="4034"/>
                </a:cubicBezTo>
                <a:cubicBezTo>
                  <a:pt x="1076" y="4034"/>
                  <a:pt x="1315" y="3965"/>
                  <a:pt x="1568" y="3819"/>
                </a:cubicBezTo>
                <a:cubicBezTo>
                  <a:pt x="2502" y="3218"/>
                  <a:pt x="3103" y="2217"/>
                  <a:pt x="3136" y="1117"/>
                </a:cubicBezTo>
                <a:cubicBezTo>
                  <a:pt x="3136" y="408"/>
                  <a:pt x="2785" y="1"/>
                  <a:pt x="2272"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65" name="Google Shape;728;p41">
            <a:extLst>
              <a:ext uri="{FF2B5EF4-FFF2-40B4-BE49-F238E27FC236}">
                <a16:creationId xmlns:a16="http://schemas.microsoft.com/office/drawing/2014/main" xmlns="" id="{C5DAD7F7-0F21-80B3-ACF4-7D8BA8C8AFCC}"/>
              </a:ext>
            </a:extLst>
          </p:cNvPr>
          <p:cNvSpPr/>
          <p:nvPr/>
        </p:nvSpPr>
        <p:spPr>
          <a:xfrm>
            <a:off x="2926801" y="2778932"/>
            <a:ext cx="48395" cy="62762"/>
          </a:xfrm>
          <a:custGeom>
            <a:avLst/>
            <a:gdLst/>
            <a:ahLst/>
            <a:cxnLst/>
            <a:rect l="l" t="t" r="r" b="b"/>
            <a:pathLst>
              <a:path w="3136" h="4067" extrusionOk="0">
                <a:moveTo>
                  <a:pt x="2272" y="0"/>
                </a:moveTo>
                <a:cubicBezTo>
                  <a:pt x="2060" y="0"/>
                  <a:pt x="1821" y="69"/>
                  <a:pt x="1568" y="216"/>
                </a:cubicBezTo>
                <a:cubicBezTo>
                  <a:pt x="667" y="816"/>
                  <a:pt x="67" y="1817"/>
                  <a:pt x="0" y="2918"/>
                </a:cubicBezTo>
                <a:cubicBezTo>
                  <a:pt x="0" y="3651"/>
                  <a:pt x="353" y="4066"/>
                  <a:pt x="868" y="4066"/>
                </a:cubicBezTo>
                <a:cubicBezTo>
                  <a:pt x="1079" y="4066"/>
                  <a:pt x="1316" y="3997"/>
                  <a:pt x="1568" y="3852"/>
                </a:cubicBezTo>
                <a:cubicBezTo>
                  <a:pt x="2502" y="3251"/>
                  <a:pt x="3069" y="2217"/>
                  <a:pt x="3136" y="1116"/>
                </a:cubicBezTo>
                <a:cubicBezTo>
                  <a:pt x="3136" y="408"/>
                  <a:pt x="2785" y="0"/>
                  <a:pt x="2272"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66" name="Google Shape;729;p41">
            <a:extLst>
              <a:ext uri="{FF2B5EF4-FFF2-40B4-BE49-F238E27FC236}">
                <a16:creationId xmlns:a16="http://schemas.microsoft.com/office/drawing/2014/main" xmlns="" id="{126677A2-2513-41EF-01EA-E66A90D0B88A}"/>
              </a:ext>
            </a:extLst>
          </p:cNvPr>
          <p:cNvSpPr/>
          <p:nvPr/>
        </p:nvSpPr>
        <p:spPr>
          <a:xfrm>
            <a:off x="2830027" y="2835042"/>
            <a:ext cx="48395" cy="62252"/>
          </a:xfrm>
          <a:custGeom>
            <a:avLst/>
            <a:gdLst/>
            <a:ahLst/>
            <a:cxnLst/>
            <a:rect l="l" t="t" r="r" b="b"/>
            <a:pathLst>
              <a:path w="3136" h="4034" extrusionOk="0">
                <a:moveTo>
                  <a:pt x="2272" y="0"/>
                </a:moveTo>
                <a:cubicBezTo>
                  <a:pt x="2060" y="0"/>
                  <a:pt x="1821" y="69"/>
                  <a:pt x="1568" y="216"/>
                </a:cubicBezTo>
                <a:cubicBezTo>
                  <a:pt x="634" y="816"/>
                  <a:pt x="67" y="1817"/>
                  <a:pt x="0" y="2917"/>
                </a:cubicBezTo>
                <a:cubicBezTo>
                  <a:pt x="0" y="3626"/>
                  <a:pt x="351" y="4033"/>
                  <a:pt x="864" y="4033"/>
                </a:cubicBezTo>
                <a:cubicBezTo>
                  <a:pt x="1076" y="4033"/>
                  <a:pt x="1315" y="3964"/>
                  <a:pt x="1568" y="3818"/>
                </a:cubicBezTo>
                <a:cubicBezTo>
                  <a:pt x="2502" y="3218"/>
                  <a:pt x="3069" y="2217"/>
                  <a:pt x="3136" y="1116"/>
                </a:cubicBezTo>
                <a:cubicBezTo>
                  <a:pt x="3136" y="408"/>
                  <a:pt x="2785" y="0"/>
                  <a:pt x="2272"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67" name="Google Shape;730;p41">
            <a:extLst>
              <a:ext uri="{FF2B5EF4-FFF2-40B4-BE49-F238E27FC236}">
                <a16:creationId xmlns:a16="http://schemas.microsoft.com/office/drawing/2014/main" xmlns="" id="{B109320E-F2D7-FBA7-F3DB-53B99864B656}"/>
              </a:ext>
            </a:extLst>
          </p:cNvPr>
          <p:cNvSpPr/>
          <p:nvPr/>
        </p:nvSpPr>
        <p:spPr>
          <a:xfrm>
            <a:off x="1868957" y="1738358"/>
            <a:ext cx="1081022" cy="1051161"/>
          </a:xfrm>
          <a:custGeom>
            <a:avLst/>
            <a:gdLst/>
            <a:ahLst/>
            <a:cxnLst/>
            <a:rect l="l" t="t" r="r" b="b"/>
            <a:pathLst>
              <a:path w="70051" h="68116" extrusionOk="0">
                <a:moveTo>
                  <a:pt x="68566" y="0"/>
                </a:moveTo>
                <a:cubicBezTo>
                  <a:pt x="68316" y="0"/>
                  <a:pt x="68059" y="63"/>
                  <a:pt x="67815" y="201"/>
                </a:cubicBezTo>
                <a:lnTo>
                  <a:pt x="2202" y="38095"/>
                </a:lnTo>
                <a:cubicBezTo>
                  <a:pt x="834" y="38895"/>
                  <a:pt x="0" y="40330"/>
                  <a:pt x="0" y="41931"/>
                </a:cubicBezTo>
                <a:lnTo>
                  <a:pt x="0" y="66515"/>
                </a:lnTo>
                <a:cubicBezTo>
                  <a:pt x="0" y="67534"/>
                  <a:pt x="505" y="68115"/>
                  <a:pt x="1229" y="68115"/>
                </a:cubicBezTo>
                <a:cubicBezTo>
                  <a:pt x="1523" y="68115"/>
                  <a:pt x="1854" y="68019"/>
                  <a:pt x="2202" y="67816"/>
                </a:cubicBezTo>
                <a:lnTo>
                  <a:pt x="67815" y="29922"/>
                </a:lnTo>
                <a:cubicBezTo>
                  <a:pt x="69050" y="29222"/>
                  <a:pt x="70050" y="28321"/>
                  <a:pt x="70050" y="26887"/>
                </a:cubicBezTo>
                <a:lnTo>
                  <a:pt x="70050" y="1469"/>
                </a:lnTo>
                <a:cubicBezTo>
                  <a:pt x="70050" y="610"/>
                  <a:pt x="69343" y="0"/>
                  <a:pt x="68566"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68" name="Google Shape;731;p41">
            <a:extLst>
              <a:ext uri="{FF2B5EF4-FFF2-40B4-BE49-F238E27FC236}">
                <a16:creationId xmlns:a16="http://schemas.microsoft.com/office/drawing/2014/main" xmlns="" id="{0F91FE1C-FFB4-9B0B-9545-34B192A4E783}"/>
              </a:ext>
            </a:extLst>
          </p:cNvPr>
          <p:cNvSpPr/>
          <p:nvPr/>
        </p:nvSpPr>
        <p:spPr>
          <a:xfrm>
            <a:off x="1932274" y="1957213"/>
            <a:ext cx="1099031" cy="1111423"/>
          </a:xfrm>
          <a:custGeom>
            <a:avLst/>
            <a:gdLst/>
            <a:ahLst/>
            <a:cxnLst/>
            <a:rect l="l" t="t" r="r" b="b"/>
            <a:pathLst>
              <a:path w="71218" h="72021" extrusionOk="0">
                <a:moveTo>
                  <a:pt x="67999" y="0"/>
                </a:moveTo>
                <a:cubicBezTo>
                  <a:pt x="67532" y="0"/>
                  <a:pt x="67065" y="109"/>
                  <a:pt x="66648" y="326"/>
                </a:cubicBezTo>
                <a:lnTo>
                  <a:pt x="1368" y="38019"/>
                </a:lnTo>
                <a:cubicBezTo>
                  <a:pt x="567" y="38520"/>
                  <a:pt x="67" y="39420"/>
                  <a:pt x="0" y="40388"/>
                </a:cubicBezTo>
                <a:lnTo>
                  <a:pt x="0" y="66506"/>
                </a:lnTo>
                <a:cubicBezTo>
                  <a:pt x="67" y="67474"/>
                  <a:pt x="567" y="68341"/>
                  <a:pt x="1368" y="68875"/>
                </a:cubicBezTo>
                <a:lnTo>
                  <a:pt x="1902" y="69175"/>
                </a:lnTo>
                <a:cubicBezTo>
                  <a:pt x="2319" y="69392"/>
                  <a:pt x="2777" y="69500"/>
                  <a:pt x="3240" y="69500"/>
                </a:cubicBezTo>
                <a:cubicBezTo>
                  <a:pt x="3703" y="69500"/>
                  <a:pt x="4170" y="69392"/>
                  <a:pt x="4604" y="69175"/>
                </a:cubicBezTo>
                <a:lnTo>
                  <a:pt x="11609" y="65139"/>
                </a:lnTo>
                <a:cubicBezTo>
                  <a:pt x="11828" y="65014"/>
                  <a:pt x="12034" y="64956"/>
                  <a:pt x="12216" y="64956"/>
                </a:cubicBezTo>
                <a:cubicBezTo>
                  <a:pt x="12670" y="64956"/>
                  <a:pt x="12976" y="65320"/>
                  <a:pt x="12976" y="65939"/>
                </a:cubicBezTo>
                <a:lnTo>
                  <a:pt x="12976" y="69075"/>
                </a:lnTo>
                <a:cubicBezTo>
                  <a:pt x="13043" y="70042"/>
                  <a:pt x="13543" y="70909"/>
                  <a:pt x="14344" y="71443"/>
                </a:cubicBezTo>
                <a:lnTo>
                  <a:pt x="14677" y="71643"/>
                </a:lnTo>
                <a:cubicBezTo>
                  <a:pt x="15119" y="71893"/>
                  <a:pt x="15661" y="72021"/>
                  <a:pt x="16155" y="72021"/>
                </a:cubicBezTo>
                <a:cubicBezTo>
                  <a:pt x="16519" y="72021"/>
                  <a:pt x="16858" y="71952"/>
                  <a:pt x="17113" y="71810"/>
                </a:cubicBezTo>
                <a:cubicBezTo>
                  <a:pt x="17846" y="71276"/>
                  <a:pt x="18447" y="70576"/>
                  <a:pt x="18847" y="69742"/>
                </a:cubicBezTo>
                <a:lnTo>
                  <a:pt x="23917" y="59068"/>
                </a:lnTo>
                <a:cubicBezTo>
                  <a:pt x="24384" y="58167"/>
                  <a:pt x="25085" y="57400"/>
                  <a:pt x="25952" y="56833"/>
                </a:cubicBezTo>
                <a:lnTo>
                  <a:pt x="69850" y="31481"/>
                </a:lnTo>
                <a:cubicBezTo>
                  <a:pt x="70684" y="30947"/>
                  <a:pt x="71184" y="30080"/>
                  <a:pt x="71218" y="29113"/>
                </a:cubicBezTo>
                <a:lnTo>
                  <a:pt x="71218" y="2961"/>
                </a:lnTo>
                <a:cubicBezTo>
                  <a:pt x="71184" y="1993"/>
                  <a:pt x="70651" y="1126"/>
                  <a:pt x="69850" y="626"/>
                </a:cubicBezTo>
                <a:lnTo>
                  <a:pt x="69350" y="326"/>
                </a:lnTo>
                <a:cubicBezTo>
                  <a:pt x="68933" y="109"/>
                  <a:pt x="68466" y="0"/>
                  <a:pt x="67999"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69" name="Google Shape;732;p41">
            <a:extLst>
              <a:ext uri="{FF2B5EF4-FFF2-40B4-BE49-F238E27FC236}">
                <a16:creationId xmlns:a16="http://schemas.microsoft.com/office/drawing/2014/main" xmlns="" id="{DDB5E7DF-B441-5357-80F1-E9DC76FCAB8A}"/>
              </a:ext>
            </a:extLst>
          </p:cNvPr>
          <p:cNvSpPr/>
          <p:nvPr/>
        </p:nvSpPr>
        <p:spPr>
          <a:xfrm>
            <a:off x="1932274" y="1957213"/>
            <a:ext cx="1099031" cy="1111423"/>
          </a:xfrm>
          <a:custGeom>
            <a:avLst/>
            <a:gdLst/>
            <a:ahLst/>
            <a:cxnLst/>
            <a:rect l="l" t="t" r="r" b="b"/>
            <a:pathLst>
              <a:path w="71218" h="72021" extrusionOk="0">
                <a:moveTo>
                  <a:pt x="67999" y="0"/>
                </a:moveTo>
                <a:cubicBezTo>
                  <a:pt x="67532" y="0"/>
                  <a:pt x="67065" y="109"/>
                  <a:pt x="66648" y="326"/>
                </a:cubicBezTo>
                <a:lnTo>
                  <a:pt x="1368" y="38019"/>
                </a:lnTo>
                <a:cubicBezTo>
                  <a:pt x="567" y="38520"/>
                  <a:pt x="67" y="39420"/>
                  <a:pt x="0" y="40388"/>
                </a:cubicBezTo>
                <a:lnTo>
                  <a:pt x="0" y="66506"/>
                </a:lnTo>
                <a:cubicBezTo>
                  <a:pt x="67" y="67474"/>
                  <a:pt x="567" y="68341"/>
                  <a:pt x="1368" y="68875"/>
                </a:cubicBezTo>
                <a:lnTo>
                  <a:pt x="1902" y="69175"/>
                </a:lnTo>
                <a:cubicBezTo>
                  <a:pt x="2319" y="69392"/>
                  <a:pt x="2777" y="69500"/>
                  <a:pt x="3240" y="69500"/>
                </a:cubicBezTo>
                <a:cubicBezTo>
                  <a:pt x="3703" y="69500"/>
                  <a:pt x="4170" y="69392"/>
                  <a:pt x="4604" y="69175"/>
                </a:cubicBezTo>
                <a:lnTo>
                  <a:pt x="11609" y="65139"/>
                </a:lnTo>
                <a:cubicBezTo>
                  <a:pt x="11828" y="65014"/>
                  <a:pt x="12034" y="64956"/>
                  <a:pt x="12216" y="64956"/>
                </a:cubicBezTo>
                <a:cubicBezTo>
                  <a:pt x="12670" y="64956"/>
                  <a:pt x="12976" y="65320"/>
                  <a:pt x="12976" y="65939"/>
                </a:cubicBezTo>
                <a:lnTo>
                  <a:pt x="12976" y="69075"/>
                </a:lnTo>
                <a:cubicBezTo>
                  <a:pt x="13043" y="70042"/>
                  <a:pt x="13543" y="70909"/>
                  <a:pt x="14344" y="71443"/>
                </a:cubicBezTo>
                <a:lnTo>
                  <a:pt x="14677" y="71643"/>
                </a:lnTo>
                <a:cubicBezTo>
                  <a:pt x="15119" y="71893"/>
                  <a:pt x="15661" y="72021"/>
                  <a:pt x="16155" y="72021"/>
                </a:cubicBezTo>
                <a:cubicBezTo>
                  <a:pt x="16519" y="72021"/>
                  <a:pt x="16858" y="71952"/>
                  <a:pt x="17113" y="71810"/>
                </a:cubicBezTo>
                <a:cubicBezTo>
                  <a:pt x="17846" y="71276"/>
                  <a:pt x="18447" y="70576"/>
                  <a:pt x="18847" y="69742"/>
                </a:cubicBezTo>
                <a:lnTo>
                  <a:pt x="23917" y="59068"/>
                </a:lnTo>
                <a:cubicBezTo>
                  <a:pt x="24384" y="58167"/>
                  <a:pt x="25085" y="57400"/>
                  <a:pt x="25952" y="56833"/>
                </a:cubicBezTo>
                <a:lnTo>
                  <a:pt x="69850" y="31481"/>
                </a:lnTo>
                <a:cubicBezTo>
                  <a:pt x="70684" y="30947"/>
                  <a:pt x="71184" y="30080"/>
                  <a:pt x="71218" y="29113"/>
                </a:cubicBezTo>
                <a:lnTo>
                  <a:pt x="71218" y="2961"/>
                </a:lnTo>
                <a:cubicBezTo>
                  <a:pt x="71184" y="1993"/>
                  <a:pt x="70651" y="1126"/>
                  <a:pt x="69850" y="626"/>
                </a:cubicBezTo>
                <a:lnTo>
                  <a:pt x="69350" y="326"/>
                </a:lnTo>
                <a:cubicBezTo>
                  <a:pt x="68933" y="109"/>
                  <a:pt x="68466" y="0"/>
                  <a:pt x="67999"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70" name="Google Shape;733;p41">
            <a:extLst>
              <a:ext uri="{FF2B5EF4-FFF2-40B4-BE49-F238E27FC236}">
                <a16:creationId xmlns:a16="http://schemas.microsoft.com/office/drawing/2014/main" xmlns="" id="{3E4B1AA6-2375-F1D8-540D-BF334B8792A6}"/>
              </a:ext>
            </a:extLst>
          </p:cNvPr>
          <p:cNvSpPr/>
          <p:nvPr/>
        </p:nvSpPr>
        <p:spPr>
          <a:xfrm>
            <a:off x="1940515" y="1957213"/>
            <a:ext cx="1090790" cy="627894"/>
          </a:xfrm>
          <a:custGeom>
            <a:avLst/>
            <a:gdLst/>
            <a:ahLst/>
            <a:cxnLst/>
            <a:rect l="l" t="t" r="r" b="b"/>
            <a:pathLst>
              <a:path w="70684" h="40688" extrusionOk="0">
                <a:moveTo>
                  <a:pt x="70662" y="2689"/>
                </a:moveTo>
                <a:cubicBezTo>
                  <a:pt x="70673" y="2778"/>
                  <a:pt x="70681" y="2869"/>
                  <a:pt x="70684" y="2961"/>
                </a:cubicBezTo>
                <a:cubicBezTo>
                  <a:pt x="70684" y="2864"/>
                  <a:pt x="70676" y="2773"/>
                  <a:pt x="70662" y="2689"/>
                </a:cubicBezTo>
                <a:close/>
                <a:moveTo>
                  <a:pt x="67465" y="0"/>
                </a:moveTo>
                <a:cubicBezTo>
                  <a:pt x="66998" y="0"/>
                  <a:pt x="66531" y="109"/>
                  <a:pt x="66114" y="326"/>
                </a:cubicBezTo>
                <a:lnTo>
                  <a:pt x="834" y="37986"/>
                </a:lnTo>
                <a:cubicBezTo>
                  <a:pt x="500" y="38219"/>
                  <a:pt x="234" y="38486"/>
                  <a:pt x="0" y="38820"/>
                </a:cubicBezTo>
                <a:lnTo>
                  <a:pt x="3236" y="40688"/>
                </a:lnTo>
                <a:cubicBezTo>
                  <a:pt x="3469" y="40354"/>
                  <a:pt x="3736" y="40087"/>
                  <a:pt x="4070" y="39854"/>
                </a:cubicBezTo>
                <a:lnTo>
                  <a:pt x="69350" y="2160"/>
                </a:lnTo>
                <a:cubicBezTo>
                  <a:pt x="69560" y="2036"/>
                  <a:pt x="69759" y="1978"/>
                  <a:pt x="69936" y="1978"/>
                </a:cubicBezTo>
                <a:cubicBezTo>
                  <a:pt x="70309" y="1978"/>
                  <a:pt x="70585" y="2236"/>
                  <a:pt x="70662" y="2689"/>
                </a:cubicBezTo>
                <a:lnTo>
                  <a:pt x="70662" y="2689"/>
                </a:lnTo>
                <a:cubicBezTo>
                  <a:pt x="70553" y="1832"/>
                  <a:pt x="70074" y="1079"/>
                  <a:pt x="69350" y="626"/>
                </a:cubicBezTo>
                <a:lnTo>
                  <a:pt x="68816" y="326"/>
                </a:lnTo>
                <a:cubicBezTo>
                  <a:pt x="68399" y="109"/>
                  <a:pt x="67932" y="0"/>
                  <a:pt x="67465"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71" name="Google Shape;734;p41">
            <a:extLst>
              <a:ext uri="{FF2B5EF4-FFF2-40B4-BE49-F238E27FC236}">
                <a16:creationId xmlns:a16="http://schemas.microsoft.com/office/drawing/2014/main" xmlns="" id="{29CB964A-9106-8280-3DE9-0CFC31C1D677}"/>
              </a:ext>
            </a:extLst>
          </p:cNvPr>
          <p:cNvSpPr/>
          <p:nvPr/>
        </p:nvSpPr>
        <p:spPr>
          <a:xfrm>
            <a:off x="1940515" y="1957213"/>
            <a:ext cx="1090790" cy="627894"/>
          </a:xfrm>
          <a:custGeom>
            <a:avLst/>
            <a:gdLst/>
            <a:ahLst/>
            <a:cxnLst/>
            <a:rect l="l" t="t" r="r" b="b"/>
            <a:pathLst>
              <a:path w="70684" h="40688" extrusionOk="0">
                <a:moveTo>
                  <a:pt x="70662" y="2689"/>
                </a:moveTo>
                <a:cubicBezTo>
                  <a:pt x="70673" y="2778"/>
                  <a:pt x="70681" y="2869"/>
                  <a:pt x="70684" y="2961"/>
                </a:cubicBezTo>
                <a:cubicBezTo>
                  <a:pt x="70684" y="2864"/>
                  <a:pt x="70676" y="2773"/>
                  <a:pt x="70662" y="2689"/>
                </a:cubicBezTo>
                <a:close/>
                <a:moveTo>
                  <a:pt x="67465" y="0"/>
                </a:moveTo>
                <a:cubicBezTo>
                  <a:pt x="66998" y="0"/>
                  <a:pt x="66531" y="109"/>
                  <a:pt x="66114" y="326"/>
                </a:cubicBezTo>
                <a:lnTo>
                  <a:pt x="834" y="37986"/>
                </a:lnTo>
                <a:cubicBezTo>
                  <a:pt x="500" y="38219"/>
                  <a:pt x="234" y="38486"/>
                  <a:pt x="0" y="38820"/>
                </a:cubicBezTo>
                <a:lnTo>
                  <a:pt x="3236" y="40688"/>
                </a:lnTo>
                <a:cubicBezTo>
                  <a:pt x="3469" y="40354"/>
                  <a:pt x="3736" y="40087"/>
                  <a:pt x="4070" y="39854"/>
                </a:cubicBezTo>
                <a:lnTo>
                  <a:pt x="69350" y="2160"/>
                </a:lnTo>
                <a:cubicBezTo>
                  <a:pt x="69560" y="2036"/>
                  <a:pt x="69759" y="1978"/>
                  <a:pt x="69936" y="1978"/>
                </a:cubicBezTo>
                <a:cubicBezTo>
                  <a:pt x="70309" y="1978"/>
                  <a:pt x="70585" y="2236"/>
                  <a:pt x="70662" y="2689"/>
                </a:cubicBezTo>
                <a:lnTo>
                  <a:pt x="70662" y="2689"/>
                </a:lnTo>
                <a:cubicBezTo>
                  <a:pt x="70553" y="1832"/>
                  <a:pt x="70074" y="1079"/>
                  <a:pt x="69350" y="626"/>
                </a:cubicBezTo>
                <a:lnTo>
                  <a:pt x="68816" y="326"/>
                </a:lnTo>
                <a:cubicBezTo>
                  <a:pt x="68399" y="109"/>
                  <a:pt x="67932" y="0"/>
                  <a:pt x="67465"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72" name="Google Shape;735;p41">
            <a:extLst>
              <a:ext uri="{FF2B5EF4-FFF2-40B4-BE49-F238E27FC236}">
                <a16:creationId xmlns:a16="http://schemas.microsoft.com/office/drawing/2014/main" xmlns="" id="{439482E9-611A-BCD1-67A4-F19CBA54706B}"/>
              </a:ext>
            </a:extLst>
          </p:cNvPr>
          <p:cNvSpPr/>
          <p:nvPr/>
        </p:nvSpPr>
        <p:spPr>
          <a:xfrm>
            <a:off x="2073322" y="2575246"/>
            <a:ext cx="55092" cy="152514"/>
          </a:xfrm>
          <a:custGeom>
            <a:avLst/>
            <a:gdLst/>
            <a:ahLst/>
            <a:cxnLst/>
            <a:rect l="l" t="t" r="r" b="b"/>
            <a:pathLst>
              <a:path w="3570" h="9883" extrusionOk="0">
                <a:moveTo>
                  <a:pt x="3427" y="1"/>
                </a:moveTo>
                <a:cubicBezTo>
                  <a:pt x="3357" y="1"/>
                  <a:pt x="3261" y="36"/>
                  <a:pt x="3136" y="105"/>
                </a:cubicBezTo>
                <a:lnTo>
                  <a:pt x="2836" y="272"/>
                </a:lnTo>
                <a:cubicBezTo>
                  <a:pt x="2602" y="372"/>
                  <a:pt x="2435" y="605"/>
                  <a:pt x="2435" y="906"/>
                </a:cubicBezTo>
                <a:lnTo>
                  <a:pt x="2435" y="3741"/>
                </a:lnTo>
                <a:lnTo>
                  <a:pt x="1134" y="4475"/>
                </a:lnTo>
                <a:lnTo>
                  <a:pt x="1134" y="1639"/>
                </a:lnTo>
                <a:cubicBezTo>
                  <a:pt x="1134" y="1480"/>
                  <a:pt x="1087" y="1404"/>
                  <a:pt x="992" y="1404"/>
                </a:cubicBezTo>
                <a:cubicBezTo>
                  <a:pt x="928" y="1404"/>
                  <a:pt x="842" y="1439"/>
                  <a:pt x="734" y="1506"/>
                </a:cubicBezTo>
                <a:lnTo>
                  <a:pt x="434" y="1673"/>
                </a:lnTo>
                <a:cubicBezTo>
                  <a:pt x="167" y="1806"/>
                  <a:pt x="0" y="2040"/>
                  <a:pt x="0" y="2307"/>
                </a:cubicBezTo>
                <a:lnTo>
                  <a:pt x="0" y="9679"/>
                </a:lnTo>
                <a:cubicBezTo>
                  <a:pt x="0" y="9815"/>
                  <a:pt x="57" y="9883"/>
                  <a:pt x="157" y="9883"/>
                </a:cubicBezTo>
                <a:cubicBezTo>
                  <a:pt x="229" y="9883"/>
                  <a:pt x="323" y="9848"/>
                  <a:pt x="434" y="9779"/>
                </a:cubicBezTo>
                <a:lnTo>
                  <a:pt x="734" y="9612"/>
                </a:lnTo>
                <a:cubicBezTo>
                  <a:pt x="968" y="9478"/>
                  <a:pt x="1134" y="9245"/>
                  <a:pt x="1134" y="8978"/>
                </a:cubicBezTo>
                <a:lnTo>
                  <a:pt x="1134" y="5976"/>
                </a:lnTo>
                <a:lnTo>
                  <a:pt x="2435" y="5242"/>
                </a:lnTo>
                <a:lnTo>
                  <a:pt x="2435" y="8244"/>
                </a:lnTo>
                <a:cubicBezTo>
                  <a:pt x="2435" y="8403"/>
                  <a:pt x="2483" y="8480"/>
                  <a:pt x="2578" y="8480"/>
                </a:cubicBezTo>
                <a:cubicBezTo>
                  <a:pt x="2642" y="8480"/>
                  <a:pt x="2728" y="8445"/>
                  <a:pt x="2836" y="8378"/>
                </a:cubicBezTo>
                <a:lnTo>
                  <a:pt x="3136" y="8177"/>
                </a:lnTo>
                <a:cubicBezTo>
                  <a:pt x="3403" y="8077"/>
                  <a:pt x="3536" y="7844"/>
                  <a:pt x="3569" y="7577"/>
                </a:cubicBezTo>
                <a:lnTo>
                  <a:pt x="3569" y="205"/>
                </a:lnTo>
                <a:cubicBezTo>
                  <a:pt x="3569" y="69"/>
                  <a:pt x="3524" y="1"/>
                  <a:pt x="3427" y="1"/>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73" name="Google Shape;736;p41">
            <a:extLst>
              <a:ext uri="{FF2B5EF4-FFF2-40B4-BE49-F238E27FC236}">
                <a16:creationId xmlns:a16="http://schemas.microsoft.com/office/drawing/2014/main" xmlns="" id="{D4AC2767-4ED6-011C-72A9-B65696057155}"/>
              </a:ext>
            </a:extLst>
          </p:cNvPr>
          <p:cNvSpPr/>
          <p:nvPr/>
        </p:nvSpPr>
        <p:spPr>
          <a:xfrm>
            <a:off x="2144865" y="2557021"/>
            <a:ext cx="17006" cy="129520"/>
          </a:xfrm>
          <a:custGeom>
            <a:avLst/>
            <a:gdLst/>
            <a:ahLst/>
            <a:cxnLst/>
            <a:rect l="l" t="t" r="r" b="b"/>
            <a:pathLst>
              <a:path w="1102" h="8393" extrusionOk="0">
                <a:moveTo>
                  <a:pt x="921" y="1"/>
                </a:moveTo>
                <a:cubicBezTo>
                  <a:pt x="838" y="1"/>
                  <a:pt x="721" y="42"/>
                  <a:pt x="568" y="119"/>
                </a:cubicBezTo>
                <a:cubicBezTo>
                  <a:pt x="234" y="319"/>
                  <a:pt x="68" y="552"/>
                  <a:pt x="68" y="786"/>
                </a:cubicBezTo>
                <a:lnTo>
                  <a:pt x="68" y="1453"/>
                </a:lnTo>
                <a:cubicBezTo>
                  <a:pt x="68" y="1602"/>
                  <a:pt x="120" y="1668"/>
                  <a:pt x="229" y="1668"/>
                </a:cubicBezTo>
                <a:cubicBezTo>
                  <a:pt x="316" y="1668"/>
                  <a:pt x="439" y="1627"/>
                  <a:pt x="601" y="1553"/>
                </a:cubicBezTo>
                <a:cubicBezTo>
                  <a:pt x="935" y="1353"/>
                  <a:pt x="1068" y="1119"/>
                  <a:pt x="1068" y="886"/>
                </a:cubicBezTo>
                <a:lnTo>
                  <a:pt x="1068" y="185"/>
                </a:lnTo>
                <a:cubicBezTo>
                  <a:pt x="1068" y="59"/>
                  <a:pt x="1019" y="1"/>
                  <a:pt x="921" y="1"/>
                </a:cubicBezTo>
                <a:close/>
                <a:moveTo>
                  <a:pt x="952" y="1985"/>
                </a:moveTo>
                <a:cubicBezTo>
                  <a:pt x="883" y="1985"/>
                  <a:pt x="789" y="2019"/>
                  <a:pt x="668" y="2087"/>
                </a:cubicBezTo>
                <a:lnTo>
                  <a:pt x="468" y="2220"/>
                </a:lnTo>
                <a:cubicBezTo>
                  <a:pt x="201" y="2320"/>
                  <a:pt x="34" y="2554"/>
                  <a:pt x="1" y="2854"/>
                </a:cubicBezTo>
                <a:lnTo>
                  <a:pt x="1" y="8158"/>
                </a:lnTo>
                <a:cubicBezTo>
                  <a:pt x="1" y="8317"/>
                  <a:pt x="60" y="8393"/>
                  <a:pt x="172" y="8393"/>
                </a:cubicBezTo>
                <a:cubicBezTo>
                  <a:pt x="247" y="8393"/>
                  <a:pt x="347" y="8358"/>
                  <a:pt x="468" y="8291"/>
                </a:cubicBezTo>
                <a:lnTo>
                  <a:pt x="668" y="8158"/>
                </a:lnTo>
                <a:cubicBezTo>
                  <a:pt x="935" y="8058"/>
                  <a:pt x="1102" y="7791"/>
                  <a:pt x="1102" y="7524"/>
                </a:cubicBezTo>
                <a:lnTo>
                  <a:pt x="1102" y="2220"/>
                </a:lnTo>
                <a:cubicBezTo>
                  <a:pt x="1102" y="2061"/>
                  <a:pt x="1054" y="1985"/>
                  <a:pt x="952" y="1985"/>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74" name="Google Shape;737;p41">
            <a:extLst>
              <a:ext uri="{FF2B5EF4-FFF2-40B4-BE49-F238E27FC236}">
                <a16:creationId xmlns:a16="http://schemas.microsoft.com/office/drawing/2014/main" xmlns="" id="{FB170DF1-5AAA-7728-7DEB-A1AFCD1FA1D2}"/>
              </a:ext>
            </a:extLst>
          </p:cNvPr>
          <p:cNvSpPr/>
          <p:nvPr/>
        </p:nvSpPr>
        <p:spPr>
          <a:xfrm>
            <a:off x="2197845" y="2529660"/>
            <a:ext cx="20602" cy="132715"/>
          </a:xfrm>
          <a:custGeom>
            <a:avLst/>
            <a:gdLst/>
            <a:ahLst/>
            <a:cxnLst/>
            <a:rect l="l" t="t" r="r" b="b"/>
            <a:pathLst>
              <a:path w="1335" h="8600" extrusionOk="0">
                <a:moveTo>
                  <a:pt x="1235" y="0"/>
                </a:moveTo>
                <a:cubicBezTo>
                  <a:pt x="1101" y="0"/>
                  <a:pt x="1001" y="34"/>
                  <a:pt x="901" y="101"/>
                </a:cubicBezTo>
                <a:lnTo>
                  <a:pt x="568" y="301"/>
                </a:lnTo>
                <a:cubicBezTo>
                  <a:pt x="334" y="401"/>
                  <a:pt x="167" y="634"/>
                  <a:pt x="167" y="934"/>
                </a:cubicBezTo>
                <a:lnTo>
                  <a:pt x="167" y="5705"/>
                </a:lnTo>
                <a:cubicBezTo>
                  <a:pt x="167" y="5838"/>
                  <a:pt x="167" y="5905"/>
                  <a:pt x="234" y="5938"/>
                </a:cubicBezTo>
                <a:cubicBezTo>
                  <a:pt x="251" y="5946"/>
                  <a:pt x="272" y="5951"/>
                  <a:pt x="295" y="5951"/>
                </a:cubicBezTo>
                <a:cubicBezTo>
                  <a:pt x="365" y="5951"/>
                  <a:pt x="459" y="5913"/>
                  <a:pt x="534" y="5838"/>
                </a:cubicBezTo>
                <a:lnTo>
                  <a:pt x="568" y="5805"/>
                </a:lnTo>
                <a:cubicBezTo>
                  <a:pt x="701" y="5738"/>
                  <a:pt x="801" y="5671"/>
                  <a:pt x="868" y="5571"/>
                </a:cubicBezTo>
                <a:cubicBezTo>
                  <a:pt x="935" y="5471"/>
                  <a:pt x="968" y="5338"/>
                  <a:pt x="968" y="5238"/>
                </a:cubicBezTo>
                <a:lnTo>
                  <a:pt x="1335" y="167"/>
                </a:lnTo>
                <a:cubicBezTo>
                  <a:pt x="1335" y="67"/>
                  <a:pt x="1302" y="0"/>
                  <a:pt x="1235" y="0"/>
                </a:cubicBezTo>
                <a:close/>
                <a:moveTo>
                  <a:pt x="927" y="6453"/>
                </a:moveTo>
                <a:cubicBezTo>
                  <a:pt x="862" y="6453"/>
                  <a:pt x="776" y="6491"/>
                  <a:pt x="668" y="6572"/>
                </a:cubicBezTo>
                <a:lnTo>
                  <a:pt x="434" y="6705"/>
                </a:lnTo>
                <a:cubicBezTo>
                  <a:pt x="167" y="6805"/>
                  <a:pt x="1" y="7039"/>
                  <a:pt x="1" y="7306"/>
                </a:cubicBezTo>
                <a:lnTo>
                  <a:pt x="1" y="8373"/>
                </a:lnTo>
                <a:cubicBezTo>
                  <a:pt x="1" y="8518"/>
                  <a:pt x="65" y="8599"/>
                  <a:pt x="178" y="8599"/>
                </a:cubicBezTo>
                <a:cubicBezTo>
                  <a:pt x="247" y="8599"/>
                  <a:pt x="334" y="8570"/>
                  <a:pt x="434" y="8507"/>
                </a:cubicBezTo>
                <a:lnTo>
                  <a:pt x="668" y="8340"/>
                </a:lnTo>
                <a:cubicBezTo>
                  <a:pt x="901" y="8240"/>
                  <a:pt x="1068" y="8006"/>
                  <a:pt x="1068" y="7739"/>
                </a:cubicBezTo>
                <a:lnTo>
                  <a:pt x="1068" y="6672"/>
                </a:lnTo>
                <a:cubicBezTo>
                  <a:pt x="1068" y="6533"/>
                  <a:pt x="1021" y="6453"/>
                  <a:pt x="927" y="6453"/>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75" name="Google Shape;738;p41">
            <a:extLst>
              <a:ext uri="{FF2B5EF4-FFF2-40B4-BE49-F238E27FC236}">
                <a16:creationId xmlns:a16="http://schemas.microsoft.com/office/drawing/2014/main" xmlns="" id="{AA3CA6D5-BB75-D872-10F8-5FC20D1C4E7E}"/>
              </a:ext>
            </a:extLst>
          </p:cNvPr>
          <p:cNvSpPr/>
          <p:nvPr/>
        </p:nvSpPr>
        <p:spPr>
          <a:xfrm>
            <a:off x="2073322" y="2742590"/>
            <a:ext cx="55092" cy="152961"/>
          </a:xfrm>
          <a:custGeom>
            <a:avLst/>
            <a:gdLst/>
            <a:ahLst/>
            <a:cxnLst/>
            <a:rect l="l" t="t" r="r" b="b"/>
            <a:pathLst>
              <a:path w="3570" h="9912" extrusionOk="0">
                <a:moveTo>
                  <a:pt x="3420" y="0"/>
                </a:moveTo>
                <a:cubicBezTo>
                  <a:pt x="3351" y="0"/>
                  <a:pt x="3257" y="35"/>
                  <a:pt x="3136" y="102"/>
                </a:cubicBezTo>
                <a:lnTo>
                  <a:pt x="2836" y="302"/>
                </a:lnTo>
                <a:cubicBezTo>
                  <a:pt x="2602" y="402"/>
                  <a:pt x="2435" y="636"/>
                  <a:pt x="2435" y="903"/>
                </a:cubicBezTo>
                <a:lnTo>
                  <a:pt x="2435" y="3738"/>
                </a:lnTo>
                <a:lnTo>
                  <a:pt x="1134" y="4472"/>
                </a:lnTo>
                <a:lnTo>
                  <a:pt x="1134" y="1637"/>
                </a:lnTo>
                <a:cubicBezTo>
                  <a:pt x="1134" y="1500"/>
                  <a:pt x="1089" y="1432"/>
                  <a:pt x="998" y="1432"/>
                </a:cubicBezTo>
                <a:cubicBezTo>
                  <a:pt x="933" y="1432"/>
                  <a:pt x="845" y="1467"/>
                  <a:pt x="734" y="1536"/>
                </a:cubicBezTo>
                <a:lnTo>
                  <a:pt x="434" y="1703"/>
                </a:lnTo>
                <a:cubicBezTo>
                  <a:pt x="167" y="1803"/>
                  <a:pt x="0" y="2070"/>
                  <a:pt x="0" y="2337"/>
                </a:cubicBezTo>
                <a:lnTo>
                  <a:pt x="0" y="9676"/>
                </a:lnTo>
                <a:cubicBezTo>
                  <a:pt x="0" y="9835"/>
                  <a:pt x="60" y="9911"/>
                  <a:pt x="164" y="9911"/>
                </a:cubicBezTo>
                <a:cubicBezTo>
                  <a:pt x="235" y="9911"/>
                  <a:pt x="326" y="9876"/>
                  <a:pt x="434" y="9809"/>
                </a:cubicBezTo>
                <a:lnTo>
                  <a:pt x="734" y="9609"/>
                </a:lnTo>
                <a:cubicBezTo>
                  <a:pt x="968" y="9509"/>
                  <a:pt x="1134" y="9275"/>
                  <a:pt x="1134" y="9009"/>
                </a:cubicBezTo>
                <a:lnTo>
                  <a:pt x="1134" y="6006"/>
                </a:lnTo>
                <a:lnTo>
                  <a:pt x="2435" y="5273"/>
                </a:lnTo>
                <a:lnTo>
                  <a:pt x="2435" y="8275"/>
                </a:lnTo>
                <a:cubicBezTo>
                  <a:pt x="2435" y="8411"/>
                  <a:pt x="2481" y="8479"/>
                  <a:pt x="2571" y="8479"/>
                </a:cubicBezTo>
                <a:cubicBezTo>
                  <a:pt x="2636" y="8479"/>
                  <a:pt x="2724" y="8444"/>
                  <a:pt x="2836" y="8375"/>
                </a:cubicBezTo>
                <a:lnTo>
                  <a:pt x="3136" y="8208"/>
                </a:lnTo>
                <a:cubicBezTo>
                  <a:pt x="3403" y="8108"/>
                  <a:pt x="3536" y="7874"/>
                  <a:pt x="3569" y="7608"/>
                </a:cubicBezTo>
                <a:lnTo>
                  <a:pt x="3569" y="236"/>
                </a:lnTo>
                <a:cubicBezTo>
                  <a:pt x="3569" y="76"/>
                  <a:pt x="3522" y="0"/>
                  <a:pt x="3420" y="0"/>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76" name="Google Shape;739;p41">
            <a:extLst>
              <a:ext uri="{FF2B5EF4-FFF2-40B4-BE49-F238E27FC236}">
                <a16:creationId xmlns:a16="http://schemas.microsoft.com/office/drawing/2014/main" xmlns="" id="{5A26C15F-1451-2B95-9625-431A44A0FAC4}"/>
              </a:ext>
            </a:extLst>
          </p:cNvPr>
          <p:cNvSpPr/>
          <p:nvPr/>
        </p:nvSpPr>
        <p:spPr>
          <a:xfrm>
            <a:off x="2142303" y="2746741"/>
            <a:ext cx="47885" cy="101341"/>
          </a:xfrm>
          <a:custGeom>
            <a:avLst/>
            <a:gdLst/>
            <a:ahLst/>
            <a:cxnLst/>
            <a:rect l="l" t="t" r="r" b="b"/>
            <a:pathLst>
              <a:path w="3103" h="6567" extrusionOk="0">
                <a:moveTo>
                  <a:pt x="1679" y="1489"/>
                </a:moveTo>
                <a:cubicBezTo>
                  <a:pt x="1758" y="1489"/>
                  <a:pt x="1821" y="1571"/>
                  <a:pt x="1868" y="1734"/>
                </a:cubicBezTo>
                <a:cubicBezTo>
                  <a:pt x="1968" y="2168"/>
                  <a:pt x="2001" y="2602"/>
                  <a:pt x="1968" y="3035"/>
                </a:cubicBezTo>
                <a:cubicBezTo>
                  <a:pt x="1968" y="3502"/>
                  <a:pt x="1935" y="3969"/>
                  <a:pt x="1868" y="4436"/>
                </a:cubicBezTo>
                <a:cubicBezTo>
                  <a:pt x="1868" y="4670"/>
                  <a:pt x="1735" y="4870"/>
                  <a:pt x="1568" y="5037"/>
                </a:cubicBezTo>
                <a:cubicBezTo>
                  <a:pt x="1527" y="5053"/>
                  <a:pt x="1491" y="5061"/>
                  <a:pt x="1458" y="5061"/>
                </a:cubicBezTo>
                <a:cubicBezTo>
                  <a:pt x="1354" y="5061"/>
                  <a:pt x="1285" y="4980"/>
                  <a:pt x="1234" y="4803"/>
                </a:cubicBezTo>
                <a:cubicBezTo>
                  <a:pt x="1168" y="4370"/>
                  <a:pt x="1134" y="3936"/>
                  <a:pt x="1168" y="3502"/>
                </a:cubicBezTo>
                <a:cubicBezTo>
                  <a:pt x="1134" y="3035"/>
                  <a:pt x="1168" y="2568"/>
                  <a:pt x="1234" y="2101"/>
                </a:cubicBezTo>
                <a:cubicBezTo>
                  <a:pt x="1268" y="1868"/>
                  <a:pt x="1368" y="1668"/>
                  <a:pt x="1568" y="1534"/>
                </a:cubicBezTo>
                <a:cubicBezTo>
                  <a:pt x="1608" y="1504"/>
                  <a:pt x="1645" y="1489"/>
                  <a:pt x="1679" y="1489"/>
                </a:cubicBezTo>
                <a:close/>
                <a:moveTo>
                  <a:pt x="2154" y="0"/>
                </a:moveTo>
                <a:cubicBezTo>
                  <a:pt x="1983" y="0"/>
                  <a:pt x="1788" y="68"/>
                  <a:pt x="1568" y="200"/>
                </a:cubicBezTo>
                <a:cubicBezTo>
                  <a:pt x="1001" y="534"/>
                  <a:pt x="600" y="1034"/>
                  <a:pt x="434" y="1634"/>
                </a:cubicBezTo>
                <a:cubicBezTo>
                  <a:pt x="133" y="2435"/>
                  <a:pt x="0" y="3302"/>
                  <a:pt x="33" y="4136"/>
                </a:cubicBezTo>
                <a:cubicBezTo>
                  <a:pt x="33" y="5170"/>
                  <a:pt x="167" y="5837"/>
                  <a:pt x="434" y="6238"/>
                </a:cubicBezTo>
                <a:cubicBezTo>
                  <a:pt x="572" y="6455"/>
                  <a:pt x="768" y="6567"/>
                  <a:pt x="1009" y="6567"/>
                </a:cubicBezTo>
                <a:cubicBezTo>
                  <a:pt x="1176" y="6567"/>
                  <a:pt x="1364" y="6513"/>
                  <a:pt x="1568" y="6405"/>
                </a:cubicBezTo>
                <a:cubicBezTo>
                  <a:pt x="2102" y="6071"/>
                  <a:pt x="2502" y="5537"/>
                  <a:pt x="2702" y="4937"/>
                </a:cubicBezTo>
                <a:cubicBezTo>
                  <a:pt x="2969" y="4136"/>
                  <a:pt x="3102" y="3269"/>
                  <a:pt x="3102" y="2402"/>
                </a:cubicBezTo>
                <a:cubicBezTo>
                  <a:pt x="3102" y="1401"/>
                  <a:pt x="2969" y="700"/>
                  <a:pt x="2702" y="333"/>
                </a:cubicBezTo>
                <a:cubicBezTo>
                  <a:pt x="2553" y="109"/>
                  <a:pt x="2372" y="0"/>
                  <a:pt x="2154" y="0"/>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77" name="Google Shape;740;p41">
            <a:extLst>
              <a:ext uri="{FF2B5EF4-FFF2-40B4-BE49-F238E27FC236}">
                <a16:creationId xmlns:a16="http://schemas.microsoft.com/office/drawing/2014/main" xmlns="" id="{DE9377BF-5695-2C39-A1A0-3A091BAF2B22}"/>
              </a:ext>
            </a:extLst>
          </p:cNvPr>
          <p:cNvSpPr/>
          <p:nvPr/>
        </p:nvSpPr>
        <p:spPr>
          <a:xfrm>
            <a:off x="2198398" y="2695754"/>
            <a:ext cx="67453" cy="121233"/>
          </a:xfrm>
          <a:custGeom>
            <a:avLst/>
            <a:gdLst/>
            <a:ahLst/>
            <a:cxnLst/>
            <a:rect l="l" t="t" r="r" b="b"/>
            <a:pathLst>
              <a:path w="4371" h="7856" extrusionOk="0">
                <a:moveTo>
                  <a:pt x="4248" y="1"/>
                </a:moveTo>
                <a:cubicBezTo>
                  <a:pt x="4177" y="1"/>
                  <a:pt x="4075" y="43"/>
                  <a:pt x="3937" y="135"/>
                </a:cubicBezTo>
                <a:cubicBezTo>
                  <a:pt x="3604" y="335"/>
                  <a:pt x="3437" y="502"/>
                  <a:pt x="3437" y="669"/>
                </a:cubicBezTo>
                <a:lnTo>
                  <a:pt x="3237" y="3637"/>
                </a:lnTo>
                <a:lnTo>
                  <a:pt x="3170" y="4271"/>
                </a:lnTo>
                <a:cubicBezTo>
                  <a:pt x="3170" y="4371"/>
                  <a:pt x="3203" y="4471"/>
                  <a:pt x="3170" y="4605"/>
                </a:cubicBezTo>
                <a:cubicBezTo>
                  <a:pt x="3170" y="4705"/>
                  <a:pt x="3170" y="4838"/>
                  <a:pt x="3170" y="4938"/>
                </a:cubicBezTo>
                <a:lnTo>
                  <a:pt x="3137" y="4938"/>
                </a:lnTo>
                <a:cubicBezTo>
                  <a:pt x="3103" y="4371"/>
                  <a:pt x="3070" y="3971"/>
                  <a:pt x="3003" y="3704"/>
                </a:cubicBezTo>
                <a:lnTo>
                  <a:pt x="2703" y="1069"/>
                </a:lnTo>
                <a:cubicBezTo>
                  <a:pt x="2703" y="1015"/>
                  <a:pt x="2658" y="960"/>
                  <a:pt x="2606" y="960"/>
                </a:cubicBezTo>
                <a:cubicBezTo>
                  <a:pt x="2594" y="960"/>
                  <a:pt x="2582" y="963"/>
                  <a:pt x="2569" y="969"/>
                </a:cubicBezTo>
                <a:cubicBezTo>
                  <a:pt x="2503" y="969"/>
                  <a:pt x="2403" y="1002"/>
                  <a:pt x="2303" y="1036"/>
                </a:cubicBezTo>
                <a:lnTo>
                  <a:pt x="2136" y="1169"/>
                </a:lnTo>
                <a:cubicBezTo>
                  <a:pt x="2002" y="1236"/>
                  <a:pt x="1936" y="1302"/>
                  <a:pt x="1836" y="1403"/>
                </a:cubicBezTo>
                <a:cubicBezTo>
                  <a:pt x="1769" y="1436"/>
                  <a:pt x="1736" y="1536"/>
                  <a:pt x="1736" y="1636"/>
                </a:cubicBezTo>
                <a:lnTo>
                  <a:pt x="1435" y="4605"/>
                </a:lnTo>
                <a:cubicBezTo>
                  <a:pt x="1369" y="5072"/>
                  <a:pt x="1335" y="5539"/>
                  <a:pt x="1302" y="6006"/>
                </a:cubicBezTo>
                <a:lnTo>
                  <a:pt x="1269" y="6006"/>
                </a:lnTo>
                <a:lnTo>
                  <a:pt x="1202" y="4738"/>
                </a:lnTo>
                <a:lnTo>
                  <a:pt x="1002" y="2036"/>
                </a:lnTo>
                <a:cubicBezTo>
                  <a:pt x="1002" y="1964"/>
                  <a:pt x="958" y="1930"/>
                  <a:pt x="884" y="1930"/>
                </a:cubicBezTo>
                <a:cubicBezTo>
                  <a:pt x="787" y="1930"/>
                  <a:pt x="638" y="1989"/>
                  <a:pt x="468" y="2103"/>
                </a:cubicBezTo>
                <a:cubicBezTo>
                  <a:pt x="168" y="2270"/>
                  <a:pt x="1" y="2437"/>
                  <a:pt x="1" y="2637"/>
                </a:cubicBezTo>
                <a:lnTo>
                  <a:pt x="1" y="2837"/>
                </a:lnTo>
                <a:lnTo>
                  <a:pt x="802" y="7707"/>
                </a:lnTo>
                <a:cubicBezTo>
                  <a:pt x="802" y="7807"/>
                  <a:pt x="835" y="7840"/>
                  <a:pt x="902" y="7840"/>
                </a:cubicBezTo>
                <a:cubicBezTo>
                  <a:pt x="924" y="7852"/>
                  <a:pt x="946" y="7855"/>
                  <a:pt x="968" y="7855"/>
                </a:cubicBezTo>
                <a:cubicBezTo>
                  <a:pt x="1013" y="7855"/>
                  <a:pt x="1057" y="7840"/>
                  <a:pt x="1102" y="7840"/>
                </a:cubicBezTo>
                <a:lnTo>
                  <a:pt x="1369" y="7674"/>
                </a:lnTo>
                <a:cubicBezTo>
                  <a:pt x="1435" y="7640"/>
                  <a:pt x="1502" y="7574"/>
                  <a:pt x="1569" y="7507"/>
                </a:cubicBezTo>
                <a:cubicBezTo>
                  <a:pt x="1635" y="7440"/>
                  <a:pt x="1669" y="7340"/>
                  <a:pt x="1669" y="7273"/>
                </a:cubicBezTo>
                <a:lnTo>
                  <a:pt x="2136" y="3971"/>
                </a:lnTo>
                <a:cubicBezTo>
                  <a:pt x="2169" y="3938"/>
                  <a:pt x="2169" y="3738"/>
                  <a:pt x="2169" y="3504"/>
                </a:cubicBezTo>
                <a:cubicBezTo>
                  <a:pt x="2169" y="3404"/>
                  <a:pt x="2169" y="3237"/>
                  <a:pt x="2169" y="3037"/>
                </a:cubicBezTo>
                <a:lnTo>
                  <a:pt x="2203" y="3037"/>
                </a:lnTo>
                <a:cubicBezTo>
                  <a:pt x="2236" y="3104"/>
                  <a:pt x="2236" y="3237"/>
                  <a:pt x="2236" y="3471"/>
                </a:cubicBezTo>
                <a:cubicBezTo>
                  <a:pt x="2236" y="3571"/>
                  <a:pt x="2269" y="3704"/>
                  <a:pt x="2269" y="3871"/>
                </a:cubicBezTo>
                <a:lnTo>
                  <a:pt x="2736" y="6640"/>
                </a:lnTo>
                <a:cubicBezTo>
                  <a:pt x="2736" y="6706"/>
                  <a:pt x="2770" y="6773"/>
                  <a:pt x="2836" y="6773"/>
                </a:cubicBezTo>
                <a:cubicBezTo>
                  <a:pt x="2903" y="6773"/>
                  <a:pt x="3003" y="6740"/>
                  <a:pt x="3070" y="6706"/>
                </a:cubicBezTo>
                <a:lnTo>
                  <a:pt x="3303" y="6573"/>
                </a:lnTo>
                <a:cubicBezTo>
                  <a:pt x="3470" y="6473"/>
                  <a:pt x="3570" y="6339"/>
                  <a:pt x="3604" y="6139"/>
                </a:cubicBezTo>
                <a:lnTo>
                  <a:pt x="4371" y="335"/>
                </a:lnTo>
                <a:lnTo>
                  <a:pt x="4371" y="168"/>
                </a:lnTo>
                <a:cubicBezTo>
                  <a:pt x="4371" y="60"/>
                  <a:pt x="4332" y="1"/>
                  <a:pt x="4248" y="1"/>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78" name="Google Shape;741;p41">
            <a:extLst>
              <a:ext uri="{FF2B5EF4-FFF2-40B4-BE49-F238E27FC236}">
                <a16:creationId xmlns:a16="http://schemas.microsoft.com/office/drawing/2014/main" xmlns="" id="{24E6A548-9E94-F417-13E8-9AFC374F7D32}"/>
              </a:ext>
            </a:extLst>
          </p:cNvPr>
          <p:cNvSpPr/>
          <p:nvPr/>
        </p:nvSpPr>
        <p:spPr>
          <a:xfrm>
            <a:off x="2293119" y="2658501"/>
            <a:ext cx="42222" cy="102468"/>
          </a:xfrm>
          <a:custGeom>
            <a:avLst/>
            <a:gdLst/>
            <a:ahLst/>
            <a:cxnLst/>
            <a:rect l="l" t="t" r="r" b="b"/>
            <a:pathLst>
              <a:path w="2736" h="6640" extrusionOk="0">
                <a:moveTo>
                  <a:pt x="2249" y="1"/>
                </a:moveTo>
                <a:cubicBezTo>
                  <a:pt x="2209" y="1"/>
                  <a:pt x="2171" y="5"/>
                  <a:pt x="2136" y="14"/>
                </a:cubicBezTo>
                <a:cubicBezTo>
                  <a:pt x="1969" y="47"/>
                  <a:pt x="1769" y="114"/>
                  <a:pt x="1635" y="214"/>
                </a:cubicBezTo>
                <a:cubicBezTo>
                  <a:pt x="534" y="848"/>
                  <a:pt x="1" y="2182"/>
                  <a:pt x="1" y="4250"/>
                </a:cubicBezTo>
                <a:cubicBezTo>
                  <a:pt x="1" y="5838"/>
                  <a:pt x="315" y="6639"/>
                  <a:pt x="944" y="6639"/>
                </a:cubicBezTo>
                <a:cubicBezTo>
                  <a:pt x="1135" y="6639"/>
                  <a:pt x="1354" y="6566"/>
                  <a:pt x="1602" y="6418"/>
                </a:cubicBezTo>
                <a:cubicBezTo>
                  <a:pt x="1769" y="6318"/>
                  <a:pt x="1935" y="6185"/>
                  <a:pt x="2069" y="6051"/>
                </a:cubicBezTo>
                <a:cubicBezTo>
                  <a:pt x="2269" y="5885"/>
                  <a:pt x="2402" y="5685"/>
                  <a:pt x="2536" y="5484"/>
                </a:cubicBezTo>
                <a:cubicBezTo>
                  <a:pt x="2636" y="5351"/>
                  <a:pt x="2703" y="5184"/>
                  <a:pt x="2736" y="4984"/>
                </a:cubicBezTo>
                <a:cubicBezTo>
                  <a:pt x="2703" y="4817"/>
                  <a:pt x="2669" y="4650"/>
                  <a:pt x="2603" y="4484"/>
                </a:cubicBezTo>
                <a:cubicBezTo>
                  <a:pt x="2547" y="4345"/>
                  <a:pt x="2491" y="4275"/>
                  <a:pt x="2436" y="4275"/>
                </a:cubicBezTo>
                <a:cubicBezTo>
                  <a:pt x="2425" y="4275"/>
                  <a:pt x="2414" y="4278"/>
                  <a:pt x="2402" y="4284"/>
                </a:cubicBezTo>
                <a:cubicBezTo>
                  <a:pt x="2336" y="4350"/>
                  <a:pt x="2302" y="4384"/>
                  <a:pt x="2269" y="4450"/>
                </a:cubicBezTo>
                <a:lnTo>
                  <a:pt x="2169" y="4584"/>
                </a:lnTo>
                <a:cubicBezTo>
                  <a:pt x="2102" y="4650"/>
                  <a:pt x="2035" y="4717"/>
                  <a:pt x="1969" y="4817"/>
                </a:cubicBezTo>
                <a:cubicBezTo>
                  <a:pt x="1902" y="4884"/>
                  <a:pt x="1802" y="4951"/>
                  <a:pt x="1735" y="5017"/>
                </a:cubicBezTo>
                <a:cubicBezTo>
                  <a:pt x="1684" y="5048"/>
                  <a:pt x="1626" y="5063"/>
                  <a:pt x="1569" y="5063"/>
                </a:cubicBezTo>
                <a:cubicBezTo>
                  <a:pt x="1443" y="5063"/>
                  <a:pt x="1325" y="4989"/>
                  <a:pt x="1302" y="4851"/>
                </a:cubicBezTo>
                <a:cubicBezTo>
                  <a:pt x="1168" y="4450"/>
                  <a:pt x="1135" y="4017"/>
                  <a:pt x="1135" y="3583"/>
                </a:cubicBezTo>
                <a:cubicBezTo>
                  <a:pt x="1135" y="3116"/>
                  <a:pt x="1168" y="2649"/>
                  <a:pt x="1302" y="2182"/>
                </a:cubicBezTo>
                <a:cubicBezTo>
                  <a:pt x="1368" y="1882"/>
                  <a:pt x="1502" y="1648"/>
                  <a:pt x="1735" y="1515"/>
                </a:cubicBezTo>
                <a:cubicBezTo>
                  <a:pt x="1835" y="1448"/>
                  <a:pt x="1902" y="1415"/>
                  <a:pt x="2002" y="1415"/>
                </a:cubicBezTo>
                <a:cubicBezTo>
                  <a:pt x="2069" y="1415"/>
                  <a:pt x="2169" y="1448"/>
                  <a:pt x="2236" y="1448"/>
                </a:cubicBezTo>
                <a:cubicBezTo>
                  <a:pt x="2252" y="1465"/>
                  <a:pt x="2277" y="1473"/>
                  <a:pt x="2302" y="1473"/>
                </a:cubicBezTo>
                <a:cubicBezTo>
                  <a:pt x="2327" y="1473"/>
                  <a:pt x="2352" y="1465"/>
                  <a:pt x="2369" y="1448"/>
                </a:cubicBezTo>
                <a:cubicBezTo>
                  <a:pt x="2436" y="1415"/>
                  <a:pt x="2536" y="1248"/>
                  <a:pt x="2603" y="981"/>
                </a:cubicBezTo>
                <a:cubicBezTo>
                  <a:pt x="2669" y="781"/>
                  <a:pt x="2703" y="581"/>
                  <a:pt x="2703" y="381"/>
                </a:cubicBezTo>
                <a:cubicBezTo>
                  <a:pt x="2736" y="247"/>
                  <a:pt x="2669" y="147"/>
                  <a:pt x="2569" y="81"/>
                </a:cubicBezTo>
                <a:cubicBezTo>
                  <a:pt x="2472" y="32"/>
                  <a:pt x="2356" y="1"/>
                  <a:pt x="2249" y="1"/>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ysClr val="windowText" lastClr="000000"/>
              </a:solidFill>
              <a:effectLst/>
              <a:uLnTx/>
              <a:uFillTx/>
            </a:endParaRPr>
          </a:p>
        </p:txBody>
      </p:sp>
      <p:sp>
        <p:nvSpPr>
          <p:cNvPr id="379" name="Google Shape;742;p41">
            <a:extLst>
              <a:ext uri="{FF2B5EF4-FFF2-40B4-BE49-F238E27FC236}">
                <a16:creationId xmlns:a16="http://schemas.microsoft.com/office/drawing/2014/main" xmlns="" id="{F808AB72-017C-6199-9A0F-85E7932E55ED}"/>
              </a:ext>
            </a:extLst>
          </p:cNvPr>
          <p:cNvSpPr/>
          <p:nvPr/>
        </p:nvSpPr>
        <p:spPr>
          <a:xfrm>
            <a:off x="2342532" y="2631125"/>
            <a:ext cx="46358" cy="104567"/>
          </a:xfrm>
          <a:custGeom>
            <a:avLst/>
            <a:gdLst/>
            <a:ahLst/>
            <a:cxnLst/>
            <a:rect l="l" t="t" r="r" b="b"/>
            <a:pathLst>
              <a:path w="3004" h="6776" extrusionOk="0">
                <a:moveTo>
                  <a:pt x="1802" y="3289"/>
                </a:moveTo>
                <a:lnTo>
                  <a:pt x="1802" y="4623"/>
                </a:lnTo>
                <a:cubicBezTo>
                  <a:pt x="1769" y="4757"/>
                  <a:pt x="1736" y="4890"/>
                  <a:pt x="1635" y="4990"/>
                </a:cubicBezTo>
                <a:cubicBezTo>
                  <a:pt x="1602" y="5090"/>
                  <a:pt x="1535" y="5157"/>
                  <a:pt x="1435" y="5224"/>
                </a:cubicBezTo>
                <a:cubicBezTo>
                  <a:pt x="1375" y="5254"/>
                  <a:pt x="1329" y="5270"/>
                  <a:pt x="1290" y="5270"/>
                </a:cubicBezTo>
                <a:cubicBezTo>
                  <a:pt x="1242" y="5270"/>
                  <a:pt x="1205" y="5245"/>
                  <a:pt x="1168" y="5190"/>
                </a:cubicBezTo>
                <a:cubicBezTo>
                  <a:pt x="1068" y="5057"/>
                  <a:pt x="1035" y="4890"/>
                  <a:pt x="1068" y="4723"/>
                </a:cubicBezTo>
                <a:cubicBezTo>
                  <a:pt x="1002" y="4156"/>
                  <a:pt x="1302" y="3589"/>
                  <a:pt x="1802" y="3289"/>
                </a:cubicBezTo>
                <a:close/>
                <a:moveTo>
                  <a:pt x="2184" y="0"/>
                </a:moveTo>
                <a:cubicBezTo>
                  <a:pt x="1983" y="0"/>
                  <a:pt x="1736" y="85"/>
                  <a:pt x="1435" y="253"/>
                </a:cubicBezTo>
                <a:cubicBezTo>
                  <a:pt x="1235" y="387"/>
                  <a:pt x="1035" y="520"/>
                  <a:pt x="868" y="687"/>
                </a:cubicBezTo>
                <a:cubicBezTo>
                  <a:pt x="701" y="854"/>
                  <a:pt x="535" y="1021"/>
                  <a:pt x="401" y="1221"/>
                </a:cubicBezTo>
                <a:cubicBezTo>
                  <a:pt x="301" y="1354"/>
                  <a:pt x="234" y="1521"/>
                  <a:pt x="234" y="1688"/>
                </a:cubicBezTo>
                <a:cubicBezTo>
                  <a:pt x="234" y="1821"/>
                  <a:pt x="268" y="1921"/>
                  <a:pt x="301" y="2021"/>
                </a:cubicBezTo>
                <a:cubicBezTo>
                  <a:pt x="335" y="2121"/>
                  <a:pt x="401" y="2221"/>
                  <a:pt x="468" y="2322"/>
                </a:cubicBezTo>
                <a:cubicBezTo>
                  <a:pt x="517" y="2370"/>
                  <a:pt x="548" y="2401"/>
                  <a:pt x="587" y="2401"/>
                </a:cubicBezTo>
                <a:cubicBezTo>
                  <a:pt x="601" y="2401"/>
                  <a:pt x="617" y="2397"/>
                  <a:pt x="635" y="2388"/>
                </a:cubicBezTo>
                <a:cubicBezTo>
                  <a:pt x="701" y="2355"/>
                  <a:pt x="735" y="2288"/>
                  <a:pt x="768" y="2221"/>
                </a:cubicBezTo>
                <a:cubicBezTo>
                  <a:pt x="902" y="2088"/>
                  <a:pt x="968" y="1955"/>
                  <a:pt x="1068" y="1888"/>
                </a:cubicBezTo>
                <a:cubicBezTo>
                  <a:pt x="1135" y="1788"/>
                  <a:pt x="1235" y="1688"/>
                  <a:pt x="1369" y="1654"/>
                </a:cubicBezTo>
                <a:cubicBezTo>
                  <a:pt x="1442" y="1599"/>
                  <a:pt x="1516" y="1575"/>
                  <a:pt x="1578" y="1575"/>
                </a:cubicBezTo>
                <a:cubicBezTo>
                  <a:pt x="1629" y="1575"/>
                  <a:pt x="1672" y="1591"/>
                  <a:pt x="1702" y="1621"/>
                </a:cubicBezTo>
                <a:cubicBezTo>
                  <a:pt x="1802" y="1754"/>
                  <a:pt x="1836" y="1921"/>
                  <a:pt x="1802" y="2088"/>
                </a:cubicBezTo>
                <a:lnTo>
                  <a:pt x="1802" y="2288"/>
                </a:lnTo>
                <a:cubicBezTo>
                  <a:pt x="668" y="2922"/>
                  <a:pt x="1" y="4123"/>
                  <a:pt x="68" y="5424"/>
                </a:cubicBezTo>
                <a:cubicBezTo>
                  <a:pt x="34" y="5824"/>
                  <a:pt x="134" y="6258"/>
                  <a:pt x="335" y="6591"/>
                </a:cubicBezTo>
                <a:cubicBezTo>
                  <a:pt x="425" y="6718"/>
                  <a:pt x="545" y="6776"/>
                  <a:pt x="689" y="6776"/>
                </a:cubicBezTo>
                <a:cubicBezTo>
                  <a:pt x="810" y="6776"/>
                  <a:pt x="949" y="6734"/>
                  <a:pt x="1102" y="6658"/>
                </a:cubicBezTo>
                <a:cubicBezTo>
                  <a:pt x="1302" y="6525"/>
                  <a:pt x="1469" y="6358"/>
                  <a:pt x="1602" y="6158"/>
                </a:cubicBezTo>
                <a:cubicBezTo>
                  <a:pt x="1736" y="5957"/>
                  <a:pt x="1836" y="5757"/>
                  <a:pt x="1902" y="5524"/>
                </a:cubicBezTo>
                <a:cubicBezTo>
                  <a:pt x="1936" y="5657"/>
                  <a:pt x="1969" y="5791"/>
                  <a:pt x="2002" y="5924"/>
                </a:cubicBezTo>
                <a:cubicBezTo>
                  <a:pt x="2022" y="5963"/>
                  <a:pt x="2053" y="5979"/>
                  <a:pt x="2089" y="5979"/>
                </a:cubicBezTo>
                <a:cubicBezTo>
                  <a:pt x="2114" y="5979"/>
                  <a:pt x="2142" y="5971"/>
                  <a:pt x="2169" y="5957"/>
                </a:cubicBezTo>
                <a:cubicBezTo>
                  <a:pt x="2369" y="5824"/>
                  <a:pt x="2536" y="5691"/>
                  <a:pt x="2703" y="5557"/>
                </a:cubicBezTo>
                <a:cubicBezTo>
                  <a:pt x="2903" y="5357"/>
                  <a:pt x="3003" y="5224"/>
                  <a:pt x="3003" y="5090"/>
                </a:cubicBezTo>
                <a:cubicBezTo>
                  <a:pt x="3003" y="5023"/>
                  <a:pt x="3003" y="4923"/>
                  <a:pt x="2970" y="4857"/>
                </a:cubicBezTo>
                <a:cubicBezTo>
                  <a:pt x="2970" y="4657"/>
                  <a:pt x="2970" y="4456"/>
                  <a:pt x="2936" y="4256"/>
                </a:cubicBezTo>
                <a:cubicBezTo>
                  <a:pt x="2903" y="4089"/>
                  <a:pt x="2903" y="3823"/>
                  <a:pt x="2903" y="3489"/>
                </a:cubicBezTo>
                <a:lnTo>
                  <a:pt x="2903" y="1388"/>
                </a:lnTo>
                <a:cubicBezTo>
                  <a:pt x="2970" y="954"/>
                  <a:pt x="2836" y="487"/>
                  <a:pt x="2569" y="153"/>
                </a:cubicBezTo>
                <a:cubicBezTo>
                  <a:pt x="2467" y="51"/>
                  <a:pt x="2340" y="0"/>
                  <a:pt x="2184" y="0"/>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80" name="Google Shape;743;p41">
            <a:extLst>
              <a:ext uri="{FF2B5EF4-FFF2-40B4-BE49-F238E27FC236}">
                <a16:creationId xmlns:a16="http://schemas.microsoft.com/office/drawing/2014/main" xmlns="" id="{E94B6C6C-6243-95C8-D773-BDA3332D90F9}"/>
              </a:ext>
            </a:extLst>
          </p:cNvPr>
          <p:cNvSpPr/>
          <p:nvPr/>
        </p:nvSpPr>
        <p:spPr>
          <a:xfrm>
            <a:off x="2406222" y="2599362"/>
            <a:ext cx="46342" cy="112499"/>
          </a:xfrm>
          <a:custGeom>
            <a:avLst/>
            <a:gdLst/>
            <a:ahLst/>
            <a:cxnLst/>
            <a:rect l="l" t="t" r="r" b="b"/>
            <a:pathLst>
              <a:path w="3003" h="7290" extrusionOk="0">
                <a:moveTo>
                  <a:pt x="2472" y="1"/>
                </a:moveTo>
                <a:cubicBezTo>
                  <a:pt x="2375" y="1"/>
                  <a:pt x="2263" y="43"/>
                  <a:pt x="2135" y="122"/>
                </a:cubicBezTo>
                <a:cubicBezTo>
                  <a:pt x="1902" y="256"/>
                  <a:pt x="1702" y="456"/>
                  <a:pt x="1568" y="689"/>
                </a:cubicBezTo>
                <a:cubicBezTo>
                  <a:pt x="1368" y="956"/>
                  <a:pt x="1235" y="1223"/>
                  <a:pt x="1135" y="1557"/>
                </a:cubicBezTo>
                <a:cubicBezTo>
                  <a:pt x="1135" y="1490"/>
                  <a:pt x="1101" y="1390"/>
                  <a:pt x="1101" y="1256"/>
                </a:cubicBezTo>
                <a:cubicBezTo>
                  <a:pt x="1101" y="1156"/>
                  <a:pt x="1068" y="1056"/>
                  <a:pt x="1034" y="956"/>
                </a:cubicBezTo>
                <a:cubicBezTo>
                  <a:pt x="1015" y="917"/>
                  <a:pt x="984" y="901"/>
                  <a:pt x="948" y="901"/>
                </a:cubicBezTo>
                <a:cubicBezTo>
                  <a:pt x="923" y="901"/>
                  <a:pt x="895" y="909"/>
                  <a:pt x="868" y="923"/>
                </a:cubicBezTo>
                <a:cubicBezTo>
                  <a:pt x="668" y="1056"/>
                  <a:pt x="467" y="1190"/>
                  <a:pt x="301" y="1356"/>
                </a:cubicBezTo>
                <a:cubicBezTo>
                  <a:pt x="134" y="1456"/>
                  <a:pt x="34" y="1657"/>
                  <a:pt x="0" y="1857"/>
                </a:cubicBezTo>
                <a:cubicBezTo>
                  <a:pt x="0" y="1890"/>
                  <a:pt x="0" y="2024"/>
                  <a:pt x="34" y="2257"/>
                </a:cubicBezTo>
                <a:cubicBezTo>
                  <a:pt x="67" y="2491"/>
                  <a:pt x="67" y="2857"/>
                  <a:pt x="67" y="3391"/>
                </a:cubicBezTo>
                <a:lnTo>
                  <a:pt x="67" y="7060"/>
                </a:lnTo>
                <a:cubicBezTo>
                  <a:pt x="67" y="7213"/>
                  <a:pt x="111" y="7289"/>
                  <a:pt x="210" y="7289"/>
                </a:cubicBezTo>
                <a:cubicBezTo>
                  <a:pt x="285" y="7289"/>
                  <a:pt x="391" y="7246"/>
                  <a:pt x="534" y="7161"/>
                </a:cubicBezTo>
                <a:lnTo>
                  <a:pt x="801" y="7027"/>
                </a:lnTo>
                <a:cubicBezTo>
                  <a:pt x="934" y="6960"/>
                  <a:pt x="1034" y="6860"/>
                  <a:pt x="1101" y="6760"/>
                </a:cubicBezTo>
                <a:cubicBezTo>
                  <a:pt x="1168" y="6660"/>
                  <a:pt x="1235" y="6527"/>
                  <a:pt x="1235" y="6427"/>
                </a:cubicBezTo>
                <a:lnTo>
                  <a:pt x="1235" y="2457"/>
                </a:lnTo>
                <a:cubicBezTo>
                  <a:pt x="1268" y="2224"/>
                  <a:pt x="1401" y="2024"/>
                  <a:pt x="1602" y="1857"/>
                </a:cubicBezTo>
                <a:cubicBezTo>
                  <a:pt x="1652" y="1823"/>
                  <a:pt x="1693" y="1807"/>
                  <a:pt x="1727" y="1807"/>
                </a:cubicBezTo>
                <a:cubicBezTo>
                  <a:pt x="1760" y="1807"/>
                  <a:pt x="1785" y="1823"/>
                  <a:pt x="1802" y="1857"/>
                </a:cubicBezTo>
                <a:cubicBezTo>
                  <a:pt x="1868" y="1990"/>
                  <a:pt x="1868" y="2157"/>
                  <a:pt x="1868" y="2290"/>
                </a:cubicBezTo>
                <a:lnTo>
                  <a:pt x="1868" y="6026"/>
                </a:lnTo>
                <a:cubicBezTo>
                  <a:pt x="1868" y="6186"/>
                  <a:pt x="1916" y="6262"/>
                  <a:pt x="2018" y="6262"/>
                </a:cubicBezTo>
                <a:cubicBezTo>
                  <a:pt x="2087" y="6262"/>
                  <a:pt x="2181" y="6227"/>
                  <a:pt x="2302" y="6160"/>
                </a:cubicBezTo>
                <a:lnTo>
                  <a:pt x="2536" y="5993"/>
                </a:lnTo>
                <a:cubicBezTo>
                  <a:pt x="2769" y="5893"/>
                  <a:pt x="2936" y="5659"/>
                  <a:pt x="2969" y="5393"/>
                </a:cubicBezTo>
                <a:lnTo>
                  <a:pt x="2969" y="1223"/>
                </a:lnTo>
                <a:cubicBezTo>
                  <a:pt x="3003" y="856"/>
                  <a:pt x="2902" y="489"/>
                  <a:pt x="2736" y="156"/>
                </a:cubicBezTo>
                <a:cubicBezTo>
                  <a:pt x="2666" y="51"/>
                  <a:pt x="2578" y="1"/>
                  <a:pt x="2472" y="1"/>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81" name="Google Shape;744;p41">
            <a:extLst>
              <a:ext uri="{FF2B5EF4-FFF2-40B4-BE49-F238E27FC236}">
                <a16:creationId xmlns:a16="http://schemas.microsoft.com/office/drawing/2014/main" xmlns="" id="{48C430B5-13A6-F236-77D3-89A4F83B2D21}"/>
              </a:ext>
            </a:extLst>
          </p:cNvPr>
          <p:cNvSpPr/>
          <p:nvPr/>
        </p:nvSpPr>
        <p:spPr>
          <a:xfrm>
            <a:off x="2480494" y="2529475"/>
            <a:ext cx="18040" cy="130816"/>
          </a:xfrm>
          <a:custGeom>
            <a:avLst/>
            <a:gdLst/>
            <a:ahLst/>
            <a:cxnLst/>
            <a:rect l="l" t="t" r="r" b="b"/>
            <a:pathLst>
              <a:path w="1169" h="8477" extrusionOk="0">
                <a:moveTo>
                  <a:pt x="1018" y="0"/>
                </a:moveTo>
                <a:cubicBezTo>
                  <a:pt x="949" y="0"/>
                  <a:pt x="856" y="35"/>
                  <a:pt x="735" y="102"/>
                </a:cubicBezTo>
                <a:lnTo>
                  <a:pt x="434" y="269"/>
                </a:lnTo>
                <a:cubicBezTo>
                  <a:pt x="201" y="402"/>
                  <a:pt x="34" y="636"/>
                  <a:pt x="1" y="903"/>
                </a:cubicBezTo>
                <a:lnTo>
                  <a:pt x="1" y="8241"/>
                </a:lnTo>
                <a:cubicBezTo>
                  <a:pt x="1" y="8401"/>
                  <a:pt x="60" y="8477"/>
                  <a:pt x="165" y="8477"/>
                </a:cubicBezTo>
                <a:cubicBezTo>
                  <a:pt x="235" y="8477"/>
                  <a:pt x="327" y="8442"/>
                  <a:pt x="434" y="8375"/>
                </a:cubicBezTo>
                <a:lnTo>
                  <a:pt x="735" y="8208"/>
                </a:lnTo>
                <a:cubicBezTo>
                  <a:pt x="1001" y="8075"/>
                  <a:pt x="1135" y="7841"/>
                  <a:pt x="1168" y="7574"/>
                </a:cubicBezTo>
                <a:lnTo>
                  <a:pt x="1168" y="236"/>
                </a:lnTo>
                <a:cubicBezTo>
                  <a:pt x="1168" y="76"/>
                  <a:pt x="1121" y="0"/>
                  <a:pt x="1018" y="0"/>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82" name="Google Shape;745;p41">
            <a:extLst>
              <a:ext uri="{FF2B5EF4-FFF2-40B4-BE49-F238E27FC236}">
                <a16:creationId xmlns:a16="http://schemas.microsoft.com/office/drawing/2014/main" xmlns="" id="{47304869-2889-C6A0-BC1C-1330AE914F47}"/>
              </a:ext>
            </a:extLst>
          </p:cNvPr>
          <p:cNvSpPr/>
          <p:nvPr/>
        </p:nvSpPr>
        <p:spPr>
          <a:xfrm>
            <a:off x="2532484" y="2490864"/>
            <a:ext cx="44799" cy="139721"/>
          </a:xfrm>
          <a:custGeom>
            <a:avLst/>
            <a:gdLst/>
            <a:ahLst/>
            <a:cxnLst/>
            <a:rect l="l" t="t" r="r" b="b"/>
            <a:pathLst>
              <a:path w="2903" h="9054" extrusionOk="0">
                <a:moveTo>
                  <a:pt x="926" y="1"/>
                </a:moveTo>
                <a:cubicBezTo>
                  <a:pt x="861" y="1"/>
                  <a:pt x="775" y="35"/>
                  <a:pt x="668" y="102"/>
                </a:cubicBezTo>
                <a:lnTo>
                  <a:pt x="401" y="236"/>
                </a:lnTo>
                <a:cubicBezTo>
                  <a:pt x="168" y="369"/>
                  <a:pt x="1" y="603"/>
                  <a:pt x="1" y="870"/>
                </a:cubicBezTo>
                <a:lnTo>
                  <a:pt x="1" y="8842"/>
                </a:lnTo>
                <a:cubicBezTo>
                  <a:pt x="1" y="8986"/>
                  <a:pt x="51" y="9054"/>
                  <a:pt x="168" y="9054"/>
                </a:cubicBezTo>
                <a:cubicBezTo>
                  <a:pt x="241" y="9054"/>
                  <a:pt x="339" y="9027"/>
                  <a:pt x="468" y="8975"/>
                </a:cubicBezTo>
                <a:lnTo>
                  <a:pt x="701" y="8842"/>
                </a:lnTo>
                <a:cubicBezTo>
                  <a:pt x="968" y="8709"/>
                  <a:pt x="1102" y="8475"/>
                  <a:pt x="1135" y="8208"/>
                </a:cubicBezTo>
                <a:lnTo>
                  <a:pt x="1135" y="4205"/>
                </a:lnTo>
                <a:cubicBezTo>
                  <a:pt x="1168" y="4005"/>
                  <a:pt x="1302" y="3772"/>
                  <a:pt x="1502" y="3638"/>
                </a:cubicBezTo>
                <a:cubicBezTo>
                  <a:pt x="1552" y="3605"/>
                  <a:pt x="1594" y="3588"/>
                  <a:pt x="1627" y="3588"/>
                </a:cubicBezTo>
                <a:cubicBezTo>
                  <a:pt x="1660" y="3588"/>
                  <a:pt x="1685" y="3605"/>
                  <a:pt x="1702" y="3638"/>
                </a:cubicBezTo>
                <a:cubicBezTo>
                  <a:pt x="1769" y="3772"/>
                  <a:pt x="1802" y="3905"/>
                  <a:pt x="1769" y="4072"/>
                </a:cubicBezTo>
                <a:lnTo>
                  <a:pt x="1769" y="7808"/>
                </a:lnTo>
                <a:cubicBezTo>
                  <a:pt x="1769" y="7953"/>
                  <a:pt x="1820" y="8034"/>
                  <a:pt x="1932" y="8034"/>
                </a:cubicBezTo>
                <a:cubicBezTo>
                  <a:pt x="1999" y="8034"/>
                  <a:pt x="2089" y="8004"/>
                  <a:pt x="2202" y="7941"/>
                </a:cubicBezTo>
                <a:lnTo>
                  <a:pt x="2436" y="7775"/>
                </a:lnTo>
                <a:cubicBezTo>
                  <a:pt x="2703" y="7675"/>
                  <a:pt x="2869" y="7441"/>
                  <a:pt x="2869" y="7174"/>
                </a:cubicBezTo>
                <a:lnTo>
                  <a:pt x="2869" y="3005"/>
                </a:lnTo>
                <a:cubicBezTo>
                  <a:pt x="2903" y="2638"/>
                  <a:pt x="2836" y="2237"/>
                  <a:pt x="2669" y="1937"/>
                </a:cubicBezTo>
                <a:cubicBezTo>
                  <a:pt x="2578" y="1827"/>
                  <a:pt x="2476" y="1777"/>
                  <a:pt x="2358" y="1777"/>
                </a:cubicBezTo>
                <a:cubicBezTo>
                  <a:pt x="2262" y="1777"/>
                  <a:pt x="2156" y="1810"/>
                  <a:pt x="2036" y="1870"/>
                </a:cubicBezTo>
                <a:cubicBezTo>
                  <a:pt x="1802" y="2004"/>
                  <a:pt x="1635" y="2204"/>
                  <a:pt x="1502" y="2404"/>
                </a:cubicBezTo>
                <a:cubicBezTo>
                  <a:pt x="1335" y="2671"/>
                  <a:pt x="1168" y="2904"/>
                  <a:pt x="1068" y="3205"/>
                </a:cubicBezTo>
                <a:lnTo>
                  <a:pt x="1068" y="236"/>
                </a:lnTo>
                <a:cubicBezTo>
                  <a:pt x="1068" y="77"/>
                  <a:pt x="1021" y="1"/>
                  <a:pt x="926" y="1"/>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83" name="Google Shape;746;p41">
            <a:extLst>
              <a:ext uri="{FF2B5EF4-FFF2-40B4-BE49-F238E27FC236}">
                <a16:creationId xmlns:a16="http://schemas.microsoft.com/office/drawing/2014/main" xmlns="" id="{5EE4797A-ED52-C889-0E1A-30CD8B4CCF54}"/>
              </a:ext>
            </a:extLst>
          </p:cNvPr>
          <p:cNvSpPr/>
          <p:nvPr/>
        </p:nvSpPr>
        <p:spPr>
          <a:xfrm>
            <a:off x="2588594" y="2488935"/>
            <a:ext cx="46867" cy="100817"/>
          </a:xfrm>
          <a:custGeom>
            <a:avLst/>
            <a:gdLst/>
            <a:ahLst/>
            <a:cxnLst/>
            <a:rect l="l" t="t" r="r" b="b"/>
            <a:pathLst>
              <a:path w="3037" h="6533" extrusionOk="0">
                <a:moveTo>
                  <a:pt x="1681" y="1370"/>
                </a:moveTo>
                <a:cubicBezTo>
                  <a:pt x="1781" y="1370"/>
                  <a:pt x="1844" y="1445"/>
                  <a:pt x="1869" y="1595"/>
                </a:cubicBezTo>
                <a:cubicBezTo>
                  <a:pt x="1969" y="1962"/>
                  <a:pt x="2002" y="2329"/>
                  <a:pt x="1969" y="2696"/>
                </a:cubicBezTo>
                <a:lnTo>
                  <a:pt x="1135" y="3163"/>
                </a:lnTo>
                <a:cubicBezTo>
                  <a:pt x="1135" y="2729"/>
                  <a:pt x="1202" y="2329"/>
                  <a:pt x="1268" y="1895"/>
                </a:cubicBezTo>
                <a:cubicBezTo>
                  <a:pt x="1302" y="1695"/>
                  <a:pt x="1402" y="1528"/>
                  <a:pt x="1568" y="1395"/>
                </a:cubicBezTo>
                <a:cubicBezTo>
                  <a:pt x="1610" y="1378"/>
                  <a:pt x="1648" y="1370"/>
                  <a:pt x="1681" y="1370"/>
                </a:cubicBezTo>
                <a:close/>
                <a:moveTo>
                  <a:pt x="2112" y="1"/>
                </a:moveTo>
                <a:cubicBezTo>
                  <a:pt x="1959" y="1"/>
                  <a:pt x="1789" y="54"/>
                  <a:pt x="1602" y="161"/>
                </a:cubicBezTo>
                <a:cubicBezTo>
                  <a:pt x="1068" y="494"/>
                  <a:pt x="668" y="961"/>
                  <a:pt x="434" y="1562"/>
                </a:cubicBezTo>
                <a:cubicBezTo>
                  <a:pt x="134" y="2396"/>
                  <a:pt x="1" y="3296"/>
                  <a:pt x="34" y="4197"/>
                </a:cubicBezTo>
                <a:cubicBezTo>
                  <a:pt x="34" y="5198"/>
                  <a:pt x="167" y="5898"/>
                  <a:pt x="434" y="6265"/>
                </a:cubicBezTo>
                <a:cubicBezTo>
                  <a:pt x="592" y="6440"/>
                  <a:pt x="777" y="6533"/>
                  <a:pt x="1000" y="6533"/>
                </a:cubicBezTo>
                <a:cubicBezTo>
                  <a:pt x="1201" y="6533"/>
                  <a:pt x="1433" y="6457"/>
                  <a:pt x="1702" y="6298"/>
                </a:cubicBezTo>
                <a:cubicBezTo>
                  <a:pt x="1902" y="6198"/>
                  <a:pt x="2069" y="6098"/>
                  <a:pt x="2202" y="5932"/>
                </a:cubicBezTo>
                <a:cubicBezTo>
                  <a:pt x="2369" y="5765"/>
                  <a:pt x="2536" y="5598"/>
                  <a:pt x="2669" y="5398"/>
                </a:cubicBezTo>
                <a:cubicBezTo>
                  <a:pt x="2803" y="5231"/>
                  <a:pt x="2869" y="5031"/>
                  <a:pt x="2869" y="4831"/>
                </a:cubicBezTo>
                <a:cubicBezTo>
                  <a:pt x="2869" y="4731"/>
                  <a:pt x="2836" y="4631"/>
                  <a:pt x="2803" y="4564"/>
                </a:cubicBezTo>
                <a:cubicBezTo>
                  <a:pt x="2769" y="4430"/>
                  <a:pt x="2736" y="4330"/>
                  <a:pt x="2669" y="4264"/>
                </a:cubicBezTo>
                <a:cubicBezTo>
                  <a:pt x="2620" y="4215"/>
                  <a:pt x="2572" y="4184"/>
                  <a:pt x="2536" y="4184"/>
                </a:cubicBezTo>
                <a:cubicBezTo>
                  <a:pt x="2523" y="4184"/>
                  <a:pt x="2511" y="4188"/>
                  <a:pt x="2502" y="4197"/>
                </a:cubicBezTo>
                <a:cubicBezTo>
                  <a:pt x="2436" y="4230"/>
                  <a:pt x="2369" y="4297"/>
                  <a:pt x="2336" y="4364"/>
                </a:cubicBezTo>
                <a:cubicBezTo>
                  <a:pt x="2236" y="4497"/>
                  <a:pt x="2169" y="4597"/>
                  <a:pt x="2069" y="4697"/>
                </a:cubicBezTo>
                <a:cubicBezTo>
                  <a:pt x="1969" y="4797"/>
                  <a:pt x="1869" y="4864"/>
                  <a:pt x="1769" y="4931"/>
                </a:cubicBezTo>
                <a:cubicBezTo>
                  <a:pt x="1685" y="4981"/>
                  <a:pt x="1610" y="5006"/>
                  <a:pt x="1543" y="5006"/>
                </a:cubicBezTo>
                <a:cubicBezTo>
                  <a:pt x="1477" y="5006"/>
                  <a:pt x="1418" y="4981"/>
                  <a:pt x="1368" y="4931"/>
                </a:cubicBezTo>
                <a:cubicBezTo>
                  <a:pt x="1235" y="4731"/>
                  <a:pt x="1168" y="4464"/>
                  <a:pt x="1168" y="4197"/>
                </a:cubicBezTo>
                <a:lnTo>
                  <a:pt x="2603" y="3363"/>
                </a:lnTo>
                <a:cubicBezTo>
                  <a:pt x="2703" y="3263"/>
                  <a:pt x="2803" y="3096"/>
                  <a:pt x="2836" y="2963"/>
                </a:cubicBezTo>
                <a:cubicBezTo>
                  <a:pt x="2903" y="2796"/>
                  <a:pt x="2969" y="2629"/>
                  <a:pt x="2969" y="2462"/>
                </a:cubicBezTo>
                <a:cubicBezTo>
                  <a:pt x="3036" y="1729"/>
                  <a:pt x="2936" y="1028"/>
                  <a:pt x="2669" y="361"/>
                </a:cubicBezTo>
                <a:cubicBezTo>
                  <a:pt x="2529" y="121"/>
                  <a:pt x="2341" y="1"/>
                  <a:pt x="2112" y="1"/>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84" name="Google Shape;747;p41">
            <a:extLst>
              <a:ext uri="{FF2B5EF4-FFF2-40B4-BE49-F238E27FC236}">
                <a16:creationId xmlns:a16="http://schemas.microsoft.com/office/drawing/2014/main" xmlns="" id="{0DBB9F8C-9B9A-D386-BBBA-7FA2D532E6E0}"/>
              </a:ext>
            </a:extLst>
          </p:cNvPr>
          <p:cNvSpPr/>
          <p:nvPr/>
        </p:nvSpPr>
        <p:spPr>
          <a:xfrm>
            <a:off x="2646248" y="2425448"/>
            <a:ext cx="25247" cy="136032"/>
          </a:xfrm>
          <a:custGeom>
            <a:avLst/>
            <a:gdLst/>
            <a:ahLst/>
            <a:cxnLst/>
            <a:rect l="l" t="t" r="r" b="b"/>
            <a:pathLst>
              <a:path w="1636" h="8815" extrusionOk="0">
                <a:moveTo>
                  <a:pt x="938" y="1"/>
                </a:moveTo>
                <a:cubicBezTo>
                  <a:pt x="862" y="1"/>
                  <a:pt x="760" y="36"/>
                  <a:pt x="634" y="105"/>
                </a:cubicBezTo>
                <a:lnTo>
                  <a:pt x="434" y="205"/>
                </a:lnTo>
                <a:cubicBezTo>
                  <a:pt x="167" y="339"/>
                  <a:pt x="1" y="572"/>
                  <a:pt x="1" y="839"/>
                </a:cubicBezTo>
                <a:lnTo>
                  <a:pt x="1" y="7510"/>
                </a:lnTo>
                <a:cubicBezTo>
                  <a:pt x="1" y="8389"/>
                  <a:pt x="171" y="8814"/>
                  <a:pt x="525" y="8814"/>
                </a:cubicBezTo>
                <a:cubicBezTo>
                  <a:pt x="642" y="8814"/>
                  <a:pt x="778" y="8769"/>
                  <a:pt x="935" y="8678"/>
                </a:cubicBezTo>
                <a:cubicBezTo>
                  <a:pt x="1135" y="8578"/>
                  <a:pt x="1302" y="8444"/>
                  <a:pt x="1435" y="8278"/>
                </a:cubicBezTo>
                <a:cubicBezTo>
                  <a:pt x="1568" y="8111"/>
                  <a:pt x="1635" y="7944"/>
                  <a:pt x="1635" y="7744"/>
                </a:cubicBezTo>
                <a:cubicBezTo>
                  <a:pt x="1635" y="7544"/>
                  <a:pt x="1635" y="7377"/>
                  <a:pt x="1602" y="7210"/>
                </a:cubicBezTo>
                <a:cubicBezTo>
                  <a:pt x="1546" y="7071"/>
                  <a:pt x="1514" y="7002"/>
                  <a:pt x="1466" y="7002"/>
                </a:cubicBezTo>
                <a:cubicBezTo>
                  <a:pt x="1456" y="7002"/>
                  <a:pt x="1446" y="7004"/>
                  <a:pt x="1435" y="7010"/>
                </a:cubicBezTo>
                <a:cubicBezTo>
                  <a:pt x="1402" y="7010"/>
                  <a:pt x="1368" y="7043"/>
                  <a:pt x="1368" y="7077"/>
                </a:cubicBezTo>
                <a:cubicBezTo>
                  <a:pt x="1335" y="7110"/>
                  <a:pt x="1302" y="7143"/>
                  <a:pt x="1268" y="7143"/>
                </a:cubicBezTo>
                <a:cubicBezTo>
                  <a:pt x="1235" y="7177"/>
                  <a:pt x="1210" y="7193"/>
                  <a:pt x="1189" y="7193"/>
                </a:cubicBezTo>
                <a:cubicBezTo>
                  <a:pt x="1168" y="7193"/>
                  <a:pt x="1152" y="7177"/>
                  <a:pt x="1135" y="7143"/>
                </a:cubicBezTo>
                <a:cubicBezTo>
                  <a:pt x="1101" y="7077"/>
                  <a:pt x="1068" y="6977"/>
                  <a:pt x="1101" y="6877"/>
                </a:cubicBezTo>
                <a:lnTo>
                  <a:pt x="1101" y="205"/>
                </a:lnTo>
                <a:cubicBezTo>
                  <a:pt x="1101" y="69"/>
                  <a:pt x="1045" y="1"/>
                  <a:pt x="938" y="1"/>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85" name="Google Shape;748;p41">
            <a:extLst>
              <a:ext uri="{FF2B5EF4-FFF2-40B4-BE49-F238E27FC236}">
                <a16:creationId xmlns:a16="http://schemas.microsoft.com/office/drawing/2014/main" xmlns="" id="{96EAA022-1A61-5652-E580-9A88ABB4064A}"/>
              </a:ext>
            </a:extLst>
          </p:cNvPr>
          <p:cNvSpPr/>
          <p:nvPr/>
        </p:nvSpPr>
        <p:spPr>
          <a:xfrm>
            <a:off x="2679195" y="2434846"/>
            <a:ext cx="47376" cy="146218"/>
          </a:xfrm>
          <a:custGeom>
            <a:avLst/>
            <a:gdLst/>
            <a:ahLst/>
            <a:cxnLst/>
            <a:rect l="l" t="t" r="r" b="b"/>
            <a:pathLst>
              <a:path w="3070" h="9475" extrusionOk="0">
                <a:moveTo>
                  <a:pt x="1641" y="1673"/>
                </a:moveTo>
                <a:cubicBezTo>
                  <a:pt x="1715" y="1673"/>
                  <a:pt x="1785" y="1754"/>
                  <a:pt x="1835" y="1931"/>
                </a:cubicBezTo>
                <a:cubicBezTo>
                  <a:pt x="1902" y="2331"/>
                  <a:pt x="1935" y="2765"/>
                  <a:pt x="1935" y="3199"/>
                </a:cubicBezTo>
                <a:cubicBezTo>
                  <a:pt x="1935" y="3666"/>
                  <a:pt x="1902" y="4133"/>
                  <a:pt x="1835" y="4600"/>
                </a:cubicBezTo>
                <a:cubicBezTo>
                  <a:pt x="1802" y="4833"/>
                  <a:pt x="1668" y="5067"/>
                  <a:pt x="1502" y="5200"/>
                </a:cubicBezTo>
                <a:cubicBezTo>
                  <a:pt x="1452" y="5234"/>
                  <a:pt x="1393" y="5250"/>
                  <a:pt x="1339" y="5250"/>
                </a:cubicBezTo>
                <a:cubicBezTo>
                  <a:pt x="1285" y="5250"/>
                  <a:pt x="1235" y="5234"/>
                  <a:pt x="1201" y="5200"/>
                </a:cubicBezTo>
                <a:lnTo>
                  <a:pt x="1201" y="2365"/>
                </a:lnTo>
                <a:cubicBezTo>
                  <a:pt x="1235" y="2098"/>
                  <a:pt x="1368" y="1864"/>
                  <a:pt x="1568" y="1698"/>
                </a:cubicBezTo>
                <a:cubicBezTo>
                  <a:pt x="1593" y="1681"/>
                  <a:pt x="1617" y="1673"/>
                  <a:pt x="1641" y="1673"/>
                </a:cubicBezTo>
                <a:close/>
                <a:moveTo>
                  <a:pt x="2217" y="0"/>
                </a:moveTo>
                <a:cubicBezTo>
                  <a:pt x="2115" y="0"/>
                  <a:pt x="2014" y="34"/>
                  <a:pt x="1935" y="97"/>
                </a:cubicBezTo>
                <a:cubicBezTo>
                  <a:pt x="1735" y="197"/>
                  <a:pt x="1568" y="363"/>
                  <a:pt x="1468" y="597"/>
                </a:cubicBezTo>
                <a:cubicBezTo>
                  <a:pt x="1335" y="830"/>
                  <a:pt x="1235" y="1064"/>
                  <a:pt x="1168" y="1364"/>
                </a:cubicBezTo>
                <a:cubicBezTo>
                  <a:pt x="1135" y="1197"/>
                  <a:pt x="1101" y="1031"/>
                  <a:pt x="1068" y="897"/>
                </a:cubicBezTo>
                <a:cubicBezTo>
                  <a:pt x="1025" y="832"/>
                  <a:pt x="982" y="796"/>
                  <a:pt x="930" y="796"/>
                </a:cubicBezTo>
                <a:cubicBezTo>
                  <a:pt x="901" y="796"/>
                  <a:pt x="870" y="807"/>
                  <a:pt x="834" y="830"/>
                </a:cubicBezTo>
                <a:cubicBezTo>
                  <a:pt x="668" y="930"/>
                  <a:pt x="468" y="1097"/>
                  <a:pt x="301" y="1231"/>
                </a:cubicBezTo>
                <a:cubicBezTo>
                  <a:pt x="101" y="1431"/>
                  <a:pt x="1" y="1564"/>
                  <a:pt x="1" y="1698"/>
                </a:cubicBezTo>
                <a:cubicBezTo>
                  <a:pt x="1" y="1764"/>
                  <a:pt x="34" y="1831"/>
                  <a:pt x="34" y="1931"/>
                </a:cubicBezTo>
                <a:cubicBezTo>
                  <a:pt x="67" y="2131"/>
                  <a:pt x="67" y="2331"/>
                  <a:pt x="67" y="2498"/>
                </a:cubicBezTo>
                <a:lnTo>
                  <a:pt x="67" y="3299"/>
                </a:lnTo>
                <a:lnTo>
                  <a:pt x="67" y="9270"/>
                </a:lnTo>
                <a:cubicBezTo>
                  <a:pt x="67" y="9406"/>
                  <a:pt x="124" y="9474"/>
                  <a:pt x="231" y="9474"/>
                </a:cubicBezTo>
                <a:cubicBezTo>
                  <a:pt x="307" y="9474"/>
                  <a:pt x="409" y="9439"/>
                  <a:pt x="534" y="9370"/>
                </a:cubicBezTo>
                <a:lnTo>
                  <a:pt x="768" y="9236"/>
                </a:lnTo>
                <a:cubicBezTo>
                  <a:pt x="1001" y="9136"/>
                  <a:pt x="1201" y="8903"/>
                  <a:pt x="1201" y="8603"/>
                </a:cubicBezTo>
                <a:lnTo>
                  <a:pt x="1201" y="6368"/>
                </a:lnTo>
                <a:cubicBezTo>
                  <a:pt x="1301" y="6434"/>
                  <a:pt x="1410" y="6468"/>
                  <a:pt x="1518" y="6468"/>
                </a:cubicBezTo>
                <a:cubicBezTo>
                  <a:pt x="1627" y="6468"/>
                  <a:pt x="1735" y="6434"/>
                  <a:pt x="1835" y="6368"/>
                </a:cubicBezTo>
                <a:cubicBezTo>
                  <a:pt x="2269" y="6034"/>
                  <a:pt x="2602" y="5567"/>
                  <a:pt x="2736" y="5033"/>
                </a:cubicBezTo>
                <a:cubicBezTo>
                  <a:pt x="2969" y="4233"/>
                  <a:pt x="3069" y="3399"/>
                  <a:pt x="3069" y="2565"/>
                </a:cubicBezTo>
                <a:cubicBezTo>
                  <a:pt x="3069" y="2031"/>
                  <a:pt x="3036" y="1464"/>
                  <a:pt x="2936" y="964"/>
                </a:cubicBezTo>
                <a:cubicBezTo>
                  <a:pt x="2869" y="630"/>
                  <a:pt x="2736" y="330"/>
                  <a:pt x="2536" y="130"/>
                </a:cubicBezTo>
                <a:cubicBezTo>
                  <a:pt x="2448" y="42"/>
                  <a:pt x="2332" y="0"/>
                  <a:pt x="2217" y="0"/>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86" name="Google Shape;749;p41">
            <a:extLst>
              <a:ext uri="{FF2B5EF4-FFF2-40B4-BE49-F238E27FC236}">
                <a16:creationId xmlns:a16="http://schemas.microsoft.com/office/drawing/2014/main" xmlns="" id="{E6EDD78A-2F93-53F5-3C6D-EFC40D8EB9B0}"/>
              </a:ext>
            </a:extLst>
          </p:cNvPr>
          <p:cNvSpPr/>
          <p:nvPr/>
        </p:nvSpPr>
        <p:spPr>
          <a:xfrm>
            <a:off x="2752806" y="2387547"/>
            <a:ext cx="45833" cy="145955"/>
          </a:xfrm>
          <a:custGeom>
            <a:avLst/>
            <a:gdLst/>
            <a:ahLst/>
            <a:cxnLst/>
            <a:rect l="l" t="t" r="r" b="b"/>
            <a:pathLst>
              <a:path w="2970" h="9458" extrusionOk="0">
                <a:moveTo>
                  <a:pt x="2853" y="1"/>
                </a:moveTo>
                <a:cubicBezTo>
                  <a:pt x="2778" y="1"/>
                  <a:pt x="2669" y="43"/>
                  <a:pt x="2536" y="126"/>
                </a:cubicBezTo>
                <a:lnTo>
                  <a:pt x="2336" y="259"/>
                </a:lnTo>
                <a:cubicBezTo>
                  <a:pt x="2135" y="326"/>
                  <a:pt x="1969" y="493"/>
                  <a:pt x="1935" y="726"/>
                </a:cubicBezTo>
                <a:lnTo>
                  <a:pt x="1635" y="3262"/>
                </a:lnTo>
                <a:cubicBezTo>
                  <a:pt x="1602" y="3428"/>
                  <a:pt x="1602" y="3695"/>
                  <a:pt x="1568" y="4096"/>
                </a:cubicBezTo>
                <a:cubicBezTo>
                  <a:pt x="1535" y="4162"/>
                  <a:pt x="1535" y="4362"/>
                  <a:pt x="1502" y="4629"/>
                </a:cubicBezTo>
                <a:lnTo>
                  <a:pt x="1468" y="4629"/>
                </a:lnTo>
                <a:cubicBezTo>
                  <a:pt x="1435" y="4062"/>
                  <a:pt x="1368" y="3662"/>
                  <a:pt x="1368" y="3428"/>
                </a:cubicBezTo>
                <a:lnTo>
                  <a:pt x="1068" y="1227"/>
                </a:lnTo>
                <a:cubicBezTo>
                  <a:pt x="1068" y="1127"/>
                  <a:pt x="1035" y="1093"/>
                  <a:pt x="968" y="1093"/>
                </a:cubicBezTo>
                <a:cubicBezTo>
                  <a:pt x="868" y="1093"/>
                  <a:pt x="768" y="1127"/>
                  <a:pt x="701" y="1193"/>
                </a:cubicBezTo>
                <a:lnTo>
                  <a:pt x="368" y="1394"/>
                </a:lnTo>
                <a:cubicBezTo>
                  <a:pt x="134" y="1527"/>
                  <a:pt x="1" y="1694"/>
                  <a:pt x="1" y="1861"/>
                </a:cubicBezTo>
                <a:cubicBezTo>
                  <a:pt x="1" y="1927"/>
                  <a:pt x="34" y="2027"/>
                  <a:pt x="34" y="2094"/>
                </a:cubicBezTo>
                <a:lnTo>
                  <a:pt x="901" y="6364"/>
                </a:lnTo>
                <a:cubicBezTo>
                  <a:pt x="935" y="6464"/>
                  <a:pt x="935" y="6531"/>
                  <a:pt x="1001" y="6531"/>
                </a:cubicBezTo>
                <a:cubicBezTo>
                  <a:pt x="1035" y="6531"/>
                  <a:pt x="1101" y="6497"/>
                  <a:pt x="1168" y="6464"/>
                </a:cubicBezTo>
                <a:lnTo>
                  <a:pt x="1168" y="6464"/>
                </a:lnTo>
                <a:lnTo>
                  <a:pt x="734" y="9132"/>
                </a:lnTo>
                <a:cubicBezTo>
                  <a:pt x="734" y="9199"/>
                  <a:pt x="734" y="9266"/>
                  <a:pt x="734" y="9333"/>
                </a:cubicBezTo>
                <a:cubicBezTo>
                  <a:pt x="734" y="9416"/>
                  <a:pt x="768" y="9458"/>
                  <a:pt x="835" y="9458"/>
                </a:cubicBezTo>
                <a:cubicBezTo>
                  <a:pt x="901" y="9458"/>
                  <a:pt x="1001" y="9416"/>
                  <a:pt x="1135" y="9333"/>
                </a:cubicBezTo>
                <a:lnTo>
                  <a:pt x="1302" y="9266"/>
                </a:lnTo>
                <a:cubicBezTo>
                  <a:pt x="1502" y="9166"/>
                  <a:pt x="1635" y="8999"/>
                  <a:pt x="1702" y="8799"/>
                </a:cubicBezTo>
                <a:lnTo>
                  <a:pt x="2969" y="360"/>
                </a:lnTo>
                <a:lnTo>
                  <a:pt x="2969" y="126"/>
                </a:lnTo>
                <a:cubicBezTo>
                  <a:pt x="2969" y="43"/>
                  <a:pt x="2928" y="1"/>
                  <a:pt x="2853" y="1"/>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87" name="Google Shape;750;p41">
            <a:extLst>
              <a:ext uri="{FF2B5EF4-FFF2-40B4-BE49-F238E27FC236}">
                <a16:creationId xmlns:a16="http://schemas.microsoft.com/office/drawing/2014/main" xmlns="" id="{A30DE204-D89B-24FA-7EB6-20FCA60F4FB0}"/>
              </a:ext>
            </a:extLst>
          </p:cNvPr>
          <p:cNvSpPr/>
          <p:nvPr/>
        </p:nvSpPr>
        <p:spPr>
          <a:xfrm>
            <a:off x="2805320" y="2364137"/>
            <a:ext cx="47885" cy="101125"/>
          </a:xfrm>
          <a:custGeom>
            <a:avLst/>
            <a:gdLst/>
            <a:ahLst/>
            <a:cxnLst/>
            <a:rect l="l" t="t" r="r" b="b"/>
            <a:pathLst>
              <a:path w="3103" h="6553" extrusionOk="0">
                <a:moveTo>
                  <a:pt x="1662" y="1485"/>
                </a:moveTo>
                <a:cubicBezTo>
                  <a:pt x="1749" y="1485"/>
                  <a:pt x="1818" y="1560"/>
                  <a:pt x="1868" y="1710"/>
                </a:cubicBezTo>
                <a:cubicBezTo>
                  <a:pt x="1935" y="2143"/>
                  <a:pt x="1968" y="2577"/>
                  <a:pt x="1968" y="3044"/>
                </a:cubicBezTo>
                <a:cubicBezTo>
                  <a:pt x="1968" y="3511"/>
                  <a:pt x="1935" y="3978"/>
                  <a:pt x="1868" y="4445"/>
                </a:cubicBezTo>
                <a:cubicBezTo>
                  <a:pt x="1835" y="4679"/>
                  <a:pt x="1735" y="4879"/>
                  <a:pt x="1568" y="5012"/>
                </a:cubicBezTo>
                <a:cubicBezTo>
                  <a:pt x="1518" y="5042"/>
                  <a:pt x="1474" y="5057"/>
                  <a:pt x="1435" y="5057"/>
                </a:cubicBezTo>
                <a:cubicBezTo>
                  <a:pt x="1344" y="5057"/>
                  <a:pt x="1281" y="4975"/>
                  <a:pt x="1234" y="4812"/>
                </a:cubicBezTo>
                <a:cubicBezTo>
                  <a:pt x="1168" y="4378"/>
                  <a:pt x="1134" y="3945"/>
                  <a:pt x="1134" y="3511"/>
                </a:cubicBezTo>
                <a:cubicBezTo>
                  <a:pt x="1134" y="3011"/>
                  <a:pt x="1168" y="2544"/>
                  <a:pt x="1234" y="2077"/>
                </a:cubicBezTo>
                <a:cubicBezTo>
                  <a:pt x="1268" y="1843"/>
                  <a:pt x="1368" y="1643"/>
                  <a:pt x="1568" y="1510"/>
                </a:cubicBezTo>
                <a:cubicBezTo>
                  <a:pt x="1601" y="1493"/>
                  <a:pt x="1632" y="1485"/>
                  <a:pt x="1662" y="1485"/>
                </a:cubicBezTo>
                <a:close/>
                <a:moveTo>
                  <a:pt x="2127" y="0"/>
                </a:moveTo>
                <a:cubicBezTo>
                  <a:pt x="1950" y="0"/>
                  <a:pt x="1752" y="59"/>
                  <a:pt x="1534" y="175"/>
                </a:cubicBezTo>
                <a:cubicBezTo>
                  <a:pt x="1001" y="509"/>
                  <a:pt x="600" y="1043"/>
                  <a:pt x="400" y="1643"/>
                </a:cubicBezTo>
                <a:cubicBezTo>
                  <a:pt x="133" y="2444"/>
                  <a:pt x="0" y="3278"/>
                  <a:pt x="33" y="4145"/>
                </a:cubicBezTo>
                <a:cubicBezTo>
                  <a:pt x="33" y="5146"/>
                  <a:pt x="167" y="5846"/>
                  <a:pt x="400" y="6213"/>
                </a:cubicBezTo>
                <a:cubicBezTo>
                  <a:pt x="554" y="6443"/>
                  <a:pt x="741" y="6552"/>
                  <a:pt x="967" y="6552"/>
                </a:cubicBezTo>
                <a:cubicBezTo>
                  <a:pt x="1134" y="6552"/>
                  <a:pt x="1322" y="6493"/>
                  <a:pt x="1534" y="6380"/>
                </a:cubicBezTo>
                <a:cubicBezTo>
                  <a:pt x="2068" y="6046"/>
                  <a:pt x="2502" y="5546"/>
                  <a:pt x="2702" y="4945"/>
                </a:cubicBezTo>
                <a:cubicBezTo>
                  <a:pt x="2969" y="4111"/>
                  <a:pt x="3102" y="3278"/>
                  <a:pt x="3069" y="2410"/>
                </a:cubicBezTo>
                <a:cubicBezTo>
                  <a:pt x="3069" y="1376"/>
                  <a:pt x="2969" y="709"/>
                  <a:pt x="2702" y="309"/>
                </a:cubicBezTo>
                <a:cubicBezTo>
                  <a:pt x="2551" y="101"/>
                  <a:pt x="2357" y="0"/>
                  <a:pt x="2127" y="0"/>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88" name="Google Shape;751;p41">
            <a:extLst>
              <a:ext uri="{FF2B5EF4-FFF2-40B4-BE49-F238E27FC236}">
                <a16:creationId xmlns:a16="http://schemas.microsoft.com/office/drawing/2014/main" xmlns="" id="{E460AD58-83C2-35CE-F362-30AA975DE1A1}"/>
              </a:ext>
            </a:extLst>
          </p:cNvPr>
          <p:cNvSpPr/>
          <p:nvPr/>
        </p:nvSpPr>
        <p:spPr>
          <a:xfrm>
            <a:off x="2864517" y="2324076"/>
            <a:ext cx="45308" cy="112298"/>
          </a:xfrm>
          <a:custGeom>
            <a:avLst/>
            <a:gdLst/>
            <a:ahLst/>
            <a:cxnLst/>
            <a:rect l="l" t="t" r="r" b="b"/>
            <a:pathLst>
              <a:path w="2936" h="7277" extrusionOk="0">
                <a:moveTo>
                  <a:pt x="2719" y="1"/>
                </a:moveTo>
                <a:cubicBezTo>
                  <a:pt x="2650" y="1"/>
                  <a:pt x="2556" y="35"/>
                  <a:pt x="2435" y="103"/>
                </a:cubicBezTo>
                <a:lnTo>
                  <a:pt x="2202" y="270"/>
                </a:lnTo>
                <a:cubicBezTo>
                  <a:pt x="2068" y="336"/>
                  <a:pt x="1968" y="403"/>
                  <a:pt x="1868" y="536"/>
                </a:cubicBezTo>
                <a:cubicBezTo>
                  <a:pt x="1801" y="636"/>
                  <a:pt x="1768" y="737"/>
                  <a:pt x="1768" y="870"/>
                </a:cubicBezTo>
                <a:lnTo>
                  <a:pt x="1768" y="4873"/>
                </a:lnTo>
                <a:cubicBezTo>
                  <a:pt x="1701" y="5106"/>
                  <a:pt x="1568" y="5306"/>
                  <a:pt x="1401" y="5473"/>
                </a:cubicBezTo>
                <a:cubicBezTo>
                  <a:pt x="1351" y="5507"/>
                  <a:pt x="1301" y="5523"/>
                  <a:pt x="1259" y="5523"/>
                </a:cubicBezTo>
                <a:cubicBezTo>
                  <a:pt x="1218" y="5523"/>
                  <a:pt x="1184" y="5507"/>
                  <a:pt x="1168" y="5473"/>
                </a:cubicBezTo>
                <a:cubicBezTo>
                  <a:pt x="1134" y="5340"/>
                  <a:pt x="1101" y="5173"/>
                  <a:pt x="1101" y="5040"/>
                </a:cubicBezTo>
                <a:lnTo>
                  <a:pt x="1101" y="1237"/>
                </a:lnTo>
                <a:cubicBezTo>
                  <a:pt x="1101" y="1101"/>
                  <a:pt x="1067" y="1033"/>
                  <a:pt x="979" y="1033"/>
                </a:cubicBezTo>
                <a:cubicBezTo>
                  <a:pt x="916" y="1033"/>
                  <a:pt x="826" y="1067"/>
                  <a:pt x="701" y="1137"/>
                </a:cubicBezTo>
                <a:lnTo>
                  <a:pt x="434" y="1270"/>
                </a:lnTo>
                <a:cubicBezTo>
                  <a:pt x="200" y="1370"/>
                  <a:pt x="33" y="1637"/>
                  <a:pt x="33" y="1904"/>
                </a:cubicBezTo>
                <a:lnTo>
                  <a:pt x="33" y="6074"/>
                </a:lnTo>
                <a:cubicBezTo>
                  <a:pt x="0" y="6441"/>
                  <a:pt x="67" y="6808"/>
                  <a:pt x="234" y="7141"/>
                </a:cubicBezTo>
                <a:cubicBezTo>
                  <a:pt x="328" y="7235"/>
                  <a:pt x="432" y="7276"/>
                  <a:pt x="547" y="7276"/>
                </a:cubicBezTo>
                <a:cubicBezTo>
                  <a:pt x="637" y="7276"/>
                  <a:pt x="732" y="7251"/>
                  <a:pt x="834" y="7208"/>
                </a:cubicBezTo>
                <a:cubicBezTo>
                  <a:pt x="1068" y="7041"/>
                  <a:pt x="1234" y="6874"/>
                  <a:pt x="1368" y="6641"/>
                </a:cubicBezTo>
                <a:cubicBezTo>
                  <a:pt x="1535" y="6374"/>
                  <a:pt x="1701" y="6074"/>
                  <a:pt x="1801" y="5773"/>
                </a:cubicBezTo>
                <a:cubicBezTo>
                  <a:pt x="1801" y="5840"/>
                  <a:pt x="1835" y="5940"/>
                  <a:pt x="1835" y="6074"/>
                </a:cubicBezTo>
                <a:cubicBezTo>
                  <a:pt x="1835" y="6174"/>
                  <a:pt x="1868" y="6274"/>
                  <a:pt x="1901" y="6374"/>
                </a:cubicBezTo>
                <a:cubicBezTo>
                  <a:pt x="1918" y="6391"/>
                  <a:pt x="1943" y="6399"/>
                  <a:pt x="1972" y="6399"/>
                </a:cubicBezTo>
                <a:cubicBezTo>
                  <a:pt x="2002" y="6399"/>
                  <a:pt x="2035" y="6391"/>
                  <a:pt x="2068" y="6374"/>
                </a:cubicBezTo>
                <a:cubicBezTo>
                  <a:pt x="2268" y="6240"/>
                  <a:pt x="2469" y="6107"/>
                  <a:pt x="2635" y="5940"/>
                </a:cubicBezTo>
                <a:cubicBezTo>
                  <a:pt x="2835" y="5773"/>
                  <a:pt x="2936" y="5607"/>
                  <a:pt x="2936" y="5473"/>
                </a:cubicBezTo>
                <a:cubicBezTo>
                  <a:pt x="2936" y="5407"/>
                  <a:pt x="2936" y="5273"/>
                  <a:pt x="2902" y="5040"/>
                </a:cubicBezTo>
                <a:cubicBezTo>
                  <a:pt x="2869" y="4839"/>
                  <a:pt x="2869" y="4439"/>
                  <a:pt x="2869" y="3905"/>
                </a:cubicBezTo>
                <a:lnTo>
                  <a:pt x="2869" y="236"/>
                </a:lnTo>
                <a:cubicBezTo>
                  <a:pt x="2869" y="77"/>
                  <a:pt x="2821" y="1"/>
                  <a:pt x="2719" y="1"/>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ysClr val="windowText" lastClr="000000"/>
              </a:solidFill>
              <a:effectLst/>
              <a:highlight>
                <a:srgbClr val="000000"/>
              </a:highlight>
              <a:uLnTx/>
              <a:uFillTx/>
            </a:endParaRPr>
          </a:p>
        </p:txBody>
      </p:sp>
      <p:sp>
        <p:nvSpPr>
          <p:cNvPr id="389" name="Google Shape;752;p41">
            <a:extLst>
              <a:ext uri="{FF2B5EF4-FFF2-40B4-BE49-F238E27FC236}">
                <a16:creationId xmlns:a16="http://schemas.microsoft.com/office/drawing/2014/main" xmlns="" id="{AAC82889-57C5-85E8-981A-A5247B67C2F7}"/>
              </a:ext>
            </a:extLst>
          </p:cNvPr>
          <p:cNvSpPr/>
          <p:nvPr/>
        </p:nvSpPr>
        <p:spPr>
          <a:xfrm>
            <a:off x="2919594" y="2267965"/>
            <a:ext cx="43256" cy="134057"/>
          </a:xfrm>
          <a:custGeom>
            <a:avLst/>
            <a:gdLst/>
            <a:ahLst/>
            <a:cxnLst/>
            <a:rect l="l" t="t" r="r" b="b"/>
            <a:pathLst>
              <a:path w="2803" h="8687" extrusionOk="0">
                <a:moveTo>
                  <a:pt x="1997" y="1"/>
                </a:moveTo>
                <a:cubicBezTo>
                  <a:pt x="1790" y="1"/>
                  <a:pt x="1547" y="77"/>
                  <a:pt x="1268" y="236"/>
                </a:cubicBezTo>
                <a:cubicBezTo>
                  <a:pt x="1068" y="336"/>
                  <a:pt x="868" y="503"/>
                  <a:pt x="701" y="670"/>
                </a:cubicBezTo>
                <a:cubicBezTo>
                  <a:pt x="501" y="870"/>
                  <a:pt x="334" y="1070"/>
                  <a:pt x="200" y="1270"/>
                </a:cubicBezTo>
                <a:cubicBezTo>
                  <a:pt x="100" y="1470"/>
                  <a:pt x="34" y="1671"/>
                  <a:pt x="0" y="1904"/>
                </a:cubicBezTo>
                <a:cubicBezTo>
                  <a:pt x="34" y="2004"/>
                  <a:pt x="34" y="2104"/>
                  <a:pt x="100" y="2204"/>
                </a:cubicBezTo>
                <a:cubicBezTo>
                  <a:pt x="134" y="2304"/>
                  <a:pt x="200" y="2404"/>
                  <a:pt x="267" y="2505"/>
                </a:cubicBezTo>
                <a:cubicBezTo>
                  <a:pt x="316" y="2553"/>
                  <a:pt x="383" y="2584"/>
                  <a:pt x="428" y="2584"/>
                </a:cubicBezTo>
                <a:cubicBezTo>
                  <a:pt x="445" y="2584"/>
                  <a:pt x="458" y="2580"/>
                  <a:pt x="467" y="2571"/>
                </a:cubicBezTo>
                <a:cubicBezTo>
                  <a:pt x="534" y="2505"/>
                  <a:pt x="601" y="2438"/>
                  <a:pt x="634" y="2371"/>
                </a:cubicBezTo>
                <a:cubicBezTo>
                  <a:pt x="701" y="2271"/>
                  <a:pt x="768" y="2138"/>
                  <a:pt x="868" y="2071"/>
                </a:cubicBezTo>
                <a:cubicBezTo>
                  <a:pt x="934" y="1971"/>
                  <a:pt x="1034" y="1904"/>
                  <a:pt x="1134" y="1837"/>
                </a:cubicBezTo>
                <a:cubicBezTo>
                  <a:pt x="1236" y="1776"/>
                  <a:pt x="1322" y="1746"/>
                  <a:pt x="1393" y="1746"/>
                </a:cubicBezTo>
                <a:cubicBezTo>
                  <a:pt x="1554" y="1746"/>
                  <a:pt x="1635" y="1903"/>
                  <a:pt x="1635" y="2204"/>
                </a:cubicBezTo>
                <a:cubicBezTo>
                  <a:pt x="1601" y="2371"/>
                  <a:pt x="1568" y="2505"/>
                  <a:pt x="1535" y="2671"/>
                </a:cubicBezTo>
                <a:cubicBezTo>
                  <a:pt x="1468" y="2871"/>
                  <a:pt x="1368" y="3138"/>
                  <a:pt x="1235" y="3472"/>
                </a:cubicBezTo>
                <a:lnTo>
                  <a:pt x="1068" y="3872"/>
                </a:lnTo>
                <a:cubicBezTo>
                  <a:pt x="934" y="4206"/>
                  <a:pt x="834" y="4539"/>
                  <a:pt x="734" y="4906"/>
                </a:cubicBezTo>
                <a:cubicBezTo>
                  <a:pt x="667" y="5240"/>
                  <a:pt x="634" y="5540"/>
                  <a:pt x="634" y="5874"/>
                </a:cubicBezTo>
                <a:cubicBezTo>
                  <a:pt x="634" y="6007"/>
                  <a:pt x="667" y="6074"/>
                  <a:pt x="734" y="6074"/>
                </a:cubicBezTo>
                <a:cubicBezTo>
                  <a:pt x="834" y="6074"/>
                  <a:pt x="934" y="6040"/>
                  <a:pt x="1001" y="5940"/>
                </a:cubicBezTo>
                <a:lnTo>
                  <a:pt x="1168" y="5840"/>
                </a:lnTo>
                <a:cubicBezTo>
                  <a:pt x="1301" y="5807"/>
                  <a:pt x="1368" y="5707"/>
                  <a:pt x="1468" y="5607"/>
                </a:cubicBezTo>
                <a:cubicBezTo>
                  <a:pt x="1535" y="5540"/>
                  <a:pt x="1568" y="5407"/>
                  <a:pt x="1568" y="5307"/>
                </a:cubicBezTo>
                <a:cubicBezTo>
                  <a:pt x="1601" y="5040"/>
                  <a:pt x="1668" y="4739"/>
                  <a:pt x="1768" y="4473"/>
                </a:cubicBezTo>
                <a:cubicBezTo>
                  <a:pt x="1868" y="4172"/>
                  <a:pt x="2002" y="3872"/>
                  <a:pt x="2169" y="3572"/>
                </a:cubicBezTo>
                <a:cubicBezTo>
                  <a:pt x="2302" y="3272"/>
                  <a:pt x="2435" y="3038"/>
                  <a:pt x="2502" y="2838"/>
                </a:cubicBezTo>
                <a:cubicBezTo>
                  <a:pt x="2602" y="2605"/>
                  <a:pt x="2669" y="2371"/>
                  <a:pt x="2702" y="2138"/>
                </a:cubicBezTo>
                <a:cubicBezTo>
                  <a:pt x="2769" y="1871"/>
                  <a:pt x="2802" y="1570"/>
                  <a:pt x="2802" y="1304"/>
                </a:cubicBezTo>
                <a:cubicBezTo>
                  <a:pt x="2802" y="703"/>
                  <a:pt x="2636" y="303"/>
                  <a:pt x="2369" y="103"/>
                </a:cubicBezTo>
                <a:cubicBezTo>
                  <a:pt x="2261" y="36"/>
                  <a:pt x="2137" y="1"/>
                  <a:pt x="1997" y="1"/>
                </a:cubicBezTo>
                <a:close/>
                <a:moveTo>
                  <a:pt x="1520" y="6556"/>
                </a:moveTo>
                <a:cubicBezTo>
                  <a:pt x="1451" y="6556"/>
                  <a:pt x="1356" y="6593"/>
                  <a:pt x="1235" y="6674"/>
                </a:cubicBezTo>
                <a:lnTo>
                  <a:pt x="1001" y="6808"/>
                </a:lnTo>
                <a:cubicBezTo>
                  <a:pt x="734" y="6908"/>
                  <a:pt x="567" y="7141"/>
                  <a:pt x="534" y="7441"/>
                </a:cubicBezTo>
                <a:lnTo>
                  <a:pt x="534" y="8475"/>
                </a:lnTo>
                <a:cubicBezTo>
                  <a:pt x="534" y="8619"/>
                  <a:pt x="597" y="8687"/>
                  <a:pt x="715" y="8687"/>
                </a:cubicBezTo>
                <a:cubicBezTo>
                  <a:pt x="790" y="8687"/>
                  <a:pt x="885" y="8660"/>
                  <a:pt x="1001" y="8609"/>
                </a:cubicBezTo>
                <a:lnTo>
                  <a:pt x="1235" y="8442"/>
                </a:lnTo>
                <a:cubicBezTo>
                  <a:pt x="1468" y="8342"/>
                  <a:pt x="1635" y="8109"/>
                  <a:pt x="1668" y="7842"/>
                </a:cubicBezTo>
                <a:lnTo>
                  <a:pt x="1668" y="6774"/>
                </a:lnTo>
                <a:cubicBezTo>
                  <a:pt x="1668" y="6635"/>
                  <a:pt x="1621" y="6556"/>
                  <a:pt x="1520" y="6556"/>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90" name="Google Shape;753;p41">
            <a:extLst>
              <a:ext uri="{FF2B5EF4-FFF2-40B4-BE49-F238E27FC236}">
                <a16:creationId xmlns:a16="http://schemas.microsoft.com/office/drawing/2014/main" xmlns="" id="{EA4BACE1-E432-1D37-0891-2625C9E11859}"/>
              </a:ext>
            </a:extLst>
          </p:cNvPr>
          <p:cNvSpPr/>
          <p:nvPr/>
        </p:nvSpPr>
        <p:spPr>
          <a:xfrm>
            <a:off x="1373237" y="4486120"/>
            <a:ext cx="543605" cy="329981"/>
          </a:xfrm>
          <a:custGeom>
            <a:avLst/>
            <a:gdLst/>
            <a:ahLst/>
            <a:cxnLst/>
            <a:rect l="l" t="t" r="r" b="b"/>
            <a:pathLst>
              <a:path w="35226" h="21383" extrusionOk="0">
                <a:moveTo>
                  <a:pt x="17805" y="7838"/>
                </a:moveTo>
                <a:cubicBezTo>
                  <a:pt x="19273" y="7838"/>
                  <a:pt x="20704" y="8203"/>
                  <a:pt x="21983" y="8874"/>
                </a:cubicBezTo>
                <a:cubicBezTo>
                  <a:pt x="22917" y="9441"/>
                  <a:pt x="23451" y="10075"/>
                  <a:pt x="23451" y="10675"/>
                </a:cubicBezTo>
                <a:cubicBezTo>
                  <a:pt x="23451" y="11309"/>
                  <a:pt x="22917" y="11943"/>
                  <a:pt x="21983" y="12477"/>
                </a:cubicBezTo>
                <a:cubicBezTo>
                  <a:pt x="20615" y="13160"/>
                  <a:pt x="19114" y="13502"/>
                  <a:pt x="17613" y="13502"/>
                </a:cubicBezTo>
                <a:cubicBezTo>
                  <a:pt x="16112" y="13502"/>
                  <a:pt x="14611" y="13160"/>
                  <a:pt x="13243" y="12477"/>
                </a:cubicBezTo>
                <a:cubicBezTo>
                  <a:pt x="12309" y="11943"/>
                  <a:pt x="11809" y="11276"/>
                  <a:pt x="11809" y="10675"/>
                </a:cubicBezTo>
                <a:cubicBezTo>
                  <a:pt x="11809" y="10075"/>
                  <a:pt x="12309" y="9408"/>
                  <a:pt x="13243" y="8874"/>
                </a:cubicBezTo>
                <a:cubicBezTo>
                  <a:pt x="14522" y="8203"/>
                  <a:pt x="15953" y="7838"/>
                  <a:pt x="17421" y="7838"/>
                </a:cubicBezTo>
                <a:cubicBezTo>
                  <a:pt x="17485" y="7838"/>
                  <a:pt x="17549" y="7838"/>
                  <a:pt x="17613" y="7840"/>
                </a:cubicBezTo>
                <a:cubicBezTo>
                  <a:pt x="17677" y="7838"/>
                  <a:pt x="17741" y="7838"/>
                  <a:pt x="17805" y="7838"/>
                </a:cubicBezTo>
                <a:close/>
                <a:moveTo>
                  <a:pt x="15445" y="1"/>
                </a:moveTo>
                <a:cubicBezTo>
                  <a:pt x="14644" y="1"/>
                  <a:pt x="13944" y="568"/>
                  <a:pt x="13777" y="1369"/>
                </a:cubicBezTo>
                <a:lnTo>
                  <a:pt x="13510" y="2870"/>
                </a:lnTo>
                <a:cubicBezTo>
                  <a:pt x="12876" y="3003"/>
                  <a:pt x="12243" y="3137"/>
                  <a:pt x="11609" y="3337"/>
                </a:cubicBezTo>
                <a:lnTo>
                  <a:pt x="8707" y="2002"/>
                </a:lnTo>
                <a:cubicBezTo>
                  <a:pt x="8473" y="1869"/>
                  <a:pt x="8173" y="1836"/>
                  <a:pt x="7873" y="1836"/>
                </a:cubicBezTo>
                <a:cubicBezTo>
                  <a:pt x="7539" y="1836"/>
                  <a:pt x="7206" y="1902"/>
                  <a:pt x="6905" y="2069"/>
                </a:cubicBezTo>
                <a:lnTo>
                  <a:pt x="3937" y="3804"/>
                </a:lnTo>
                <a:cubicBezTo>
                  <a:pt x="2969" y="4304"/>
                  <a:pt x="2903" y="5672"/>
                  <a:pt x="3803" y="6305"/>
                </a:cubicBezTo>
                <a:lnTo>
                  <a:pt x="5338" y="7406"/>
                </a:lnTo>
                <a:cubicBezTo>
                  <a:pt x="5271" y="7506"/>
                  <a:pt x="5204" y="7606"/>
                  <a:pt x="5137" y="7706"/>
                </a:cubicBezTo>
                <a:lnTo>
                  <a:pt x="1535" y="7940"/>
                </a:lnTo>
                <a:cubicBezTo>
                  <a:pt x="668" y="8007"/>
                  <a:pt x="0" y="8707"/>
                  <a:pt x="0" y="9574"/>
                </a:cubicBezTo>
                <a:lnTo>
                  <a:pt x="0" y="11776"/>
                </a:lnTo>
                <a:cubicBezTo>
                  <a:pt x="0" y="12643"/>
                  <a:pt x="668" y="13344"/>
                  <a:pt x="1535" y="13411"/>
                </a:cubicBezTo>
                <a:lnTo>
                  <a:pt x="5137" y="13644"/>
                </a:lnTo>
                <a:cubicBezTo>
                  <a:pt x="5204" y="13744"/>
                  <a:pt x="5271" y="13878"/>
                  <a:pt x="5338" y="13978"/>
                </a:cubicBezTo>
                <a:lnTo>
                  <a:pt x="3803" y="15078"/>
                </a:lnTo>
                <a:cubicBezTo>
                  <a:pt x="2903" y="15712"/>
                  <a:pt x="2969" y="17080"/>
                  <a:pt x="3937" y="17580"/>
                </a:cubicBezTo>
                <a:lnTo>
                  <a:pt x="6872" y="19281"/>
                </a:lnTo>
                <a:cubicBezTo>
                  <a:pt x="7172" y="19448"/>
                  <a:pt x="7539" y="19548"/>
                  <a:pt x="7873" y="19548"/>
                </a:cubicBezTo>
                <a:cubicBezTo>
                  <a:pt x="8140" y="19548"/>
                  <a:pt x="8440" y="19482"/>
                  <a:pt x="8707" y="19381"/>
                </a:cubicBezTo>
                <a:lnTo>
                  <a:pt x="11609" y="18047"/>
                </a:lnTo>
                <a:cubicBezTo>
                  <a:pt x="12209" y="18214"/>
                  <a:pt x="12843" y="18381"/>
                  <a:pt x="13477" y="18514"/>
                </a:cubicBezTo>
                <a:lnTo>
                  <a:pt x="13777" y="19982"/>
                </a:lnTo>
                <a:cubicBezTo>
                  <a:pt x="13910" y="20782"/>
                  <a:pt x="14611" y="21350"/>
                  <a:pt x="15445" y="21383"/>
                </a:cubicBezTo>
                <a:lnTo>
                  <a:pt x="19781" y="21383"/>
                </a:lnTo>
                <a:cubicBezTo>
                  <a:pt x="20582" y="21350"/>
                  <a:pt x="21282" y="20782"/>
                  <a:pt x="21449" y="19982"/>
                </a:cubicBezTo>
                <a:lnTo>
                  <a:pt x="21716" y="18514"/>
                </a:lnTo>
                <a:cubicBezTo>
                  <a:pt x="22383" y="18381"/>
                  <a:pt x="22984" y="18214"/>
                  <a:pt x="23617" y="18047"/>
                </a:cubicBezTo>
                <a:lnTo>
                  <a:pt x="26519" y="19381"/>
                </a:lnTo>
                <a:cubicBezTo>
                  <a:pt x="26786" y="19482"/>
                  <a:pt x="27053" y="19548"/>
                  <a:pt x="27353" y="19548"/>
                </a:cubicBezTo>
                <a:cubicBezTo>
                  <a:pt x="27687" y="19548"/>
                  <a:pt x="28020" y="19448"/>
                  <a:pt x="28354" y="19281"/>
                </a:cubicBezTo>
                <a:lnTo>
                  <a:pt x="31289" y="17580"/>
                </a:lnTo>
                <a:cubicBezTo>
                  <a:pt x="32257" y="17080"/>
                  <a:pt x="32324" y="15712"/>
                  <a:pt x="31423" y="15078"/>
                </a:cubicBezTo>
                <a:lnTo>
                  <a:pt x="29855" y="13978"/>
                </a:lnTo>
                <a:cubicBezTo>
                  <a:pt x="29955" y="13878"/>
                  <a:pt x="30022" y="13744"/>
                  <a:pt x="30089" y="13644"/>
                </a:cubicBezTo>
                <a:lnTo>
                  <a:pt x="33691" y="13411"/>
                </a:lnTo>
                <a:cubicBezTo>
                  <a:pt x="34558" y="13344"/>
                  <a:pt x="35192" y="12643"/>
                  <a:pt x="35226" y="11809"/>
                </a:cubicBezTo>
                <a:lnTo>
                  <a:pt x="35226" y="9608"/>
                </a:lnTo>
                <a:cubicBezTo>
                  <a:pt x="35226" y="8741"/>
                  <a:pt x="34558" y="8007"/>
                  <a:pt x="33691" y="7973"/>
                </a:cubicBezTo>
                <a:lnTo>
                  <a:pt x="30089" y="7740"/>
                </a:lnTo>
                <a:cubicBezTo>
                  <a:pt x="30022" y="7606"/>
                  <a:pt x="29955" y="7506"/>
                  <a:pt x="29888" y="7406"/>
                </a:cubicBezTo>
                <a:lnTo>
                  <a:pt x="31456" y="6305"/>
                </a:lnTo>
                <a:cubicBezTo>
                  <a:pt x="32357" y="5672"/>
                  <a:pt x="32290" y="4304"/>
                  <a:pt x="31323" y="3804"/>
                </a:cubicBezTo>
                <a:lnTo>
                  <a:pt x="28354" y="2069"/>
                </a:lnTo>
                <a:cubicBezTo>
                  <a:pt x="28054" y="1902"/>
                  <a:pt x="27720" y="1836"/>
                  <a:pt x="27353" y="1836"/>
                </a:cubicBezTo>
                <a:cubicBezTo>
                  <a:pt x="27086" y="1836"/>
                  <a:pt x="26786" y="1869"/>
                  <a:pt x="26519" y="2002"/>
                </a:cubicBezTo>
                <a:lnTo>
                  <a:pt x="23651" y="3337"/>
                </a:lnTo>
                <a:cubicBezTo>
                  <a:pt x="23017" y="3137"/>
                  <a:pt x="22383" y="3003"/>
                  <a:pt x="21749" y="2870"/>
                </a:cubicBezTo>
                <a:lnTo>
                  <a:pt x="21482" y="1369"/>
                </a:lnTo>
                <a:cubicBezTo>
                  <a:pt x="21316" y="568"/>
                  <a:pt x="20615" y="1"/>
                  <a:pt x="19815"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91" name="Google Shape;754;p41">
            <a:extLst>
              <a:ext uri="{FF2B5EF4-FFF2-40B4-BE49-F238E27FC236}">
                <a16:creationId xmlns:a16="http://schemas.microsoft.com/office/drawing/2014/main" xmlns="" id="{535373EF-8A6F-85FF-AB66-8E5D11766AF9}"/>
              </a:ext>
            </a:extLst>
          </p:cNvPr>
          <p:cNvSpPr/>
          <p:nvPr/>
        </p:nvSpPr>
        <p:spPr>
          <a:xfrm>
            <a:off x="1392805" y="4465534"/>
            <a:ext cx="504485" cy="331015"/>
          </a:xfrm>
          <a:custGeom>
            <a:avLst/>
            <a:gdLst/>
            <a:ahLst/>
            <a:cxnLst/>
            <a:rect l="l" t="t" r="r" b="b"/>
            <a:pathLst>
              <a:path w="32691" h="21450" extrusionOk="0">
                <a:moveTo>
                  <a:pt x="16345" y="7039"/>
                </a:moveTo>
                <a:cubicBezTo>
                  <a:pt x="18155" y="7039"/>
                  <a:pt x="19964" y="7439"/>
                  <a:pt x="21349" y="8240"/>
                </a:cubicBezTo>
                <a:cubicBezTo>
                  <a:pt x="22183" y="8640"/>
                  <a:pt x="22883" y="9307"/>
                  <a:pt x="23317" y="10141"/>
                </a:cubicBezTo>
                <a:cubicBezTo>
                  <a:pt x="23083" y="10942"/>
                  <a:pt x="22416" y="11709"/>
                  <a:pt x="21349" y="12343"/>
                </a:cubicBezTo>
                <a:cubicBezTo>
                  <a:pt x="19964" y="13143"/>
                  <a:pt x="18155" y="13544"/>
                  <a:pt x="16345" y="13544"/>
                </a:cubicBezTo>
                <a:cubicBezTo>
                  <a:pt x="14535" y="13544"/>
                  <a:pt x="12726" y="13143"/>
                  <a:pt x="11341" y="12343"/>
                </a:cubicBezTo>
                <a:cubicBezTo>
                  <a:pt x="10474" y="11909"/>
                  <a:pt x="9807" y="11175"/>
                  <a:pt x="9407" y="10275"/>
                </a:cubicBezTo>
                <a:cubicBezTo>
                  <a:pt x="9640" y="9574"/>
                  <a:pt x="10241" y="8874"/>
                  <a:pt x="11341" y="8240"/>
                </a:cubicBezTo>
                <a:cubicBezTo>
                  <a:pt x="12726" y="7439"/>
                  <a:pt x="14535" y="7039"/>
                  <a:pt x="16345" y="7039"/>
                </a:cubicBezTo>
                <a:close/>
                <a:moveTo>
                  <a:pt x="14177" y="1"/>
                </a:moveTo>
                <a:cubicBezTo>
                  <a:pt x="13943" y="1"/>
                  <a:pt x="13777" y="167"/>
                  <a:pt x="13743" y="368"/>
                </a:cubicBezTo>
                <a:lnTo>
                  <a:pt x="13343" y="2336"/>
                </a:lnTo>
                <a:cubicBezTo>
                  <a:pt x="13310" y="2569"/>
                  <a:pt x="13143" y="2703"/>
                  <a:pt x="12943" y="2769"/>
                </a:cubicBezTo>
                <a:cubicBezTo>
                  <a:pt x="12142" y="2903"/>
                  <a:pt x="11375" y="3070"/>
                  <a:pt x="10608" y="3336"/>
                </a:cubicBezTo>
                <a:cubicBezTo>
                  <a:pt x="10522" y="3349"/>
                  <a:pt x="10437" y="3356"/>
                  <a:pt x="10353" y="3356"/>
                </a:cubicBezTo>
                <a:cubicBezTo>
                  <a:pt x="10208" y="3356"/>
                  <a:pt x="10067" y="3333"/>
                  <a:pt x="9940" y="3270"/>
                </a:cubicBezTo>
                <a:lnTo>
                  <a:pt x="6938" y="1902"/>
                </a:lnTo>
                <a:cubicBezTo>
                  <a:pt x="6830" y="1856"/>
                  <a:pt x="6722" y="1831"/>
                  <a:pt x="6617" y="1831"/>
                </a:cubicBezTo>
                <a:cubicBezTo>
                  <a:pt x="6495" y="1831"/>
                  <a:pt x="6378" y="1864"/>
                  <a:pt x="6271" y="1935"/>
                </a:cubicBezTo>
                <a:lnTo>
                  <a:pt x="3302" y="3637"/>
                </a:lnTo>
                <a:cubicBezTo>
                  <a:pt x="3236" y="3670"/>
                  <a:pt x="3169" y="3737"/>
                  <a:pt x="3169" y="3837"/>
                </a:cubicBezTo>
                <a:lnTo>
                  <a:pt x="3169" y="6405"/>
                </a:lnTo>
                <a:cubicBezTo>
                  <a:pt x="3169" y="6472"/>
                  <a:pt x="3236" y="6539"/>
                  <a:pt x="3302" y="6605"/>
                </a:cubicBezTo>
                <a:lnTo>
                  <a:pt x="4637" y="7573"/>
                </a:lnTo>
                <a:cubicBezTo>
                  <a:pt x="4570" y="7639"/>
                  <a:pt x="4437" y="7706"/>
                  <a:pt x="4303" y="7706"/>
                </a:cubicBezTo>
                <a:lnTo>
                  <a:pt x="367" y="7973"/>
                </a:lnTo>
                <a:cubicBezTo>
                  <a:pt x="167" y="7973"/>
                  <a:pt x="33" y="8140"/>
                  <a:pt x="0" y="8340"/>
                </a:cubicBezTo>
                <a:lnTo>
                  <a:pt x="0" y="10008"/>
                </a:lnTo>
                <a:lnTo>
                  <a:pt x="0" y="13110"/>
                </a:lnTo>
                <a:cubicBezTo>
                  <a:pt x="33" y="13310"/>
                  <a:pt x="167" y="13477"/>
                  <a:pt x="367" y="13510"/>
                </a:cubicBezTo>
                <a:lnTo>
                  <a:pt x="4303" y="13744"/>
                </a:lnTo>
                <a:cubicBezTo>
                  <a:pt x="4437" y="13744"/>
                  <a:pt x="4570" y="13811"/>
                  <a:pt x="4670" y="13877"/>
                </a:cubicBezTo>
                <a:lnTo>
                  <a:pt x="3302" y="14878"/>
                </a:lnTo>
                <a:cubicBezTo>
                  <a:pt x="3236" y="14911"/>
                  <a:pt x="3202" y="14978"/>
                  <a:pt x="3202" y="15078"/>
                </a:cubicBezTo>
                <a:lnTo>
                  <a:pt x="3202" y="17647"/>
                </a:lnTo>
                <a:cubicBezTo>
                  <a:pt x="3202" y="17713"/>
                  <a:pt x="3236" y="17780"/>
                  <a:pt x="3336" y="17847"/>
                </a:cubicBezTo>
                <a:lnTo>
                  <a:pt x="6271" y="19548"/>
                </a:lnTo>
                <a:cubicBezTo>
                  <a:pt x="6400" y="19603"/>
                  <a:pt x="6528" y="19628"/>
                  <a:pt x="6651" y="19628"/>
                </a:cubicBezTo>
                <a:cubicBezTo>
                  <a:pt x="6752" y="19628"/>
                  <a:pt x="6848" y="19611"/>
                  <a:pt x="6938" y="19581"/>
                </a:cubicBezTo>
                <a:lnTo>
                  <a:pt x="9940" y="18180"/>
                </a:lnTo>
                <a:cubicBezTo>
                  <a:pt x="10069" y="18125"/>
                  <a:pt x="10198" y="18100"/>
                  <a:pt x="10321" y="18100"/>
                </a:cubicBezTo>
                <a:cubicBezTo>
                  <a:pt x="10421" y="18100"/>
                  <a:pt x="10518" y="18117"/>
                  <a:pt x="10608" y="18147"/>
                </a:cubicBezTo>
                <a:cubicBezTo>
                  <a:pt x="11375" y="18380"/>
                  <a:pt x="12175" y="18547"/>
                  <a:pt x="12943" y="18681"/>
                </a:cubicBezTo>
                <a:cubicBezTo>
                  <a:pt x="13143" y="18747"/>
                  <a:pt x="13310" y="18914"/>
                  <a:pt x="13376" y="19114"/>
                </a:cubicBezTo>
                <a:lnTo>
                  <a:pt x="13743" y="21082"/>
                </a:lnTo>
                <a:cubicBezTo>
                  <a:pt x="13777" y="21283"/>
                  <a:pt x="13977" y="21449"/>
                  <a:pt x="14177" y="21449"/>
                </a:cubicBezTo>
                <a:lnTo>
                  <a:pt x="18513" y="21449"/>
                </a:lnTo>
                <a:cubicBezTo>
                  <a:pt x="18747" y="21416"/>
                  <a:pt x="18914" y="21283"/>
                  <a:pt x="18947" y="21082"/>
                </a:cubicBezTo>
                <a:lnTo>
                  <a:pt x="19314" y="19114"/>
                </a:lnTo>
                <a:cubicBezTo>
                  <a:pt x="19381" y="18914"/>
                  <a:pt x="19547" y="18747"/>
                  <a:pt x="19747" y="18681"/>
                </a:cubicBezTo>
                <a:cubicBezTo>
                  <a:pt x="20515" y="18547"/>
                  <a:pt x="21315" y="18380"/>
                  <a:pt x="22082" y="18147"/>
                </a:cubicBezTo>
                <a:cubicBezTo>
                  <a:pt x="22172" y="18117"/>
                  <a:pt x="22276" y="18100"/>
                  <a:pt x="22381" y="18100"/>
                </a:cubicBezTo>
                <a:cubicBezTo>
                  <a:pt x="22509" y="18100"/>
                  <a:pt x="22639" y="18125"/>
                  <a:pt x="22750" y="18180"/>
                </a:cubicBezTo>
                <a:lnTo>
                  <a:pt x="25752" y="19581"/>
                </a:lnTo>
                <a:cubicBezTo>
                  <a:pt x="25842" y="19611"/>
                  <a:pt x="25945" y="19628"/>
                  <a:pt x="26050" y="19628"/>
                </a:cubicBezTo>
                <a:cubicBezTo>
                  <a:pt x="26178" y="19628"/>
                  <a:pt x="26309" y="19603"/>
                  <a:pt x="26419" y="19548"/>
                </a:cubicBezTo>
                <a:lnTo>
                  <a:pt x="29354" y="17847"/>
                </a:lnTo>
                <a:cubicBezTo>
                  <a:pt x="29454" y="17780"/>
                  <a:pt x="29488" y="17713"/>
                  <a:pt x="29521" y="17647"/>
                </a:cubicBezTo>
                <a:lnTo>
                  <a:pt x="29521" y="15045"/>
                </a:lnTo>
                <a:cubicBezTo>
                  <a:pt x="29488" y="14978"/>
                  <a:pt x="29454" y="14911"/>
                  <a:pt x="29388" y="14845"/>
                </a:cubicBezTo>
                <a:lnTo>
                  <a:pt x="28053" y="13877"/>
                </a:lnTo>
                <a:cubicBezTo>
                  <a:pt x="28153" y="13811"/>
                  <a:pt x="28254" y="13744"/>
                  <a:pt x="28387" y="13744"/>
                </a:cubicBezTo>
                <a:lnTo>
                  <a:pt x="32323" y="13477"/>
                </a:lnTo>
                <a:cubicBezTo>
                  <a:pt x="32523" y="13477"/>
                  <a:pt x="32690" y="13310"/>
                  <a:pt x="32690" y="13110"/>
                </a:cubicBezTo>
                <a:lnTo>
                  <a:pt x="32690" y="8340"/>
                </a:lnTo>
                <a:cubicBezTo>
                  <a:pt x="32690" y="8140"/>
                  <a:pt x="32523" y="7973"/>
                  <a:pt x="32323" y="7973"/>
                </a:cubicBezTo>
                <a:lnTo>
                  <a:pt x="28387" y="7706"/>
                </a:lnTo>
                <a:cubicBezTo>
                  <a:pt x="28254" y="7706"/>
                  <a:pt x="28153" y="7639"/>
                  <a:pt x="28053" y="7573"/>
                </a:cubicBezTo>
                <a:lnTo>
                  <a:pt x="29388" y="6605"/>
                </a:lnTo>
                <a:cubicBezTo>
                  <a:pt x="29454" y="6539"/>
                  <a:pt x="29521" y="6472"/>
                  <a:pt x="29521" y="6405"/>
                </a:cubicBezTo>
                <a:lnTo>
                  <a:pt x="29521" y="3837"/>
                </a:lnTo>
                <a:cubicBezTo>
                  <a:pt x="29521" y="3737"/>
                  <a:pt x="29454" y="3670"/>
                  <a:pt x="29388" y="3637"/>
                </a:cubicBezTo>
                <a:lnTo>
                  <a:pt x="26419" y="1935"/>
                </a:lnTo>
                <a:cubicBezTo>
                  <a:pt x="26312" y="1864"/>
                  <a:pt x="26195" y="1831"/>
                  <a:pt x="26079" y="1831"/>
                </a:cubicBezTo>
                <a:cubicBezTo>
                  <a:pt x="25978" y="1831"/>
                  <a:pt x="25878" y="1856"/>
                  <a:pt x="25785" y="1902"/>
                </a:cubicBezTo>
                <a:lnTo>
                  <a:pt x="22783" y="3270"/>
                </a:lnTo>
                <a:cubicBezTo>
                  <a:pt x="22635" y="3333"/>
                  <a:pt x="22487" y="3356"/>
                  <a:pt x="22339" y="3356"/>
                </a:cubicBezTo>
                <a:cubicBezTo>
                  <a:pt x="22253" y="3356"/>
                  <a:pt x="22168" y="3349"/>
                  <a:pt x="22082" y="3336"/>
                </a:cubicBezTo>
                <a:cubicBezTo>
                  <a:pt x="21315" y="3070"/>
                  <a:pt x="20548" y="2903"/>
                  <a:pt x="19747" y="2769"/>
                </a:cubicBezTo>
                <a:cubicBezTo>
                  <a:pt x="19547" y="2703"/>
                  <a:pt x="19381" y="2569"/>
                  <a:pt x="19347" y="2336"/>
                </a:cubicBezTo>
                <a:lnTo>
                  <a:pt x="18980" y="368"/>
                </a:lnTo>
                <a:cubicBezTo>
                  <a:pt x="18914" y="167"/>
                  <a:pt x="18747" y="1"/>
                  <a:pt x="18513"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92" name="Google Shape;755;p41">
            <a:extLst>
              <a:ext uri="{FF2B5EF4-FFF2-40B4-BE49-F238E27FC236}">
                <a16:creationId xmlns:a16="http://schemas.microsoft.com/office/drawing/2014/main" xmlns="" id="{2CD54891-FEFE-C22A-054B-4B6A7F9BAF98}"/>
              </a:ext>
            </a:extLst>
          </p:cNvPr>
          <p:cNvSpPr/>
          <p:nvPr/>
        </p:nvSpPr>
        <p:spPr>
          <a:xfrm>
            <a:off x="1392805" y="4465534"/>
            <a:ext cx="504485" cy="331015"/>
          </a:xfrm>
          <a:custGeom>
            <a:avLst/>
            <a:gdLst/>
            <a:ahLst/>
            <a:cxnLst/>
            <a:rect l="l" t="t" r="r" b="b"/>
            <a:pathLst>
              <a:path w="32691" h="21450" extrusionOk="0">
                <a:moveTo>
                  <a:pt x="16345" y="7039"/>
                </a:moveTo>
                <a:cubicBezTo>
                  <a:pt x="18155" y="7039"/>
                  <a:pt x="19964" y="7439"/>
                  <a:pt x="21349" y="8240"/>
                </a:cubicBezTo>
                <a:cubicBezTo>
                  <a:pt x="22183" y="8640"/>
                  <a:pt x="22883" y="9307"/>
                  <a:pt x="23317" y="10141"/>
                </a:cubicBezTo>
                <a:cubicBezTo>
                  <a:pt x="23083" y="10942"/>
                  <a:pt x="22416" y="11709"/>
                  <a:pt x="21349" y="12343"/>
                </a:cubicBezTo>
                <a:cubicBezTo>
                  <a:pt x="19964" y="13143"/>
                  <a:pt x="18155" y="13544"/>
                  <a:pt x="16345" y="13544"/>
                </a:cubicBezTo>
                <a:cubicBezTo>
                  <a:pt x="14535" y="13544"/>
                  <a:pt x="12726" y="13143"/>
                  <a:pt x="11341" y="12343"/>
                </a:cubicBezTo>
                <a:cubicBezTo>
                  <a:pt x="10474" y="11909"/>
                  <a:pt x="9807" y="11175"/>
                  <a:pt x="9407" y="10275"/>
                </a:cubicBezTo>
                <a:cubicBezTo>
                  <a:pt x="9640" y="9574"/>
                  <a:pt x="10241" y="8874"/>
                  <a:pt x="11341" y="8240"/>
                </a:cubicBezTo>
                <a:cubicBezTo>
                  <a:pt x="12726" y="7439"/>
                  <a:pt x="14535" y="7039"/>
                  <a:pt x="16345" y="7039"/>
                </a:cubicBezTo>
                <a:close/>
                <a:moveTo>
                  <a:pt x="14177" y="1"/>
                </a:moveTo>
                <a:cubicBezTo>
                  <a:pt x="13943" y="1"/>
                  <a:pt x="13777" y="167"/>
                  <a:pt x="13743" y="368"/>
                </a:cubicBezTo>
                <a:lnTo>
                  <a:pt x="13343" y="2336"/>
                </a:lnTo>
                <a:cubicBezTo>
                  <a:pt x="13310" y="2569"/>
                  <a:pt x="13143" y="2703"/>
                  <a:pt x="12943" y="2769"/>
                </a:cubicBezTo>
                <a:cubicBezTo>
                  <a:pt x="12142" y="2903"/>
                  <a:pt x="11375" y="3070"/>
                  <a:pt x="10608" y="3336"/>
                </a:cubicBezTo>
                <a:cubicBezTo>
                  <a:pt x="10522" y="3349"/>
                  <a:pt x="10437" y="3356"/>
                  <a:pt x="10353" y="3356"/>
                </a:cubicBezTo>
                <a:cubicBezTo>
                  <a:pt x="10208" y="3356"/>
                  <a:pt x="10067" y="3333"/>
                  <a:pt x="9940" y="3270"/>
                </a:cubicBezTo>
                <a:lnTo>
                  <a:pt x="6938" y="1902"/>
                </a:lnTo>
                <a:cubicBezTo>
                  <a:pt x="6830" y="1856"/>
                  <a:pt x="6722" y="1831"/>
                  <a:pt x="6617" y="1831"/>
                </a:cubicBezTo>
                <a:cubicBezTo>
                  <a:pt x="6495" y="1831"/>
                  <a:pt x="6378" y="1864"/>
                  <a:pt x="6271" y="1935"/>
                </a:cubicBezTo>
                <a:lnTo>
                  <a:pt x="3302" y="3637"/>
                </a:lnTo>
                <a:cubicBezTo>
                  <a:pt x="3236" y="3670"/>
                  <a:pt x="3169" y="3737"/>
                  <a:pt x="3169" y="3837"/>
                </a:cubicBezTo>
                <a:lnTo>
                  <a:pt x="3169" y="6405"/>
                </a:lnTo>
                <a:cubicBezTo>
                  <a:pt x="3169" y="6472"/>
                  <a:pt x="3236" y="6539"/>
                  <a:pt x="3302" y="6605"/>
                </a:cubicBezTo>
                <a:lnTo>
                  <a:pt x="4637" y="7573"/>
                </a:lnTo>
                <a:cubicBezTo>
                  <a:pt x="4570" y="7639"/>
                  <a:pt x="4437" y="7706"/>
                  <a:pt x="4303" y="7706"/>
                </a:cubicBezTo>
                <a:lnTo>
                  <a:pt x="367" y="7973"/>
                </a:lnTo>
                <a:cubicBezTo>
                  <a:pt x="167" y="7973"/>
                  <a:pt x="33" y="8140"/>
                  <a:pt x="0" y="8340"/>
                </a:cubicBezTo>
                <a:lnTo>
                  <a:pt x="0" y="10008"/>
                </a:lnTo>
                <a:lnTo>
                  <a:pt x="0" y="13110"/>
                </a:lnTo>
                <a:cubicBezTo>
                  <a:pt x="33" y="13310"/>
                  <a:pt x="167" y="13477"/>
                  <a:pt x="367" y="13510"/>
                </a:cubicBezTo>
                <a:lnTo>
                  <a:pt x="4303" y="13744"/>
                </a:lnTo>
                <a:cubicBezTo>
                  <a:pt x="4437" y="13744"/>
                  <a:pt x="4570" y="13811"/>
                  <a:pt x="4670" y="13877"/>
                </a:cubicBezTo>
                <a:lnTo>
                  <a:pt x="3302" y="14878"/>
                </a:lnTo>
                <a:cubicBezTo>
                  <a:pt x="3236" y="14911"/>
                  <a:pt x="3202" y="14978"/>
                  <a:pt x="3202" y="15078"/>
                </a:cubicBezTo>
                <a:lnTo>
                  <a:pt x="3202" y="17647"/>
                </a:lnTo>
                <a:cubicBezTo>
                  <a:pt x="3202" y="17713"/>
                  <a:pt x="3236" y="17780"/>
                  <a:pt x="3336" y="17847"/>
                </a:cubicBezTo>
                <a:lnTo>
                  <a:pt x="6271" y="19548"/>
                </a:lnTo>
                <a:cubicBezTo>
                  <a:pt x="6400" y="19603"/>
                  <a:pt x="6528" y="19628"/>
                  <a:pt x="6651" y="19628"/>
                </a:cubicBezTo>
                <a:cubicBezTo>
                  <a:pt x="6752" y="19628"/>
                  <a:pt x="6848" y="19611"/>
                  <a:pt x="6938" y="19581"/>
                </a:cubicBezTo>
                <a:lnTo>
                  <a:pt x="9940" y="18180"/>
                </a:lnTo>
                <a:cubicBezTo>
                  <a:pt x="10069" y="18125"/>
                  <a:pt x="10198" y="18100"/>
                  <a:pt x="10321" y="18100"/>
                </a:cubicBezTo>
                <a:cubicBezTo>
                  <a:pt x="10421" y="18100"/>
                  <a:pt x="10518" y="18117"/>
                  <a:pt x="10608" y="18147"/>
                </a:cubicBezTo>
                <a:cubicBezTo>
                  <a:pt x="11375" y="18380"/>
                  <a:pt x="12175" y="18547"/>
                  <a:pt x="12943" y="18681"/>
                </a:cubicBezTo>
                <a:cubicBezTo>
                  <a:pt x="13143" y="18747"/>
                  <a:pt x="13310" y="18914"/>
                  <a:pt x="13376" y="19114"/>
                </a:cubicBezTo>
                <a:lnTo>
                  <a:pt x="13743" y="21082"/>
                </a:lnTo>
                <a:cubicBezTo>
                  <a:pt x="13777" y="21283"/>
                  <a:pt x="13977" y="21449"/>
                  <a:pt x="14177" y="21449"/>
                </a:cubicBezTo>
                <a:lnTo>
                  <a:pt x="18513" y="21449"/>
                </a:lnTo>
                <a:cubicBezTo>
                  <a:pt x="18747" y="21416"/>
                  <a:pt x="18914" y="21283"/>
                  <a:pt x="18947" y="21082"/>
                </a:cubicBezTo>
                <a:lnTo>
                  <a:pt x="19314" y="19114"/>
                </a:lnTo>
                <a:cubicBezTo>
                  <a:pt x="19381" y="18914"/>
                  <a:pt x="19547" y="18747"/>
                  <a:pt x="19747" y="18681"/>
                </a:cubicBezTo>
                <a:cubicBezTo>
                  <a:pt x="20515" y="18547"/>
                  <a:pt x="21315" y="18380"/>
                  <a:pt x="22082" y="18147"/>
                </a:cubicBezTo>
                <a:cubicBezTo>
                  <a:pt x="22172" y="18117"/>
                  <a:pt x="22276" y="18100"/>
                  <a:pt x="22381" y="18100"/>
                </a:cubicBezTo>
                <a:cubicBezTo>
                  <a:pt x="22509" y="18100"/>
                  <a:pt x="22639" y="18125"/>
                  <a:pt x="22750" y="18180"/>
                </a:cubicBezTo>
                <a:lnTo>
                  <a:pt x="25752" y="19581"/>
                </a:lnTo>
                <a:cubicBezTo>
                  <a:pt x="25842" y="19611"/>
                  <a:pt x="25945" y="19628"/>
                  <a:pt x="26050" y="19628"/>
                </a:cubicBezTo>
                <a:cubicBezTo>
                  <a:pt x="26178" y="19628"/>
                  <a:pt x="26309" y="19603"/>
                  <a:pt x="26419" y="19548"/>
                </a:cubicBezTo>
                <a:lnTo>
                  <a:pt x="29354" y="17847"/>
                </a:lnTo>
                <a:cubicBezTo>
                  <a:pt x="29454" y="17780"/>
                  <a:pt x="29488" y="17713"/>
                  <a:pt x="29521" y="17647"/>
                </a:cubicBezTo>
                <a:lnTo>
                  <a:pt x="29521" y="15045"/>
                </a:lnTo>
                <a:cubicBezTo>
                  <a:pt x="29488" y="14978"/>
                  <a:pt x="29454" y="14911"/>
                  <a:pt x="29388" y="14845"/>
                </a:cubicBezTo>
                <a:lnTo>
                  <a:pt x="28053" y="13877"/>
                </a:lnTo>
                <a:cubicBezTo>
                  <a:pt x="28153" y="13811"/>
                  <a:pt x="28254" y="13744"/>
                  <a:pt x="28387" y="13744"/>
                </a:cubicBezTo>
                <a:lnTo>
                  <a:pt x="32323" y="13477"/>
                </a:lnTo>
                <a:cubicBezTo>
                  <a:pt x="32523" y="13477"/>
                  <a:pt x="32690" y="13310"/>
                  <a:pt x="32690" y="13110"/>
                </a:cubicBezTo>
                <a:lnTo>
                  <a:pt x="32690" y="8340"/>
                </a:lnTo>
                <a:cubicBezTo>
                  <a:pt x="32690" y="8140"/>
                  <a:pt x="32523" y="7973"/>
                  <a:pt x="32323" y="7973"/>
                </a:cubicBezTo>
                <a:lnTo>
                  <a:pt x="28387" y="7706"/>
                </a:lnTo>
                <a:cubicBezTo>
                  <a:pt x="28254" y="7706"/>
                  <a:pt x="28153" y="7639"/>
                  <a:pt x="28053" y="7573"/>
                </a:cubicBezTo>
                <a:lnTo>
                  <a:pt x="29388" y="6605"/>
                </a:lnTo>
                <a:cubicBezTo>
                  <a:pt x="29454" y="6539"/>
                  <a:pt x="29521" y="6472"/>
                  <a:pt x="29521" y="6405"/>
                </a:cubicBezTo>
                <a:lnTo>
                  <a:pt x="29521" y="3837"/>
                </a:lnTo>
                <a:cubicBezTo>
                  <a:pt x="29521" y="3737"/>
                  <a:pt x="29454" y="3670"/>
                  <a:pt x="29388" y="3637"/>
                </a:cubicBezTo>
                <a:lnTo>
                  <a:pt x="26419" y="1935"/>
                </a:lnTo>
                <a:cubicBezTo>
                  <a:pt x="26312" y="1864"/>
                  <a:pt x="26195" y="1831"/>
                  <a:pt x="26079" y="1831"/>
                </a:cubicBezTo>
                <a:cubicBezTo>
                  <a:pt x="25978" y="1831"/>
                  <a:pt x="25878" y="1856"/>
                  <a:pt x="25785" y="1902"/>
                </a:cubicBezTo>
                <a:lnTo>
                  <a:pt x="22783" y="3270"/>
                </a:lnTo>
                <a:cubicBezTo>
                  <a:pt x="22635" y="3333"/>
                  <a:pt x="22487" y="3356"/>
                  <a:pt x="22339" y="3356"/>
                </a:cubicBezTo>
                <a:cubicBezTo>
                  <a:pt x="22253" y="3356"/>
                  <a:pt x="22168" y="3349"/>
                  <a:pt x="22082" y="3336"/>
                </a:cubicBezTo>
                <a:cubicBezTo>
                  <a:pt x="21315" y="3070"/>
                  <a:pt x="20548" y="2903"/>
                  <a:pt x="19747" y="2769"/>
                </a:cubicBezTo>
                <a:cubicBezTo>
                  <a:pt x="19547" y="2703"/>
                  <a:pt x="19381" y="2569"/>
                  <a:pt x="19347" y="2336"/>
                </a:cubicBezTo>
                <a:lnTo>
                  <a:pt x="18980" y="368"/>
                </a:lnTo>
                <a:cubicBezTo>
                  <a:pt x="18914" y="167"/>
                  <a:pt x="18747" y="1"/>
                  <a:pt x="18513"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93" name="Google Shape;756;p41">
            <a:extLst>
              <a:ext uri="{FF2B5EF4-FFF2-40B4-BE49-F238E27FC236}">
                <a16:creationId xmlns:a16="http://schemas.microsoft.com/office/drawing/2014/main" xmlns="" id="{4626AF52-3776-9739-CD5A-7BA75B3BBE0D}"/>
              </a:ext>
            </a:extLst>
          </p:cNvPr>
          <p:cNvSpPr/>
          <p:nvPr/>
        </p:nvSpPr>
        <p:spPr>
          <a:xfrm>
            <a:off x="1392805" y="4525255"/>
            <a:ext cx="89582" cy="154952"/>
          </a:xfrm>
          <a:custGeom>
            <a:avLst/>
            <a:gdLst/>
            <a:ahLst/>
            <a:cxnLst/>
            <a:rect l="l" t="t" r="r" b="b"/>
            <a:pathLst>
              <a:path w="5805" h="10041" extrusionOk="0">
                <a:moveTo>
                  <a:pt x="3169" y="0"/>
                </a:moveTo>
                <a:lnTo>
                  <a:pt x="3169" y="2535"/>
                </a:lnTo>
                <a:cubicBezTo>
                  <a:pt x="3169" y="2602"/>
                  <a:pt x="3202" y="2669"/>
                  <a:pt x="3269" y="2735"/>
                </a:cubicBezTo>
                <a:lnTo>
                  <a:pt x="4637" y="3703"/>
                </a:lnTo>
                <a:cubicBezTo>
                  <a:pt x="4703" y="3636"/>
                  <a:pt x="4770" y="3569"/>
                  <a:pt x="4837" y="3503"/>
                </a:cubicBezTo>
                <a:cubicBezTo>
                  <a:pt x="5070" y="3069"/>
                  <a:pt x="5337" y="2669"/>
                  <a:pt x="5671" y="2335"/>
                </a:cubicBezTo>
                <a:cubicBezTo>
                  <a:pt x="5804" y="2168"/>
                  <a:pt x="5771" y="1935"/>
                  <a:pt x="5604" y="1835"/>
                </a:cubicBezTo>
                <a:lnTo>
                  <a:pt x="3269" y="167"/>
                </a:lnTo>
                <a:cubicBezTo>
                  <a:pt x="3202" y="134"/>
                  <a:pt x="3169" y="67"/>
                  <a:pt x="3169" y="0"/>
                </a:cubicBezTo>
                <a:close/>
                <a:moveTo>
                  <a:pt x="0" y="6672"/>
                </a:moveTo>
                <a:lnTo>
                  <a:pt x="0" y="9240"/>
                </a:lnTo>
                <a:cubicBezTo>
                  <a:pt x="0" y="9440"/>
                  <a:pt x="133" y="9607"/>
                  <a:pt x="367" y="9640"/>
                </a:cubicBezTo>
                <a:lnTo>
                  <a:pt x="4303" y="9874"/>
                </a:lnTo>
                <a:cubicBezTo>
                  <a:pt x="4437" y="9907"/>
                  <a:pt x="4537" y="9941"/>
                  <a:pt x="4637" y="10041"/>
                </a:cubicBezTo>
                <a:lnTo>
                  <a:pt x="5637" y="9307"/>
                </a:lnTo>
                <a:cubicBezTo>
                  <a:pt x="5804" y="9207"/>
                  <a:pt x="5804" y="8973"/>
                  <a:pt x="5671" y="8840"/>
                </a:cubicBezTo>
                <a:cubicBezTo>
                  <a:pt x="5337" y="8473"/>
                  <a:pt x="5070" y="8106"/>
                  <a:pt x="4837" y="7672"/>
                </a:cubicBezTo>
                <a:cubicBezTo>
                  <a:pt x="4703" y="7472"/>
                  <a:pt x="4503" y="7339"/>
                  <a:pt x="4303" y="7305"/>
                </a:cubicBezTo>
                <a:lnTo>
                  <a:pt x="367" y="7072"/>
                </a:lnTo>
                <a:cubicBezTo>
                  <a:pt x="133" y="7038"/>
                  <a:pt x="0" y="6872"/>
                  <a:pt x="0" y="6672"/>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94" name="Google Shape;757;p41">
            <a:extLst>
              <a:ext uri="{FF2B5EF4-FFF2-40B4-BE49-F238E27FC236}">
                <a16:creationId xmlns:a16="http://schemas.microsoft.com/office/drawing/2014/main" xmlns="" id="{189FE17D-96B4-9D10-66D4-9C046016F2AF}"/>
              </a:ext>
            </a:extLst>
          </p:cNvPr>
          <p:cNvSpPr/>
          <p:nvPr/>
        </p:nvSpPr>
        <p:spPr>
          <a:xfrm>
            <a:off x="1530751" y="4548419"/>
            <a:ext cx="227544" cy="75678"/>
          </a:xfrm>
          <a:custGeom>
            <a:avLst/>
            <a:gdLst/>
            <a:ahLst/>
            <a:cxnLst/>
            <a:rect l="l" t="t" r="r" b="b"/>
            <a:pathLst>
              <a:path w="14745" h="4904" extrusionOk="0">
                <a:moveTo>
                  <a:pt x="7406" y="0"/>
                </a:moveTo>
                <a:cubicBezTo>
                  <a:pt x="5596" y="0"/>
                  <a:pt x="3787" y="400"/>
                  <a:pt x="2402" y="1201"/>
                </a:cubicBezTo>
                <a:cubicBezTo>
                  <a:pt x="635" y="2202"/>
                  <a:pt x="1" y="3603"/>
                  <a:pt x="468" y="4904"/>
                </a:cubicBezTo>
                <a:cubicBezTo>
                  <a:pt x="668" y="4203"/>
                  <a:pt x="1302" y="3503"/>
                  <a:pt x="2402" y="2869"/>
                </a:cubicBezTo>
                <a:cubicBezTo>
                  <a:pt x="3770" y="2068"/>
                  <a:pt x="5580" y="1668"/>
                  <a:pt x="7394" y="1668"/>
                </a:cubicBezTo>
                <a:cubicBezTo>
                  <a:pt x="9207" y="1668"/>
                  <a:pt x="11025" y="2068"/>
                  <a:pt x="12410" y="2869"/>
                </a:cubicBezTo>
                <a:cubicBezTo>
                  <a:pt x="13244" y="3303"/>
                  <a:pt x="13911" y="3936"/>
                  <a:pt x="14378" y="4770"/>
                </a:cubicBezTo>
                <a:cubicBezTo>
                  <a:pt x="14745" y="3503"/>
                  <a:pt x="14077" y="2168"/>
                  <a:pt x="12410" y="1201"/>
                </a:cubicBezTo>
                <a:cubicBezTo>
                  <a:pt x="11025" y="400"/>
                  <a:pt x="9216" y="0"/>
                  <a:pt x="7406"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95" name="Google Shape;758;p41">
            <a:extLst>
              <a:ext uri="{FF2B5EF4-FFF2-40B4-BE49-F238E27FC236}">
                <a16:creationId xmlns:a16="http://schemas.microsoft.com/office/drawing/2014/main" xmlns="" id="{C91A3BEB-27EA-40D2-7488-24BFD92DB0A0}"/>
              </a:ext>
            </a:extLst>
          </p:cNvPr>
          <p:cNvSpPr/>
          <p:nvPr/>
        </p:nvSpPr>
        <p:spPr>
          <a:xfrm>
            <a:off x="1495242" y="4525764"/>
            <a:ext cx="402048" cy="271293"/>
          </a:xfrm>
          <a:custGeom>
            <a:avLst/>
            <a:gdLst/>
            <a:ahLst/>
            <a:cxnLst/>
            <a:rect l="l" t="t" r="r" b="b"/>
            <a:pathLst>
              <a:path w="26053" h="17580" extrusionOk="0">
                <a:moveTo>
                  <a:pt x="22883" y="0"/>
                </a:moveTo>
                <a:cubicBezTo>
                  <a:pt x="22850" y="34"/>
                  <a:pt x="22850" y="67"/>
                  <a:pt x="22816" y="67"/>
                </a:cubicBezTo>
                <a:cubicBezTo>
                  <a:pt x="22816" y="101"/>
                  <a:pt x="22783" y="101"/>
                  <a:pt x="22783" y="134"/>
                </a:cubicBezTo>
                <a:lnTo>
                  <a:pt x="20415" y="1802"/>
                </a:lnTo>
                <a:cubicBezTo>
                  <a:pt x="20415" y="1835"/>
                  <a:pt x="20381" y="1835"/>
                  <a:pt x="20381" y="1868"/>
                </a:cubicBezTo>
                <a:cubicBezTo>
                  <a:pt x="20315" y="1902"/>
                  <a:pt x="20315" y="1969"/>
                  <a:pt x="20281" y="2002"/>
                </a:cubicBezTo>
                <a:cubicBezTo>
                  <a:pt x="20281" y="2035"/>
                  <a:pt x="20281" y="2069"/>
                  <a:pt x="20281" y="2102"/>
                </a:cubicBezTo>
                <a:cubicBezTo>
                  <a:pt x="20281" y="2102"/>
                  <a:pt x="20281" y="2135"/>
                  <a:pt x="20281" y="2169"/>
                </a:cubicBezTo>
                <a:cubicBezTo>
                  <a:pt x="20315" y="2202"/>
                  <a:pt x="20348" y="2235"/>
                  <a:pt x="20381" y="2302"/>
                </a:cubicBezTo>
                <a:cubicBezTo>
                  <a:pt x="20381" y="2302"/>
                  <a:pt x="20415" y="2335"/>
                  <a:pt x="20415" y="2335"/>
                </a:cubicBezTo>
                <a:cubicBezTo>
                  <a:pt x="20715" y="2669"/>
                  <a:pt x="20982" y="3036"/>
                  <a:pt x="21215" y="3436"/>
                </a:cubicBezTo>
                <a:cubicBezTo>
                  <a:pt x="21249" y="3536"/>
                  <a:pt x="21315" y="3603"/>
                  <a:pt x="21382" y="3670"/>
                </a:cubicBezTo>
                <a:lnTo>
                  <a:pt x="22750" y="2702"/>
                </a:lnTo>
                <a:cubicBezTo>
                  <a:pt x="22816" y="2636"/>
                  <a:pt x="22850" y="2569"/>
                  <a:pt x="22883" y="2502"/>
                </a:cubicBezTo>
                <a:lnTo>
                  <a:pt x="22883" y="0"/>
                </a:lnTo>
                <a:close/>
                <a:moveTo>
                  <a:pt x="26052" y="6705"/>
                </a:moveTo>
                <a:cubicBezTo>
                  <a:pt x="26019" y="6872"/>
                  <a:pt x="25885" y="7005"/>
                  <a:pt x="25685" y="7039"/>
                </a:cubicBezTo>
                <a:lnTo>
                  <a:pt x="21749" y="7306"/>
                </a:lnTo>
                <a:cubicBezTo>
                  <a:pt x="21682" y="7306"/>
                  <a:pt x="21616" y="7306"/>
                  <a:pt x="21549" y="7339"/>
                </a:cubicBezTo>
                <a:lnTo>
                  <a:pt x="21549" y="9908"/>
                </a:lnTo>
                <a:cubicBezTo>
                  <a:pt x="21616" y="9874"/>
                  <a:pt x="21682" y="9874"/>
                  <a:pt x="21749" y="9841"/>
                </a:cubicBezTo>
                <a:lnTo>
                  <a:pt x="25685" y="9607"/>
                </a:lnTo>
                <a:cubicBezTo>
                  <a:pt x="25885" y="9574"/>
                  <a:pt x="26052" y="9407"/>
                  <a:pt x="26052" y="9207"/>
                </a:cubicBezTo>
                <a:lnTo>
                  <a:pt x="26052" y="6705"/>
                </a:lnTo>
                <a:close/>
                <a:moveTo>
                  <a:pt x="3569" y="11642"/>
                </a:moveTo>
                <a:cubicBezTo>
                  <a:pt x="3469" y="11642"/>
                  <a:pt x="3369" y="11675"/>
                  <a:pt x="3269" y="11709"/>
                </a:cubicBezTo>
                <a:lnTo>
                  <a:pt x="267" y="13110"/>
                </a:lnTo>
                <a:cubicBezTo>
                  <a:pt x="200" y="13143"/>
                  <a:pt x="100" y="13177"/>
                  <a:pt x="0" y="13177"/>
                </a:cubicBezTo>
                <a:lnTo>
                  <a:pt x="0" y="15712"/>
                </a:lnTo>
                <a:cubicBezTo>
                  <a:pt x="100" y="15712"/>
                  <a:pt x="167" y="15712"/>
                  <a:pt x="267" y="15678"/>
                </a:cubicBezTo>
                <a:lnTo>
                  <a:pt x="3269" y="14277"/>
                </a:lnTo>
                <a:cubicBezTo>
                  <a:pt x="3369" y="14244"/>
                  <a:pt x="3469" y="14211"/>
                  <a:pt x="3569" y="14211"/>
                </a:cubicBezTo>
                <a:lnTo>
                  <a:pt x="3569" y="11642"/>
                </a:lnTo>
                <a:close/>
                <a:moveTo>
                  <a:pt x="22883" y="11175"/>
                </a:moveTo>
                <a:cubicBezTo>
                  <a:pt x="22850" y="11242"/>
                  <a:pt x="22816" y="11309"/>
                  <a:pt x="22716" y="11375"/>
                </a:cubicBezTo>
                <a:lnTo>
                  <a:pt x="19781" y="13076"/>
                </a:lnTo>
                <a:cubicBezTo>
                  <a:pt x="19659" y="13125"/>
                  <a:pt x="19555" y="13156"/>
                  <a:pt x="19442" y="13156"/>
                </a:cubicBezTo>
                <a:cubicBezTo>
                  <a:pt x="19401" y="13156"/>
                  <a:pt x="19359" y="13152"/>
                  <a:pt x="19314" y="13143"/>
                </a:cubicBezTo>
                <a:lnTo>
                  <a:pt x="19314" y="15712"/>
                </a:lnTo>
                <a:cubicBezTo>
                  <a:pt x="19481" y="15712"/>
                  <a:pt x="19614" y="15712"/>
                  <a:pt x="19781" y="15612"/>
                </a:cubicBezTo>
                <a:lnTo>
                  <a:pt x="22716" y="13910"/>
                </a:lnTo>
                <a:cubicBezTo>
                  <a:pt x="22816" y="13877"/>
                  <a:pt x="22850" y="13810"/>
                  <a:pt x="22883" y="13744"/>
                </a:cubicBezTo>
                <a:lnTo>
                  <a:pt x="22883" y="11175"/>
                </a:lnTo>
                <a:close/>
                <a:moveTo>
                  <a:pt x="12242" y="14778"/>
                </a:moveTo>
                <a:cubicBezTo>
                  <a:pt x="12142" y="14911"/>
                  <a:pt x="12009" y="14978"/>
                  <a:pt x="11875" y="14978"/>
                </a:cubicBezTo>
                <a:lnTo>
                  <a:pt x="7539" y="14978"/>
                </a:lnTo>
                <a:cubicBezTo>
                  <a:pt x="7439" y="14978"/>
                  <a:pt x="7339" y="14944"/>
                  <a:pt x="7272" y="14878"/>
                </a:cubicBezTo>
                <a:lnTo>
                  <a:pt x="7272" y="17480"/>
                </a:lnTo>
                <a:cubicBezTo>
                  <a:pt x="7339" y="17546"/>
                  <a:pt x="7439" y="17580"/>
                  <a:pt x="7539" y="17580"/>
                </a:cubicBezTo>
                <a:lnTo>
                  <a:pt x="11875" y="17580"/>
                </a:lnTo>
                <a:cubicBezTo>
                  <a:pt x="12042" y="17580"/>
                  <a:pt x="12175" y="17480"/>
                  <a:pt x="12242" y="17346"/>
                </a:cubicBezTo>
                <a:lnTo>
                  <a:pt x="12242" y="14778"/>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96" name="Google Shape;759;p41">
            <a:extLst>
              <a:ext uri="{FF2B5EF4-FFF2-40B4-BE49-F238E27FC236}">
                <a16:creationId xmlns:a16="http://schemas.microsoft.com/office/drawing/2014/main" xmlns="" id="{44D9B820-1387-F329-B75E-D9B849D96BA6}"/>
              </a:ext>
            </a:extLst>
          </p:cNvPr>
          <p:cNvSpPr/>
          <p:nvPr/>
        </p:nvSpPr>
        <p:spPr>
          <a:xfrm>
            <a:off x="1495242" y="4525764"/>
            <a:ext cx="402048" cy="271293"/>
          </a:xfrm>
          <a:custGeom>
            <a:avLst/>
            <a:gdLst/>
            <a:ahLst/>
            <a:cxnLst/>
            <a:rect l="l" t="t" r="r" b="b"/>
            <a:pathLst>
              <a:path w="26053" h="17580" extrusionOk="0">
                <a:moveTo>
                  <a:pt x="22883" y="0"/>
                </a:moveTo>
                <a:cubicBezTo>
                  <a:pt x="22850" y="34"/>
                  <a:pt x="22850" y="67"/>
                  <a:pt x="22816" y="67"/>
                </a:cubicBezTo>
                <a:cubicBezTo>
                  <a:pt x="22816" y="101"/>
                  <a:pt x="22783" y="101"/>
                  <a:pt x="22783" y="134"/>
                </a:cubicBezTo>
                <a:lnTo>
                  <a:pt x="20415" y="1802"/>
                </a:lnTo>
                <a:cubicBezTo>
                  <a:pt x="20415" y="1835"/>
                  <a:pt x="20381" y="1835"/>
                  <a:pt x="20381" y="1868"/>
                </a:cubicBezTo>
                <a:cubicBezTo>
                  <a:pt x="20315" y="1902"/>
                  <a:pt x="20315" y="1969"/>
                  <a:pt x="20281" y="2002"/>
                </a:cubicBezTo>
                <a:cubicBezTo>
                  <a:pt x="20281" y="2035"/>
                  <a:pt x="20281" y="2069"/>
                  <a:pt x="20281" y="2102"/>
                </a:cubicBezTo>
                <a:cubicBezTo>
                  <a:pt x="20281" y="2102"/>
                  <a:pt x="20281" y="2135"/>
                  <a:pt x="20281" y="2169"/>
                </a:cubicBezTo>
                <a:cubicBezTo>
                  <a:pt x="20315" y="2202"/>
                  <a:pt x="20348" y="2235"/>
                  <a:pt x="20381" y="2302"/>
                </a:cubicBezTo>
                <a:cubicBezTo>
                  <a:pt x="20381" y="2302"/>
                  <a:pt x="20415" y="2335"/>
                  <a:pt x="20415" y="2335"/>
                </a:cubicBezTo>
                <a:cubicBezTo>
                  <a:pt x="20715" y="2669"/>
                  <a:pt x="20982" y="3036"/>
                  <a:pt x="21215" y="3436"/>
                </a:cubicBezTo>
                <a:cubicBezTo>
                  <a:pt x="21249" y="3536"/>
                  <a:pt x="21315" y="3603"/>
                  <a:pt x="21382" y="3670"/>
                </a:cubicBezTo>
                <a:lnTo>
                  <a:pt x="22750" y="2702"/>
                </a:lnTo>
                <a:cubicBezTo>
                  <a:pt x="22816" y="2636"/>
                  <a:pt x="22850" y="2569"/>
                  <a:pt x="22883" y="2502"/>
                </a:cubicBezTo>
                <a:lnTo>
                  <a:pt x="22883" y="0"/>
                </a:lnTo>
                <a:close/>
                <a:moveTo>
                  <a:pt x="26052" y="6705"/>
                </a:moveTo>
                <a:cubicBezTo>
                  <a:pt x="26019" y="6872"/>
                  <a:pt x="25885" y="7005"/>
                  <a:pt x="25685" y="7039"/>
                </a:cubicBezTo>
                <a:lnTo>
                  <a:pt x="21749" y="7306"/>
                </a:lnTo>
                <a:cubicBezTo>
                  <a:pt x="21682" y="7306"/>
                  <a:pt x="21616" y="7306"/>
                  <a:pt x="21549" y="7339"/>
                </a:cubicBezTo>
                <a:lnTo>
                  <a:pt x="21549" y="9908"/>
                </a:lnTo>
                <a:cubicBezTo>
                  <a:pt x="21616" y="9874"/>
                  <a:pt x="21682" y="9874"/>
                  <a:pt x="21749" y="9841"/>
                </a:cubicBezTo>
                <a:lnTo>
                  <a:pt x="25685" y="9607"/>
                </a:lnTo>
                <a:cubicBezTo>
                  <a:pt x="25885" y="9574"/>
                  <a:pt x="26052" y="9407"/>
                  <a:pt x="26052" y="9207"/>
                </a:cubicBezTo>
                <a:lnTo>
                  <a:pt x="26052" y="6705"/>
                </a:lnTo>
                <a:close/>
                <a:moveTo>
                  <a:pt x="3569" y="11642"/>
                </a:moveTo>
                <a:cubicBezTo>
                  <a:pt x="3469" y="11642"/>
                  <a:pt x="3369" y="11675"/>
                  <a:pt x="3269" y="11709"/>
                </a:cubicBezTo>
                <a:lnTo>
                  <a:pt x="267" y="13110"/>
                </a:lnTo>
                <a:cubicBezTo>
                  <a:pt x="200" y="13143"/>
                  <a:pt x="100" y="13177"/>
                  <a:pt x="0" y="13177"/>
                </a:cubicBezTo>
                <a:lnTo>
                  <a:pt x="0" y="15712"/>
                </a:lnTo>
                <a:cubicBezTo>
                  <a:pt x="100" y="15712"/>
                  <a:pt x="167" y="15712"/>
                  <a:pt x="267" y="15678"/>
                </a:cubicBezTo>
                <a:lnTo>
                  <a:pt x="3269" y="14277"/>
                </a:lnTo>
                <a:cubicBezTo>
                  <a:pt x="3369" y="14244"/>
                  <a:pt x="3469" y="14211"/>
                  <a:pt x="3569" y="14211"/>
                </a:cubicBezTo>
                <a:lnTo>
                  <a:pt x="3569" y="11642"/>
                </a:lnTo>
                <a:close/>
                <a:moveTo>
                  <a:pt x="22883" y="11175"/>
                </a:moveTo>
                <a:cubicBezTo>
                  <a:pt x="22850" y="11242"/>
                  <a:pt x="22816" y="11309"/>
                  <a:pt x="22716" y="11375"/>
                </a:cubicBezTo>
                <a:lnTo>
                  <a:pt x="19781" y="13076"/>
                </a:lnTo>
                <a:cubicBezTo>
                  <a:pt x="19659" y="13125"/>
                  <a:pt x="19555" y="13156"/>
                  <a:pt x="19442" y="13156"/>
                </a:cubicBezTo>
                <a:cubicBezTo>
                  <a:pt x="19401" y="13156"/>
                  <a:pt x="19359" y="13152"/>
                  <a:pt x="19314" y="13143"/>
                </a:cubicBezTo>
                <a:lnTo>
                  <a:pt x="19314" y="15712"/>
                </a:lnTo>
                <a:cubicBezTo>
                  <a:pt x="19481" y="15712"/>
                  <a:pt x="19614" y="15712"/>
                  <a:pt x="19781" y="15612"/>
                </a:cubicBezTo>
                <a:lnTo>
                  <a:pt x="22716" y="13910"/>
                </a:lnTo>
                <a:cubicBezTo>
                  <a:pt x="22816" y="13877"/>
                  <a:pt x="22850" y="13810"/>
                  <a:pt x="22883" y="13744"/>
                </a:cubicBezTo>
                <a:lnTo>
                  <a:pt x="22883" y="11175"/>
                </a:lnTo>
                <a:close/>
                <a:moveTo>
                  <a:pt x="12242" y="14778"/>
                </a:moveTo>
                <a:cubicBezTo>
                  <a:pt x="12142" y="14911"/>
                  <a:pt x="12009" y="14978"/>
                  <a:pt x="11875" y="14978"/>
                </a:cubicBezTo>
                <a:lnTo>
                  <a:pt x="7539" y="14978"/>
                </a:lnTo>
                <a:cubicBezTo>
                  <a:pt x="7439" y="14978"/>
                  <a:pt x="7339" y="14944"/>
                  <a:pt x="7272" y="14878"/>
                </a:cubicBezTo>
                <a:lnTo>
                  <a:pt x="7272" y="17480"/>
                </a:lnTo>
                <a:cubicBezTo>
                  <a:pt x="7339" y="17546"/>
                  <a:pt x="7439" y="17580"/>
                  <a:pt x="7539" y="17580"/>
                </a:cubicBezTo>
                <a:lnTo>
                  <a:pt x="11875" y="17580"/>
                </a:lnTo>
                <a:cubicBezTo>
                  <a:pt x="12042" y="17580"/>
                  <a:pt x="12175" y="17480"/>
                  <a:pt x="12242" y="17346"/>
                </a:cubicBezTo>
                <a:lnTo>
                  <a:pt x="12242" y="14778"/>
                </a:ln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97" name="Google Shape;760;p41">
            <a:extLst>
              <a:ext uri="{FF2B5EF4-FFF2-40B4-BE49-F238E27FC236}">
                <a16:creationId xmlns:a16="http://schemas.microsoft.com/office/drawing/2014/main" xmlns="" id="{160609C8-2F11-1AFD-D07F-273682CD30EF}"/>
              </a:ext>
            </a:extLst>
          </p:cNvPr>
          <p:cNvSpPr/>
          <p:nvPr/>
        </p:nvSpPr>
        <p:spPr>
          <a:xfrm>
            <a:off x="1393314" y="4465534"/>
            <a:ext cx="503451" cy="291895"/>
          </a:xfrm>
          <a:custGeom>
            <a:avLst/>
            <a:gdLst/>
            <a:ahLst/>
            <a:cxnLst/>
            <a:rect l="l" t="t" r="r" b="b"/>
            <a:pathLst>
              <a:path w="32624" h="18915" extrusionOk="0">
                <a:moveTo>
                  <a:pt x="16300" y="5371"/>
                </a:moveTo>
                <a:cubicBezTo>
                  <a:pt x="18113" y="5371"/>
                  <a:pt x="19931" y="5771"/>
                  <a:pt x="21316" y="6572"/>
                </a:cubicBezTo>
                <a:cubicBezTo>
                  <a:pt x="24051" y="8173"/>
                  <a:pt x="24051" y="10742"/>
                  <a:pt x="21316" y="12343"/>
                </a:cubicBezTo>
                <a:cubicBezTo>
                  <a:pt x="19939" y="13139"/>
                  <a:pt x="18141" y="13531"/>
                  <a:pt x="16341" y="13531"/>
                </a:cubicBezTo>
                <a:cubicBezTo>
                  <a:pt x="14521" y="13531"/>
                  <a:pt x="12700" y="13131"/>
                  <a:pt x="11308" y="12343"/>
                </a:cubicBezTo>
                <a:cubicBezTo>
                  <a:pt x="8540" y="10742"/>
                  <a:pt x="8540" y="8173"/>
                  <a:pt x="11308" y="6572"/>
                </a:cubicBezTo>
                <a:cubicBezTo>
                  <a:pt x="12676" y="5771"/>
                  <a:pt x="14486" y="5371"/>
                  <a:pt x="16300" y="5371"/>
                </a:cubicBezTo>
                <a:close/>
                <a:moveTo>
                  <a:pt x="14144" y="1"/>
                </a:moveTo>
                <a:cubicBezTo>
                  <a:pt x="13910" y="1"/>
                  <a:pt x="13744" y="167"/>
                  <a:pt x="13710" y="368"/>
                </a:cubicBezTo>
                <a:lnTo>
                  <a:pt x="13310" y="2336"/>
                </a:lnTo>
                <a:cubicBezTo>
                  <a:pt x="13277" y="2569"/>
                  <a:pt x="13110" y="2703"/>
                  <a:pt x="12910" y="2769"/>
                </a:cubicBezTo>
                <a:cubicBezTo>
                  <a:pt x="12109" y="2903"/>
                  <a:pt x="11342" y="3070"/>
                  <a:pt x="10575" y="3336"/>
                </a:cubicBezTo>
                <a:cubicBezTo>
                  <a:pt x="10489" y="3349"/>
                  <a:pt x="10404" y="3356"/>
                  <a:pt x="10320" y="3356"/>
                </a:cubicBezTo>
                <a:cubicBezTo>
                  <a:pt x="10175" y="3356"/>
                  <a:pt x="10034" y="3333"/>
                  <a:pt x="9907" y="3270"/>
                </a:cubicBezTo>
                <a:lnTo>
                  <a:pt x="6905" y="1902"/>
                </a:lnTo>
                <a:cubicBezTo>
                  <a:pt x="6797" y="1856"/>
                  <a:pt x="6689" y="1831"/>
                  <a:pt x="6584" y="1831"/>
                </a:cubicBezTo>
                <a:cubicBezTo>
                  <a:pt x="6462" y="1831"/>
                  <a:pt x="6345" y="1864"/>
                  <a:pt x="6238" y="1935"/>
                </a:cubicBezTo>
                <a:lnTo>
                  <a:pt x="3269" y="3637"/>
                </a:lnTo>
                <a:cubicBezTo>
                  <a:pt x="3069" y="3703"/>
                  <a:pt x="3069" y="3970"/>
                  <a:pt x="3269" y="4037"/>
                </a:cubicBezTo>
                <a:lnTo>
                  <a:pt x="5638" y="5738"/>
                </a:lnTo>
                <a:cubicBezTo>
                  <a:pt x="5771" y="5838"/>
                  <a:pt x="5805" y="6072"/>
                  <a:pt x="5671" y="6205"/>
                </a:cubicBezTo>
                <a:cubicBezTo>
                  <a:pt x="5338" y="6572"/>
                  <a:pt x="5071" y="6939"/>
                  <a:pt x="4837" y="7373"/>
                </a:cubicBezTo>
                <a:cubicBezTo>
                  <a:pt x="4704" y="7573"/>
                  <a:pt x="4537" y="7706"/>
                  <a:pt x="4303" y="7706"/>
                </a:cubicBezTo>
                <a:lnTo>
                  <a:pt x="367" y="7973"/>
                </a:lnTo>
                <a:cubicBezTo>
                  <a:pt x="167" y="8006"/>
                  <a:pt x="0" y="8173"/>
                  <a:pt x="0" y="8373"/>
                </a:cubicBezTo>
                <a:lnTo>
                  <a:pt x="0" y="10542"/>
                </a:lnTo>
                <a:cubicBezTo>
                  <a:pt x="0" y="10742"/>
                  <a:pt x="167" y="10908"/>
                  <a:pt x="367" y="10942"/>
                </a:cubicBezTo>
                <a:lnTo>
                  <a:pt x="4303" y="11175"/>
                </a:lnTo>
                <a:cubicBezTo>
                  <a:pt x="4537" y="11209"/>
                  <a:pt x="4704" y="11342"/>
                  <a:pt x="4837" y="11542"/>
                </a:cubicBezTo>
                <a:cubicBezTo>
                  <a:pt x="5071" y="11943"/>
                  <a:pt x="5338" y="12343"/>
                  <a:pt x="5671" y="12710"/>
                </a:cubicBezTo>
                <a:cubicBezTo>
                  <a:pt x="5805" y="12843"/>
                  <a:pt x="5771" y="13077"/>
                  <a:pt x="5638" y="13177"/>
                </a:cubicBezTo>
                <a:lnTo>
                  <a:pt x="3269" y="14878"/>
                </a:lnTo>
                <a:cubicBezTo>
                  <a:pt x="3069" y="14945"/>
                  <a:pt x="3069" y="15212"/>
                  <a:pt x="3269" y="15278"/>
                </a:cubicBezTo>
                <a:lnTo>
                  <a:pt x="6238" y="16979"/>
                </a:lnTo>
                <a:cubicBezTo>
                  <a:pt x="6354" y="17038"/>
                  <a:pt x="6482" y="17073"/>
                  <a:pt x="6608" y="17073"/>
                </a:cubicBezTo>
                <a:cubicBezTo>
                  <a:pt x="6698" y="17073"/>
                  <a:pt x="6788" y="17055"/>
                  <a:pt x="6872" y="17013"/>
                </a:cubicBezTo>
                <a:lnTo>
                  <a:pt x="9874" y="15645"/>
                </a:lnTo>
                <a:cubicBezTo>
                  <a:pt x="10022" y="15582"/>
                  <a:pt x="10170" y="15559"/>
                  <a:pt x="10318" y="15559"/>
                </a:cubicBezTo>
                <a:cubicBezTo>
                  <a:pt x="10404" y="15559"/>
                  <a:pt x="10489" y="15566"/>
                  <a:pt x="10575" y="15578"/>
                </a:cubicBezTo>
                <a:cubicBezTo>
                  <a:pt x="11342" y="15812"/>
                  <a:pt x="12109" y="16012"/>
                  <a:pt x="12910" y="16146"/>
                </a:cubicBezTo>
                <a:cubicBezTo>
                  <a:pt x="13110" y="16179"/>
                  <a:pt x="13277" y="16346"/>
                  <a:pt x="13310" y="16546"/>
                </a:cubicBezTo>
                <a:lnTo>
                  <a:pt x="13710" y="18547"/>
                </a:lnTo>
                <a:cubicBezTo>
                  <a:pt x="13744" y="18747"/>
                  <a:pt x="13910" y="18881"/>
                  <a:pt x="14144" y="18914"/>
                </a:cubicBezTo>
                <a:lnTo>
                  <a:pt x="18480" y="18914"/>
                </a:lnTo>
                <a:cubicBezTo>
                  <a:pt x="18680" y="18881"/>
                  <a:pt x="18881" y="18747"/>
                  <a:pt x="18914" y="18547"/>
                </a:cubicBezTo>
                <a:lnTo>
                  <a:pt x="19281" y="16546"/>
                </a:lnTo>
                <a:cubicBezTo>
                  <a:pt x="19348" y="16346"/>
                  <a:pt x="19514" y="16179"/>
                  <a:pt x="19714" y="16146"/>
                </a:cubicBezTo>
                <a:cubicBezTo>
                  <a:pt x="20482" y="16012"/>
                  <a:pt x="21282" y="15812"/>
                  <a:pt x="22049" y="15578"/>
                </a:cubicBezTo>
                <a:cubicBezTo>
                  <a:pt x="22123" y="15566"/>
                  <a:pt x="22205" y="15559"/>
                  <a:pt x="22290" y="15559"/>
                </a:cubicBezTo>
                <a:cubicBezTo>
                  <a:pt x="22436" y="15559"/>
                  <a:pt x="22590" y="15582"/>
                  <a:pt x="22717" y="15645"/>
                </a:cubicBezTo>
                <a:lnTo>
                  <a:pt x="25719" y="17013"/>
                </a:lnTo>
                <a:cubicBezTo>
                  <a:pt x="25803" y="17055"/>
                  <a:pt x="25898" y="17073"/>
                  <a:pt x="25996" y="17073"/>
                </a:cubicBezTo>
                <a:cubicBezTo>
                  <a:pt x="26131" y="17073"/>
                  <a:pt x="26270" y="17038"/>
                  <a:pt x="26386" y="16979"/>
                </a:cubicBezTo>
                <a:lnTo>
                  <a:pt x="29321" y="15278"/>
                </a:lnTo>
                <a:cubicBezTo>
                  <a:pt x="29521" y="15212"/>
                  <a:pt x="29521" y="14945"/>
                  <a:pt x="29321" y="14878"/>
                </a:cubicBezTo>
                <a:lnTo>
                  <a:pt x="26986" y="13177"/>
                </a:lnTo>
                <a:cubicBezTo>
                  <a:pt x="26820" y="13077"/>
                  <a:pt x="26786" y="12843"/>
                  <a:pt x="26953" y="12710"/>
                </a:cubicBezTo>
                <a:cubicBezTo>
                  <a:pt x="27253" y="12343"/>
                  <a:pt x="27553" y="11943"/>
                  <a:pt x="27787" y="11542"/>
                </a:cubicBezTo>
                <a:cubicBezTo>
                  <a:pt x="27887" y="11342"/>
                  <a:pt x="28087" y="11209"/>
                  <a:pt x="28321" y="11175"/>
                </a:cubicBezTo>
                <a:lnTo>
                  <a:pt x="32257" y="10942"/>
                </a:lnTo>
                <a:cubicBezTo>
                  <a:pt x="32457" y="10908"/>
                  <a:pt x="32624" y="10742"/>
                  <a:pt x="32624" y="10542"/>
                </a:cubicBezTo>
                <a:lnTo>
                  <a:pt x="32624" y="8340"/>
                </a:lnTo>
                <a:cubicBezTo>
                  <a:pt x="32624" y="8140"/>
                  <a:pt x="32457" y="7973"/>
                  <a:pt x="32257" y="7940"/>
                </a:cubicBezTo>
                <a:lnTo>
                  <a:pt x="28321" y="7706"/>
                </a:lnTo>
                <a:cubicBezTo>
                  <a:pt x="28087" y="7673"/>
                  <a:pt x="27887" y="7539"/>
                  <a:pt x="27787" y="7339"/>
                </a:cubicBezTo>
                <a:cubicBezTo>
                  <a:pt x="27553" y="6939"/>
                  <a:pt x="27253" y="6539"/>
                  <a:pt x="26953" y="6172"/>
                </a:cubicBezTo>
                <a:cubicBezTo>
                  <a:pt x="26786" y="6038"/>
                  <a:pt x="26820" y="5805"/>
                  <a:pt x="26986" y="5705"/>
                </a:cubicBezTo>
                <a:lnTo>
                  <a:pt x="29321" y="4004"/>
                </a:lnTo>
                <a:cubicBezTo>
                  <a:pt x="29521" y="3937"/>
                  <a:pt x="29521" y="3670"/>
                  <a:pt x="29321" y="3603"/>
                </a:cubicBezTo>
                <a:lnTo>
                  <a:pt x="26386" y="1902"/>
                </a:lnTo>
                <a:cubicBezTo>
                  <a:pt x="26286" y="1852"/>
                  <a:pt x="26177" y="1827"/>
                  <a:pt x="26069" y="1827"/>
                </a:cubicBezTo>
                <a:cubicBezTo>
                  <a:pt x="25961" y="1827"/>
                  <a:pt x="25852" y="1852"/>
                  <a:pt x="25752" y="1902"/>
                </a:cubicBezTo>
                <a:lnTo>
                  <a:pt x="22750" y="3270"/>
                </a:lnTo>
                <a:cubicBezTo>
                  <a:pt x="22602" y="3333"/>
                  <a:pt x="22454" y="3356"/>
                  <a:pt x="22306" y="3356"/>
                </a:cubicBezTo>
                <a:cubicBezTo>
                  <a:pt x="22220" y="3356"/>
                  <a:pt x="22135" y="3349"/>
                  <a:pt x="22049" y="3336"/>
                </a:cubicBezTo>
                <a:cubicBezTo>
                  <a:pt x="21282" y="3070"/>
                  <a:pt x="20515" y="2903"/>
                  <a:pt x="19714" y="2769"/>
                </a:cubicBezTo>
                <a:cubicBezTo>
                  <a:pt x="19514" y="2703"/>
                  <a:pt x="19348" y="2569"/>
                  <a:pt x="19314" y="2336"/>
                </a:cubicBezTo>
                <a:lnTo>
                  <a:pt x="18947" y="368"/>
                </a:lnTo>
                <a:cubicBezTo>
                  <a:pt x="18881" y="167"/>
                  <a:pt x="18714" y="1"/>
                  <a:pt x="18480"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98" name="Google Shape;761;p41">
            <a:extLst>
              <a:ext uri="{FF2B5EF4-FFF2-40B4-BE49-F238E27FC236}">
                <a16:creationId xmlns:a16="http://schemas.microsoft.com/office/drawing/2014/main" xmlns="" id="{51C774B7-54BE-641D-CAC7-03775C4EA793}"/>
              </a:ext>
            </a:extLst>
          </p:cNvPr>
          <p:cNvSpPr/>
          <p:nvPr/>
        </p:nvSpPr>
        <p:spPr>
          <a:xfrm>
            <a:off x="1787106" y="4293607"/>
            <a:ext cx="396385" cy="242466"/>
          </a:xfrm>
          <a:custGeom>
            <a:avLst/>
            <a:gdLst/>
            <a:ahLst/>
            <a:cxnLst/>
            <a:rect l="l" t="t" r="r" b="b"/>
            <a:pathLst>
              <a:path w="25686" h="15712" extrusionOk="0">
                <a:moveTo>
                  <a:pt x="12639" y="6301"/>
                </a:moveTo>
                <a:cubicBezTo>
                  <a:pt x="12707" y="6301"/>
                  <a:pt x="12775" y="6302"/>
                  <a:pt x="12843" y="6305"/>
                </a:cubicBezTo>
                <a:cubicBezTo>
                  <a:pt x="14144" y="6305"/>
                  <a:pt x="15378" y="6638"/>
                  <a:pt x="16079" y="7239"/>
                </a:cubicBezTo>
                <a:cubicBezTo>
                  <a:pt x="16246" y="7372"/>
                  <a:pt x="16546" y="7673"/>
                  <a:pt x="16479" y="7939"/>
                </a:cubicBezTo>
                <a:cubicBezTo>
                  <a:pt x="16446" y="8206"/>
                  <a:pt x="16079" y="8673"/>
                  <a:pt x="15178" y="9040"/>
                </a:cubicBezTo>
                <a:cubicBezTo>
                  <a:pt x="14507" y="9284"/>
                  <a:pt x="13780" y="9445"/>
                  <a:pt x="13048" y="9445"/>
                </a:cubicBezTo>
                <a:cubicBezTo>
                  <a:pt x="12979" y="9445"/>
                  <a:pt x="12911" y="9443"/>
                  <a:pt x="12843" y="9440"/>
                </a:cubicBezTo>
                <a:cubicBezTo>
                  <a:pt x="11542" y="9440"/>
                  <a:pt x="10308" y="9107"/>
                  <a:pt x="9607" y="8540"/>
                </a:cubicBezTo>
                <a:cubicBezTo>
                  <a:pt x="9441" y="8373"/>
                  <a:pt x="9140" y="8073"/>
                  <a:pt x="9207" y="7806"/>
                </a:cubicBezTo>
                <a:cubicBezTo>
                  <a:pt x="9241" y="7539"/>
                  <a:pt x="9607" y="7072"/>
                  <a:pt x="10508" y="6705"/>
                </a:cubicBezTo>
                <a:cubicBezTo>
                  <a:pt x="11210" y="6461"/>
                  <a:pt x="11912" y="6301"/>
                  <a:pt x="12639" y="6301"/>
                </a:cubicBezTo>
                <a:close/>
                <a:moveTo>
                  <a:pt x="13510" y="0"/>
                </a:moveTo>
                <a:cubicBezTo>
                  <a:pt x="12810" y="34"/>
                  <a:pt x="12143" y="434"/>
                  <a:pt x="11809" y="1068"/>
                </a:cubicBezTo>
                <a:lnTo>
                  <a:pt x="11409" y="1835"/>
                </a:lnTo>
                <a:cubicBezTo>
                  <a:pt x="11008" y="1868"/>
                  <a:pt x="10608" y="1902"/>
                  <a:pt x="10241" y="1968"/>
                </a:cubicBezTo>
                <a:lnTo>
                  <a:pt x="8907" y="1101"/>
                </a:lnTo>
                <a:cubicBezTo>
                  <a:pt x="8578" y="891"/>
                  <a:pt x="8221" y="762"/>
                  <a:pt x="7838" y="762"/>
                </a:cubicBezTo>
                <a:cubicBezTo>
                  <a:pt x="7794" y="762"/>
                  <a:pt x="7750" y="764"/>
                  <a:pt x="7706" y="768"/>
                </a:cubicBezTo>
                <a:cubicBezTo>
                  <a:pt x="7439" y="768"/>
                  <a:pt x="7172" y="801"/>
                  <a:pt x="6939" y="901"/>
                </a:cubicBezTo>
                <a:lnTo>
                  <a:pt x="4871" y="1735"/>
                </a:lnTo>
                <a:cubicBezTo>
                  <a:pt x="3870" y="2135"/>
                  <a:pt x="3570" y="3436"/>
                  <a:pt x="4337" y="4237"/>
                </a:cubicBezTo>
                <a:lnTo>
                  <a:pt x="4604" y="4537"/>
                </a:lnTo>
                <a:lnTo>
                  <a:pt x="4604" y="4537"/>
                </a:lnTo>
                <a:lnTo>
                  <a:pt x="2436" y="4437"/>
                </a:lnTo>
                <a:cubicBezTo>
                  <a:pt x="1635" y="4470"/>
                  <a:pt x="901" y="4971"/>
                  <a:pt x="668" y="5738"/>
                </a:cubicBezTo>
                <a:lnTo>
                  <a:pt x="301" y="6872"/>
                </a:lnTo>
                <a:cubicBezTo>
                  <a:pt x="1" y="7839"/>
                  <a:pt x="601" y="8840"/>
                  <a:pt x="1602" y="9007"/>
                </a:cubicBezTo>
                <a:lnTo>
                  <a:pt x="2803" y="9207"/>
                </a:lnTo>
                <a:lnTo>
                  <a:pt x="2369" y="9407"/>
                </a:lnTo>
                <a:cubicBezTo>
                  <a:pt x="1335" y="9907"/>
                  <a:pt x="1168" y="11308"/>
                  <a:pt x="2069" y="12009"/>
                </a:cubicBezTo>
                <a:lnTo>
                  <a:pt x="3370" y="13076"/>
                </a:lnTo>
                <a:cubicBezTo>
                  <a:pt x="3770" y="13410"/>
                  <a:pt x="4237" y="13577"/>
                  <a:pt x="4737" y="13577"/>
                </a:cubicBezTo>
                <a:cubicBezTo>
                  <a:pt x="4937" y="13577"/>
                  <a:pt x="5138" y="13543"/>
                  <a:pt x="5338" y="13477"/>
                </a:cubicBezTo>
                <a:lnTo>
                  <a:pt x="7306" y="12876"/>
                </a:lnTo>
                <a:cubicBezTo>
                  <a:pt x="7539" y="12943"/>
                  <a:pt x="7739" y="13043"/>
                  <a:pt x="7940" y="13110"/>
                </a:cubicBezTo>
                <a:lnTo>
                  <a:pt x="7906" y="13543"/>
                </a:lnTo>
                <a:cubicBezTo>
                  <a:pt x="7806" y="14477"/>
                  <a:pt x="8473" y="15345"/>
                  <a:pt x="9407" y="15445"/>
                </a:cubicBezTo>
                <a:lnTo>
                  <a:pt x="11976" y="15712"/>
                </a:lnTo>
                <a:lnTo>
                  <a:pt x="12176" y="15712"/>
                </a:lnTo>
                <a:cubicBezTo>
                  <a:pt x="12876" y="15712"/>
                  <a:pt x="13544" y="15311"/>
                  <a:pt x="13911" y="14678"/>
                </a:cubicBezTo>
                <a:lnTo>
                  <a:pt x="14311" y="13910"/>
                </a:lnTo>
                <a:cubicBezTo>
                  <a:pt x="14678" y="13877"/>
                  <a:pt x="15078" y="13844"/>
                  <a:pt x="15478" y="13777"/>
                </a:cubicBezTo>
                <a:lnTo>
                  <a:pt x="16779" y="14577"/>
                </a:lnTo>
                <a:cubicBezTo>
                  <a:pt x="17146" y="14811"/>
                  <a:pt x="17546" y="14944"/>
                  <a:pt x="17980" y="14944"/>
                </a:cubicBezTo>
                <a:cubicBezTo>
                  <a:pt x="18247" y="14944"/>
                  <a:pt x="18514" y="14878"/>
                  <a:pt x="18747" y="14811"/>
                </a:cubicBezTo>
                <a:lnTo>
                  <a:pt x="20782" y="13977"/>
                </a:lnTo>
                <a:cubicBezTo>
                  <a:pt x="21816" y="13577"/>
                  <a:pt x="22116" y="12242"/>
                  <a:pt x="21349" y="11475"/>
                </a:cubicBezTo>
                <a:lnTo>
                  <a:pt x="21082" y="11175"/>
                </a:lnTo>
                <a:lnTo>
                  <a:pt x="23251" y="11242"/>
                </a:lnTo>
                <a:cubicBezTo>
                  <a:pt x="24051" y="11242"/>
                  <a:pt x="24752" y="10708"/>
                  <a:pt x="25018" y="9941"/>
                </a:cubicBezTo>
                <a:lnTo>
                  <a:pt x="25385" y="8807"/>
                </a:lnTo>
                <a:cubicBezTo>
                  <a:pt x="25686" y="7873"/>
                  <a:pt x="25085" y="6872"/>
                  <a:pt x="24084" y="6705"/>
                </a:cubicBezTo>
                <a:lnTo>
                  <a:pt x="22884" y="6505"/>
                </a:lnTo>
                <a:lnTo>
                  <a:pt x="23317" y="6271"/>
                </a:lnTo>
                <a:cubicBezTo>
                  <a:pt x="24351" y="5804"/>
                  <a:pt x="24518" y="4403"/>
                  <a:pt x="23617" y="3703"/>
                </a:cubicBezTo>
                <a:lnTo>
                  <a:pt x="22317" y="2602"/>
                </a:lnTo>
                <a:cubicBezTo>
                  <a:pt x="21916" y="2302"/>
                  <a:pt x="21449" y="2135"/>
                  <a:pt x="20949" y="2135"/>
                </a:cubicBezTo>
                <a:cubicBezTo>
                  <a:pt x="20749" y="2135"/>
                  <a:pt x="20549" y="2169"/>
                  <a:pt x="20348" y="2202"/>
                </a:cubicBezTo>
                <a:lnTo>
                  <a:pt x="18380" y="2836"/>
                </a:lnTo>
                <a:cubicBezTo>
                  <a:pt x="18147" y="2736"/>
                  <a:pt x="17947" y="2669"/>
                  <a:pt x="17747" y="2569"/>
                </a:cubicBezTo>
                <a:lnTo>
                  <a:pt x="17780" y="2169"/>
                </a:lnTo>
                <a:cubicBezTo>
                  <a:pt x="17880" y="1235"/>
                  <a:pt x="17213" y="401"/>
                  <a:pt x="16279" y="267"/>
                </a:cubicBezTo>
                <a:lnTo>
                  <a:pt x="13710" y="0"/>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99" name="Google Shape;762;p41">
            <a:extLst>
              <a:ext uri="{FF2B5EF4-FFF2-40B4-BE49-F238E27FC236}">
                <a16:creationId xmlns:a16="http://schemas.microsoft.com/office/drawing/2014/main" xmlns="" id="{9F321CE3-F450-7855-4B10-E77F8D3258FB}"/>
              </a:ext>
            </a:extLst>
          </p:cNvPr>
          <p:cNvSpPr/>
          <p:nvPr/>
        </p:nvSpPr>
        <p:spPr>
          <a:xfrm>
            <a:off x="1810270" y="4280736"/>
            <a:ext cx="350567" cy="235769"/>
          </a:xfrm>
          <a:custGeom>
            <a:avLst/>
            <a:gdLst/>
            <a:ahLst/>
            <a:cxnLst/>
            <a:rect l="l" t="t" r="r" b="b"/>
            <a:pathLst>
              <a:path w="22717" h="15278" extrusionOk="0">
                <a:moveTo>
                  <a:pt x="11340" y="5863"/>
                </a:moveTo>
                <a:cubicBezTo>
                  <a:pt x="12899" y="5863"/>
                  <a:pt x="14431" y="6290"/>
                  <a:pt x="15378" y="7072"/>
                </a:cubicBezTo>
                <a:cubicBezTo>
                  <a:pt x="15578" y="7239"/>
                  <a:pt x="15745" y="7439"/>
                  <a:pt x="15912" y="7639"/>
                </a:cubicBezTo>
                <a:cubicBezTo>
                  <a:pt x="15445" y="8206"/>
                  <a:pt x="14845" y="8673"/>
                  <a:pt x="14144" y="8907"/>
                </a:cubicBezTo>
                <a:cubicBezTo>
                  <a:pt x="13289" y="9251"/>
                  <a:pt x="12316" y="9415"/>
                  <a:pt x="11354" y="9415"/>
                </a:cubicBezTo>
                <a:cubicBezTo>
                  <a:pt x="9801" y="9415"/>
                  <a:pt x="8274" y="8989"/>
                  <a:pt x="7306" y="8206"/>
                </a:cubicBezTo>
                <a:cubicBezTo>
                  <a:pt x="7106" y="8039"/>
                  <a:pt x="6939" y="7839"/>
                  <a:pt x="6806" y="7606"/>
                </a:cubicBezTo>
                <a:cubicBezTo>
                  <a:pt x="7239" y="7039"/>
                  <a:pt x="7873" y="6605"/>
                  <a:pt x="8540" y="6372"/>
                </a:cubicBezTo>
                <a:cubicBezTo>
                  <a:pt x="9395" y="6027"/>
                  <a:pt x="10373" y="5863"/>
                  <a:pt x="11340" y="5863"/>
                </a:cubicBezTo>
                <a:close/>
                <a:moveTo>
                  <a:pt x="12076" y="0"/>
                </a:moveTo>
                <a:cubicBezTo>
                  <a:pt x="11809" y="0"/>
                  <a:pt x="11542" y="134"/>
                  <a:pt x="11409" y="367"/>
                </a:cubicBezTo>
                <a:lnTo>
                  <a:pt x="10908" y="1368"/>
                </a:lnTo>
                <a:cubicBezTo>
                  <a:pt x="10775" y="1602"/>
                  <a:pt x="10508" y="1735"/>
                  <a:pt x="10241" y="1768"/>
                </a:cubicBezTo>
                <a:cubicBezTo>
                  <a:pt x="9808" y="1802"/>
                  <a:pt x="9374" y="1868"/>
                  <a:pt x="8907" y="1935"/>
                </a:cubicBezTo>
                <a:cubicBezTo>
                  <a:pt x="8847" y="1943"/>
                  <a:pt x="8785" y="1947"/>
                  <a:pt x="8723" y="1947"/>
                </a:cubicBezTo>
                <a:cubicBezTo>
                  <a:pt x="8507" y="1947"/>
                  <a:pt x="8280" y="1898"/>
                  <a:pt x="8073" y="1768"/>
                </a:cubicBezTo>
                <a:lnTo>
                  <a:pt x="6705" y="868"/>
                </a:lnTo>
                <a:cubicBezTo>
                  <a:pt x="6560" y="763"/>
                  <a:pt x="6388" y="711"/>
                  <a:pt x="6214" y="711"/>
                </a:cubicBezTo>
                <a:cubicBezTo>
                  <a:pt x="6110" y="711"/>
                  <a:pt x="6005" y="730"/>
                  <a:pt x="5905" y="768"/>
                </a:cubicBezTo>
                <a:lnTo>
                  <a:pt x="3837" y="1602"/>
                </a:lnTo>
                <a:cubicBezTo>
                  <a:pt x="3737" y="1635"/>
                  <a:pt x="3637" y="1735"/>
                  <a:pt x="3637" y="1868"/>
                </a:cubicBezTo>
                <a:lnTo>
                  <a:pt x="3637" y="1902"/>
                </a:lnTo>
                <a:lnTo>
                  <a:pt x="3637" y="3970"/>
                </a:lnTo>
                <a:cubicBezTo>
                  <a:pt x="3637" y="4070"/>
                  <a:pt x="3670" y="4137"/>
                  <a:pt x="3737" y="4203"/>
                </a:cubicBezTo>
                <a:lnTo>
                  <a:pt x="3870" y="4337"/>
                </a:lnTo>
                <a:cubicBezTo>
                  <a:pt x="3670" y="4437"/>
                  <a:pt x="3503" y="4504"/>
                  <a:pt x="3303" y="4504"/>
                </a:cubicBezTo>
                <a:lnTo>
                  <a:pt x="935" y="4404"/>
                </a:lnTo>
                <a:cubicBezTo>
                  <a:pt x="668" y="4404"/>
                  <a:pt x="434" y="4570"/>
                  <a:pt x="368" y="4837"/>
                </a:cubicBezTo>
                <a:lnTo>
                  <a:pt x="1" y="5971"/>
                </a:lnTo>
                <a:cubicBezTo>
                  <a:pt x="1" y="6005"/>
                  <a:pt x="1" y="6071"/>
                  <a:pt x="1" y="6105"/>
                </a:cubicBezTo>
                <a:lnTo>
                  <a:pt x="1" y="8240"/>
                </a:lnTo>
                <a:cubicBezTo>
                  <a:pt x="1" y="8406"/>
                  <a:pt x="134" y="8573"/>
                  <a:pt x="334" y="8607"/>
                </a:cubicBezTo>
                <a:lnTo>
                  <a:pt x="2136" y="8907"/>
                </a:lnTo>
                <a:lnTo>
                  <a:pt x="1435" y="9274"/>
                </a:lnTo>
                <a:cubicBezTo>
                  <a:pt x="1335" y="9307"/>
                  <a:pt x="1268" y="9407"/>
                  <a:pt x="1268" y="9507"/>
                </a:cubicBezTo>
                <a:lnTo>
                  <a:pt x="1268" y="11642"/>
                </a:lnTo>
                <a:cubicBezTo>
                  <a:pt x="1268" y="11742"/>
                  <a:pt x="1302" y="11809"/>
                  <a:pt x="1368" y="11876"/>
                </a:cubicBezTo>
                <a:lnTo>
                  <a:pt x="2703" y="12976"/>
                </a:lnTo>
                <a:cubicBezTo>
                  <a:pt x="2839" y="13090"/>
                  <a:pt x="3021" y="13157"/>
                  <a:pt x="3207" y="13157"/>
                </a:cubicBezTo>
                <a:cubicBezTo>
                  <a:pt x="3295" y="13157"/>
                  <a:pt x="3384" y="13142"/>
                  <a:pt x="3470" y="13110"/>
                </a:cubicBezTo>
                <a:lnTo>
                  <a:pt x="5471" y="12509"/>
                </a:lnTo>
                <a:cubicBezTo>
                  <a:pt x="5591" y="12479"/>
                  <a:pt x="5718" y="12463"/>
                  <a:pt x="5845" y="12463"/>
                </a:cubicBezTo>
                <a:cubicBezTo>
                  <a:pt x="6001" y="12463"/>
                  <a:pt x="6158" y="12488"/>
                  <a:pt x="6305" y="12543"/>
                </a:cubicBezTo>
                <a:cubicBezTo>
                  <a:pt x="6639" y="12710"/>
                  <a:pt x="7006" y="12843"/>
                  <a:pt x="7373" y="12943"/>
                </a:cubicBezTo>
                <a:cubicBezTo>
                  <a:pt x="7473" y="12976"/>
                  <a:pt x="7573" y="13043"/>
                  <a:pt x="7639" y="13143"/>
                </a:cubicBezTo>
                <a:lnTo>
                  <a:pt x="7639" y="14578"/>
                </a:lnTo>
                <a:cubicBezTo>
                  <a:pt x="7639" y="14811"/>
                  <a:pt x="7840" y="14978"/>
                  <a:pt x="8073" y="15011"/>
                </a:cubicBezTo>
                <a:lnTo>
                  <a:pt x="10608" y="15278"/>
                </a:lnTo>
                <a:cubicBezTo>
                  <a:pt x="10908" y="15278"/>
                  <a:pt x="11142" y="15145"/>
                  <a:pt x="11275" y="14911"/>
                </a:cubicBezTo>
                <a:lnTo>
                  <a:pt x="11809" y="13910"/>
                </a:lnTo>
                <a:cubicBezTo>
                  <a:pt x="11943" y="13677"/>
                  <a:pt x="12176" y="13543"/>
                  <a:pt x="12476" y="13510"/>
                </a:cubicBezTo>
                <a:cubicBezTo>
                  <a:pt x="12910" y="13477"/>
                  <a:pt x="13344" y="13410"/>
                  <a:pt x="13777" y="13343"/>
                </a:cubicBezTo>
                <a:cubicBezTo>
                  <a:pt x="13855" y="13326"/>
                  <a:pt x="13932" y="13318"/>
                  <a:pt x="14009" y="13318"/>
                </a:cubicBezTo>
                <a:cubicBezTo>
                  <a:pt x="14228" y="13318"/>
                  <a:pt x="14438" y="13386"/>
                  <a:pt x="14611" y="13510"/>
                </a:cubicBezTo>
                <a:lnTo>
                  <a:pt x="16012" y="14411"/>
                </a:lnTo>
                <a:cubicBezTo>
                  <a:pt x="16168" y="14500"/>
                  <a:pt x="16353" y="14544"/>
                  <a:pt x="16538" y="14544"/>
                </a:cubicBezTo>
                <a:cubicBezTo>
                  <a:pt x="16631" y="14544"/>
                  <a:pt x="16724" y="14533"/>
                  <a:pt x="16813" y="14511"/>
                </a:cubicBezTo>
                <a:lnTo>
                  <a:pt x="18847" y="13677"/>
                </a:lnTo>
                <a:cubicBezTo>
                  <a:pt x="18981" y="13644"/>
                  <a:pt x="19081" y="13510"/>
                  <a:pt x="19081" y="13410"/>
                </a:cubicBezTo>
                <a:lnTo>
                  <a:pt x="19081" y="11275"/>
                </a:lnTo>
                <a:cubicBezTo>
                  <a:pt x="19081" y="11175"/>
                  <a:pt x="19048" y="11075"/>
                  <a:pt x="18981" y="11042"/>
                </a:cubicBezTo>
                <a:lnTo>
                  <a:pt x="18847" y="10908"/>
                </a:lnTo>
                <a:cubicBezTo>
                  <a:pt x="19014" y="10808"/>
                  <a:pt x="19214" y="10741"/>
                  <a:pt x="19415" y="10741"/>
                </a:cubicBezTo>
                <a:lnTo>
                  <a:pt x="21750" y="10808"/>
                </a:lnTo>
                <a:cubicBezTo>
                  <a:pt x="22016" y="10808"/>
                  <a:pt x="22250" y="10641"/>
                  <a:pt x="22350" y="10408"/>
                </a:cubicBezTo>
                <a:lnTo>
                  <a:pt x="22717" y="9274"/>
                </a:lnTo>
                <a:cubicBezTo>
                  <a:pt x="22717" y="9240"/>
                  <a:pt x="22717" y="9174"/>
                  <a:pt x="22717" y="9140"/>
                </a:cubicBezTo>
                <a:lnTo>
                  <a:pt x="22717" y="7039"/>
                </a:lnTo>
                <a:cubicBezTo>
                  <a:pt x="22717" y="6839"/>
                  <a:pt x="22583" y="6672"/>
                  <a:pt x="22383" y="6638"/>
                </a:cubicBezTo>
                <a:lnTo>
                  <a:pt x="20582" y="6338"/>
                </a:lnTo>
                <a:lnTo>
                  <a:pt x="21283" y="5971"/>
                </a:lnTo>
                <a:cubicBezTo>
                  <a:pt x="21383" y="5938"/>
                  <a:pt x="21449" y="5838"/>
                  <a:pt x="21449" y="5704"/>
                </a:cubicBezTo>
                <a:lnTo>
                  <a:pt x="21449" y="3603"/>
                </a:lnTo>
                <a:cubicBezTo>
                  <a:pt x="21449" y="3503"/>
                  <a:pt x="21416" y="3403"/>
                  <a:pt x="21316" y="3369"/>
                </a:cubicBezTo>
                <a:lnTo>
                  <a:pt x="20015" y="2269"/>
                </a:lnTo>
                <a:cubicBezTo>
                  <a:pt x="19842" y="2145"/>
                  <a:pt x="19650" y="2076"/>
                  <a:pt x="19454" y="2076"/>
                </a:cubicBezTo>
                <a:cubicBezTo>
                  <a:pt x="19386" y="2076"/>
                  <a:pt x="19317" y="2085"/>
                  <a:pt x="19248" y="2102"/>
                </a:cubicBezTo>
                <a:lnTo>
                  <a:pt x="17246" y="2736"/>
                </a:lnTo>
                <a:cubicBezTo>
                  <a:pt x="17122" y="2763"/>
                  <a:pt x="17003" y="2780"/>
                  <a:pt x="16888" y="2780"/>
                </a:cubicBezTo>
                <a:cubicBezTo>
                  <a:pt x="16725" y="2780"/>
                  <a:pt x="16569" y="2747"/>
                  <a:pt x="16412" y="2669"/>
                </a:cubicBezTo>
                <a:cubicBezTo>
                  <a:pt x="16045" y="2536"/>
                  <a:pt x="15679" y="2402"/>
                  <a:pt x="15312" y="2302"/>
                </a:cubicBezTo>
                <a:cubicBezTo>
                  <a:pt x="15078" y="2235"/>
                  <a:pt x="14911" y="1968"/>
                  <a:pt x="14945" y="1735"/>
                </a:cubicBezTo>
                <a:lnTo>
                  <a:pt x="15045" y="734"/>
                </a:lnTo>
                <a:cubicBezTo>
                  <a:pt x="15078" y="501"/>
                  <a:pt x="14911" y="267"/>
                  <a:pt x="14644" y="234"/>
                </a:cubicBezTo>
                <a:lnTo>
                  <a:pt x="12076" y="0"/>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00" name="Google Shape;763;p41">
            <a:extLst>
              <a:ext uri="{FF2B5EF4-FFF2-40B4-BE49-F238E27FC236}">
                <a16:creationId xmlns:a16="http://schemas.microsoft.com/office/drawing/2014/main" xmlns="" id="{91EFF80C-70D8-5F23-DD49-F10E8D8C5084}"/>
              </a:ext>
            </a:extLst>
          </p:cNvPr>
          <p:cNvSpPr/>
          <p:nvPr/>
        </p:nvSpPr>
        <p:spPr>
          <a:xfrm>
            <a:off x="1810270" y="4280736"/>
            <a:ext cx="350567" cy="235769"/>
          </a:xfrm>
          <a:custGeom>
            <a:avLst/>
            <a:gdLst/>
            <a:ahLst/>
            <a:cxnLst/>
            <a:rect l="l" t="t" r="r" b="b"/>
            <a:pathLst>
              <a:path w="22717" h="15278" extrusionOk="0">
                <a:moveTo>
                  <a:pt x="11340" y="5863"/>
                </a:moveTo>
                <a:cubicBezTo>
                  <a:pt x="12899" y="5863"/>
                  <a:pt x="14431" y="6290"/>
                  <a:pt x="15378" y="7072"/>
                </a:cubicBezTo>
                <a:cubicBezTo>
                  <a:pt x="15578" y="7239"/>
                  <a:pt x="15745" y="7439"/>
                  <a:pt x="15912" y="7639"/>
                </a:cubicBezTo>
                <a:cubicBezTo>
                  <a:pt x="15445" y="8206"/>
                  <a:pt x="14845" y="8673"/>
                  <a:pt x="14144" y="8907"/>
                </a:cubicBezTo>
                <a:cubicBezTo>
                  <a:pt x="13289" y="9251"/>
                  <a:pt x="12316" y="9415"/>
                  <a:pt x="11354" y="9415"/>
                </a:cubicBezTo>
                <a:cubicBezTo>
                  <a:pt x="9801" y="9415"/>
                  <a:pt x="8274" y="8989"/>
                  <a:pt x="7306" y="8206"/>
                </a:cubicBezTo>
                <a:cubicBezTo>
                  <a:pt x="7106" y="8039"/>
                  <a:pt x="6939" y="7839"/>
                  <a:pt x="6806" y="7606"/>
                </a:cubicBezTo>
                <a:cubicBezTo>
                  <a:pt x="7239" y="7039"/>
                  <a:pt x="7873" y="6605"/>
                  <a:pt x="8540" y="6372"/>
                </a:cubicBezTo>
                <a:cubicBezTo>
                  <a:pt x="9395" y="6027"/>
                  <a:pt x="10373" y="5863"/>
                  <a:pt x="11340" y="5863"/>
                </a:cubicBezTo>
                <a:close/>
                <a:moveTo>
                  <a:pt x="12076" y="0"/>
                </a:moveTo>
                <a:cubicBezTo>
                  <a:pt x="11809" y="0"/>
                  <a:pt x="11542" y="134"/>
                  <a:pt x="11409" y="367"/>
                </a:cubicBezTo>
                <a:lnTo>
                  <a:pt x="10908" y="1368"/>
                </a:lnTo>
                <a:cubicBezTo>
                  <a:pt x="10775" y="1602"/>
                  <a:pt x="10508" y="1735"/>
                  <a:pt x="10241" y="1768"/>
                </a:cubicBezTo>
                <a:cubicBezTo>
                  <a:pt x="9808" y="1802"/>
                  <a:pt x="9374" y="1868"/>
                  <a:pt x="8907" y="1935"/>
                </a:cubicBezTo>
                <a:cubicBezTo>
                  <a:pt x="8847" y="1943"/>
                  <a:pt x="8785" y="1947"/>
                  <a:pt x="8723" y="1947"/>
                </a:cubicBezTo>
                <a:cubicBezTo>
                  <a:pt x="8507" y="1947"/>
                  <a:pt x="8280" y="1898"/>
                  <a:pt x="8073" y="1768"/>
                </a:cubicBezTo>
                <a:lnTo>
                  <a:pt x="6705" y="868"/>
                </a:lnTo>
                <a:cubicBezTo>
                  <a:pt x="6560" y="763"/>
                  <a:pt x="6388" y="711"/>
                  <a:pt x="6214" y="711"/>
                </a:cubicBezTo>
                <a:cubicBezTo>
                  <a:pt x="6110" y="711"/>
                  <a:pt x="6005" y="730"/>
                  <a:pt x="5905" y="768"/>
                </a:cubicBezTo>
                <a:lnTo>
                  <a:pt x="3837" y="1602"/>
                </a:lnTo>
                <a:cubicBezTo>
                  <a:pt x="3737" y="1635"/>
                  <a:pt x="3637" y="1735"/>
                  <a:pt x="3637" y="1868"/>
                </a:cubicBezTo>
                <a:lnTo>
                  <a:pt x="3637" y="1902"/>
                </a:lnTo>
                <a:lnTo>
                  <a:pt x="3637" y="3970"/>
                </a:lnTo>
                <a:cubicBezTo>
                  <a:pt x="3637" y="4070"/>
                  <a:pt x="3670" y="4137"/>
                  <a:pt x="3737" y="4203"/>
                </a:cubicBezTo>
                <a:lnTo>
                  <a:pt x="3870" y="4337"/>
                </a:lnTo>
                <a:cubicBezTo>
                  <a:pt x="3670" y="4437"/>
                  <a:pt x="3503" y="4504"/>
                  <a:pt x="3303" y="4504"/>
                </a:cubicBezTo>
                <a:lnTo>
                  <a:pt x="935" y="4404"/>
                </a:lnTo>
                <a:cubicBezTo>
                  <a:pt x="668" y="4404"/>
                  <a:pt x="434" y="4570"/>
                  <a:pt x="368" y="4837"/>
                </a:cubicBezTo>
                <a:lnTo>
                  <a:pt x="1" y="5971"/>
                </a:lnTo>
                <a:cubicBezTo>
                  <a:pt x="1" y="6005"/>
                  <a:pt x="1" y="6071"/>
                  <a:pt x="1" y="6105"/>
                </a:cubicBezTo>
                <a:lnTo>
                  <a:pt x="1" y="8240"/>
                </a:lnTo>
                <a:cubicBezTo>
                  <a:pt x="1" y="8406"/>
                  <a:pt x="134" y="8573"/>
                  <a:pt x="334" y="8607"/>
                </a:cubicBezTo>
                <a:lnTo>
                  <a:pt x="2136" y="8907"/>
                </a:lnTo>
                <a:lnTo>
                  <a:pt x="1435" y="9274"/>
                </a:lnTo>
                <a:cubicBezTo>
                  <a:pt x="1335" y="9307"/>
                  <a:pt x="1268" y="9407"/>
                  <a:pt x="1268" y="9507"/>
                </a:cubicBezTo>
                <a:lnTo>
                  <a:pt x="1268" y="11642"/>
                </a:lnTo>
                <a:cubicBezTo>
                  <a:pt x="1268" y="11742"/>
                  <a:pt x="1302" y="11809"/>
                  <a:pt x="1368" y="11876"/>
                </a:cubicBezTo>
                <a:lnTo>
                  <a:pt x="2703" y="12976"/>
                </a:lnTo>
                <a:cubicBezTo>
                  <a:pt x="2839" y="13090"/>
                  <a:pt x="3021" y="13157"/>
                  <a:pt x="3207" y="13157"/>
                </a:cubicBezTo>
                <a:cubicBezTo>
                  <a:pt x="3295" y="13157"/>
                  <a:pt x="3384" y="13142"/>
                  <a:pt x="3470" y="13110"/>
                </a:cubicBezTo>
                <a:lnTo>
                  <a:pt x="5471" y="12509"/>
                </a:lnTo>
                <a:cubicBezTo>
                  <a:pt x="5591" y="12479"/>
                  <a:pt x="5718" y="12463"/>
                  <a:pt x="5845" y="12463"/>
                </a:cubicBezTo>
                <a:cubicBezTo>
                  <a:pt x="6001" y="12463"/>
                  <a:pt x="6158" y="12488"/>
                  <a:pt x="6305" y="12543"/>
                </a:cubicBezTo>
                <a:cubicBezTo>
                  <a:pt x="6639" y="12710"/>
                  <a:pt x="7006" y="12843"/>
                  <a:pt x="7373" y="12943"/>
                </a:cubicBezTo>
                <a:cubicBezTo>
                  <a:pt x="7473" y="12976"/>
                  <a:pt x="7573" y="13043"/>
                  <a:pt x="7639" y="13143"/>
                </a:cubicBezTo>
                <a:lnTo>
                  <a:pt x="7639" y="14578"/>
                </a:lnTo>
                <a:cubicBezTo>
                  <a:pt x="7639" y="14811"/>
                  <a:pt x="7840" y="14978"/>
                  <a:pt x="8073" y="15011"/>
                </a:cubicBezTo>
                <a:lnTo>
                  <a:pt x="10608" y="15278"/>
                </a:lnTo>
                <a:cubicBezTo>
                  <a:pt x="10908" y="15278"/>
                  <a:pt x="11142" y="15145"/>
                  <a:pt x="11275" y="14911"/>
                </a:cubicBezTo>
                <a:lnTo>
                  <a:pt x="11809" y="13910"/>
                </a:lnTo>
                <a:cubicBezTo>
                  <a:pt x="11943" y="13677"/>
                  <a:pt x="12176" y="13543"/>
                  <a:pt x="12476" y="13510"/>
                </a:cubicBezTo>
                <a:cubicBezTo>
                  <a:pt x="12910" y="13477"/>
                  <a:pt x="13344" y="13410"/>
                  <a:pt x="13777" y="13343"/>
                </a:cubicBezTo>
                <a:cubicBezTo>
                  <a:pt x="13855" y="13326"/>
                  <a:pt x="13932" y="13318"/>
                  <a:pt x="14009" y="13318"/>
                </a:cubicBezTo>
                <a:cubicBezTo>
                  <a:pt x="14228" y="13318"/>
                  <a:pt x="14438" y="13386"/>
                  <a:pt x="14611" y="13510"/>
                </a:cubicBezTo>
                <a:lnTo>
                  <a:pt x="16012" y="14411"/>
                </a:lnTo>
                <a:cubicBezTo>
                  <a:pt x="16168" y="14500"/>
                  <a:pt x="16353" y="14544"/>
                  <a:pt x="16538" y="14544"/>
                </a:cubicBezTo>
                <a:cubicBezTo>
                  <a:pt x="16631" y="14544"/>
                  <a:pt x="16724" y="14533"/>
                  <a:pt x="16813" y="14511"/>
                </a:cubicBezTo>
                <a:lnTo>
                  <a:pt x="18847" y="13677"/>
                </a:lnTo>
                <a:cubicBezTo>
                  <a:pt x="18981" y="13644"/>
                  <a:pt x="19081" y="13510"/>
                  <a:pt x="19081" y="13410"/>
                </a:cubicBezTo>
                <a:lnTo>
                  <a:pt x="19081" y="11275"/>
                </a:lnTo>
                <a:cubicBezTo>
                  <a:pt x="19081" y="11175"/>
                  <a:pt x="19048" y="11075"/>
                  <a:pt x="18981" y="11042"/>
                </a:cubicBezTo>
                <a:lnTo>
                  <a:pt x="18847" y="10908"/>
                </a:lnTo>
                <a:cubicBezTo>
                  <a:pt x="19014" y="10808"/>
                  <a:pt x="19214" y="10741"/>
                  <a:pt x="19415" y="10741"/>
                </a:cubicBezTo>
                <a:lnTo>
                  <a:pt x="21750" y="10808"/>
                </a:lnTo>
                <a:cubicBezTo>
                  <a:pt x="22016" y="10808"/>
                  <a:pt x="22250" y="10641"/>
                  <a:pt x="22350" y="10408"/>
                </a:cubicBezTo>
                <a:lnTo>
                  <a:pt x="22717" y="9274"/>
                </a:lnTo>
                <a:cubicBezTo>
                  <a:pt x="22717" y="9240"/>
                  <a:pt x="22717" y="9174"/>
                  <a:pt x="22717" y="9140"/>
                </a:cubicBezTo>
                <a:lnTo>
                  <a:pt x="22717" y="7039"/>
                </a:lnTo>
                <a:cubicBezTo>
                  <a:pt x="22717" y="6839"/>
                  <a:pt x="22583" y="6672"/>
                  <a:pt x="22383" y="6638"/>
                </a:cubicBezTo>
                <a:lnTo>
                  <a:pt x="20582" y="6338"/>
                </a:lnTo>
                <a:lnTo>
                  <a:pt x="21283" y="5971"/>
                </a:lnTo>
                <a:cubicBezTo>
                  <a:pt x="21383" y="5938"/>
                  <a:pt x="21449" y="5838"/>
                  <a:pt x="21449" y="5704"/>
                </a:cubicBezTo>
                <a:lnTo>
                  <a:pt x="21449" y="3603"/>
                </a:lnTo>
                <a:cubicBezTo>
                  <a:pt x="21449" y="3503"/>
                  <a:pt x="21416" y="3403"/>
                  <a:pt x="21316" y="3369"/>
                </a:cubicBezTo>
                <a:lnTo>
                  <a:pt x="20015" y="2269"/>
                </a:lnTo>
                <a:cubicBezTo>
                  <a:pt x="19842" y="2145"/>
                  <a:pt x="19650" y="2076"/>
                  <a:pt x="19454" y="2076"/>
                </a:cubicBezTo>
                <a:cubicBezTo>
                  <a:pt x="19386" y="2076"/>
                  <a:pt x="19317" y="2085"/>
                  <a:pt x="19248" y="2102"/>
                </a:cubicBezTo>
                <a:lnTo>
                  <a:pt x="17246" y="2736"/>
                </a:lnTo>
                <a:cubicBezTo>
                  <a:pt x="17122" y="2763"/>
                  <a:pt x="17003" y="2780"/>
                  <a:pt x="16888" y="2780"/>
                </a:cubicBezTo>
                <a:cubicBezTo>
                  <a:pt x="16725" y="2780"/>
                  <a:pt x="16569" y="2747"/>
                  <a:pt x="16412" y="2669"/>
                </a:cubicBezTo>
                <a:cubicBezTo>
                  <a:pt x="16045" y="2536"/>
                  <a:pt x="15679" y="2402"/>
                  <a:pt x="15312" y="2302"/>
                </a:cubicBezTo>
                <a:cubicBezTo>
                  <a:pt x="15078" y="2235"/>
                  <a:pt x="14911" y="1968"/>
                  <a:pt x="14945" y="1735"/>
                </a:cubicBezTo>
                <a:lnTo>
                  <a:pt x="15045" y="734"/>
                </a:lnTo>
                <a:cubicBezTo>
                  <a:pt x="15078" y="501"/>
                  <a:pt x="14911" y="267"/>
                  <a:pt x="14644" y="234"/>
                </a:cubicBezTo>
                <a:lnTo>
                  <a:pt x="12076" y="0"/>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01" name="Google Shape;764;p41">
            <a:extLst>
              <a:ext uri="{FF2B5EF4-FFF2-40B4-BE49-F238E27FC236}">
                <a16:creationId xmlns:a16="http://schemas.microsoft.com/office/drawing/2014/main" xmlns="" id="{7BC19942-32DD-8897-8C4F-AE5AF30380AF}"/>
              </a:ext>
            </a:extLst>
          </p:cNvPr>
          <p:cNvSpPr/>
          <p:nvPr/>
        </p:nvSpPr>
        <p:spPr>
          <a:xfrm>
            <a:off x="1810270" y="4309563"/>
            <a:ext cx="74660" cy="108625"/>
          </a:xfrm>
          <a:custGeom>
            <a:avLst/>
            <a:gdLst/>
            <a:ahLst/>
            <a:cxnLst/>
            <a:rect l="l" t="t" r="r" b="b"/>
            <a:pathLst>
              <a:path w="4838" h="7039" extrusionOk="0">
                <a:moveTo>
                  <a:pt x="3637" y="0"/>
                </a:moveTo>
                <a:lnTo>
                  <a:pt x="3637" y="2102"/>
                </a:lnTo>
                <a:cubicBezTo>
                  <a:pt x="3637" y="2202"/>
                  <a:pt x="3670" y="2269"/>
                  <a:pt x="3737" y="2335"/>
                </a:cubicBezTo>
                <a:lnTo>
                  <a:pt x="3870" y="2469"/>
                </a:lnTo>
                <a:cubicBezTo>
                  <a:pt x="3937" y="2435"/>
                  <a:pt x="4004" y="2369"/>
                  <a:pt x="4037" y="2302"/>
                </a:cubicBezTo>
                <a:cubicBezTo>
                  <a:pt x="4237" y="2135"/>
                  <a:pt x="4404" y="1968"/>
                  <a:pt x="4604" y="1802"/>
                </a:cubicBezTo>
                <a:cubicBezTo>
                  <a:pt x="4804" y="1668"/>
                  <a:pt x="4837" y="1401"/>
                  <a:pt x="4671" y="1201"/>
                </a:cubicBezTo>
                <a:lnTo>
                  <a:pt x="3737" y="234"/>
                </a:lnTo>
                <a:cubicBezTo>
                  <a:pt x="3670" y="167"/>
                  <a:pt x="3637" y="67"/>
                  <a:pt x="3637" y="0"/>
                </a:cubicBezTo>
                <a:close/>
                <a:moveTo>
                  <a:pt x="1" y="4270"/>
                </a:moveTo>
                <a:lnTo>
                  <a:pt x="1" y="6338"/>
                </a:lnTo>
                <a:cubicBezTo>
                  <a:pt x="1" y="6538"/>
                  <a:pt x="134" y="6705"/>
                  <a:pt x="301" y="6705"/>
                </a:cubicBezTo>
                <a:lnTo>
                  <a:pt x="2136" y="7039"/>
                </a:lnTo>
                <a:lnTo>
                  <a:pt x="3070" y="6572"/>
                </a:lnTo>
                <a:cubicBezTo>
                  <a:pt x="3303" y="6438"/>
                  <a:pt x="3370" y="6171"/>
                  <a:pt x="3270" y="5938"/>
                </a:cubicBezTo>
                <a:cubicBezTo>
                  <a:pt x="3203" y="5805"/>
                  <a:pt x="3136" y="5671"/>
                  <a:pt x="3103" y="5504"/>
                </a:cubicBezTo>
                <a:cubicBezTo>
                  <a:pt x="3003" y="5271"/>
                  <a:pt x="2803" y="5071"/>
                  <a:pt x="2536" y="5004"/>
                </a:cubicBezTo>
                <a:lnTo>
                  <a:pt x="301" y="4604"/>
                </a:lnTo>
                <a:cubicBezTo>
                  <a:pt x="134" y="4570"/>
                  <a:pt x="1" y="4437"/>
                  <a:pt x="1" y="427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02" name="Google Shape;765;p41">
            <a:extLst>
              <a:ext uri="{FF2B5EF4-FFF2-40B4-BE49-F238E27FC236}">
                <a16:creationId xmlns:a16="http://schemas.microsoft.com/office/drawing/2014/main" xmlns="" id="{DCD1C592-95AC-EFCC-B620-DCDEE22EA7BE}"/>
              </a:ext>
            </a:extLst>
          </p:cNvPr>
          <p:cNvSpPr/>
          <p:nvPr/>
        </p:nvSpPr>
        <p:spPr>
          <a:xfrm>
            <a:off x="1902414" y="4338297"/>
            <a:ext cx="162174" cy="60339"/>
          </a:xfrm>
          <a:custGeom>
            <a:avLst/>
            <a:gdLst/>
            <a:ahLst/>
            <a:cxnLst/>
            <a:rect l="l" t="t" r="r" b="b"/>
            <a:pathLst>
              <a:path w="10509" h="3910" extrusionOk="0">
                <a:moveTo>
                  <a:pt x="5367" y="0"/>
                </a:moveTo>
                <a:cubicBezTo>
                  <a:pt x="4406" y="0"/>
                  <a:pt x="3432" y="164"/>
                  <a:pt x="2569" y="507"/>
                </a:cubicBezTo>
                <a:cubicBezTo>
                  <a:pt x="668" y="1274"/>
                  <a:pt x="1" y="2708"/>
                  <a:pt x="835" y="3876"/>
                </a:cubicBezTo>
                <a:cubicBezTo>
                  <a:pt x="1268" y="3309"/>
                  <a:pt x="1902" y="2875"/>
                  <a:pt x="2569" y="2642"/>
                </a:cubicBezTo>
                <a:cubicBezTo>
                  <a:pt x="3424" y="2297"/>
                  <a:pt x="4402" y="2133"/>
                  <a:pt x="5369" y="2133"/>
                </a:cubicBezTo>
                <a:cubicBezTo>
                  <a:pt x="6928" y="2133"/>
                  <a:pt x="8460" y="2560"/>
                  <a:pt x="9407" y="3342"/>
                </a:cubicBezTo>
                <a:cubicBezTo>
                  <a:pt x="9607" y="3509"/>
                  <a:pt x="9774" y="3709"/>
                  <a:pt x="9941" y="3909"/>
                </a:cubicBezTo>
                <a:cubicBezTo>
                  <a:pt x="10508" y="3075"/>
                  <a:pt x="10375" y="2041"/>
                  <a:pt x="9407" y="1241"/>
                </a:cubicBezTo>
                <a:cubicBezTo>
                  <a:pt x="8457" y="435"/>
                  <a:pt x="6930" y="0"/>
                  <a:pt x="5367"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03" name="Google Shape;766;p41">
            <a:extLst>
              <a:ext uri="{FF2B5EF4-FFF2-40B4-BE49-F238E27FC236}">
                <a16:creationId xmlns:a16="http://schemas.microsoft.com/office/drawing/2014/main" xmlns="" id="{FC78EEF2-0B6B-7BA8-29B2-D4FDC91F2C75}"/>
              </a:ext>
            </a:extLst>
          </p:cNvPr>
          <p:cNvSpPr/>
          <p:nvPr/>
        </p:nvSpPr>
        <p:spPr>
          <a:xfrm>
            <a:off x="1856087" y="4336847"/>
            <a:ext cx="304750" cy="178640"/>
          </a:xfrm>
          <a:custGeom>
            <a:avLst/>
            <a:gdLst/>
            <a:ahLst/>
            <a:cxnLst/>
            <a:rect l="l" t="t" r="r" b="b"/>
            <a:pathLst>
              <a:path w="19748" h="11576" extrusionOk="0">
                <a:moveTo>
                  <a:pt x="18480" y="0"/>
                </a:moveTo>
                <a:cubicBezTo>
                  <a:pt x="18480" y="67"/>
                  <a:pt x="18447" y="134"/>
                  <a:pt x="18414" y="167"/>
                </a:cubicBezTo>
                <a:cubicBezTo>
                  <a:pt x="18380" y="200"/>
                  <a:pt x="18347" y="234"/>
                  <a:pt x="18314" y="234"/>
                </a:cubicBezTo>
                <a:lnTo>
                  <a:pt x="16646" y="1068"/>
                </a:lnTo>
                <a:cubicBezTo>
                  <a:pt x="16612" y="1101"/>
                  <a:pt x="16579" y="1101"/>
                  <a:pt x="16546" y="1134"/>
                </a:cubicBezTo>
                <a:cubicBezTo>
                  <a:pt x="16512" y="1201"/>
                  <a:pt x="16479" y="1268"/>
                  <a:pt x="16446" y="1335"/>
                </a:cubicBezTo>
                <a:cubicBezTo>
                  <a:pt x="16412" y="1368"/>
                  <a:pt x="16412" y="1435"/>
                  <a:pt x="16412" y="1468"/>
                </a:cubicBezTo>
                <a:cubicBezTo>
                  <a:pt x="16412" y="1501"/>
                  <a:pt x="16412" y="1535"/>
                  <a:pt x="16412" y="1568"/>
                </a:cubicBezTo>
                <a:cubicBezTo>
                  <a:pt x="16446" y="1601"/>
                  <a:pt x="16446" y="1635"/>
                  <a:pt x="16446" y="1668"/>
                </a:cubicBezTo>
                <a:cubicBezTo>
                  <a:pt x="16546" y="1835"/>
                  <a:pt x="16579" y="1968"/>
                  <a:pt x="16612" y="2135"/>
                </a:cubicBezTo>
                <a:cubicBezTo>
                  <a:pt x="16712" y="2369"/>
                  <a:pt x="16913" y="2569"/>
                  <a:pt x="17179" y="2636"/>
                </a:cubicBezTo>
                <a:lnTo>
                  <a:pt x="17580" y="2702"/>
                </a:lnTo>
                <a:lnTo>
                  <a:pt x="18314" y="2369"/>
                </a:lnTo>
                <a:cubicBezTo>
                  <a:pt x="18414" y="2302"/>
                  <a:pt x="18480" y="2202"/>
                  <a:pt x="18480" y="2102"/>
                </a:cubicBezTo>
                <a:lnTo>
                  <a:pt x="18480" y="0"/>
                </a:lnTo>
                <a:close/>
                <a:moveTo>
                  <a:pt x="19748" y="3403"/>
                </a:moveTo>
                <a:lnTo>
                  <a:pt x="19747" y="3432"/>
                </a:lnTo>
                <a:lnTo>
                  <a:pt x="19747" y="3432"/>
                </a:lnTo>
                <a:cubicBezTo>
                  <a:pt x="19748" y="3421"/>
                  <a:pt x="19748" y="3411"/>
                  <a:pt x="19748" y="3403"/>
                </a:cubicBezTo>
                <a:close/>
                <a:moveTo>
                  <a:pt x="19747" y="3432"/>
                </a:moveTo>
                <a:cubicBezTo>
                  <a:pt x="19746" y="3466"/>
                  <a:pt x="19740" y="3511"/>
                  <a:pt x="19715" y="3536"/>
                </a:cubicBezTo>
                <a:lnTo>
                  <a:pt x="19381" y="4670"/>
                </a:lnTo>
                <a:cubicBezTo>
                  <a:pt x="19281" y="4904"/>
                  <a:pt x="19047" y="5071"/>
                  <a:pt x="18781" y="5071"/>
                </a:cubicBezTo>
                <a:lnTo>
                  <a:pt x="16446" y="5004"/>
                </a:lnTo>
                <a:cubicBezTo>
                  <a:pt x="16410" y="4995"/>
                  <a:pt x="16374" y="4991"/>
                  <a:pt x="16339" y="4991"/>
                </a:cubicBezTo>
                <a:cubicBezTo>
                  <a:pt x="16243" y="4991"/>
                  <a:pt x="16152" y="5022"/>
                  <a:pt x="16079" y="5071"/>
                </a:cubicBezTo>
                <a:lnTo>
                  <a:pt x="16079" y="7172"/>
                </a:lnTo>
                <a:cubicBezTo>
                  <a:pt x="16179" y="7139"/>
                  <a:pt x="16312" y="7105"/>
                  <a:pt x="16446" y="7105"/>
                </a:cubicBezTo>
                <a:lnTo>
                  <a:pt x="18781" y="7206"/>
                </a:lnTo>
                <a:cubicBezTo>
                  <a:pt x="19047" y="7206"/>
                  <a:pt x="19281" y="7039"/>
                  <a:pt x="19381" y="6772"/>
                </a:cubicBezTo>
                <a:lnTo>
                  <a:pt x="19715" y="5638"/>
                </a:lnTo>
                <a:cubicBezTo>
                  <a:pt x="19715" y="5604"/>
                  <a:pt x="19715" y="5538"/>
                  <a:pt x="19715" y="5504"/>
                </a:cubicBezTo>
                <a:lnTo>
                  <a:pt x="19747" y="3432"/>
                </a:lnTo>
                <a:close/>
                <a:moveTo>
                  <a:pt x="2469" y="6739"/>
                </a:moveTo>
                <a:lnTo>
                  <a:pt x="501" y="7372"/>
                </a:lnTo>
                <a:cubicBezTo>
                  <a:pt x="417" y="7389"/>
                  <a:pt x="334" y="7397"/>
                  <a:pt x="251" y="7397"/>
                </a:cubicBezTo>
                <a:cubicBezTo>
                  <a:pt x="167" y="7397"/>
                  <a:pt x="84" y="7389"/>
                  <a:pt x="0" y="7372"/>
                </a:cubicBezTo>
                <a:lnTo>
                  <a:pt x="0" y="9474"/>
                </a:lnTo>
                <a:cubicBezTo>
                  <a:pt x="84" y="9490"/>
                  <a:pt x="167" y="9499"/>
                  <a:pt x="251" y="9499"/>
                </a:cubicBezTo>
                <a:cubicBezTo>
                  <a:pt x="334" y="9499"/>
                  <a:pt x="417" y="9490"/>
                  <a:pt x="501" y="9474"/>
                </a:cubicBezTo>
                <a:lnTo>
                  <a:pt x="2469" y="8873"/>
                </a:lnTo>
                <a:lnTo>
                  <a:pt x="2469" y="6739"/>
                </a:lnTo>
                <a:close/>
                <a:moveTo>
                  <a:pt x="16079" y="7639"/>
                </a:moveTo>
                <a:cubicBezTo>
                  <a:pt x="16079" y="7739"/>
                  <a:pt x="16012" y="7873"/>
                  <a:pt x="15878" y="7906"/>
                </a:cubicBezTo>
                <a:lnTo>
                  <a:pt x="13810" y="8740"/>
                </a:lnTo>
                <a:cubicBezTo>
                  <a:pt x="13713" y="8779"/>
                  <a:pt x="13615" y="8795"/>
                  <a:pt x="13511" y="8795"/>
                </a:cubicBezTo>
                <a:cubicBezTo>
                  <a:pt x="13437" y="8795"/>
                  <a:pt x="13360" y="8787"/>
                  <a:pt x="13277" y="8773"/>
                </a:cubicBezTo>
                <a:lnTo>
                  <a:pt x="13277" y="10875"/>
                </a:lnTo>
                <a:cubicBezTo>
                  <a:pt x="13360" y="10889"/>
                  <a:pt x="13437" y="10897"/>
                  <a:pt x="13511" y="10897"/>
                </a:cubicBezTo>
                <a:cubicBezTo>
                  <a:pt x="13615" y="10897"/>
                  <a:pt x="13713" y="10881"/>
                  <a:pt x="13810" y="10841"/>
                </a:cubicBezTo>
                <a:lnTo>
                  <a:pt x="15878" y="10008"/>
                </a:lnTo>
                <a:cubicBezTo>
                  <a:pt x="16012" y="9974"/>
                  <a:pt x="16079" y="9874"/>
                  <a:pt x="16079" y="9741"/>
                </a:cubicBezTo>
                <a:lnTo>
                  <a:pt x="16079" y="7639"/>
                </a:lnTo>
                <a:close/>
                <a:moveTo>
                  <a:pt x="9040" y="7906"/>
                </a:moveTo>
                <a:cubicBezTo>
                  <a:pt x="8940" y="7973"/>
                  <a:pt x="8873" y="8073"/>
                  <a:pt x="8807" y="8173"/>
                </a:cubicBezTo>
                <a:lnTo>
                  <a:pt x="8306" y="9140"/>
                </a:lnTo>
                <a:cubicBezTo>
                  <a:pt x="8206" y="9307"/>
                  <a:pt x="8073" y="9407"/>
                  <a:pt x="7939" y="9474"/>
                </a:cubicBezTo>
                <a:lnTo>
                  <a:pt x="7939" y="11575"/>
                </a:lnTo>
                <a:cubicBezTo>
                  <a:pt x="8073" y="11509"/>
                  <a:pt x="8240" y="11409"/>
                  <a:pt x="8306" y="11275"/>
                </a:cubicBezTo>
                <a:lnTo>
                  <a:pt x="8807" y="10274"/>
                </a:lnTo>
                <a:cubicBezTo>
                  <a:pt x="8873" y="10174"/>
                  <a:pt x="8940" y="10074"/>
                  <a:pt x="9040" y="10041"/>
                </a:cubicBezTo>
                <a:lnTo>
                  <a:pt x="9040" y="7906"/>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04" name="Google Shape;767;p41">
            <a:extLst>
              <a:ext uri="{FF2B5EF4-FFF2-40B4-BE49-F238E27FC236}">
                <a16:creationId xmlns:a16="http://schemas.microsoft.com/office/drawing/2014/main" xmlns="" id="{DA16E1E5-1D5F-F4FB-7A80-6A2666F4E18A}"/>
              </a:ext>
            </a:extLst>
          </p:cNvPr>
          <p:cNvSpPr/>
          <p:nvPr/>
        </p:nvSpPr>
        <p:spPr>
          <a:xfrm>
            <a:off x="1856087" y="4336847"/>
            <a:ext cx="304750" cy="178640"/>
          </a:xfrm>
          <a:custGeom>
            <a:avLst/>
            <a:gdLst/>
            <a:ahLst/>
            <a:cxnLst/>
            <a:rect l="l" t="t" r="r" b="b"/>
            <a:pathLst>
              <a:path w="19748" h="11576" extrusionOk="0">
                <a:moveTo>
                  <a:pt x="18480" y="0"/>
                </a:moveTo>
                <a:cubicBezTo>
                  <a:pt x="18480" y="67"/>
                  <a:pt x="18447" y="134"/>
                  <a:pt x="18414" y="167"/>
                </a:cubicBezTo>
                <a:cubicBezTo>
                  <a:pt x="18380" y="200"/>
                  <a:pt x="18347" y="234"/>
                  <a:pt x="18314" y="234"/>
                </a:cubicBezTo>
                <a:lnTo>
                  <a:pt x="16646" y="1068"/>
                </a:lnTo>
                <a:cubicBezTo>
                  <a:pt x="16612" y="1101"/>
                  <a:pt x="16579" y="1101"/>
                  <a:pt x="16546" y="1134"/>
                </a:cubicBezTo>
                <a:cubicBezTo>
                  <a:pt x="16512" y="1201"/>
                  <a:pt x="16479" y="1268"/>
                  <a:pt x="16446" y="1335"/>
                </a:cubicBezTo>
                <a:cubicBezTo>
                  <a:pt x="16412" y="1368"/>
                  <a:pt x="16412" y="1435"/>
                  <a:pt x="16412" y="1468"/>
                </a:cubicBezTo>
                <a:cubicBezTo>
                  <a:pt x="16412" y="1501"/>
                  <a:pt x="16412" y="1535"/>
                  <a:pt x="16412" y="1568"/>
                </a:cubicBezTo>
                <a:cubicBezTo>
                  <a:pt x="16446" y="1601"/>
                  <a:pt x="16446" y="1635"/>
                  <a:pt x="16446" y="1668"/>
                </a:cubicBezTo>
                <a:cubicBezTo>
                  <a:pt x="16546" y="1835"/>
                  <a:pt x="16579" y="1968"/>
                  <a:pt x="16612" y="2135"/>
                </a:cubicBezTo>
                <a:cubicBezTo>
                  <a:pt x="16712" y="2369"/>
                  <a:pt x="16913" y="2569"/>
                  <a:pt x="17179" y="2636"/>
                </a:cubicBezTo>
                <a:lnTo>
                  <a:pt x="17580" y="2702"/>
                </a:lnTo>
                <a:lnTo>
                  <a:pt x="18314" y="2369"/>
                </a:lnTo>
                <a:cubicBezTo>
                  <a:pt x="18414" y="2302"/>
                  <a:pt x="18480" y="2202"/>
                  <a:pt x="18480" y="2102"/>
                </a:cubicBezTo>
                <a:lnTo>
                  <a:pt x="18480" y="0"/>
                </a:lnTo>
                <a:close/>
                <a:moveTo>
                  <a:pt x="19748" y="3403"/>
                </a:moveTo>
                <a:lnTo>
                  <a:pt x="19747" y="3432"/>
                </a:lnTo>
                <a:lnTo>
                  <a:pt x="19747" y="3432"/>
                </a:lnTo>
                <a:cubicBezTo>
                  <a:pt x="19748" y="3421"/>
                  <a:pt x="19748" y="3411"/>
                  <a:pt x="19748" y="3403"/>
                </a:cubicBezTo>
                <a:close/>
                <a:moveTo>
                  <a:pt x="19747" y="3432"/>
                </a:moveTo>
                <a:cubicBezTo>
                  <a:pt x="19746" y="3466"/>
                  <a:pt x="19740" y="3511"/>
                  <a:pt x="19715" y="3536"/>
                </a:cubicBezTo>
                <a:lnTo>
                  <a:pt x="19381" y="4670"/>
                </a:lnTo>
                <a:cubicBezTo>
                  <a:pt x="19281" y="4904"/>
                  <a:pt x="19047" y="5071"/>
                  <a:pt x="18781" y="5071"/>
                </a:cubicBezTo>
                <a:lnTo>
                  <a:pt x="16446" y="5004"/>
                </a:lnTo>
                <a:cubicBezTo>
                  <a:pt x="16410" y="4995"/>
                  <a:pt x="16374" y="4991"/>
                  <a:pt x="16339" y="4991"/>
                </a:cubicBezTo>
                <a:cubicBezTo>
                  <a:pt x="16243" y="4991"/>
                  <a:pt x="16152" y="5022"/>
                  <a:pt x="16079" y="5071"/>
                </a:cubicBezTo>
                <a:lnTo>
                  <a:pt x="16079" y="7172"/>
                </a:lnTo>
                <a:cubicBezTo>
                  <a:pt x="16179" y="7139"/>
                  <a:pt x="16312" y="7105"/>
                  <a:pt x="16446" y="7105"/>
                </a:cubicBezTo>
                <a:lnTo>
                  <a:pt x="18781" y="7206"/>
                </a:lnTo>
                <a:cubicBezTo>
                  <a:pt x="19047" y="7206"/>
                  <a:pt x="19281" y="7039"/>
                  <a:pt x="19381" y="6772"/>
                </a:cubicBezTo>
                <a:lnTo>
                  <a:pt x="19715" y="5638"/>
                </a:lnTo>
                <a:cubicBezTo>
                  <a:pt x="19715" y="5604"/>
                  <a:pt x="19715" y="5538"/>
                  <a:pt x="19715" y="5504"/>
                </a:cubicBezTo>
                <a:lnTo>
                  <a:pt x="19747" y="3432"/>
                </a:lnTo>
                <a:close/>
                <a:moveTo>
                  <a:pt x="2469" y="6739"/>
                </a:moveTo>
                <a:lnTo>
                  <a:pt x="501" y="7372"/>
                </a:lnTo>
                <a:cubicBezTo>
                  <a:pt x="417" y="7389"/>
                  <a:pt x="334" y="7397"/>
                  <a:pt x="251" y="7397"/>
                </a:cubicBezTo>
                <a:cubicBezTo>
                  <a:pt x="167" y="7397"/>
                  <a:pt x="84" y="7389"/>
                  <a:pt x="0" y="7372"/>
                </a:cubicBezTo>
                <a:lnTo>
                  <a:pt x="0" y="9474"/>
                </a:lnTo>
                <a:cubicBezTo>
                  <a:pt x="84" y="9490"/>
                  <a:pt x="167" y="9499"/>
                  <a:pt x="251" y="9499"/>
                </a:cubicBezTo>
                <a:cubicBezTo>
                  <a:pt x="334" y="9499"/>
                  <a:pt x="417" y="9490"/>
                  <a:pt x="501" y="9474"/>
                </a:cubicBezTo>
                <a:lnTo>
                  <a:pt x="2469" y="8873"/>
                </a:lnTo>
                <a:lnTo>
                  <a:pt x="2469" y="6739"/>
                </a:lnTo>
                <a:close/>
                <a:moveTo>
                  <a:pt x="16079" y="7639"/>
                </a:moveTo>
                <a:cubicBezTo>
                  <a:pt x="16079" y="7739"/>
                  <a:pt x="16012" y="7873"/>
                  <a:pt x="15878" y="7906"/>
                </a:cubicBezTo>
                <a:lnTo>
                  <a:pt x="13810" y="8740"/>
                </a:lnTo>
                <a:cubicBezTo>
                  <a:pt x="13713" y="8779"/>
                  <a:pt x="13615" y="8795"/>
                  <a:pt x="13511" y="8795"/>
                </a:cubicBezTo>
                <a:cubicBezTo>
                  <a:pt x="13437" y="8795"/>
                  <a:pt x="13360" y="8787"/>
                  <a:pt x="13277" y="8773"/>
                </a:cubicBezTo>
                <a:lnTo>
                  <a:pt x="13277" y="10875"/>
                </a:lnTo>
                <a:cubicBezTo>
                  <a:pt x="13360" y="10889"/>
                  <a:pt x="13437" y="10897"/>
                  <a:pt x="13511" y="10897"/>
                </a:cubicBezTo>
                <a:cubicBezTo>
                  <a:pt x="13615" y="10897"/>
                  <a:pt x="13713" y="10881"/>
                  <a:pt x="13810" y="10841"/>
                </a:cubicBezTo>
                <a:lnTo>
                  <a:pt x="15878" y="10008"/>
                </a:lnTo>
                <a:cubicBezTo>
                  <a:pt x="16012" y="9974"/>
                  <a:pt x="16079" y="9874"/>
                  <a:pt x="16079" y="9741"/>
                </a:cubicBezTo>
                <a:lnTo>
                  <a:pt x="16079" y="7639"/>
                </a:lnTo>
                <a:close/>
                <a:moveTo>
                  <a:pt x="9040" y="7906"/>
                </a:moveTo>
                <a:cubicBezTo>
                  <a:pt x="8940" y="7973"/>
                  <a:pt x="8873" y="8073"/>
                  <a:pt x="8807" y="8173"/>
                </a:cubicBezTo>
                <a:lnTo>
                  <a:pt x="8306" y="9140"/>
                </a:lnTo>
                <a:cubicBezTo>
                  <a:pt x="8206" y="9307"/>
                  <a:pt x="8073" y="9407"/>
                  <a:pt x="7939" y="9474"/>
                </a:cubicBezTo>
                <a:lnTo>
                  <a:pt x="7939" y="11575"/>
                </a:lnTo>
                <a:cubicBezTo>
                  <a:pt x="8073" y="11509"/>
                  <a:pt x="8240" y="11409"/>
                  <a:pt x="8306" y="11275"/>
                </a:cubicBezTo>
                <a:lnTo>
                  <a:pt x="8807" y="10274"/>
                </a:lnTo>
                <a:cubicBezTo>
                  <a:pt x="8873" y="10174"/>
                  <a:pt x="8940" y="10074"/>
                  <a:pt x="9040" y="10041"/>
                </a:cubicBezTo>
                <a:lnTo>
                  <a:pt x="9040" y="7906"/>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05" name="Google Shape;768;p41">
            <a:extLst>
              <a:ext uri="{FF2B5EF4-FFF2-40B4-BE49-F238E27FC236}">
                <a16:creationId xmlns:a16="http://schemas.microsoft.com/office/drawing/2014/main" xmlns="" id="{B14EEC06-63F5-D522-E290-188905BE09AE}"/>
              </a:ext>
            </a:extLst>
          </p:cNvPr>
          <p:cNvSpPr/>
          <p:nvPr/>
        </p:nvSpPr>
        <p:spPr>
          <a:xfrm>
            <a:off x="1808726" y="4280736"/>
            <a:ext cx="353144" cy="203347"/>
          </a:xfrm>
          <a:custGeom>
            <a:avLst/>
            <a:gdLst/>
            <a:ahLst/>
            <a:cxnLst/>
            <a:rect l="l" t="t" r="r" b="b"/>
            <a:pathLst>
              <a:path w="22884" h="13177" extrusionOk="0">
                <a:moveTo>
                  <a:pt x="11454" y="3728"/>
                </a:moveTo>
                <a:cubicBezTo>
                  <a:pt x="13012" y="3728"/>
                  <a:pt x="14531" y="4155"/>
                  <a:pt x="15478" y="4937"/>
                </a:cubicBezTo>
                <a:cubicBezTo>
                  <a:pt x="17013" y="6238"/>
                  <a:pt x="16479" y="8006"/>
                  <a:pt x="14244" y="8907"/>
                </a:cubicBezTo>
                <a:cubicBezTo>
                  <a:pt x="13378" y="9238"/>
                  <a:pt x="12400" y="9399"/>
                  <a:pt x="11436" y="9399"/>
                </a:cubicBezTo>
                <a:cubicBezTo>
                  <a:pt x="9877" y="9399"/>
                  <a:pt x="8354" y="8977"/>
                  <a:pt x="7406" y="8173"/>
                </a:cubicBezTo>
                <a:cubicBezTo>
                  <a:pt x="5871" y="6905"/>
                  <a:pt x="6405" y="5137"/>
                  <a:pt x="8640" y="4237"/>
                </a:cubicBezTo>
                <a:cubicBezTo>
                  <a:pt x="9508" y="3892"/>
                  <a:pt x="10489" y="3728"/>
                  <a:pt x="11454" y="3728"/>
                </a:cubicBezTo>
                <a:close/>
                <a:moveTo>
                  <a:pt x="12176" y="0"/>
                </a:moveTo>
                <a:cubicBezTo>
                  <a:pt x="11909" y="0"/>
                  <a:pt x="11642" y="134"/>
                  <a:pt x="11509" y="367"/>
                </a:cubicBezTo>
                <a:lnTo>
                  <a:pt x="11008" y="1368"/>
                </a:lnTo>
                <a:cubicBezTo>
                  <a:pt x="10875" y="1602"/>
                  <a:pt x="10608" y="1735"/>
                  <a:pt x="10341" y="1768"/>
                </a:cubicBezTo>
                <a:cubicBezTo>
                  <a:pt x="9908" y="1802"/>
                  <a:pt x="9474" y="1868"/>
                  <a:pt x="9007" y="1935"/>
                </a:cubicBezTo>
                <a:cubicBezTo>
                  <a:pt x="8947" y="1943"/>
                  <a:pt x="8885" y="1947"/>
                  <a:pt x="8823" y="1947"/>
                </a:cubicBezTo>
                <a:cubicBezTo>
                  <a:pt x="8607" y="1947"/>
                  <a:pt x="8380" y="1898"/>
                  <a:pt x="8173" y="1768"/>
                </a:cubicBezTo>
                <a:lnTo>
                  <a:pt x="6805" y="868"/>
                </a:lnTo>
                <a:cubicBezTo>
                  <a:pt x="6660" y="763"/>
                  <a:pt x="6488" y="711"/>
                  <a:pt x="6314" y="711"/>
                </a:cubicBezTo>
                <a:cubicBezTo>
                  <a:pt x="6210" y="711"/>
                  <a:pt x="6105" y="730"/>
                  <a:pt x="6005" y="768"/>
                </a:cubicBezTo>
                <a:lnTo>
                  <a:pt x="3937" y="1602"/>
                </a:lnTo>
                <a:cubicBezTo>
                  <a:pt x="3737" y="1668"/>
                  <a:pt x="3670" y="1968"/>
                  <a:pt x="3837" y="2102"/>
                </a:cubicBezTo>
                <a:lnTo>
                  <a:pt x="4771" y="3103"/>
                </a:lnTo>
                <a:cubicBezTo>
                  <a:pt x="4937" y="3269"/>
                  <a:pt x="4904" y="3536"/>
                  <a:pt x="4704" y="3703"/>
                </a:cubicBezTo>
                <a:cubicBezTo>
                  <a:pt x="4504" y="3836"/>
                  <a:pt x="4337" y="4037"/>
                  <a:pt x="4137" y="4203"/>
                </a:cubicBezTo>
                <a:cubicBezTo>
                  <a:pt x="3937" y="4404"/>
                  <a:pt x="3670" y="4504"/>
                  <a:pt x="3403" y="4537"/>
                </a:cubicBezTo>
                <a:lnTo>
                  <a:pt x="1035" y="4437"/>
                </a:lnTo>
                <a:cubicBezTo>
                  <a:pt x="768" y="4437"/>
                  <a:pt x="534" y="4604"/>
                  <a:pt x="468" y="4837"/>
                </a:cubicBezTo>
                <a:lnTo>
                  <a:pt x="101" y="5971"/>
                </a:lnTo>
                <a:cubicBezTo>
                  <a:pt x="1" y="6205"/>
                  <a:pt x="167" y="6472"/>
                  <a:pt x="401" y="6505"/>
                </a:cubicBezTo>
                <a:lnTo>
                  <a:pt x="2636" y="6872"/>
                </a:lnTo>
                <a:cubicBezTo>
                  <a:pt x="2903" y="6939"/>
                  <a:pt x="3103" y="7139"/>
                  <a:pt x="3203" y="7406"/>
                </a:cubicBezTo>
                <a:cubicBezTo>
                  <a:pt x="3236" y="7539"/>
                  <a:pt x="3303" y="7706"/>
                  <a:pt x="3370" y="7839"/>
                </a:cubicBezTo>
                <a:cubicBezTo>
                  <a:pt x="3470" y="8073"/>
                  <a:pt x="3370" y="8340"/>
                  <a:pt x="3170" y="8440"/>
                </a:cubicBezTo>
                <a:lnTo>
                  <a:pt x="1535" y="9274"/>
                </a:lnTo>
                <a:cubicBezTo>
                  <a:pt x="1302" y="9340"/>
                  <a:pt x="1268" y="9641"/>
                  <a:pt x="1468" y="9774"/>
                </a:cubicBezTo>
                <a:lnTo>
                  <a:pt x="2769" y="10875"/>
                </a:lnTo>
                <a:cubicBezTo>
                  <a:pt x="2929" y="10989"/>
                  <a:pt x="3104" y="11041"/>
                  <a:pt x="3295" y="11041"/>
                </a:cubicBezTo>
                <a:cubicBezTo>
                  <a:pt x="3383" y="11041"/>
                  <a:pt x="3475" y="11029"/>
                  <a:pt x="3570" y="11008"/>
                </a:cubicBezTo>
                <a:lnTo>
                  <a:pt x="5571" y="10408"/>
                </a:lnTo>
                <a:cubicBezTo>
                  <a:pt x="5691" y="10378"/>
                  <a:pt x="5818" y="10361"/>
                  <a:pt x="5945" y="10361"/>
                </a:cubicBezTo>
                <a:cubicBezTo>
                  <a:pt x="6101" y="10361"/>
                  <a:pt x="6258" y="10386"/>
                  <a:pt x="6405" y="10441"/>
                </a:cubicBezTo>
                <a:cubicBezTo>
                  <a:pt x="6739" y="10608"/>
                  <a:pt x="7106" y="10741"/>
                  <a:pt x="7473" y="10842"/>
                </a:cubicBezTo>
                <a:cubicBezTo>
                  <a:pt x="7706" y="10908"/>
                  <a:pt x="7873" y="11175"/>
                  <a:pt x="7840" y="11409"/>
                </a:cubicBezTo>
                <a:lnTo>
                  <a:pt x="7739" y="12409"/>
                </a:lnTo>
                <a:cubicBezTo>
                  <a:pt x="7706" y="12643"/>
                  <a:pt x="7873" y="12876"/>
                  <a:pt x="8140" y="12910"/>
                </a:cubicBezTo>
                <a:lnTo>
                  <a:pt x="10708" y="13177"/>
                </a:lnTo>
                <a:cubicBezTo>
                  <a:pt x="10975" y="13177"/>
                  <a:pt x="11242" y="13043"/>
                  <a:pt x="11375" y="12810"/>
                </a:cubicBezTo>
                <a:lnTo>
                  <a:pt x="11876" y="11809"/>
                </a:lnTo>
                <a:cubicBezTo>
                  <a:pt x="12009" y="11575"/>
                  <a:pt x="12276" y="11442"/>
                  <a:pt x="12543" y="11409"/>
                </a:cubicBezTo>
                <a:cubicBezTo>
                  <a:pt x="12977" y="11375"/>
                  <a:pt x="13444" y="11309"/>
                  <a:pt x="13877" y="11242"/>
                </a:cubicBezTo>
                <a:cubicBezTo>
                  <a:pt x="13945" y="11234"/>
                  <a:pt x="14010" y="11230"/>
                  <a:pt x="14075" y="11230"/>
                </a:cubicBezTo>
                <a:cubicBezTo>
                  <a:pt x="14297" y="11230"/>
                  <a:pt x="14504" y="11279"/>
                  <a:pt x="14711" y="11409"/>
                </a:cubicBezTo>
                <a:lnTo>
                  <a:pt x="16079" y="12309"/>
                </a:lnTo>
                <a:cubicBezTo>
                  <a:pt x="16257" y="12398"/>
                  <a:pt x="16435" y="12443"/>
                  <a:pt x="16612" y="12443"/>
                </a:cubicBezTo>
                <a:cubicBezTo>
                  <a:pt x="16701" y="12443"/>
                  <a:pt x="16790" y="12432"/>
                  <a:pt x="16879" y="12409"/>
                </a:cubicBezTo>
                <a:lnTo>
                  <a:pt x="18947" y="11575"/>
                </a:lnTo>
                <a:cubicBezTo>
                  <a:pt x="19181" y="11509"/>
                  <a:pt x="19248" y="11208"/>
                  <a:pt x="19048" y="11042"/>
                </a:cubicBezTo>
                <a:lnTo>
                  <a:pt x="18114" y="10074"/>
                </a:lnTo>
                <a:cubicBezTo>
                  <a:pt x="17980" y="9874"/>
                  <a:pt x="17980" y="9607"/>
                  <a:pt x="18180" y="9474"/>
                </a:cubicBezTo>
                <a:cubicBezTo>
                  <a:pt x="18380" y="9307"/>
                  <a:pt x="18581" y="9140"/>
                  <a:pt x="18747" y="8974"/>
                </a:cubicBezTo>
                <a:cubicBezTo>
                  <a:pt x="18947" y="8773"/>
                  <a:pt x="19214" y="8640"/>
                  <a:pt x="19515" y="8640"/>
                </a:cubicBezTo>
                <a:lnTo>
                  <a:pt x="21850" y="8740"/>
                </a:lnTo>
                <a:cubicBezTo>
                  <a:pt x="22116" y="8740"/>
                  <a:pt x="22350" y="8573"/>
                  <a:pt x="22450" y="8340"/>
                </a:cubicBezTo>
                <a:lnTo>
                  <a:pt x="22784" y="7172"/>
                </a:lnTo>
                <a:cubicBezTo>
                  <a:pt x="22884" y="6972"/>
                  <a:pt x="22717" y="6705"/>
                  <a:pt x="22483" y="6672"/>
                </a:cubicBezTo>
                <a:lnTo>
                  <a:pt x="20248" y="6305"/>
                </a:lnTo>
                <a:cubicBezTo>
                  <a:pt x="19982" y="6238"/>
                  <a:pt x="19781" y="6038"/>
                  <a:pt x="19715" y="5771"/>
                </a:cubicBezTo>
                <a:cubicBezTo>
                  <a:pt x="19648" y="5604"/>
                  <a:pt x="19615" y="5471"/>
                  <a:pt x="19548" y="5338"/>
                </a:cubicBezTo>
                <a:cubicBezTo>
                  <a:pt x="19414" y="5104"/>
                  <a:pt x="19515" y="4837"/>
                  <a:pt x="19715" y="4704"/>
                </a:cubicBezTo>
                <a:lnTo>
                  <a:pt x="21383" y="3870"/>
                </a:lnTo>
                <a:cubicBezTo>
                  <a:pt x="21583" y="3803"/>
                  <a:pt x="21616" y="3503"/>
                  <a:pt x="21416" y="3403"/>
                </a:cubicBezTo>
                <a:lnTo>
                  <a:pt x="20115" y="2302"/>
                </a:lnTo>
                <a:cubicBezTo>
                  <a:pt x="19942" y="2178"/>
                  <a:pt x="19750" y="2110"/>
                  <a:pt x="19554" y="2110"/>
                </a:cubicBezTo>
                <a:cubicBezTo>
                  <a:pt x="19486" y="2110"/>
                  <a:pt x="19417" y="2118"/>
                  <a:pt x="19348" y="2135"/>
                </a:cubicBezTo>
                <a:lnTo>
                  <a:pt x="17346" y="2769"/>
                </a:lnTo>
                <a:cubicBezTo>
                  <a:pt x="17240" y="2793"/>
                  <a:pt x="17138" y="2804"/>
                  <a:pt x="17038" y="2804"/>
                </a:cubicBezTo>
                <a:cubicBezTo>
                  <a:pt x="16857" y="2804"/>
                  <a:pt x="16685" y="2767"/>
                  <a:pt x="16512" y="2702"/>
                </a:cubicBezTo>
                <a:cubicBezTo>
                  <a:pt x="16145" y="2536"/>
                  <a:pt x="15779" y="2402"/>
                  <a:pt x="15445" y="2269"/>
                </a:cubicBezTo>
                <a:cubicBezTo>
                  <a:pt x="15178" y="2202"/>
                  <a:pt x="15011" y="1968"/>
                  <a:pt x="15045" y="1702"/>
                </a:cubicBezTo>
                <a:lnTo>
                  <a:pt x="15145" y="734"/>
                </a:lnTo>
                <a:cubicBezTo>
                  <a:pt x="15178" y="467"/>
                  <a:pt x="15011" y="267"/>
                  <a:pt x="14778" y="234"/>
                </a:cubicBezTo>
                <a:lnTo>
                  <a:pt x="12176" y="0"/>
                </a:ln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08" name="Google Shape;771;p41">
            <a:extLst>
              <a:ext uri="{FF2B5EF4-FFF2-40B4-BE49-F238E27FC236}">
                <a16:creationId xmlns:a16="http://schemas.microsoft.com/office/drawing/2014/main" xmlns="" id="{F94CF32C-BB48-2FF0-5D5A-0E690188E6B5}"/>
              </a:ext>
            </a:extLst>
          </p:cNvPr>
          <p:cNvSpPr/>
          <p:nvPr/>
        </p:nvSpPr>
        <p:spPr>
          <a:xfrm>
            <a:off x="2399167" y="3404727"/>
            <a:ext cx="123548" cy="175615"/>
          </a:xfrm>
          <a:custGeom>
            <a:avLst/>
            <a:gdLst/>
            <a:ahLst/>
            <a:cxnLst/>
            <a:rect l="l" t="t" r="r" b="b"/>
            <a:pathLst>
              <a:path w="8006" h="11380" extrusionOk="0">
                <a:moveTo>
                  <a:pt x="1935" y="1"/>
                </a:moveTo>
                <a:cubicBezTo>
                  <a:pt x="1877" y="1"/>
                  <a:pt x="1818" y="9"/>
                  <a:pt x="1768" y="26"/>
                </a:cubicBezTo>
                <a:lnTo>
                  <a:pt x="467" y="526"/>
                </a:lnTo>
                <a:cubicBezTo>
                  <a:pt x="367" y="560"/>
                  <a:pt x="267" y="626"/>
                  <a:pt x="234" y="760"/>
                </a:cubicBezTo>
                <a:cubicBezTo>
                  <a:pt x="167" y="860"/>
                  <a:pt x="167" y="960"/>
                  <a:pt x="234" y="1093"/>
                </a:cubicBezTo>
                <a:lnTo>
                  <a:pt x="734" y="2428"/>
                </a:lnTo>
                <a:cubicBezTo>
                  <a:pt x="767" y="2528"/>
                  <a:pt x="834" y="2594"/>
                  <a:pt x="934" y="2661"/>
                </a:cubicBezTo>
                <a:cubicBezTo>
                  <a:pt x="1001" y="2678"/>
                  <a:pt x="1059" y="2686"/>
                  <a:pt x="1118" y="2686"/>
                </a:cubicBezTo>
                <a:cubicBezTo>
                  <a:pt x="1176" y="2686"/>
                  <a:pt x="1234" y="2678"/>
                  <a:pt x="1301" y="2661"/>
                </a:cubicBezTo>
                <a:lnTo>
                  <a:pt x="2602" y="2161"/>
                </a:lnTo>
                <a:cubicBezTo>
                  <a:pt x="2702" y="2127"/>
                  <a:pt x="2769" y="2027"/>
                  <a:pt x="2836" y="1927"/>
                </a:cubicBezTo>
                <a:cubicBezTo>
                  <a:pt x="2869" y="1827"/>
                  <a:pt x="2869" y="1694"/>
                  <a:pt x="2836" y="1594"/>
                </a:cubicBezTo>
                <a:lnTo>
                  <a:pt x="2335" y="259"/>
                </a:lnTo>
                <a:cubicBezTo>
                  <a:pt x="2302" y="159"/>
                  <a:pt x="2202" y="59"/>
                  <a:pt x="2102" y="26"/>
                </a:cubicBezTo>
                <a:cubicBezTo>
                  <a:pt x="2052" y="9"/>
                  <a:pt x="1993" y="1"/>
                  <a:pt x="1935" y="1"/>
                </a:cubicBezTo>
                <a:close/>
                <a:moveTo>
                  <a:pt x="3036" y="3078"/>
                </a:moveTo>
                <a:cubicBezTo>
                  <a:pt x="2977" y="3078"/>
                  <a:pt x="2919" y="3095"/>
                  <a:pt x="2869" y="3128"/>
                </a:cubicBezTo>
                <a:lnTo>
                  <a:pt x="1701" y="3528"/>
                </a:lnTo>
                <a:cubicBezTo>
                  <a:pt x="1601" y="3562"/>
                  <a:pt x="1535" y="3662"/>
                  <a:pt x="1501" y="3762"/>
                </a:cubicBezTo>
                <a:cubicBezTo>
                  <a:pt x="1435" y="3862"/>
                  <a:pt x="1435" y="3995"/>
                  <a:pt x="1468" y="4095"/>
                </a:cubicBezTo>
                <a:cubicBezTo>
                  <a:pt x="1501" y="4329"/>
                  <a:pt x="1501" y="4596"/>
                  <a:pt x="1401" y="4829"/>
                </a:cubicBezTo>
                <a:cubicBezTo>
                  <a:pt x="1335" y="5096"/>
                  <a:pt x="1201" y="5330"/>
                  <a:pt x="1068" y="5596"/>
                </a:cubicBezTo>
                <a:cubicBezTo>
                  <a:pt x="934" y="5830"/>
                  <a:pt x="801" y="6097"/>
                  <a:pt x="634" y="6397"/>
                </a:cubicBezTo>
                <a:cubicBezTo>
                  <a:pt x="467" y="6664"/>
                  <a:pt x="334" y="6964"/>
                  <a:pt x="200" y="7298"/>
                </a:cubicBezTo>
                <a:cubicBezTo>
                  <a:pt x="100" y="7598"/>
                  <a:pt x="34" y="7931"/>
                  <a:pt x="34" y="8265"/>
                </a:cubicBezTo>
                <a:cubicBezTo>
                  <a:pt x="0" y="8665"/>
                  <a:pt x="100" y="9032"/>
                  <a:pt x="234" y="9399"/>
                </a:cubicBezTo>
                <a:cubicBezTo>
                  <a:pt x="401" y="9866"/>
                  <a:pt x="667" y="10266"/>
                  <a:pt x="1034" y="10600"/>
                </a:cubicBezTo>
                <a:cubicBezTo>
                  <a:pt x="1401" y="10900"/>
                  <a:pt x="1802" y="11100"/>
                  <a:pt x="2235" y="11234"/>
                </a:cubicBezTo>
                <a:cubicBezTo>
                  <a:pt x="2592" y="11336"/>
                  <a:pt x="2949" y="11379"/>
                  <a:pt x="3320" y="11379"/>
                </a:cubicBezTo>
                <a:cubicBezTo>
                  <a:pt x="3435" y="11379"/>
                  <a:pt x="3551" y="11375"/>
                  <a:pt x="3670" y="11367"/>
                </a:cubicBezTo>
                <a:cubicBezTo>
                  <a:pt x="4170" y="11334"/>
                  <a:pt x="4637" y="11234"/>
                  <a:pt x="5104" y="11034"/>
                </a:cubicBezTo>
                <a:cubicBezTo>
                  <a:pt x="5638" y="10867"/>
                  <a:pt x="6138" y="10567"/>
                  <a:pt x="6538" y="10200"/>
                </a:cubicBezTo>
                <a:cubicBezTo>
                  <a:pt x="6905" y="9833"/>
                  <a:pt x="7239" y="9433"/>
                  <a:pt x="7506" y="8999"/>
                </a:cubicBezTo>
                <a:cubicBezTo>
                  <a:pt x="7706" y="8599"/>
                  <a:pt x="7873" y="8132"/>
                  <a:pt x="7939" y="7665"/>
                </a:cubicBezTo>
                <a:cubicBezTo>
                  <a:pt x="8006" y="7264"/>
                  <a:pt x="8006" y="6864"/>
                  <a:pt x="7873" y="6464"/>
                </a:cubicBezTo>
                <a:cubicBezTo>
                  <a:pt x="7839" y="6364"/>
                  <a:pt x="7772" y="6297"/>
                  <a:pt x="7672" y="6264"/>
                </a:cubicBezTo>
                <a:cubicBezTo>
                  <a:pt x="7639" y="6247"/>
                  <a:pt x="7597" y="6239"/>
                  <a:pt x="7551" y="6239"/>
                </a:cubicBezTo>
                <a:cubicBezTo>
                  <a:pt x="7506" y="6239"/>
                  <a:pt x="7456" y="6247"/>
                  <a:pt x="7406" y="6264"/>
                </a:cubicBezTo>
                <a:lnTo>
                  <a:pt x="6171" y="6731"/>
                </a:lnTo>
                <a:cubicBezTo>
                  <a:pt x="6071" y="6764"/>
                  <a:pt x="5971" y="6831"/>
                  <a:pt x="5938" y="6931"/>
                </a:cubicBezTo>
                <a:cubicBezTo>
                  <a:pt x="5904" y="7031"/>
                  <a:pt x="5871" y="7131"/>
                  <a:pt x="5871" y="7231"/>
                </a:cubicBezTo>
                <a:cubicBezTo>
                  <a:pt x="5871" y="8132"/>
                  <a:pt x="5304" y="8932"/>
                  <a:pt x="4437" y="9232"/>
                </a:cubicBezTo>
                <a:cubicBezTo>
                  <a:pt x="4177" y="9352"/>
                  <a:pt x="3892" y="9413"/>
                  <a:pt x="3606" y="9413"/>
                </a:cubicBezTo>
                <a:cubicBezTo>
                  <a:pt x="3415" y="9413"/>
                  <a:pt x="3223" y="9386"/>
                  <a:pt x="3036" y="9332"/>
                </a:cubicBezTo>
                <a:cubicBezTo>
                  <a:pt x="2635" y="9232"/>
                  <a:pt x="2335" y="8932"/>
                  <a:pt x="2202" y="8565"/>
                </a:cubicBezTo>
                <a:cubicBezTo>
                  <a:pt x="2102" y="8365"/>
                  <a:pt x="2102" y="8132"/>
                  <a:pt x="2168" y="7898"/>
                </a:cubicBezTo>
                <a:cubicBezTo>
                  <a:pt x="2235" y="7665"/>
                  <a:pt x="2335" y="7431"/>
                  <a:pt x="2469" y="7198"/>
                </a:cubicBezTo>
                <a:cubicBezTo>
                  <a:pt x="2602" y="6931"/>
                  <a:pt x="2769" y="6664"/>
                  <a:pt x="2936" y="6397"/>
                </a:cubicBezTo>
                <a:cubicBezTo>
                  <a:pt x="3102" y="6097"/>
                  <a:pt x="3236" y="5797"/>
                  <a:pt x="3336" y="5496"/>
                </a:cubicBezTo>
                <a:cubicBezTo>
                  <a:pt x="3469" y="5163"/>
                  <a:pt x="3536" y="4829"/>
                  <a:pt x="3569" y="4496"/>
                </a:cubicBezTo>
                <a:cubicBezTo>
                  <a:pt x="3603" y="4129"/>
                  <a:pt x="3569" y="3728"/>
                  <a:pt x="3436" y="3362"/>
                </a:cubicBezTo>
                <a:cubicBezTo>
                  <a:pt x="3403" y="3261"/>
                  <a:pt x="3336" y="3161"/>
                  <a:pt x="3203" y="3128"/>
                </a:cubicBezTo>
                <a:cubicBezTo>
                  <a:pt x="3153" y="3095"/>
                  <a:pt x="3094" y="3078"/>
                  <a:pt x="3036" y="3078"/>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09" name="Google Shape;772;p41">
            <a:extLst>
              <a:ext uri="{FF2B5EF4-FFF2-40B4-BE49-F238E27FC236}">
                <a16:creationId xmlns:a16="http://schemas.microsoft.com/office/drawing/2014/main" xmlns="" id="{F6342BBD-8E4D-4467-8D7C-EF222CBD03C9}"/>
              </a:ext>
            </a:extLst>
          </p:cNvPr>
          <p:cNvSpPr/>
          <p:nvPr/>
        </p:nvSpPr>
        <p:spPr>
          <a:xfrm>
            <a:off x="2399167" y="3404727"/>
            <a:ext cx="123548" cy="175615"/>
          </a:xfrm>
          <a:custGeom>
            <a:avLst/>
            <a:gdLst/>
            <a:ahLst/>
            <a:cxnLst/>
            <a:rect l="l" t="t" r="r" b="b"/>
            <a:pathLst>
              <a:path w="8006" h="11380" extrusionOk="0">
                <a:moveTo>
                  <a:pt x="1935" y="1"/>
                </a:moveTo>
                <a:cubicBezTo>
                  <a:pt x="1877" y="1"/>
                  <a:pt x="1818" y="9"/>
                  <a:pt x="1768" y="26"/>
                </a:cubicBezTo>
                <a:lnTo>
                  <a:pt x="467" y="526"/>
                </a:lnTo>
                <a:cubicBezTo>
                  <a:pt x="367" y="560"/>
                  <a:pt x="267" y="626"/>
                  <a:pt x="234" y="760"/>
                </a:cubicBezTo>
                <a:cubicBezTo>
                  <a:pt x="167" y="860"/>
                  <a:pt x="167" y="960"/>
                  <a:pt x="234" y="1093"/>
                </a:cubicBezTo>
                <a:lnTo>
                  <a:pt x="734" y="2428"/>
                </a:lnTo>
                <a:cubicBezTo>
                  <a:pt x="767" y="2528"/>
                  <a:pt x="834" y="2594"/>
                  <a:pt x="934" y="2661"/>
                </a:cubicBezTo>
                <a:cubicBezTo>
                  <a:pt x="1001" y="2678"/>
                  <a:pt x="1059" y="2686"/>
                  <a:pt x="1118" y="2686"/>
                </a:cubicBezTo>
                <a:cubicBezTo>
                  <a:pt x="1176" y="2686"/>
                  <a:pt x="1234" y="2678"/>
                  <a:pt x="1301" y="2661"/>
                </a:cubicBezTo>
                <a:lnTo>
                  <a:pt x="2602" y="2161"/>
                </a:lnTo>
                <a:cubicBezTo>
                  <a:pt x="2702" y="2127"/>
                  <a:pt x="2769" y="2027"/>
                  <a:pt x="2836" y="1927"/>
                </a:cubicBezTo>
                <a:cubicBezTo>
                  <a:pt x="2869" y="1827"/>
                  <a:pt x="2869" y="1694"/>
                  <a:pt x="2836" y="1594"/>
                </a:cubicBezTo>
                <a:lnTo>
                  <a:pt x="2335" y="259"/>
                </a:lnTo>
                <a:cubicBezTo>
                  <a:pt x="2302" y="159"/>
                  <a:pt x="2202" y="59"/>
                  <a:pt x="2102" y="26"/>
                </a:cubicBezTo>
                <a:cubicBezTo>
                  <a:pt x="2052" y="9"/>
                  <a:pt x="1993" y="1"/>
                  <a:pt x="1935" y="1"/>
                </a:cubicBezTo>
                <a:close/>
                <a:moveTo>
                  <a:pt x="3036" y="3078"/>
                </a:moveTo>
                <a:cubicBezTo>
                  <a:pt x="2977" y="3078"/>
                  <a:pt x="2919" y="3095"/>
                  <a:pt x="2869" y="3128"/>
                </a:cubicBezTo>
                <a:lnTo>
                  <a:pt x="1701" y="3528"/>
                </a:lnTo>
                <a:cubicBezTo>
                  <a:pt x="1601" y="3562"/>
                  <a:pt x="1535" y="3662"/>
                  <a:pt x="1501" y="3762"/>
                </a:cubicBezTo>
                <a:cubicBezTo>
                  <a:pt x="1435" y="3862"/>
                  <a:pt x="1435" y="3995"/>
                  <a:pt x="1468" y="4095"/>
                </a:cubicBezTo>
                <a:cubicBezTo>
                  <a:pt x="1501" y="4329"/>
                  <a:pt x="1501" y="4596"/>
                  <a:pt x="1401" y="4829"/>
                </a:cubicBezTo>
                <a:cubicBezTo>
                  <a:pt x="1335" y="5096"/>
                  <a:pt x="1201" y="5330"/>
                  <a:pt x="1068" y="5596"/>
                </a:cubicBezTo>
                <a:cubicBezTo>
                  <a:pt x="934" y="5830"/>
                  <a:pt x="801" y="6097"/>
                  <a:pt x="634" y="6397"/>
                </a:cubicBezTo>
                <a:cubicBezTo>
                  <a:pt x="467" y="6664"/>
                  <a:pt x="334" y="6964"/>
                  <a:pt x="200" y="7298"/>
                </a:cubicBezTo>
                <a:cubicBezTo>
                  <a:pt x="100" y="7598"/>
                  <a:pt x="34" y="7931"/>
                  <a:pt x="34" y="8265"/>
                </a:cubicBezTo>
                <a:cubicBezTo>
                  <a:pt x="0" y="8665"/>
                  <a:pt x="100" y="9032"/>
                  <a:pt x="234" y="9399"/>
                </a:cubicBezTo>
                <a:cubicBezTo>
                  <a:pt x="401" y="9866"/>
                  <a:pt x="667" y="10266"/>
                  <a:pt x="1034" y="10600"/>
                </a:cubicBezTo>
                <a:cubicBezTo>
                  <a:pt x="1401" y="10900"/>
                  <a:pt x="1802" y="11100"/>
                  <a:pt x="2235" y="11234"/>
                </a:cubicBezTo>
                <a:cubicBezTo>
                  <a:pt x="2592" y="11336"/>
                  <a:pt x="2949" y="11379"/>
                  <a:pt x="3320" y="11379"/>
                </a:cubicBezTo>
                <a:cubicBezTo>
                  <a:pt x="3435" y="11379"/>
                  <a:pt x="3551" y="11375"/>
                  <a:pt x="3670" y="11367"/>
                </a:cubicBezTo>
                <a:cubicBezTo>
                  <a:pt x="4170" y="11334"/>
                  <a:pt x="4637" y="11234"/>
                  <a:pt x="5104" y="11034"/>
                </a:cubicBezTo>
                <a:cubicBezTo>
                  <a:pt x="5638" y="10867"/>
                  <a:pt x="6138" y="10567"/>
                  <a:pt x="6538" y="10200"/>
                </a:cubicBezTo>
                <a:cubicBezTo>
                  <a:pt x="6905" y="9833"/>
                  <a:pt x="7239" y="9433"/>
                  <a:pt x="7506" y="8999"/>
                </a:cubicBezTo>
                <a:cubicBezTo>
                  <a:pt x="7706" y="8599"/>
                  <a:pt x="7873" y="8132"/>
                  <a:pt x="7939" y="7665"/>
                </a:cubicBezTo>
                <a:cubicBezTo>
                  <a:pt x="8006" y="7264"/>
                  <a:pt x="8006" y="6864"/>
                  <a:pt x="7873" y="6464"/>
                </a:cubicBezTo>
                <a:cubicBezTo>
                  <a:pt x="7839" y="6364"/>
                  <a:pt x="7772" y="6297"/>
                  <a:pt x="7672" y="6264"/>
                </a:cubicBezTo>
                <a:cubicBezTo>
                  <a:pt x="7639" y="6247"/>
                  <a:pt x="7597" y="6239"/>
                  <a:pt x="7551" y="6239"/>
                </a:cubicBezTo>
                <a:cubicBezTo>
                  <a:pt x="7506" y="6239"/>
                  <a:pt x="7456" y="6247"/>
                  <a:pt x="7406" y="6264"/>
                </a:cubicBezTo>
                <a:lnTo>
                  <a:pt x="6171" y="6731"/>
                </a:lnTo>
                <a:cubicBezTo>
                  <a:pt x="6071" y="6764"/>
                  <a:pt x="5971" y="6831"/>
                  <a:pt x="5938" y="6931"/>
                </a:cubicBezTo>
                <a:cubicBezTo>
                  <a:pt x="5904" y="7031"/>
                  <a:pt x="5871" y="7131"/>
                  <a:pt x="5871" y="7231"/>
                </a:cubicBezTo>
                <a:cubicBezTo>
                  <a:pt x="5871" y="8132"/>
                  <a:pt x="5304" y="8932"/>
                  <a:pt x="4437" y="9232"/>
                </a:cubicBezTo>
                <a:cubicBezTo>
                  <a:pt x="4177" y="9352"/>
                  <a:pt x="3892" y="9413"/>
                  <a:pt x="3606" y="9413"/>
                </a:cubicBezTo>
                <a:cubicBezTo>
                  <a:pt x="3415" y="9413"/>
                  <a:pt x="3223" y="9386"/>
                  <a:pt x="3036" y="9332"/>
                </a:cubicBezTo>
                <a:cubicBezTo>
                  <a:pt x="2635" y="9232"/>
                  <a:pt x="2335" y="8932"/>
                  <a:pt x="2202" y="8565"/>
                </a:cubicBezTo>
                <a:cubicBezTo>
                  <a:pt x="2102" y="8365"/>
                  <a:pt x="2102" y="8132"/>
                  <a:pt x="2168" y="7898"/>
                </a:cubicBezTo>
                <a:cubicBezTo>
                  <a:pt x="2235" y="7665"/>
                  <a:pt x="2335" y="7431"/>
                  <a:pt x="2469" y="7198"/>
                </a:cubicBezTo>
                <a:cubicBezTo>
                  <a:pt x="2602" y="6931"/>
                  <a:pt x="2769" y="6664"/>
                  <a:pt x="2936" y="6397"/>
                </a:cubicBezTo>
                <a:cubicBezTo>
                  <a:pt x="3102" y="6097"/>
                  <a:pt x="3236" y="5797"/>
                  <a:pt x="3336" y="5496"/>
                </a:cubicBezTo>
                <a:cubicBezTo>
                  <a:pt x="3469" y="5163"/>
                  <a:pt x="3536" y="4829"/>
                  <a:pt x="3569" y="4496"/>
                </a:cubicBezTo>
                <a:cubicBezTo>
                  <a:pt x="3603" y="4129"/>
                  <a:pt x="3569" y="3728"/>
                  <a:pt x="3436" y="3362"/>
                </a:cubicBezTo>
                <a:cubicBezTo>
                  <a:pt x="3403" y="3261"/>
                  <a:pt x="3336" y="3161"/>
                  <a:pt x="3203" y="3128"/>
                </a:cubicBezTo>
                <a:cubicBezTo>
                  <a:pt x="3153" y="3095"/>
                  <a:pt x="3094" y="3078"/>
                  <a:pt x="3036" y="3078"/>
                </a:cubicBezTo>
                <a:close/>
              </a:path>
            </a:pathLst>
          </a:custGeom>
          <a:solidFill>
            <a:schemeClr val="bg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10" name="Google Shape;773;p41">
            <a:extLst>
              <a:ext uri="{FF2B5EF4-FFF2-40B4-BE49-F238E27FC236}">
                <a16:creationId xmlns:a16="http://schemas.microsoft.com/office/drawing/2014/main" xmlns="" id="{6E600F28-194B-1FD8-58B4-04DAD40E8F3D}"/>
              </a:ext>
            </a:extLst>
          </p:cNvPr>
          <p:cNvSpPr/>
          <p:nvPr/>
        </p:nvSpPr>
        <p:spPr>
          <a:xfrm>
            <a:off x="2476898" y="3121999"/>
            <a:ext cx="168331" cy="198887"/>
          </a:xfrm>
          <a:custGeom>
            <a:avLst/>
            <a:gdLst/>
            <a:ahLst/>
            <a:cxnLst/>
            <a:rect l="l" t="t" r="r" b="b"/>
            <a:pathLst>
              <a:path w="10908" h="12888" extrusionOk="0">
                <a:moveTo>
                  <a:pt x="5604" y="0"/>
                </a:moveTo>
                <a:cubicBezTo>
                  <a:pt x="5037" y="0"/>
                  <a:pt x="4470" y="67"/>
                  <a:pt x="3936" y="267"/>
                </a:cubicBezTo>
                <a:cubicBezTo>
                  <a:pt x="3369" y="434"/>
                  <a:pt x="2836" y="701"/>
                  <a:pt x="2335" y="1034"/>
                </a:cubicBezTo>
                <a:lnTo>
                  <a:pt x="2335" y="1001"/>
                </a:lnTo>
                <a:cubicBezTo>
                  <a:pt x="1768" y="1401"/>
                  <a:pt x="1301" y="1902"/>
                  <a:pt x="968" y="2469"/>
                </a:cubicBezTo>
                <a:cubicBezTo>
                  <a:pt x="601" y="2969"/>
                  <a:pt x="367" y="3503"/>
                  <a:pt x="200" y="4103"/>
                </a:cubicBezTo>
                <a:cubicBezTo>
                  <a:pt x="34" y="4637"/>
                  <a:pt x="0" y="5204"/>
                  <a:pt x="34" y="5738"/>
                </a:cubicBezTo>
                <a:cubicBezTo>
                  <a:pt x="67" y="6238"/>
                  <a:pt x="200" y="6705"/>
                  <a:pt x="434" y="7105"/>
                </a:cubicBezTo>
                <a:cubicBezTo>
                  <a:pt x="501" y="7205"/>
                  <a:pt x="601" y="7272"/>
                  <a:pt x="734" y="7306"/>
                </a:cubicBezTo>
                <a:cubicBezTo>
                  <a:pt x="834" y="7306"/>
                  <a:pt x="934" y="7272"/>
                  <a:pt x="1034" y="7205"/>
                </a:cubicBezTo>
                <a:lnTo>
                  <a:pt x="2335" y="6338"/>
                </a:lnTo>
                <a:cubicBezTo>
                  <a:pt x="2435" y="6305"/>
                  <a:pt x="2502" y="6171"/>
                  <a:pt x="2569" y="6071"/>
                </a:cubicBezTo>
                <a:cubicBezTo>
                  <a:pt x="2569" y="5938"/>
                  <a:pt x="2569" y="5804"/>
                  <a:pt x="2569" y="5671"/>
                </a:cubicBezTo>
                <a:cubicBezTo>
                  <a:pt x="2302" y="4637"/>
                  <a:pt x="2735" y="3570"/>
                  <a:pt x="3636" y="3002"/>
                </a:cubicBezTo>
                <a:cubicBezTo>
                  <a:pt x="4103" y="2636"/>
                  <a:pt x="4670" y="2469"/>
                  <a:pt x="5237" y="2469"/>
                </a:cubicBezTo>
                <a:cubicBezTo>
                  <a:pt x="5704" y="2469"/>
                  <a:pt x="6138" y="2702"/>
                  <a:pt x="6405" y="3103"/>
                </a:cubicBezTo>
                <a:cubicBezTo>
                  <a:pt x="6572" y="3336"/>
                  <a:pt x="6638" y="3603"/>
                  <a:pt x="6638" y="3870"/>
                </a:cubicBezTo>
                <a:cubicBezTo>
                  <a:pt x="6605" y="4170"/>
                  <a:pt x="6572" y="4470"/>
                  <a:pt x="6471" y="4770"/>
                </a:cubicBezTo>
                <a:cubicBezTo>
                  <a:pt x="6405" y="5104"/>
                  <a:pt x="6305" y="5471"/>
                  <a:pt x="6171" y="5838"/>
                </a:cubicBezTo>
                <a:cubicBezTo>
                  <a:pt x="6071" y="6205"/>
                  <a:pt x="5971" y="6572"/>
                  <a:pt x="5938" y="6972"/>
                </a:cubicBezTo>
                <a:cubicBezTo>
                  <a:pt x="5871" y="7372"/>
                  <a:pt x="5871" y="7806"/>
                  <a:pt x="5938" y="8206"/>
                </a:cubicBezTo>
                <a:cubicBezTo>
                  <a:pt x="6004" y="8640"/>
                  <a:pt x="6171" y="9073"/>
                  <a:pt x="6405" y="9440"/>
                </a:cubicBezTo>
                <a:cubicBezTo>
                  <a:pt x="6471" y="9574"/>
                  <a:pt x="6605" y="9641"/>
                  <a:pt x="6738" y="9674"/>
                </a:cubicBezTo>
                <a:cubicBezTo>
                  <a:pt x="6772" y="9682"/>
                  <a:pt x="6805" y="9686"/>
                  <a:pt x="6838" y="9686"/>
                </a:cubicBezTo>
                <a:cubicBezTo>
                  <a:pt x="6938" y="9686"/>
                  <a:pt x="7039" y="9649"/>
                  <a:pt x="7139" y="9574"/>
                </a:cubicBezTo>
                <a:lnTo>
                  <a:pt x="8339" y="8740"/>
                </a:lnTo>
                <a:cubicBezTo>
                  <a:pt x="8440" y="8673"/>
                  <a:pt x="8540" y="8573"/>
                  <a:pt x="8540" y="8440"/>
                </a:cubicBezTo>
                <a:cubicBezTo>
                  <a:pt x="8573" y="8273"/>
                  <a:pt x="8540" y="8139"/>
                  <a:pt x="8473" y="8006"/>
                </a:cubicBezTo>
                <a:cubicBezTo>
                  <a:pt x="8339" y="7739"/>
                  <a:pt x="8306" y="7472"/>
                  <a:pt x="8339" y="7172"/>
                </a:cubicBezTo>
                <a:cubicBezTo>
                  <a:pt x="8373" y="6839"/>
                  <a:pt x="8406" y="6538"/>
                  <a:pt x="8506" y="6205"/>
                </a:cubicBezTo>
                <a:lnTo>
                  <a:pt x="8806" y="5137"/>
                </a:lnTo>
                <a:cubicBezTo>
                  <a:pt x="8907" y="4770"/>
                  <a:pt x="8973" y="4403"/>
                  <a:pt x="9007" y="4003"/>
                </a:cubicBezTo>
                <a:cubicBezTo>
                  <a:pt x="9040" y="3603"/>
                  <a:pt x="9040" y="3203"/>
                  <a:pt x="8973" y="2836"/>
                </a:cubicBezTo>
                <a:cubicBezTo>
                  <a:pt x="8873" y="2369"/>
                  <a:pt x="8673" y="1935"/>
                  <a:pt x="8406" y="1568"/>
                </a:cubicBezTo>
                <a:cubicBezTo>
                  <a:pt x="8106" y="1101"/>
                  <a:pt x="7672" y="701"/>
                  <a:pt x="7172" y="434"/>
                </a:cubicBezTo>
                <a:cubicBezTo>
                  <a:pt x="6672" y="167"/>
                  <a:pt x="6138" y="34"/>
                  <a:pt x="5604" y="0"/>
                </a:cubicBezTo>
                <a:close/>
                <a:moveTo>
                  <a:pt x="9366" y="9548"/>
                </a:moveTo>
                <a:cubicBezTo>
                  <a:pt x="9264" y="9548"/>
                  <a:pt x="9161" y="9578"/>
                  <a:pt x="9073" y="9641"/>
                </a:cubicBezTo>
                <a:lnTo>
                  <a:pt x="7706" y="10541"/>
                </a:lnTo>
                <a:cubicBezTo>
                  <a:pt x="7606" y="10608"/>
                  <a:pt x="7539" y="10741"/>
                  <a:pt x="7506" y="10875"/>
                </a:cubicBezTo>
                <a:cubicBezTo>
                  <a:pt x="7472" y="11008"/>
                  <a:pt x="7506" y="11142"/>
                  <a:pt x="7572" y="11275"/>
                </a:cubicBezTo>
                <a:lnTo>
                  <a:pt x="8540" y="12676"/>
                </a:lnTo>
                <a:cubicBezTo>
                  <a:pt x="8622" y="12820"/>
                  <a:pt x="8779" y="12888"/>
                  <a:pt x="8943" y="12888"/>
                </a:cubicBezTo>
                <a:cubicBezTo>
                  <a:pt x="9045" y="12888"/>
                  <a:pt x="9150" y="12861"/>
                  <a:pt x="9240" y="12809"/>
                </a:cubicBezTo>
                <a:lnTo>
                  <a:pt x="10608" y="11875"/>
                </a:lnTo>
                <a:cubicBezTo>
                  <a:pt x="10841" y="11709"/>
                  <a:pt x="10908" y="11408"/>
                  <a:pt x="10741" y="11175"/>
                </a:cubicBezTo>
                <a:lnTo>
                  <a:pt x="9807" y="9774"/>
                </a:lnTo>
                <a:cubicBezTo>
                  <a:pt x="9703" y="9629"/>
                  <a:pt x="9535" y="9548"/>
                  <a:pt x="9366" y="9548"/>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11" name="Google Shape;774;p41">
            <a:extLst>
              <a:ext uri="{FF2B5EF4-FFF2-40B4-BE49-F238E27FC236}">
                <a16:creationId xmlns:a16="http://schemas.microsoft.com/office/drawing/2014/main" xmlns="" id="{6CBBF836-29CC-B2B2-EED9-08E236F7A303}"/>
              </a:ext>
            </a:extLst>
          </p:cNvPr>
          <p:cNvSpPr/>
          <p:nvPr/>
        </p:nvSpPr>
        <p:spPr>
          <a:xfrm>
            <a:off x="2476898" y="3121999"/>
            <a:ext cx="168331" cy="198887"/>
          </a:xfrm>
          <a:custGeom>
            <a:avLst/>
            <a:gdLst/>
            <a:ahLst/>
            <a:cxnLst/>
            <a:rect l="l" t="t" r="r" b="b"/>
            <a:pathLst>
              <a:path w="10908" h="12888" extrusionOk="0">
                <a:moveTo>
                  <a:pt x="5604" y="0"/>
                </a:moveTo>
                <a:cubicBezTo>
                  <a:pt x="5037" y="0"/>
                  <a:pt x="4470" y="67"/>
                  <a:pt x="3936" y="267"/>
                </a:cubicBezTo>
                <a:cubicBezTo>
                  <a:pt x="3369" y="434"/>
                  <a:pt x="2836" y="701"/>
                  <a:pt x="2335" y="1034"/>
                </a:cubicBezTo>
                <a:lnTo>
                  <a:pt x="2335" y="1001"/>
                </a:lnTo>
                <a:cubicBezTo>
                  <a:pt x="1768" y="1401"/>
                  <a:pt x="1301" y="1902"/>
                  <a:pt x="968" y="2469"/>
                </a:cubicBezTo>
                <a:cubicBezTo>
                  <a:pt x="601" y="2969"/>
                  <a:pt x="367" y="3503"/>
                  <a:pt x="200" y="4103"/>
                </a:cubicBezTo>
                <a:cubicBezTo>
                  <a:pt x="34" y="4637"/>
                  <a:pt x="0" y="5204"/>
                  <a:pt x="34" y="5738"/>
                </a:cubicBezTo>
                <a:cubicBezTo>
                  <a:pt x="67" y="6238"/>
                  <a:pt x="200" y="6705"/>
                  <a:pt x="434" y="7105"/>
                </a:cubicBezTo>
                <a:cubicBezTo>
                  <a:pt x="501" y="7205"/>
                  <a:pt x="601" y="7272"/>
                  <a:pt x="734" y="7306"/>
                </a:cubicBezTo>
                <a:cubicBezTo>
                  <a:pt x="834" y="7306"/>
                  <a:pt x="934" y="7272"/>
                  <a:pt x="1034" y="7205"/>
                </a:cubicBezTo>
                <a:lnTo>
                  <a:pt x="2335" y="6338"/>
                </a:lnTo>
                <a:cubicBezTo>
                  <a:pt x="2435" y="6305"/>
                  <a:pt x="2502" y="6171"/>
                  <a:pt x="2569" y="6071"/>
                </a:cubicBezTo>
                <a:cubicBezTo>
                  <a:pt x="2569" y="5938"/>
                  <a:pt x="2569" y="5804"/>
                  <a:pt x="2569" y="5671"/>
                </a:cubicBezTo>
                <a:cubicBezTo>
                  <a:pt x="2302" y="4637"/>
                  <a:pt x="2735" y="3570"/>
                  <a:pt x="3636" y="3002"/>
                </a:cubicBezTo>
                <a:cubicBezTo>
                  <a:pt x="4103" y="2636"/>
                  <a:pt x="4670" y="2469"/>
                  <a:pt x="5237" y="2469"/>
                </a:cubicBezTo>
                <a:cubicBezTo>
                  <a:pt x="5704" y="2469"/>
                  <a:pt x="6138" y="2702"/>
                  <a:pt x="6405" y="3103"/>
                </a:cubicBezTo>
                <a:cubicBezTo>
                  <a:pt x="6572" y="3336"/>
                  <a:pt x="6638" y="3603"/>
                  <a:pt x="6638" y="3870"/>
                </a:cubicBezTo>
                <a:cubicBezTo>
                  <a:pt x="6605" y="4170"/>
                  <a:pt x="6572" y="4470"/>
                  <a:pt x="6471" y="4770"/>
                </a:cubicBezTo>
                <a:cubicBezTo>
                  <a:pt x="6405" y="5104"/>
                  <a:pt x="6305" y="5471"/>
                  <a:pt x="6171" y="5838"/>
                </a:cubicBezTo>
                <a:cubicBezTo>
                  <a:pt x="6071" y="6205"/>
                  <a:pt x="5971" y="6572"/>
                  <a:pt x="5938" y="6972"/>
                </a:cubicBezTo>
                <a:cubicBezTo>
                  <a:pt x="5871" y="7372"/>
                  <a:pt x="5871" y="7806"/>
                  <a:pt x="5938" y="8206"/>
                </a:cubicBezTo>
                <a:cubicBezTo>
                  <a:pt x="6004" y="8640"/>
                  <a:pt x="6171" y="9073"/>
                  <a:pt x="6405" y="9440"/>
                </a:cubicBezTo>
                <a:cubicBezTo>
                  <a:pt x="6471" y="9574"/>
                  <a:pt x="6605" y="9641"/>
                  <a:pt x="6738" y="9674"/>
                </a:cubicBezTo>
                <a:cubicBezTo>
                  <a:pt x="6772" y="9682"/>
                  <a:pt x="6805" y="9686"/>
                  <a:pt x="6838" y="9686"/>
                </a:cubicBezTo>
                <a:cubicBezTo>
                  <a:pt x="6938" y="9686"/>
                  <a:pt x="7039" y="9649"/>
                  <a:pt x="7139" y="9574"/>
                </a:cubicBezTo>
                <a:lnTo>
                  <a:pt x="8339" y="8740"/>
                </a:lnTo>
                <a:cubicBezTo>
                  <a:pt x="8440" y="8673"/>
                  <a:pt x="8540" y="8573"/>
                  <a:pt x="8540" y="8440"/>
                </a:cubicBezTo>
                <a:cubicBezTo>
                  <a:pt x="8573" y="8273"/>
                  <a:pt x="8540" y="8139"/>
                  <a:pt x="8473" y="8006"/>
                </a:cubicBezTo>
                <a:cubicBezTo>
                  <a:pt x="8339" y="7739"/>
                  <a:pt x="8306" y="7472"/>
                  <a:pt x="8339" y="7172"/>
                </a:cubicBezTo>
                <a:cubicBezTo>
                  <a:pt x="8373" y="6839"/>
                  <a:pt x="8406" y="6538"/>
                  <a:pt x="8506" y="6205"/>
                </a:cubicBezTo>
                <a:lnTo>
                  <a:pt x="8806" y="5137"/>
                </a:lnTo>
                <a:cubicBezTo>
                  <a:pt x="8907" y="4770"/>
                  <a:pt x="8973" y="4403"/>
                  <a:pt x="9007" y="4003"/>
                </a:cubicBezTo>
                <a:cubicBezTo>
                  <a:pt x="9040" y="3603"/>
                  <a:pt x="9040" y="3203"/>
                  <a:pt x="8973" y="2836"/>
                </a:cubicBezTo>
                <a:cubicBezTo>
                  <a:pt x="8873" y="2369"/>
                  <a:pt x="8673" y="1935"/>
                  <a:pt x="8406" y="1568"/>
                </a:cubicBezTo>
                <a:cubicBezTo>
                  <a:pt x="8106" y="1101"/>
                  <a:pt x="7672" y="701"/>
                  <a:pt x="7172" y="434"/>
                </a:cubicBezTo>
                <a:cubicBezTo>
                  <a:pt x="6672" y="167"/>
                  <a:pt x="6138" y="34"/>
                  <a:pt x="5604" y="0"/>
                </a:cubicBezTo>
                <a:close/>
                <a:moveTo>
                  <a:pt x="9366" y="9548"/>
                </a:moveTo>
                <a:cubicBezTo>
                  <a:pt x="9264" y="9548"/>
                  <a:pt x="9161" y="9578"/>
                  <a:pt x="9073" y="9641"/>
                </a:cubicBezTo>
                <a:lnTo>
                  <a:pt x="7706" y="10541"/>
                </a:lnTo>
                <a:cubicBezTo>
                  <a:pt x="7606" y="10608"/>
                  <a:pt x="7539" y="10741"/>
                  <a:pt x="7506" y="10875"/>
                </a:cubicBezTo>
                <a:cubicBezTo>
                  <a:pt x="7472" y="11008"/>
                  <a:pt x="7506" y="11142"/>
                  <a:pt x="7572" y="11275"/>
                </a:cubicBezTo>
                <a:lnTo>
                  <a:pt x="8540" y="12676"/>
                </a:lnTo>
                <a:cubicBezTo>
                  <a:pt x="8622" y="12820"/>
                  <a:pt x="8779" y="12888"/>
                  <a:pt x="8943" y="12888"/>
                </a:cubicBezTo>
                <a:cubicBezTo>
                  <a:pt x="9045" y="12888"/>
                  <a:pt x="9150" y="12861"/>
                  <a:pt x="9240" y="12809"/>
                </a:cubicBezTo>
                <a:lnTo>
                  <a:pt x="10608" y="11875"/>
                </a:lnTo>
                <a:cubicBezTo>
                  <a:pt x="10841" y="11709"/>
                  <a:pt x="10908" y="11408"/>
                  <a:pt x="10741" y="11175"/>
                </a:cubicBezTo>
                <a:lnTo>
                  <a:pt x="9807" y="9774"/>
                </a:lnTo>
                <a:cubicBezTo>
                  <a:pt x="9703" y="9629"/>
                  <a:pt x="9535" y="9548"/>
                  <a:pt x="9366" y="9548"/>
                </a:cubicBezTo>
                <a:close/>
              </a:path>
            </a:pathLst>
          </a:custGeom>
          <a:solidFill>
            <a:schemeClr val="bg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12" name="Google Shape;775;p41">
            <a:extLst>
              <a:ext uri="{FF2B5EF4-FFF2-40B4-BE49-F238E27FC236}">
                <a16:creationId xmlns:a16="http://schemas.microsoft.com/office/drawing/2014/main" xmlns="" id="{A17F7B74-5742-3D56-AA1A-AAB26E857524}"/>
              </a:ext>
            </a:extLst>
          </p:cNvPr>
          <p:cNvSpPr/>
          <p:nvPr/>
        </p:nvSpPr>
        <p:spPr>
          <a:xfrm>
            <a:off x="3201165" y="3330346"/>
            <a:ext cx="151356" cy="204797"/>
          </a:xfrm>
          <a:custGeom>
            <a:avLst/>
            <a:gdLst/>
            <a:ahLst/>
            <a:cxnLst/>
            <a:rect l="l" t="t" r="r" b="b"/>
            <a:pathLst>
              <a:path w="9808" h="13271" extrusionOk="0">
                <a:moveTo>
                  <a:pt x="4504" y="1"/>
                </a:moveTo>
                <a:cubicBezTo>
                  <a:pt x="4004" y="1"/>
                  <a:pt x="3503" y="70"/>
                  <a:pt x="3003" y="209"/>
                </a:cubicBezTo>
                <a:cubicBezTo>
                  <a:pt x="2469" y="376"/>
                  <a:pt x="1969" y="609"/>
                  <a:pt x="1535" y="943"/>
                </a:cubicBezTo>
                <a:cubicBezTo>
                  <a:pt x="1135" y="1210"/>
                  <a:pt x="801" y="1610"/>
                  <a:pt x="601" y="2044"/>
                </a:cubicBezTo>
                <a:cubicBezTo>
                  <a:pt x="534" y="2144"/>
                  <a:pt x="534" y="2244"/>
                  <a:pt x="601" y="2344"/>
                </a:cubicBezTo>
                <a:cubicBezTo>
                  <a:pt x="635" y="2444"/>
                  <a:pt x="701" y="2544"/>
                  <a:pt x="801" y="2578"/>
                </a:cubicBezTo>
                <a:lnTo>
                  <a:pt x="2236" y="3211"/>
                </a:lnTo>
                <a:cubicBezTo>
                  <a:pt x="2309" y="3260"/>
                  <a:pt x="2400" y="3291"/>
                  <a:pt x="2496" y="3291"/>
                </a:cubicBezTo>
                <a:cubicBezTo>
                  <a:pt x="2531" y="3291"/>
                  <a:pt x="2567" y="3287"/>
                  <a:pt x="2603" y="3278"/>
                </a:cubicBezTo>
                <a:cubicBezTo>
                  <a:pt x="2703" y="3211"/>
                  <a:pt x="2836" y="3145"/>
                  <a:pt x="2903" y="3078"/>
                </a:cubicBezTo>
                <a:cubicBezTo>
                  <a:pt x="3493" y="2572"/>
                  <a:pt x="4083" y="2319"/>
                  <a:pt x="4689" y="2319"/>
                </a:cubicBezTo>
                <a:cubicBezTo>
                  <a:pt x="5043" y="2319"/>
                  <a:pt x="5403" y="2405"/>
                  <a:pt x="5772" y="2578"/>
                </a:cubicBezTo>
                <a:cubicBezTo>
                  <a:pt x="6305" y="2778"/>
                  <a:pt x="6772" y="3145"/>
                  <a:pt x="7072" y="3645"/>
                </a:cubicBezTo>
                <a:cubicBezTo>
                  <a:pt x="7306" y="4079"/>
                  <a:pt x="7339" y="4579"/>
                  <a:pt x="7139" y="5013"/>
                </a:cubicBezTo>
                <a:cubicBezTo>
                  <a:pt x="7039" y="5246"/>
                  <a:pt x="6839" y="5446"/>
                  <a:pt x="6605" y="5580"/>
                </a:cubicBezTo>
                <a:cubicBezTo>
                  <a:pt x="6339" y="5713"/>
                  <a:pt x="6072" y="5847"/>
                  <a:pt x="5772" y="5947"/>
                </a:cubicBezTo>
                <a:cubicBezTo>
                  <a:pt x="5438" y="6013"/>
                  <a:pt x="5104" y="6113"/>
                  <a:pt x="4737" y="6213"/>
                </a:cubicBezTo>
                <a:cubicBezTo>
                  <a:pt x="4337" y="6347"/>
                  <a:pt x="3970" y="6480"/>
                  <a:pt x="3637" y="6647"/>
                </a:cubicBezTo>
                <a:cubicBezTo>
                  <a:pt x="3236" y="6814"/>
                  <a:pt x="2903" y="7047"/>
                  <a:pt x="2603" y="7314"/>
                </a:cubicBezTo>
                <a:cubicBezTo>
                  <a:pt x="2236" y="7581"/>
                  <a:pt x="1969" y="7948"/>
                  <a:pt x="1769" y="8382"/>
                </a:cubicBezTo>
                <a:cubicBezTo>
                  <a:pt x="1669" y="8482"/>
                  <a:pt x="1669" y="8615"/>
                  <a:pt x="1735" y="8749"/>
                </a:cubicBezTo>
                <a:cubicBezTo>
                  <a:pt x="1802" y="8882"/>
                  <a:pt x="1902" y="8982"/>
                  <a:pt x="2002" y="9049"/>
                </a:cubicBezTo>
                <a:lnTo>
                  <a:pt x="3336" y="9649"/>
                </a:lnTo>
                <a:cubicBezTo>
                  <a:pt x="3386" y="9666"/>
                  <a:pt x="3453" y="9674"/>
                  <a:pt x="3520" y="9674"/>
                </a:cubicBezTo>
                <a:cubicBezTo>
                  <a:pt x="3587" y="9674"/>
                  <a:pt x="3653" y="9666"/>
                  <a:pt x="3703" y="9649"/>
                </a:cubicBezTo>
                <a:cubicBezTo>
                  <a:pt x="3837" y="9583"/>
                  <a:pt x="3937" y="9482"/>
                  <a:pt x="4004" y="9382"/>
                </a:cubicBezTo>
                <a:cubicBezTo>
                  <a:pt x="4170" y="9116"/>
                  <a:pt x="4404" y="8915"/>
                  <a:pt x="4671" y="8815"/>
                </a:cubicBezTo>
                <a:cubicBezTo>
                  <a:pt x="4971" y="8649"/>
                  <a:pt x="5271" y="8548"/>
                  <a:pt x="5571" y="8448"/>
                </a:cubicBezTo>
                <a:lnTo>
                  <a:pt x="6639" y="8148"/>
                </a:lnTo>
                <a:cubicBezTo>
                  <a:pt x="7006" y="8048"/>
                  <a:pt x="7373" y="7881"/>
                  <a:pt x="7706" y="7715"/>
                </a:cubicBezTo>
                <a:cubicBezTo>
                  <a:pt x="8073" y="7548"/>
                  <a:pt x="8407" y="7314"/>
                  <a:pt x="8674" y="7047"/>
                </a:cubicBezTo>
                <a:cubicBezTo>
                  <a:pt x="9007" y="6714"/>
                  <a:pt x="9274" y="6347"/>
                  <a:pt x="9441" y="5947"/>
                </a:cubicBezTo>
                <a:cubicBezTo>
                  <a:pt x="9708" y="5413"/>
                  <a:pt x="9808" y="4846"/>
                  <a:pt x="9774" y="4279"/>
                </a:cubicBezTo>
                <a:cubicBezTo>
                  <a:pt x="9708" y="3712"/>
                  <a:pt x="9574" y="3211"/>
                  <a:pt x="9274" y="2711"/>
                </a:cubicBezTo>
                <a:cubicBezTo>
                  <a:pt x="9007" y="2244"/>
                  <a:pt x="8640" y="1777"/>
                  <a:pt x="8207" y="1443"/>
                </a:cubicBezTo>
                <a:cubicBezTo>
                  <a:pt x="7773" y="1043"/>
                  <a:pt x="7239" y="709"/>
                  <a:pt x="6706" y="476"/>
                </a:cubicBezTo>
                <a:lnTo>
                  <a:pt x="6739" y="476"/>
                </a:lnTo>
                <a:cubicBezTo>
                  <a:pt x="6138" y="209"/>
                  <a:pt x="5471" y="42"/>
                  <a:pt x="4804" y="9"/>
                </a:cubicBezTo>
                <a:cubicBezTo>
                  <a:pt x="4704" y="3"/>
                  <a:pt x="4604" y="1"/>
                  <a:pt x="4504" y="1"/>
                </a:cubicBezTo>
                <a:close/>
                <a:moveTo>
                  <a:pt x="1252" y="9999"/>
                </a:moveTo>
                <a:cubicBezTo>
                  <a:pt x="1185" y="9999"/>
                  <a:pt x="1118" y="10016"/>
                  <a:pt x="1068" y="10050"/>
                </a:cubicBezTo>
                <a:cubicBezTo>
                  <a:pt x="935" y="10116"/>
                  <a:pt x="835" y="10183"/>
                  <a:pt x="768" y="10316"/>
                </a:cubicBezTo>
                <a:lnTo>
                  <a:pt x="67" y="11851"/>
                </a:lnTo>
                <a:cubicBezTo>
                  <a:pt x="1" y="11984"/>
                  <a:pt x="1" y="12118"/>
                  <a:pt x="67" y="12251"/>
                </a:cubicBezTo>
                <a:cubicBezTo>
                  <a:pt x="101" y="12385"/>
                  <a:pt x="201" y="12485"/>
                  <a:pt x="334" y="12551"/>
                </a:cubicBezTo>
                <a:lnTo>
                  <a:pt x="1835" y="13218"/>
                </a:lnTo>
                <a:cubicBezTo>
                  <a:pt x="1907" y="13254"/>
                  <a:pt x="1981" y="13271"/>
                  <a:pt x="2053" y="13271"/>
                </a:cubicBezTo>
                <a:cubicBezTo>
                  <a:pt x="2251" y="13271"/>
                  <a:pt x="2438" y="13147"/>
                  <a:pt x="2536" y="12952"/>
                </a:cubicBezTo>
                <a:lnTo>
                  <a:pt x="3236" y="11417"/>
                </a:lnTo>
                <a:cubicBezTo>
                  <a:pt x="3336" y="11150"/>
                  <a:pt x="3203" y="10850"/>
                  <a:pt x="2970" y="10750"/>
                </a:cubicBezTo>
                <a:lnTo>
                  <a:pt x="1435" y="10050"/>
                </a:lnTo>
                <a:cubicBezTo>
                  <a:pt x="1385" y="10016"/>
                  <a:pt x="1318" y="9999"/>
                  <a:pt x="1252" y="9999"/>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13" name="Google Shape;776;p41">
            <a:extLst>
              <a:ext uri="{FF2B5EF4-FFF2-40B4-BE49-F238E27FC236}">
                <a16:creationId xmlns:a16="http://schemas.microsoft.com/office/drawing/2014/main" xmlns="" id="{F5B4529F-BA74-71BF-459C-482A37F2A61D}"/>
              </a:ext>
            </a:extLst>
          </p:cNvPr>
          <p:cNvSpPr/>
          <p:nvPr/>
        </p:nvSpPr>
        <p:spPr>
          <a:xfrm>
            <a:off x="3201165" y="3330346"/>
            <a:ext cx="151356" cy="204797"/>
          </a:xfrm>
          <a:custGeom>
            <a:avLst/>
            <a:gdLst/>
            <a:ahLst/>
            <a:cxnLst/>
            <a:rect l="l" t="t" r="r" b="b"/>
            <a:pathLst>
              <a:path w="9808" h="13271" extrusionOk="0">
                <a:moveTo>
                  <a:pt x="4504" y="1"/>
                </a:moveTo>
                <a:cubicBezTo>
                  <a:pt x="4004" y="1"/>
                  <a:pt x="3503" y="70"/>
                  <a:pt x="3003" y="209"/>
                </a:cubicBezTo>
                <a:cubicBezTo>
                  <a:pt x="2469" y="376"/>
                  <a:pt x="1969" y="609"/>
                  <a:pt x="1535" y="943"/>
                </a:cubicBezTo>
                <a:cubicBezTo>
                  <a:pt x="1135" y="1210"/>
                  <a:pt x="801" y="1610"/>
                  <a:pt x="601" y="2044"/>
                </a:cubicBezTo>
                <a:cubicBezTo>
                  <a:pt x="534" y="2144"/>
                  <a:pt x="534" y="2244"/>
                  <a:pt x="601" y="2344"/>
                </a:cubicBezTo>
                <a:cubicBezTo>
                  <a:pt x="635" y="2444"/>
                  <a:pt x="701" y="2544"/>
                  <a:pt x="801" y="2578"/>
                </a:cubicBezTo>
                <a:lnTo>
                  <a:pt x="2236" y="3211"/>
                </a:lnTo>
                <a:cubicBezTo>
                  <a:pt x="2309" y="3260"/>
                  <a:pt x="2400" y="3291"/>
                  <a:pt x="2496" y="3291"/>
                </a:cubicBezTo>
                <a:cubicBezTo>
                  <a:pt x="2531" y="3291"/>
                  <a:pt x="2567" y="3287"/>
                  <a:pt x="2603" y="3278"/>
                </a:cubicBezTo>
                <a:cubicBezTo>
                  <a:pt x="2703" y="3211"/>
                  <a:pt x="2836" y="3145"/>
                  <a:pt x="2903" y="3078"/>
                </a:cubicBezTo>
                <a:cubicBezTo>
                  <a:pt x="3493" y="2572"/>
                  <a:pt x="4083" y="2319"/>
                  <a:pt x="4689" y="2319"/>
                </a:cubicBezTo>
                <a:cubicBezTo>
                  <a:pt x="5043" y="2319"/>
                  <a:pt x="5403" y="2405"/>
                  <a:pt x="5772" y="2578"/>
                </a:cubicBezTo>
                <a:cubicBezTo>
                  <a:pt x="6305" y="2778"/>
                  <a:pt x="6772" y="3145"/>
                  <a:pt x="7072" y="3645"/>
                </a:cubicBezTo>
                <a:cubicBezTo>
                  <a:pt x="7306" y="4079"/>
                  <a:pt x="7339" y="4579"/>
                  <a:pt x="7139" y="5013"/>
                </a:cubicBezTo>
                <a:cubicBezTo>
                  <a:pt x="7039" y="5246"/>
                  <a:pt x="6839" y="5446"/>
                  <a:pt x="6605" y="5580"/>
                </a:cubicBezTo>
                <a:cubicBezTo>
                  <a:pt x="6339" y="5713"/>
                  <a:pt x="6072" y="5847"/>
                  <a:pt x="5772" y="5947"/>
                </a:cubicBezTo>
                <a:cubicBezTo>
                  <a:pt x="5438" y="6013"/>
                  <a:pt x="5104" y="6113"/>
                  <a:pt x="4737" y="6213"/>
                </a:cubicBezTo>
                <a:cubicBezTo>
                  <a:pt x="4337" y="6347"/>
                  <a:pt x="3970" y="6480"/>
                  <a:pt x="3637" y="6647"/>
                </a:cubicBezTo>
                <a:cubicBezTo>
                  <a:pt x="3236" y="6814"/>
                  <a:pt x="2903" y="7047"/>
                  <a:pt x="2603" y="7314"/>
                </a:cubicBezTo>
                <a:cubicBezTo>
                  <a:pt x="2236" y="7581"/>
                  <a:pt x="1969" y="7948"/>
                  <a:pt x="1769" y="8382"/>
                </a:cubicBezTo>
                <a:cubicBezTo>
                  <a:pt x="1669" y="8482"/>
                  <a:pt x="1669" y="8615"/>
                  <a:pt x="1735" y="8749"/>
                </a:cubicBezTo>
                <a:cubicBezTo>
                  <a:pt x="1802" y="8882"/>
                  <a:pt x="1902" y="8982"/>
                  <a:pt x="2002" y="9049"/>
                </a:cubicBezTo>
                <a:lnTo>
                  <a:pt x="3336" y="9649"/>
                </a:lnTo>
                <a:cubicBezTo>
                  <a:pt x="3386" y="9666"/>
                  <a:pt x="3453" y="9674"/>
                  <a:pt x="3520" y="9674"/>
                </a:cubicBezTo>
                <a:cubicBezTo>
                  <a:pt x="3587" y="9674"/>
                  <a:pt x="3653" y="9666"/>
                  <a:pt x="3703" y="9649"/>
                </a:cubicBezTo>
                <a:cubicBezTo>
                  <a:pt x="3837" y="9583"/>
                  <a:pt x="3937" y="9482"/>
                  <a:pt x="4004" y="9382"/>
                </a:cubicBezTo>
                <a:cubicBezTo>
                  <a:pt x="4170" y="9116"/>
                  <a:pt x="4404" y="8915"/>
                  <a:pt x="4671" y="8815"/>
                </a:cubicBezTo>
                <a:cubicBezTo>
                  <a:pt x="4971" y="8649"/>
                  <a:pt x="5271" y="8548"/>
                  <a:pt x="5571" y="8448"/>
                </a:cubicBezTo>
                <a:lnTo>
                  <a:pt x="6639" y="8148"/>
                </a:lnTo>
                <a:cubicBezTo>
                  <a:pt x="7006" y="8048"/>
                  <a:pt x="7373" y="7881"/>
                  <a:pt x="7706" y="7715"/>
                </a:cubicBezTo>
                <a:cubicBezTo>
                  <a:pt x="8073" y="7548"/>
                  <a:pt x="8407" y="7314"/>
                  <a:pt x="8674" y="7047"/>
                </a:cubicBezTo>
                <a:cubicBezTo>
                  <a:pt x="9007" y="6714"/>
                  <a:pt x="9274" y="6347"/>
                  <a:pt x="9441" y="5947"/>
                </a:cubicBezTo>
                <a:cubicBezTo>
                  <a:pt x="9708" y="5413"/>
                  <a:pt x="9808" y="4846"/>
                  <a:pt x="9774" y="4279"/>
                </a:cubicBezTo>
                <a:cubicBezTo>
                  <a:pt x="9708" y="3712"/>
                  <a:pt x="9574" y="3211"/>
                  <a:pt x="9274" y="2711"/>
                </a:cubicBezTo>
                <a:cubicBezTo>
                  <a:pt x="9007" y="2244"/>
                  <a:pt x="8640" y="1777"/>
                  <a:pt x="8207" y="1443"/>
                </a:cubicBezTo>
                <a:cubicBezTo>
                  <a:pt x="7773" y="1043"/>
                  <a:pt x="7239" y="709"/>
                  <a:pt x="6706" y="476"/>
                </a:cubicBezTo>
                <a:lnTo>
                  <a:pt x="6739" y="476"/>
                </a:lnTo>
                <a:cubicBezTo>
                  <a:pt x="6138" y="209"/>
                  <a:pt x="5471" y="42"/>
                  <a:pt x="4804" y="9"/>
                </a:cubicBezTo>
                <a:cubicBezTo>
                  <a:pt x="4704" y="3"/>
                  <a:pt x="4604" y="1"/>
                  <a:pt x="4504" y="1"/>
                </a:cubicBezTo>
                <a:close/>
                <a:moveTo>
                  <a:pt x="1252" y="9999"/>
                </a:moveTo>
                <a:cubicBezTo>
                  <a:pt x="1185" y="9999"/>
                  <a:pt x="1118" y="10016"/>
                  <a:pt x="1068" y="10050"/>
                </a:cubicBezTo>
                <a:cubicBezTo>
                  <a:pt x="935" y="10116"/>
                  <a:pt x="835" y="10183"/>
                  <a:pt x="768" y="10316"/>
                </a:cubicBezTo>
                <a:lnTo>
                  <a:pt x="67" y="11851"/>
                </a:lnTo>
                <a:cubicBezTo>
                  <a:pt x="1" y="11984"/>
                  <a:pt x="1" y="12118"/>
                  <a:pt x="67" y="12251"/>
                </a:cubicBezTo>
                <a:cubicBezTo>
                  <a:pt x="101" y="12385"/>
                  <a:pt x="201" y="12485"/>
                  <a:pt x="334" y="12551"/>
                </a:cubicBezTo>
                <a:lnTo>
                  <a:pt x="1835" y="13218"/>
                </a:lnTo>
                <a:cubicBezTo>
                  <a:pt x="1907" y="13254"/>
                  <a:pt x="1981" y="13271"/>
                  <a:pt x="2053" y="13271"/>
                </a:cubicBezTo>
                <a:cubicBezTo>
                  <a:pt x="2251" y="13271"/>
                  <a:pt x="2438" y="13147"/>
                  <a:pt x="2536" y="12952"/>
                </a:cubicBezTo>
                <a:lnTo>
                  <a:pt x="3236" y="11417"/>
                </a:lnTo>
                <a:cubicBezTo>
                  <a:pt x="3336" y="11150"/>
                  <a:pt x="3203" y="10850"/>
                  <a:pt x="2970" y="10750"/>
                </a:cubicBezTo>
                <a:lnTo>
                  <a:pt x="1435" y="10050"/>
                </a:lnTo>
                <a:cubicBezTo>
                  <a:pt x="1385" y="10016"/>
                  <a:pt x="1318" y="9999"/>
                  <a:pt x="1252" y="9999"/>
                </a:cubicBezTo>
                <a:close/>
              </a:path>
            </a:pathLst>
          </a:custGeom>
          <a:solidFill>
            <a:schemeClr val="bg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14" name="Google Shape;777;p41">
            <a:extLst>
              <a:ext uri="{FF2B5EF4-FFF2-40B4-BE49-F238E27FC236}">
                <a16:creationId xmlns:a16="http://schemas.microsoft.com/office/drawing/2014/main" xmlns="" id="{F85937C8-5390-913F-848A-3182B9ACC424}"/>
              </a:ext>
            </a:extLst>
          </p:cNvPr>
          <p:cNvSpPr/>
          <p:nvPr/>
        </p:nvSpPr>
        <p:spPr>
          <a:xfrm>
            <a:off x="1787106" y="1729685"/>
            <a:ext cx="274904" cy="381308"/>
          </a:xfrm>
          <a:custGeom>
            <a:avLst/>
            <a:gdLst/>
            <a:ahLst/>
            <a:cxnLst/>
            <a:rect l="l" t="t" r="r" b="b"/>
            <a:pathLst>
              <a:path w="17814" h="24709" extrusionOk="0">
                <a:moveTo>
                  <a:pt x="17280" y="930"/>
                </a:moveTo>
                <a:cubicBezTo>
                  <a:pt x="17346" y="1097"/>
                  <a:pt x="17380" y="1263"/>
                  <a:pt x="17380" y="1464"/>
                </a:cubicBezTo>
                <a:lnTo>
                  <a:pt x="17380" y="12872"/>
                </a:lnTo>
                <a:lnTo>
                  <a:pt x="11976" y="10570"/>
                </a:lnTo>
                <a:lnTo>
                  <a:pt x="17280" y="930"/>
                </a:lnTo>
                <a:close/>
                <a:moveTo>
                  <a:pt x="16850" y="650"/>
                </a:moveTo>
                <a:cubicBezTo>
                  <a:pt x="16894" y="650"/>
                  <a:pt x="16938" y="655"/>
                  <a:pt x="16979" y="663"/>
                </a:cubicBezTo>
                <a:lnTo>
                  <a:pt x="9474" y="14273"/>
                </a:lnTo>
                <a:cubicBezTo>
                  <a:pt x="9243" y="14735"/>
                  <a:pt x="8874" y="15019"/>
                  <a:pt x="8579" y="15019"/>
                </a:cubicBezTo>
                <a:cubicBezTo>
                  <a:pt x="8491" y="15019"/>
                  <a:pt x="8409" y="14994"/>
                  <a:pt x="8340" y="14940"/>
                </a:cubicBezTo>
                <a:lnTo>
                  <a:pt x="835" y="10003"/>
                </a:lnTo>
                <a:cubicBezTo>
                  <a:pt x="968" y="9769"/>
                  <a:pt x="1135" y="9603"/>
                  <a:pt x="1368" y="9469"/>
                </a:cubicBezTo>
                <a:lnTo>
                  <a:pt x="16479" y="763"/>
                </a:lnTo>
                <a:cubicBezTo>
                  <a:pt x="16579" y="688"/>
                  <a:pt x="16717" y="650"/>
                  <a:pt x="16850" y="650"/>
                </a:cubicBezTo>
                <a:close/>
                <a:moveTo>
                  <a:pt x="534" y="10603"/>
                </a:moveTo>
                <a:lnTo>
                  <a:pt x="5805" y="14106"/>
                </a:lnTo>
                <a:lnTo>
                  <a:pt x="401" y="22679"/>
                </a:lnTo>
                <a:lnTo>
                  <a:pt x="401" y="11237"/>
                </a:lnTo>
                <a:cubicBezTo>
                  <a:pt x="401" y="11037"/>
                  <a:pt x="468" y="10804"/>
                  <a:pt x="534" y="10603"/>
                </a:cubicBezTo>
                <a:close/>
                <a:moveTo>
                  <a:pt x="11676" y="11137"/>
                </a:moveTo>
                <a:lnTo>
                  <a:pt x="17380" y="13606"/>
                </a:lnTo>
                <a:cubicBezTo>
                  <a:pt x="17346" y="14239"/>
                  <a:pt x="17013" y="14840"/>
                  <a:pt x="16479" y="15240"/>
                </a:cubicBezTo>
                <a:lnTo>
                  <a:pt x="1368" y="23946"/>
                </a:lnTo>
                <a:cubicBezTo>
                  <a:pt x="1244" y="24017"/>
                  <a:pt x="1125" y="24050"/>
                  <a:pt x="1016" y="24050"/>
                </a:cubicBezTo>
                <a:cubicBezTo>
                  <a:pt x="712" y="24050"/>
                  <a:pt x="483" y="23796"/>
                  <a:pt x="434" y="23379"/>
                </a:cubicBezTo>
                <a:lnTo>
                  <a:pt x="6172" y="14306"/>
                </a:lnTo>
                <a:lnTo>
                  <a:pt x="8040" y="15574"/>
                </a:lnTo>
                <a:cubicBezTo>
                  <a:pt x="8160" y="15634"/>
                  <a:pt x="8293" y="15667"/>
                  <a:pt x="8428" y="15667"/>
                </a:cubicBezTo>
                <a:cubicBezTo>
                  <a:pt x="8593" y="15667"/>
                  <a:pt x="8760" y="15617"/>
                  <a:pt x="8907" y="15507"/>
                </a:cubicBezTo>
                <a:cubicBezTo>
                  <a:pt x="9274" y="15273"/>
                  <a:pt x="9574" y="14940"/>
                  <a:pt x="9808" y="14540"/>
                </a:cubicBezTo>
                <a:lnTo>
                  <a:pt x="11676" y="11137"/>
                </a:lnTo>
                <a:close/>
                <a:moveTo>
                  <a:pt x="17005" y="0"/>
                </a:moveTo>
                <a:cubicBezTo>
                  <a:pt x="16843" y="0"/>
                  <a:pt x="16665" y="53"/>
                  <a:pt x="16479" y="163"/>
                </a:cubicBezTo>
                <a:lnTo>
                  <a:pt x="1368" y="8902"/>
                </a:lnTo>
                <a:cubicBezTo>
                  <a:pt x="501" y="9503"/>
                  <a:pt x="1" y="10470"/>
                  <a:pt x="1" y="11504"/>
                </a:cubicBezTo>
                <a:lnTo>
                  <a:pt x="1" y="23513"/>
                </a:lnTo>
                <a:cubicBezTo>
                  <a:pt x="1" y="24259"/>
                  <a:pt x="335" y="24709"/>
                  <a:pt x="823" y="24709"/>
                </a:cubicBezTo>
                <a:cubicBezTo>
                  <a:pt x="989" y="24709"/>
                  <a:pt x="1173" y="24657"/>
                  <a:pt x="1368" y="24547"/>
                </a:cubicBezTo>
                <a:lnTo>
                  <a:pt x="16479" y="15807"/>
                </a:lnTo>
                <a:cubicBezTo>
                  <a:pt x="17313" y="15207"/>
                  <a:pt x="17813" y="14239"/>
                  <a:pt x="17813" y="13205"/>
                </a:cubicBezTo>
                <a:lnTo>
                  <a:pt x="17813" y="1197"/>
                </a:lnTo>
                <a:cubicBezTo>
                  <a:pt x="17813" y="450"/>
                  <a:pt x="17479" y="0"/>
                  <a:pt x="17005"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15" name="Google Shape;778;p41">
            <a:extLst>
              <a:ext uri="{FF2B5EF4-FFF2-40B4-BE49-F238E27FC236}">
                <a16:creationId xmlns:a16="http://schemas.microsoft.com/office/drawing/2014/main" xmlns="" id="{026A0342-9AB3-71F5-F047-52CD71233746}"/>
              </a:ext>
            </a:extLst>
          </p:cNvPr>
          <p:cNvSpPr/>
          <p:nvPr/>
        </p:nvSpPr>
        <p:spPr>
          <a:xfrm>
            <a:off x="1787106" y="1729685"/>
            <a:ext cx="274904" cy="381308"/>
          </a:xfrm>
          <a:custGeom>
            <a:avLst/>
            <a:gdLst/>
            <a:ahLst/>
            <a:cxnLst/>
            <a:rect l="l" t="t" r="r" b="b"/>
            <a:pathLst>
              <a:path w="17814" h="24709" extrusionOk="0">
                <a:moveTo>
                  <a:pt x="17280" y="930"/>
                </a:moveTo>
                <a:cubicBezTo>
                  <a:pt x="17346" y="1097"/>
                  <a:pt x="17380" y="1263"/>
                  <a:pt x="17380" y="1464"/>
                </a:cubicBezTo>
                <a:lnTo>
                  <a:pt x="17380" y="12872"/>
                </a:lnTo>
                <a:lnTo>
                  <a:pt x="11976" y="10570"/>
                </a:lnTo>
                <a:lnTo>
                  <a:pt x="17280" y="930"/>
                </a:lnTo>
                <a:close/>
                <a:moveTo>
                  <a:pt x="16850" y="650"/>
                </a:moveTo>
                <a:cubicBezTo>
                  <a:pt x="16894" y="650"/>
                  <a:pt x="16938" y="655"/>
                  <a:pt x="16979" y="663"/>
                </a:cubicBezTo>
                <a:lnTo>
                  <a:pt x="9474" y="14273"/>
                </a:lnTo>
                <a:cubicBezTo>
                  <a:pt x="9243" y="14735"/>
                  <a:pt x="8874" y="15019"/>
                  <a:pt x="8579" y="15019"/>
                </a:cubicBezTo>
                <a:cubicBezTo>
                  <a:pt x="8491" y="15019"/>
                  <a:pt x="8409" y="14994"/>
                  <a:pt x="8340" y="14940"/>
                </a:cubicBezTo>
                <a:lnTo>
                  <a:pt x="835" y="10003"/>
                </a:lnTo>
                <a:cubicBezTo>
                  <a:pt x="968" y="9769"/>
                  <a:pt x="1135" y="9603"/>
                  <a:pt x="1368" y="9469"/>
                </a:cubicBezTo>
                <a:lnTo>
                  <a:pt x="16479" y="763"/>
                </a:lnTo>
                <a:cubicBezTo>
                  <a:pt x="16579" y="688"/>
                  <a:pt x="16717" y="650"/>
                  <a:pt x="16850" y="650"/>
                </a:cubicBezTo>
                <a:close/>
                <a:moveTo>
                  <a:pt x="534" y="10603"/>
                </a:moveTo>
                <a:lnTo>
                  <a:pt x="5805" y="14106"/>
                </a:lnTo>
                <a:lnTo>
                  <a:pt x="401" y="22679"/>
                </a:lnTo>
                <a:lnTo>
                  <a:pt x="401" y="11237"/>
                </a:lnTo>
                <a:cubicBezTo>
                  <a:pt x="401" y="11037"/>
                  <a:pt x="468" y="10804"/>
                  <a:pt x="534" y="10603"/>
                </a:cubicBezTo>
                <a:close/>
                <a:moveTo>
                  <a:pt x="11676" y="11137"/>
                </a:moveTo>
                <a:lnTo>
                  <a:pt x="17380" y="13606"/>
                </a:lnTo>
                <a:cubicBezTo>
                  <a:pt x="17346" y="14239"/>
                  <a:pt x="17013" y="14840"/>
                  <a:pt x="16479" y="15240"/>
                </a:cubicBezTo>
                <a:lnTo>
                  <a:pt x="1368" y="23946"/>
                </a:lnTo>
                <a:cubicBezTo>
                  <a:pt x="1244" y="24017"/>
                  <a:pt x="1125" y="24050"/>
                  <a:pt x="1016" y="24050"/>
                </a:cubicBezTo>
                <a:cubicBezTo>
                  <a:pt x="712" y="24050"/>
                  <a:pt x="483" y="23796"/>
                  <a:pt x="434" y="23379"/>
                </a:cubicBezTo>
                <a:lnTo>
                  <a:pt x="6172" y="14306"/>
                </a:lnTo>
                <a:lnTo>
                  <a:pt x="8040" y="15574"/>
                </a:lnTo>
                <a:cubicBezTo>
                  <a:pt x="8160" y="15634"/>
                  <a:pt x="8293" y="15667"/>
                  <a:pt x="8428" y="15667"/>
                </a:cubicBezTo>
                <a:cubicBezTo>
                  <a:pt x="8593" y="15667"/>
                  <a:pt x="8760" y="15617"/>
                  <a:pt x="8907" y="15507"/>
                </a:cubicBezTo>
                <a:cubicBezTo>
                  <a:pt x="9274" y="15273"/>
                  <a:pt x="9574" y="14940"/>
                  <a:pt x="9808" y="14540"/>
                </a:cubicBezTo>
                <a:lnTo>
                  <a:pt x="11676" y="11137"/>
                </a:lnTo>
                <a:close/>
                <a:moveTo>
                  <a:pt x="17005" y="0"/>
                </a:moveTo>
                <a:cubicBezTo>
                  <a:pt x="16843" y="0"/>
                  <a:pt x="16665" y="53"/>
                  <a:pt x="16479" y="163"/>
                </a:cubicBezTo>
                <a:lnTo>
                  <a:pt x="1368" y="8902"/>
                </a:lnTo>
                <a:cubicBezTo>
                  <a:pt x="501" y="9503"/>
                  <a:pt x="1" y="10470"/>
                  <a:pt x="1" y="11504"/>
                </a:cubicBezTo>
                <a:lnTo>
                  <a:pt x="1" y="23513"/>
                </a:lnTo>
                <a:cubicBezTo>
                  <a:pt x="1" y="24259"/>
                  <a:pt x="335" y="24709"/>
                  <a:pt x="823" y="24709"/>
                </a:cubicBezTo>
                <a:cubicBezTo>
                  <a:pt x="989" y="24709"/>
                  <a:pt x="1173" y="24657"/>
                  <a:pt x="1368" y="24547"/>
                </a:cubicBezTo>
                <a:lnTo>
                  <a:pt x="16479" y="15807"/>
                </a:lnTo>
                <a:cubicBezTo>
                  <a:pt x="17313" y="15207"/>
                  <a:pt x="17813" y="14239"/>
                  <a:pt x="17813" y="13205"/>
                </a:cubicBezTo>
                <a:lnTo>
                  <a:pt x="17813" y="1197"/>
                </a:lnTo>
                <a:cubicBezTo>
                  <a:pt x="17813" y="450"/>
                  <a:pt x="17479" y="0"/>
                  <a:pt x="17005"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16" name="Google Shape;779;p41">
            <a:extLst>
              <a:ext uri="{FF2B5EF4-FFF2-40B4-BE49-F238E27FC236}">
                <a16:creationId xmlns:a16="http://schemas.microsoft.com/office/drawing/2014/main" xmlns="" id="{BD07506D-2243-5CB9-07B8-9000FFFC1FE3}"/>
              </a:ext>
            </a:extLst>
          </p:cNvPr>
          <p:cNvSpPr/>
          <p:nvPr/>
        </p:nvSpPr>
        <p:spPr>
          <a:xfrm>
            <a:off x="2024928" y="1711151"/>
            <a:ext cx="275414" cy="381308"/>
          </a:xfrm>
          <a:custGeom>
            <a:avLst/>
            <a:gdLst/>
            <a:ahLst/>
            <a:cxnLst/>
            <a:rect l="l" t="t" r="r" b="b"/>
            <a:pathLst>
              <a:path w="17847" h="24709" extrusionOk="0">
                <a:moveTo>
                  <a:pt x="17280" y="930"/>
                </a:moveTo>
                <a:cubicBezTo>
                  <a:pt x="17380" y="1097"/>
                  <a:pt x="17413" y="1264"/>
                  <a:pt x="17413" y="1464"/>
                </a:cubicBezTo>
                <a:lnTo>
                  <a:pt x="17413" y="12872"/>
                </a:lnTo>
                <a:lnTo>
                  <a:pt x="11976" y="10570"/>
                </a:lnTo>
                <a:lnTo>
                  <a:pt x="17280" y="930"/>
                </a:lnTo>
                <a:close/>
                <a:moveTo>
                  <a:pt x="11642" y="11171"/>
                </a:moveTo>
                <a:lnTo>
                  <a:pt x="17380" y="13606"/>
                </a:lnTo>
                <a:cubicBezTo>
                  <a:pt x="17346" y="14273"/>
                  <a:pt x="17013" y="14840"/>
                  <a:pt x="16479" y="15240"/>
                </a:cubicBezTo>
                <a:lnTo>
                  <a:pt x="1368" y="23946"/>
                </a:lnTo>
                <a:cubicBezTo>
                  <a:pt x="1244" y="24017"/>
                  <a:pt x="1125" y="24050"/>
                  <a:pt x="1016" y="24050"/>
                </a:cubicBezTo>
                <a:cubicBezTo>
                  <a:pt x="712" y="24050"/>
                  <a:pt x="483" y="23796"/>
                  <a:pt x="434" y="23379"/>
                </a:cubicBezTo>
                <a:lnTo>
                  <a:pt x="6172" y="14306"/>
                </a:lnTo>
                <a:lnTo>
                  <a:pt x="8040" y="15574"/>
                </a:lnTo>
                <a:cubicBezTo>
                  <a:pt x="8160" y="15634"/>
                  <a:pt x="8293" y="15667"/>
                  <a:pt x="8428" y="15667"/>
                </a:cubicBezTo>
                <a:cubicBezTo>
                  <a:pt x="8593" y="15667"/>
                  <a:pt x="8760" y="15617"/>
                  <a:pt x="8907" y="15507"/>
                </a:cubicBezTo>
                <a:cubicBezTo>
                  <a:pt x="9274" y="15274"/>
                  <a:pt x="9574" y="14940"/>
                  <a:pt x="9774" y="14573"/>
                </a:cubicBezTo>
                <a:lnTo>
                  <a:pt x="11642" y="11171"/>
                </a:lnTo>
                <a:close/>
                <a:moveTo>
                  <a:pt x="17010" y="1"/>
                </a:moveTo>
                <a:cubicBezTo>
                  <a:pt x="16845" y="1"/>
                  <a:pt x="16665" y="53"/>
                  <a:pt x="16479" y="163"/>
                </a:cubicBezTo>
                <a:lnTo>
                  <a:pt x="3570" y="7635"/>
                </a:lnTo>
                <a:lnTo>
                  <a:pt x="3570" y="8202"/>
                </a:lnTo>
                <a:lnTo>
                  <a:pt x="16479" y="763"/>
                </a:lnTo>
                <a:cubicBezTo>
                  <a:pt x="16604" y="688"/>
                  <a:pt x="16729" y="651"/>
                  <a:pt x="16868" y="651"/>
                </a:cubicBezTo>
                <a:cubicBezTo>
                  <a:pt x="16915" y="651"/>
                  <a:pt x="16963" y="655"/>
                  <a:pt x="17013" y="663"/>
                </a:cubicBezTo>
                <a:lnTo>
                  <a:pt x="9507" y="14273"/>
                </a:lnTo>
                <a:cubicBezTo>
                  <a:pt x="9251" y="14735"/>
                  <a:pt x="8895" y="15019"/>
                  <a:pt x="8593" y="15019"/>
                </a:cubicBezTo>
                <a:cubicBezTo>
                  <a:pt x="8502" y="15019"/>
                  <a:pt x="8417" y="14994"/>
                  <a:pt x="8340" y="14940"/>
                </a:cubicBezTo>
                <a:lnTo>
                  <a:pt x="3570" y="11771"/>
                </a:lnTo>
                <a:lnTo>
                  <a:pt x="3570" y="12572"/>
                </a:lnTo>
                <a:lnTo>
                  <a:pt x="5838" y="14106"/>
                </a:lnTo>
                <a:lnTo>
                  <a:pt x="434" y="22679"/>
                </a:lnTo>
                <a:lnTo>
                  <a:pt x="434" y="18676"/>
                </a:lnTo>
                <a:lnTo>
                  <a:pt x="1" y="18943"/>
                </a:lnTo>
                <a:lnTo>
                  <a:pt x="1" y="23513"/>
                </a:lnTo>
                <a:cubicBezTo>
                  <a:pt x="1" y="24259"/>
                  <a:pt x="353" y="24709"/>
                  <a:pt x="837" y="24709"/>
                </a:cubicBezTo>
                <a:cubicBezTo>
                  <a:pt x="1002" y="24709"/>
                  <a:pt x="1182" y="24657"/>
                  <a:pt x="1368" y="24547"/>
                </a:cubicBezTo>
                <a:lnTo>
                  <a:pt x="16479" y="15807"/>
                </a:lnTo>
                <a:cubicBezTo>
                  <a:pt x="17313" y="15207"/>
                  <a:pt x="17813" y="14239"/>
                  <a:pt x="17847" y="13205"/>
                </a:cubicBezTo>
                <a:lnTo>
                  <a:pt x="17847" y="1197"/>
                </a:lnTo>
                <a:cubicBezTo>
                  <a:pt x="17847" y="450"/>
                  <a:pt x="17494" y="1"/>
                  <a:pt x="17010"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grpSp>
        <p:nvGrpSpPr>
          <p:cNvPr id="1262" name="Google Shape;1262;p47"/>
          <p:cNvGrpSpPr/>
          <p:nvPr/>
        </p:nvGrpSpPr>
        <p:grpSpPr>
          <a:xfrm>
            <a:off x="6053870" y="727884"/>
            <a:ext cx="2454315" cy="3944673"/>
            <a:chOff x="3268206" y="820139"/>
            <a:chExt cx="1885268" cy="3788358"/>
          </a:xfrm>
        </p:grpSpPr>
        <p:sp>
          <p:nvSpPr>
            <p:cNvPr id="1263" name="Google Shape;1263;p47"/>
            <p:cNvSpPr/>
            <p:nvPr/>
          </p:nvSpPr>
          <p:spPr>
            <a:xfrm>
              <a:off x="3268206" y="820139"/>
              <a:ext cx="1839556" cy="3788358"/>
            </a:xfrm>
            <a:custGeom>
              <a:avLst/>
              <a:gdLst/>
              <a:ahLst/>
              <a:cxnLst/>
              <a:rect l="l" t="t" r="r" b="b"/>
              <a:pathLst>
                <a:path w="698" h="1436" extrusionOk="0">
                  <a:moveTo>
                    <a:pt x="592" y="1436"/>
                  </a:moveTo>
                  <a:cubicBezTo>
                    <a:pt x="106" y="1436"/>
                    <a:pt x="106" y="1436"/>
                    <a:pt x="106" y="1436"/>
                  </a:cubicBezTo>
                  <a:cubicBezTo>
                    <a:pt x="48" y="1436"/>
                    <a:pt x="0" y="1388"/>
                    <a:pt x="0" y="1330"/>
                  </a:cubicBezTo>
                  <a:cubicBezTo>
                    <a:pt x="0" y="106"/>
                    <a:pt x="0" y="106"/>
                    <a:pt x="0" y="106"/>
                  </a:cubicBezTo>
                  <a:cubicBezTo>
                    <a:pt x="0" y="47"/>
                    <a:pt x="48" y="0"/>
                    <a:pt x="106" y="0"/>
                  </a:cubicBezTo>
                  <a:cubicBezTo>
                    <a:pt x="592" y="0"/>
                    <a:pt x="592" y="0"/>
                    <a:pt x="592" y="0"/>
                  </a:cubicBezTo>
                  <a:cubicBezTo>
                    <a:pt x="651" y="0"/>
                    <a:pt x="698" y="47"/>
                    <a:pt x="698" y="106"/>
                  </a:cubicBezTo>
                  <a:cubicBezTo>
                    <a:pt x="698" y="1330"/>
                    <a:pt x="698" y="1330"/>
                    <a:pt x="698" y="1330"/>
                  </a:cubicBezTo>
                  <a:cubicBezTo>
                    <a:pt x="698" y="1388"/>
                    <a:pt x="651" y="1436"/>
                    <a:pt x="592" y="1436"/>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4" name="Google Shape;1264;p47"/>
            <p:cNvSpPr/>
            <p:nvPr/>
          </p:nvSpPr>
          <p:spPr>
            <a:xfrm>
              <a:off x="5103304" y="1632886"/>
              <a:ext cx="50170" cy="279835"/>
            </a:xfrm>
            <a:custGeom>
              <a:avLst/>
              <a:gdLst/>
              <a:ahLst/>
              <a:cxnLst/>
              <a:rect l="l" t="t" r="r" b="b"/>
              <a:pathLst>
                <a:path w="19" h="106" extrusionOk="0">
                  <a:moveTo>
                    <a:pt x="11" y="106"/>
                  </a:moveTo>
                  <a:cubicBezTo>
                    <a:pt x="0" y="106"/>
                    <a:pt x="0" y="106"/>
                    <a:pt x="0" y="106"/>
                  </a:cubicBezTo>
                  <a:cubicBezTo>
                    <a:pt x="0" y="0"/>
                    <a:pt x="0" y="0"/>
                    <a:pt x="0" y="0"/>
                  </a:cubicBezTo>
                  <a:cubicBezTo>
                    <a:pt x="11" y="0"/>
                    <a:pt x="11" y="0"/>
                    <a:pt x="11" y="0"/>
                  </a:cubicBezTo>
                  <a:cubicBezTo>
                    <a:pt x="15" y="0"/>
                    <a:pt x="19" y="3"/>
                    <a:pt x="19" y="8"/>
                  </a:cubicBezTo>
                  <a:cubicBezTo>
                    <a:pt x="19" y="98"/>
                    <a:pt x="19" y="98"/>
                    <a:pt x="19" y="98"/>
                  </a:cubicBezTo>
                  <a:cubicBezTo>
                    <a:pt x="19" y="103"/>
                    <a:pt x="15" y="106"/>
                    <a:pt x="11" y="10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5" name="Google Shape;1265;p47"/>
            <p:cNvSpPr/>
            <p:nvPr/>
          </p:nvSpPr>
          <p:spPr>
            <a:xfrm>
              <a:off x="5103304" y="1984072"/>
              <a:ext cx="50170" cy="278720"/>
            </a:xfrm>
            <a:custGeom>
              <a:avLst/>
              <a:gdLst/>
              <a:ahLst/>
              <a:cxnLst/>
              <a:rect l="l" t="t" r="r" b="b"/>
              <a:pathLst>
                <a:path w="19" h="106" extrusionOk="0">
                  <a:moveTo>
                    <a:pt x="11" y="106"/>
                  </a:moveTo>
                  <a:cubicBezTo>
                    <a:pt x="0" y="106"/>
                    <a:pt x="0" y="106"/>
                    <a:pt x="0" y="106"/>
                  </a:cubicBezTo>
                  <a:cubicBezTo>
                    <a:pt x="0" y="0"/>
                    <a:pt x="0" y="0"/>
                    <a:pt x="0" y="0"/>
                  </a:cubicBezTo>
                  <a:cubicBezTo>
                    <a:pt x="11" y="0"/>
                    <a:pt x="11" y="0"/>
                    <a:pt x="11" y="0"/>
                  </a:cubicBezTo>
                  <a:cubicBezTo>
                    <a:pt x="15" y="0"/>
                    <a:pt x="19" y="3"/>
                    <a:pt x="19" y="8"/>
                  </a:cubicBezTo>
                  <a:cubicBezTo>
                    <a:pt x="19" y="98"/>
                    <a:pt x="19" y="98"/>
                    <a:pt x="19" y="98"/>
                  </a:cubicBezTo>
                  <a:cubicBezTo>
                    <a:pt x="19" y="103"/>
                    <a:pt x="15" y="106"/>
                    <a:pt x="11" y="10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6" name="Google Shape;1266;p47"/>
            <p:cNvSpPr/>
            <p:nvPr/>
          </p:nvSpPr>
          <p:spPr>
            <a:xfrm>
              <a:off x="4002914" y="1026392"/>
              <a:ext cx="385750" cy="46825"/>
            </a:xfrm>
            <a:custGeom>
              <a:avLst/>
              <a:gdLst/>
              <a:ahLst/>
              <a:cxnLst/>
              <a:rect l="l" t="t" r="r" b="b"/>
              <a:pathLst>
                <a:path w="146" h="18" extrusionOk="0">
                  <a:moveTo>
                    <a:pt x="138" y="18"/>
                  </a:moveTo>
                  <a:cubicBezTo>
                    <a:pt x="8" y="18"/>
                    <a:pt x="8" y="18"/>
                    <a:pt x="8" y="18"/>
                  </a:cubicBezTo>
                  <a:cubicBezTo>
                    <a:pt x="3" y="18"/>
                    <a:pt x="0" y="15"/>
                    <a:pt x="0" y="11"/>
                  </a:cubicBezTo>
                  <a:cubicBezTo>
                    <a:pt x="0" y="7"/>
                    <a:pt x="0" y="7"/>
                    <a:pt x="0" y="7"/>
                  </a:cubicBezTo>
                  <a:cubicBezTo>
                    <a:pt x="0" y="3"/>
                    <a:pt x="3" y="0"/>
                    <a:pt x="8" y="0"/>
                  </a:cubicBezTo>
                  <a:cubicBezTo>
                    <a:pt x="138" y="0"/>
                    <a:pt x="138" y="0"/>
                    <a:pt x="138" y="0"/>
                  </a:cubicBezTo>
                  <a:cubicBezTo>
                    <a:pt x="143" y="0"/>
                    <a:pt x="146" y="3"/>
                    <a:pt x="146" y="7"/>
                  </a:cubicBezTo>
                  <a:cubicBezTo>
                    <a:pt x="146" y="11"/>
                    <a:pt x="146" y="11"/>
                    <a:pt x="146" y="11"/>
                  </a:cubicBezTo>
                  <a:cubicBezTo>
                    <a:pt x="146" y="15"/>
                    <a:pt x="143" y="18"/>
                    <a:pt x="138" y="1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7" name="Google Shape;1267;p47"/>
            <p:cNvSpPr/>
            <p:nvPr/>
          </p:nvSpPr>
          <p:spPr>
            <a:xfrm>
              <a:off x="3338444" y="1268320"/>
              <a:ext cx="1682400" cy="2907600"/>
            </a:xfrm>
            <a:prstGeom prst="rect">
              <a:avLst/>
            </a:prstGeom>
            <a:solidFill>
              <a:srgbClr val="FFFFFF">
                <a:alpha val="5500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8" name="Google Shape;1268;p47"/>
            <p:cNvSpPr/>
            <p:nvPr/>
          </p:nvSpPr>
          <p:spPr>
            <a:xfrm>
              <a:off x="4014063" y="3036518"/>
              <a:ext cx="65700" cy="681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9" name="Google Shape;1269;p47"/>
            <p:cNvSpPr/>
            <p:nvPr/>
          </p:nvSpPr>
          <p:spPr>
            <a:xfrm>
              <a:off x="4153424" y="3036518"/>
              <a:ext cx="65700" cy="681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0" name="Google Shape;1270;p47"/>
            <p:cNvSpPr/>
            <p:nvPr/>
          </p:nvSpPr>
          <p:spPr>
            <a:xfrm>
              <a:off x="4293899" y="3036518"/>
              <a:ext cx="65700" cy="681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1" name="Google Shape;1281;p47"/>
            <p:cNvSpPr/>
            <p:nvPr/>
          </p:nvSpPr>
          <p:spPr>
            <a:xfrm>
              <a:off x="4098794" y="2273941"/>
              <a:ext cx="176100" cy="891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2" name="Google Shape;1282;p47"/>
            <p:cNvSpPr/>
            <p:nvPr/>
          </p:nvSpPr>
          <p:spPr>
            <a:xfrm>
              <a:off x="4177951" y="1532547"/>
              <a:ext cx="20100" cy="1716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3" name="Google Shape;1283;p47"/>
            <p:cNvSpPr/>
            <p:nvPr/>
          </p:nvSpPr>
          <p:spPr>
            <a:xfrm>
              <a:off x="4143389" y="1482377"/>
              <a:ext cx="87000" cy="891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4" name="Google Shape;1284;p47"/>
            <p:cNvSpPr/>
            <p:nvPr/>
          </p:nvSpPr>
          <p:spPr>
            <a:xfrm>
              <a:off x="4114403" y="1685285"/>
              <a:ext cx="144935" cy="79157"/>
            </a:xfrm>
            <a:custGeom>
              <a:avLst/>
              <a:gdLst/>
              <a:ahLst/>
              <a:cxnLst/>
              <a:rect l="l" t="t" r="r" b="b"/>
              <a:pathLst>
                <a:path w="55" h="30" extrusionOk="0">
                  <a:moveTo>
                    <a:pt x="55" y="30"/>
                  </a:moveTo>
                  <a:cubicBezTo>
                    <a:pt x="0" y="30"/>
                    <a:pt x="0" y="30"/>
                    <a:pt x="0" y="30"/>
                  </a:cubicBezTo>
                  <a:cubicBezTo>
                    <a:pt x="0" y="10"/>
                    <a:pt x="0" y="10"/>
                    <a:pt x="0" y="10"/>
                  </a:cubicBezTo>
                  <a:cubicBezTo>
                    <a:pt x="0" y="5"/>
                    <a:pt x="5" y="0"/>
                    <a:pt x="10" y="0"/>
                  </a:cubicBezTo>
                  <a:cubicBezTo>
                    <a:pt x="45" y="0"/>
                    <a:pt x="45" y="0"/>
                    <a:pt x="45" y="0"/>
                  </a:cubicBezTo>
                  <a:cubicBezTo>
                    <a:pt x="51" y="0"/>
                    <a:pt x="55" y="5"/>
                    <a:pt x="55" y="10"/>
                  </a:cubicBezTo>
                  <a:lnTo>
                    <a:pt x="55" y="3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5" name="Google Shape;1285;p47"/>
            <p:cNvSpPr/>
            <p:nvPr/>
          </p:nvSpPr>
          <p:spPr>
            <a:xfrm>
              <a:off x="3800005" y="1909376"/>
              <a:ext cx="74697" cy="216286"/>
            </a:xfrm>
            <a:custGeom>
              <a:avLst/>
              <a:gdLst/>
              <a:ahLst/>
              <a:cxnLst/>
              <a:rect l="l" t="t" r="r" b="b"/>
              <a:pathLst>
                <a:path w="28" h="82" extrusionOk="0">
                  <a:moveTo>
                    <a:pt x="28" y="82"/>
                  </a:moveTo>
                  <a:cubicBezTo>
                    <a:pt x="11" y="82"/>
                    <a:pt x="11" y="82"/>
                    <a:pt x="11" y="82"/>
                  </a:cubicBezTo>
                  <a:cubicBezTo>
                    <a:pt x="5" y="82"/>
                    <a:pt x="0" y="77"/>
                    <a:pt x="0" y="71"/>
                  </a:cubicBezTo>
                  <a:cubicBezTo>
                    <a:pt x="0" y="11"/>
                    <a:pt x="0" y="11"/>
                    <a:pt x="0" y="11"/>
                  </a:cubicBezTo>
                  <a:cubicBezTo>
                    <a:pt x="0" y="5"/>
                    <a:pt x="5" y="0"/>
                    <a:pt x="11" y="0"/>
                  </a:cubicBezTo>
                  <a:cubicBezTo>
                    <a:pt x="28" y="0"/>
                    <a:pt x="28" y="0"/>
                    <a:pt x="28" y="0"/>
                  </a:cubicBezTo>
                  <a:lnTo>
                    <a:pt x="28" y="82"/>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6" name="Google Shape;1286;p47"/>
            <p:cNvSpPr/>
            <p:nvPr/>
          </p:nvSpPr>
          <p:spPr>
            <a:xfrm>
              <a:off x="4499038" y="1909376"/>
              <a:ext cx="73582" cy="216286"/>
            </a:xfrm>
            <a:custGeom>
              <a:avLst/>
              <a:gdLst/>
              <a:ahLst/>
              <a:cxnLst/>
              <a:rect l="l" t="t" r="r" b="b"/>
              <a:pathLst>
                <a:path w="28" h="82" extrusionOk="0">
                  <a:moveTo>
                    <a:pt x="17" y="82"/>
                  </a:moveTo>
                  <a:cubicBezTo>
                    <a:pt x="0" y="82"/>
                    <a:pt x="0" y="82"/>
                    <a:pt x="0" y="82"/>
                  </a:cubicBezTo>
                  <a:cubicBezTo>
                    <a:pt x="0" y="0"/>
                    <a:pt x="0" y="0"/>
                    <a:pt x="0" y="0"/>
                  </a:cubicBezTo>
                  <a:cubicBezTo>
                    <a:pt x="17" y="0"/>
                    <a:pt x="17" y="0"/>
                    <a:pt x="17" y="0"/>
                  </a:cubicBezTo>
                  <a:cubicBezTo>
                    <a:pt x="23" y="0"/>
                    <a:pt x="28" y="5"/>
                    <a:pt x="28" y="11"/>
                  </a:cubicBezTo>
                  <a:cubicBezTo>
                    <a:pt x="28" y="71"/>
                    <a:pt x="28" y="71"/>
                    <a:pt x="28" y="71"/>
                  </a:cubicBezTo>
                  <a:cubicBezTo>
                    <a:pt x="28" y="77"/>
                    <a:pt x="23" y="82"/>
                    <a:pt x="17" y="82"/>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8" name="Google Shape;1288;p47"/>
            <p:cNvSpPr/>
            <p:nvPr/>
          </p:nvSpPr>
          <p:spPr>
            <a:xfrm>
              <a:off x="4050855" y="1875930"/>
              <a:ext cx="55744" cy="115947"/>
            </a:xfrm>
            <a:custGeom>
              <a:avLst/>
              <a:gdLst/>
              <a:ahLst/>
              <a:cxnLst/>
              <a:rect l="l" t="t" r="r" b="b"/>
              <a:pathLst>
                <a:path w="21" h="44" extrusionOk="0">
                  <a:moveTo>
                    <a:pt x="13" y="44"/>
                  </a:moveTo>
                  <a:cubicBezTo>
                    <a:pt x="8" y="44"/>
                    <a:pt x="8" y="44"/>
                    <a:pt x="8" y="44"/>
                  </a:cubicBezTo>
                  <a:cubicBezTo>
                    <a:pt x="4" y="44"/>
                    <a:pt x="0" y="40"/>
                    <a:pt x="0" y="36"/>
                  </a:cubicBezTo>
                  <a:cubicBezTo>
                    <a:pt x="0" y="9"/>
                    <a:pt x="0" y="9"/>
                    <a:pt x="0" y="9"/>
                  </a:cubicBezTo>
                  <a:cubicBezTo>
                    <a:pt x="0" y="4"/>
                    <a:pt x="4" y="0"/>
                    <a:pt x="8" y="0"/>
                  </a:cubicBezTo>
                  <a:cubicBezTo>
                    <a:pt x="13" y="0"/>
                    <a:pt x="13" y="0"/>
                    <a:pt x="13" y="0"/>
                  </a:cubicBezTo>
                  <a:cubicBezTo>
                    <a:pt x="17" y="0"/>
                    <a:pt x="21" y="4"/>
                    <a:pt x="21" y="9"/>
                  </a:cubicBezTo>
                  <a:cubicBezTo>
                    <a:pt x="21" y="36"/>
                    <a:pt x="21" y="36"/>
                    <a:pt x="21" y="36"/>
                  </a:cubicBezTo>
                  <a:cubicBezTo>
                    <a:pt x="21" y="40"/>
                    <a:pt x="17" y="44"/>
                    <a:pt x="13" y="4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9" name="Google Shape;1289;p47"/>
            <p:cNvSpPr/>
            <p:nvPr/>
          </p:nvSpPr>
          <p:spPr>
            <a:xfrm>
              <a:off x="4267142" y="1875930"/>
              <a:ext cx="55744" cy="115947"/>
            </a:xfrm>
            <a:custGeom>
              <a:avLst/>
              <a:gdLst/>
              <a:ahLst/>
              <a:cxnLst/>
              <a:rect l="l" t="t" r="r" b="b"/>
              <a:pathLst>
                <a:path w="21" h="44" extrusionOk="0">
                  <a:moveTo>
                    <a:pt x="13" y="44"/>
                  </a:moveTo>
                  <a:cubicBezTo>
                    <a:pt x="9" y="44"/>
                    <a:pt x="9" y="44"/>
                    <a:pt x="9" y="44"/>
                  </a:cubicBezTo>
                  <a:cubicBezTo>
                    <a:pt x="4" y="44"/>
                    <a:pt x="0" y="40"/>
                    <a:pt x="0" y="36"/>
                  </a:cubicBezTo>
                  <a:cubicBezTo>
                    <a:pt x="0" y="9"/>
                    <a:pt x="0" y="9"/>
                    <a:pt x="0" y="9"/>
                  </a:cubicBezTo>
                  <a:cubicBezTo>
                    <a:pt x="0" y="4"/>
                    <a:pt x="4" y="0"/>
                    <a:pt x="9" y="0"/>
                  </a:cubicBezTo>
                  <a:cubicBezTo>
                    <a:pt x="13" y="0"/>
                    <a:pt x="13" y="0"/>
                    <a:pt x="13" y="0"/>
                  </a:cubicBezTo>
                  <a:cubicBezTo>
                    <a:pt x="18" y="0"/>
                    <a:pt x="21" y="4"/>
                    <a:pt x="21" y="9"/>
                  </a:cubicBezTo>
                  <a:cubicBezTo>
                    <a:pt x="21" y="36"/>
                    <a:pt x="21" y="36"/>
                    <a:pt x="21" y="36"/>
                  </a:cubicBezTo>
                  <a:cubicBezTo>
                    <a:pt x="21" y="40"/>
                    <a:pt x="18" y="44"/>
                    <a:pt x="13" y="4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1" name="Google Shape;1291;p47"/>
            <p:cNvSpPr/>
            <p:nvPr/>
          </p:nvSpPr>
          <p:spPr>
            <a:xfrm>
              <a:off x="3452162" y="1845827"/>
              <a:ext cx="448183" cy="683421"/>
            </a:xfrm>
            <a:custGeom>
              <a:avLst/>
              <a:gdLst/>
              <a:ahLst/>
              <a:cxnLst/>
              <a:rect l="l" t="t" r="r" b="b"/>
              <a:pathLst>
                <a:path w="170" h="259" extrusionOk="0">
                  <a:moveTo>
                    <a:pt x="163" y="259"/>
                  </a:moveTo>
                  <a:cubicBezTo>
                    <a:pt x="108" y="259"/>
                    <a:pt x="56" y="224"/>
                    <a:pt x="29" y="170"/>
                  </a:cubicBezTo>
                  <a:cubicBezTo>
                    <a:pt x="0" y="112"/>
                    <a:pt x="8" y="49"/>
                    <a:pt x="48" y="0"/>
                  </a:cubicBezTo>
                  <a:cubicBezTo>
                    <a:pt x="67" y="16"/>
                    <a:pt x="67" y="16"/>
                    <a:pt x="67" y="16"/>
                  </a:cubicBezTo>
                  <a:cubicBezTo>
                    <a:pt x="33" y="57"/>
                    <a:pt x="27" y="110"/>
                    <a:pt x="51" y="159"/>
                  </a:cubicBezTo>
                  <a:cubicBezTo>
                    <a:pt x="75" y="207"/>
                    <a:pt x="121" y="236"/>
                    <a:pt x="169" y="234"/>
                  </a:cubicBezTo>
                  <a:cubicBezTo>
                    <a:pt x="170" y="258"/>
                    <a:pt x="170" y="258"/>
                    <a:pt x="170" y="258"/>
                  </a:cubicBezTo>
                  <a:cubicBezTo>
                    <a:pt x="168" y="258"/>
                    <a:pt x="165" y="259"/>
                    <a:pt x="163" y="25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2" name="Google Shape;1292;p47"/>
            <p:cNvSpPr/>
            <p:nvPr/>
          </p:nvSpPr>
          <p:spPr>
            <a:xfrm>
              <a:off x="3563650" y="1679711"/>
              <a:ext cx="220747" cy="214057"/>
            </a:xfrm>
            <a:custGeom>
              <a:avLst/>
              <a:gdLst/>
              <a:ahLst/>
              <a:cxnLst/>
              <a:rect l="l" t="t" r="r" b="b"/>
              <a:pathLst>
                <a:path w="84" h="81" extrusionOk="0">
                  <a:moveTo>
                    <a:pt x="23" y="69"/>
                  </a:moveTo>
                  <a:cubicBezTo>
                    <a:pt x="4" y="57"/>
                    <a:pt x="0" y="33"/>
                    <a:pt x="12" y="14"/>
                  </a:cubicBezTo>
                  <a:cubicBezTo>
                    <a:pt x="16" y="8"/>
                    <a:pt x="23" y="2"/>
                    <a:pt x="30" y="0"/>
                  </a:cubicBezTo>
                  <a:cubicBezTo>
                    <a:pt x="39" y="21"/>
                    <a:pt x="39" y="21"/>
                    <a:pt x="39" y="21"/>
                  </a:cubicBezTo>
                  <a:cubicBezTo>
                    <a:pt x="35" y="22"/>
                    <a:pt x="33" y="24"/>
                    <a:pt x="31" y="27"/>
                  </a:cubicBezTo>
                  <a:cubicBezTo>
                    <a:pt x="26" y="35"/>
                    <a:pt x="28" y="45"/>
                    <a:pt x="35" y="50"/>
                  </a:cubicBezTo>
                  <a:cubicBezTo>
                    <a:pt x="43" y="55"/>
                    <a:pt x="53" y="53"/>
                    <a:pt x="58" y="45"/>
                  </a:cubicBezTo>
                  <a:cubicBezTo>
                    <a:pt x="60" y="42"/>
                    <a:pt x="61" y="39"/>
                    <a:pt x="61" y="35"/>
                  </a:cubicBezTo>
                  <a:cubicBezTo>
                    <a:pt x="84" y="34"/>
                    <a:pt x="84" y="34"/>
                    <a:pt x="84" y="34"/>
                  </a:cubicBezTo>
                  <a:cubicBezTo>
                    <a:pt x="84" y="43"/>
                    <a:pt x="82" y="51"/>
                    <a:pt x="77" y="58"/>
                  </a:cubicBezTo>
                  <a:cubicBezTo>
                    <a:pt x="65" y="76"/>
                    <a:pt x="41" y="81"/>
                    <a:pt x="23" y="6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3" name="Google Shape;1293;p47"/>
            <p:cNvSpPr/>
            <p:nvPr/>
          </p:nvSpPr>
          <p:spPr>
            <a:xfrm>
              <a:off x="3565880" y="1827989"/>
              <a:ext cx="79157" cy="76927"/>
            </a:xfrm>
            <a:custGeom>
              <a:avLst/>
              <a:gdLst/>
              <a:ahLst/>
              <a:cxnLst/>
              <a:rect l="l" t="t" r="r" b="b"/>
              <a:pathLst>
                <a:path w="30" h="29" extrusionOk="0">
                  <a:moveTo>
                    <a:pt x="19" y="28"/>
                  </a:moveTo>
                  <a:cubicBezTo>
                    <a:pt x="2" y="13"/>
                    <a:pt x="2" y="13"/>
                    <a:pt x="2" y="13"/>
                  </a:cubicBezTo>
                  <a:cubicBezTo>
                    <a:pt x="0" y="12"/>
                    <a:pt x="0" y="9"/>
                    <a:pt x="1" y="7"/>
                  </a:cubicBezTo>
                  <a:cubicBezTo>
                    <a:pt x="5" y="2"/>
                    <a:pt x="5" y="2"/>
                    <a:pt x="5" y="2"/>
                  </a:cubicBezTo>
                  <a:cubicBezTo>
                    <a:pt x="7" y="1"/>
                    <a:pt x="9" y="0"/>
                    <a:pt x="11" y="2"/>
                  </a:cubicBezTo>
                  <a:cubicBezTo>
                    <a:pt x="28" y="16"/>
                    <a:pt x="28" y="16"/>
                    <a:pt x="28" y="16"/>
                  </a:cubicBezTo>
                  <a:cubicBezTo>
                    <a:pt x="30" y="18"/>
                    <a:pt x="30" y="20"/>
                    <a:pt x="29" y="22"/>
                  </a:cubicBezTo>
                  <a:cubicBezTo>
                    <a:pt x="25" y="27"/>
                    <a:pt x="25" y="27"/>
                    <a:pt x="25" y="27"/>
                  </a:cubicBezTo>
                  <a:cubicBezTo>
                    <a:pt x="23" y="29"/>
                    <a:pt x="21" y="29"/>
                    <a:pt x="19" y="28"/>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4" name="Google Shape;1294;p47"/>
            <p:cNvSpPr/>
            <p:nvPr/>
          </p:nvSpPr>
          <p:spPr>
            <a:xfrm>
              <a:off x="3894771" y="2428910"/>
              <a:ext cx="76927" cy="129326"/>
            </a:xfrm>
            <a:custGeom>
              <a:avLst/>
              <a:gdLst/>
              <a:ahLst/>
              <a:cxnLst/>
              <a:rect l="l" t="t" r="r" b="b"/>
              <a:pathLst>
                <a:path w="29" h="49" extrusionOk="0">
                  <a:moveTo>
                    <a:pt x="29" y="49"/>
                  </a:moveTo>
                  <a:cubicBezTo>
                    <a:pt x="7" y="49"/>
                    <a:pt x="7" y="49"/>
                    <a:pt x="7" y="49"/>
                  </a:cubicBezTo>
                  <a:cubicBezTo>
                    <a:pt x="3" y="49"/>
                    <a:pt x="0" y="46"/>
                    <a:pt x="0" y="41"/>
                  </a:cubicBezTo>
                  <a:cubicBezTo>
                    <a:pt x="0" y="8"/>
                    <a:pt x="0" y="8"/>
                    <a:pt x="0" y="8"/>
                  </a:cubicBezTo>
                  <a:cubicBezTo>
                    <a:pt x="0" y="4"/>
                    <a:pt x="3" y="0"/>
                    <a:pt x="7" y="0"/>
                  </a:cubicBezTo>
                  <a:cubicBezTo>
                    <a:pt x="29" y="0"/>
                    <a:pt x="29" y="0"/>
                    <a:pt x="29" y="0"/>
                  </a:cubicBezTo>
                  <a:lnTo>
                    <a:pt x="29" y="49"/>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5" name="Google Shape;1295;p47"/>
            <p:cNvSpPr/>
            <p:nvPr/>
          </p:nvSpPr>
          <p:spPr>
            <a:xfrm>
              <a:off x="4456672" y="2453437"/>
              <a:ext cx="195105" cy="121522"/>
            </a:xfrm>
            <a:custGeom>
              <a:avLst/>
              <a:gdLst/>
              <a:ahLst/>
              <a:cxnLst/>
              <a:rect l="l" t="t" r="r" b="b"/>
              <a:pathLst>
                <a:path w="74" h="46" extrusionOk="0">
                  <a:moveTo>
                    <a:pt x="0" y="6"/>
                  </a:moveTo>
                  <a:cubicBezTo>
                    <a:pt x="6" y="30"/>
                    <a:pt x="6" y="30"/>
                    <a:pt x="6" y="30"/>
                  </a:cubicBezTo>
                  <a:cubicBezTo>
                    <a:pt x="27" y="25"/>
                    <a:pt x="50" y="31"/>
                    <a:pt x="65" y="46"/>
                  </a:cubicBezTo>
                  <a:cubicBezTo>
                    <a:pt x="69" y="38"/>
                    <a:pt x="72" y="30"/>
                    <a:pt x="74" y="21"/>
                  </a:cubicBezTo>
                  <a:cubicBezTo>
                    <a:pt x="53" y="6"/>
                    <a:pt x="25" y="0"/>
                    <a:pt x="0" y="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6" name="Google Shape;1296;p47"/>
            <p:cNvSpPr/>
            <p:nvPr/>
          </p:nvSpPr>
          <p:spPr>
            <a:xfrm>
              <a:off x="4404272" y="2428910"/>
              <a:ext cx="73582" cy="129326"/>
            </a:xfrm>
            <a:custGeom>
              <a:avLst/>
              <a:gdLst/>
              <a:ahLst/>
              <a:cxnLst/>
              <a:rect l="l" t="t" r="r" b="b"/>
              <a:pathLst>
                <a:path w="28" h="49" extrusionOk="0">
                  <a:moveTo>
                    <a:pt x="0" y="49"/>
                  </a:moveTo>
                  <a:cubicBezTo>
                    <a:pt x="21" y="49"/>
                    <a:pt x="21" y="49"/>
                    <a:pt x="21" y="49"/>
                  </a:cubicBezTo>
                  <a:cubicBezTo>
                    <a:pt x="25" y="49"/>
                    <a:pt x="28" y="46"/>
                    <a:pt x="28" y="41"/>
                  </a:cubicBezTo>
                  <a:cubicBezTo>
                    <a:pt x="28" y="8"/>
                    <a:pt x="28" y="8"/>
                    <a:pt x="28" y="8"/>
                  </a:cubicBezTo>
                  <a:cubicBezTo>
                    <a:pt x="28" y="4"/>
                    <a:pt x="25" y="0"/>
                    <a:pt x="21" y="0"/>
                  </a:cubicBezTo>
                  <a:cubicBezTo>
                    <a:pt x="0" y="0"/>
                    <a:pt x="0" y="0"/>
                    <a:pt x="0" y="0"/>
                  </a:cubicBezTo>
                  <a:lnTo>
                    <a:pt x="0" y="49"/>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7" name="Google Shape;1297;p47"/>
            <p:cNvSpPr/>
            <p:nvPr/>
          </p:nvSpPr>
          <p:spPr>
            <a:xfrm>
              <a:off x="3948285" y="2341949"/>
              <a:ext cx="477170" cy="528452"/>
            </a:xfrm>
            <a:custGeom>
              <a:avLst/>
              <a:gdLst/>
              <a:ahLst/>
              <a:cxnLst/>
              <a:rect l="l" t="t" r="r" b="b"/>
              <a:pathLst>
                <a:path w="181" h="200" extrusionOk="0">
                  <a:moveTo>
                    <a:pt x="164" y="0"/>
                  </a:moveTo>
                  <a:cubicBezTo>
                    <a:pt x="17" y="0"/>
                    <a:pt x="17" y="0"/>
                    <a:pt x="17" y="0"/>
                  </a:cubicBezTo>
                  <a:cubicBezTo>
                    <a:pt x="8" y="0"/>
                    <a:pt x="0" y="8"/>
                    <a:pt x="0" y="17"/>
                  </a:cubicBezTo>
                  <a:cubicBezTo>
                    <a:pt x="0" y="176"/>
                    <a:pt x="0" y="176"/>
                    <a:pt x="0" y="176"/>
                  </a:cubicBezTo>
                  <a:cubicBezTo>
                    <a:pt x="27" y="192"/>
                    <a:pt x="58" y="200"/>
                    <a:pt x="91" y="200"/>
                  </a:cubicBezTo>
                  <a:cubicBezTo>
                    <a:pt x="124" y="200"/>
                    <a:pt x="155" y="192"/>
                    <a:pt x="181" y="176"/>
                  </a:cubicBezTo>
                  <a:cubicBezTo>
                    <a:pt x="181" y="17"/>
                    <a:pt x="181" y="17"/>
                    <a:pt x="181" y="17"/>
                  </a:cubicBezTo>
                  <a:cubicBezTo>
                    <a:pt x="181" y="8"/>
                    <a:pt x="174" y="0"/>
                    <a:pt x="164"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9" name="Google Shape;1299;p47"/>
            <p:cNvSpPr/>
            <p:nvPr/>
          </p:nvSpPr>
          <p:spPr>
            <a:xfrm>
              <a:off x="4245959" y="2471275"/>
              <a:ext cx="36900" cy="2064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0" name="Google Shape;1300;p47"/>
            <p:cNvSpPr/>
            <p:nvPr/>
          </p:nvSpPr>
          <p:spPr>
            <a:xfrm>
              <a:off x="4161228" y="2469045"/>
              <a:ext cx="42300" cy="390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1" name="Google Shape;1301;p47"/>
            <p:cNvSpPr/>
            <p:nvPr/>
          </p:nvSpPr>
          <p:spPr>
            <a:xfrm>
              <a:off x="4161228" y="2534823"/>
              <a:ext cx="42300" cy="1425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2" name="Google Shape;1302;p47"/>
            <p:cNvSpPr/>
            <p:nvPr/>
          </p:nvSpPr>
          <p:spPr>
            <a:xfrm>
              <a:off x="4089875" y="2471275"/>
              <a:ext cx="32100" cy="1248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3" name="Google Shape;1303;p47"/>
            <p:cNvSpPr/>
            <p:nvPr/>
          </p:nvSpPr>
          <p:spPr>
            <a:xfrm>
              <a:off x="4089875" y="2621783"/>
              <a:ext cx="32100" cy="558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4" name="Google Shape;1304;p47"/>
            <p:cNvSpPr/>
            <p:nvPr/>
          </p:nvSpPr>
          <p:spPr>
            <a:xfrm>
              <a:off x="4089875" y="2706514"/>
              <a:ext cx="192900" cy="390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5" name="Google Shape;1305;p47"/>
            <p:cNvSpPr/>
            <p:nvPr/>
          </p:nvSpPr>
          <p:spPr>
            <a:xfrm>
              <a:off x="4093220" y="2777866"/>
              <a:ext cx="189600" cy="423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xmlns="" id="{EE765FEA-5CC3-96F2-055D-77D9302ABFC8}"/>
              </a:ext>
            </a:extLst>
          </p:cNvPr>
          <p:cNvPicPr>
            <a:picLocks noChangeAspect="1"/>
          </p:cNvPicPr>
          <p:nvPr/>
        </p:nvPicPr>
        <p:blipFill>
          <a:blip r:embed="rId2"/>
          <a:srcRect/>
          <a:stretch/>
        </p:blipFill>
        <p:spPr>
          <a:xfrm>
            <a:off x="6145308" y="1182638"/>
            <a:ext cx="2191335" cy="3027572"/>
          </a:xfrm>
          <a:prstGeom prst="rect">
            <a:avLst/>
          </a:prstGeom>
        </p:spPr>
      </p:pic>
      <p:sp>
        <p:nvSpPr>
          <p:cNvPr id="655" name="Google Shape;1320;p48">
            <a:extLst>
              <a:ext uri="{FF2B5EF4-FFF2-40B4-BE49-F238E27FC236}">
                <a16:creationId xmlns:a16="http://schemas.microsoft.com/office/drawing/2014/main" xmlns="" id="{BC4306CB-9849-68C6-4468-B8709DAFBE86}"/>
              </a:ext>
            </a:extLst>
          </p:cNvPr>
          <p:cNvSpPr txBox="1">
            <a:spLocks/>
          </p:cNvSpPr>
          <p:nvPr/>
        </p:nvSpPr>
        <p:spPr>
          <a:xfrm>
            <a:off x="221197" y="395174"/>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oboto"/>
              <a:buNone/>
              <a:defRPr sz="2700" b="1" i="0" u="none" strike="noStrike" cap="none">
                <a:solidFill>
                  <a:schemeClr val="dk2"/>
                </a:solidFill>
                <a:latin typeface="Roboto"/>
                <a:ea typeface="Roboto"/>
                <a:cs typeface="Roboto"/>
                <a:sym typeface="Roboto"/>
              </a:defRPr>
            </a:lvl1pPr>
            <a:lvl2pPr marR="0" lvl="1" algn="l" rtl="0">
              <a:lnSpc>
                <a:spcPct val="100000"/>
              </a:lnSpc>
              <a:spcBef>
                <a:spcPts val="0"/>
              </a:spcBef>
              <a:spcAft>
                <a:spcPts val="0"/>
              </a:spcAft>
              <a:buClr>
                <a:schemeClr val="dk2"/>
              </a:buClr>
              <a:buSzPts val="3000"/>
              <a:buFont typeface="Roboto"/>
              <a:buNone/>
              <a:defRPr sz="2700" b="1" i="0" u="none" strike="noStrike" cap="none">
                <a:solidFill>
                  <a:schemeClr val="dk2"/>
                </a:solidFill>
                <a:latin typeface="Roboto"/>
                <a:ea typeface="Roboto"/>
                <a:cs typeface="Roboto"/>
                <a:sym typeface="Roboto"/>
              </a:defRPr>
            </a:lvl2pPr>
            <a:lvl3pPr marR="0" lvl="2" algn="l" rtl="0">
              <a:lnSpc>
                <a:spcPct val="100000"/>
              </a:lnSpc>
              <a:spcBef>
                <a:spcPts val="0"/>
              </a:spcBef>
              <a:spcAft>
                <a:spcPts val="0"/>
              </a:spcAft>
              <a:buClr>
                <a:schemeClr val="dk2"/>
              </a:buClr>
              <a:buSzPts val="3000"/>
              <a:buFont typeface="Roboto"/>
              <a:buNone/>
              <a:defRPr sz="2700" b="1" i="0" u="none" strike="noStrike" cap="none">
                <a:solidFill>
                  <a:schemeClr val="dk2"/>
                </a:solidFill>
                <a:latin typeface="Roboto"/>
                <a:ea typeface="Roboto"/>
                <a:cs typeface="Roboto"/>
                <a:sym typeface="Roboto"/>
              </a:defRPr>
            </a:lvl3pPr>
            <a:lvl4pPr marR="0" lvl="3" algn="l" rtl="0">
              <a:lnSpc>
                <a:spcPct val="100000"/>
              </a:lnSpc>
              <a:spcBef>
                <a:spcPts val="0"/>
              </a:spcBef>
              <a:spcAft>
                <a:spcPts val="0"/>
              </a:spcAft>
              <a:buClr>
                <a:schemeClr val="dk2"/>
              </a:buClr>
              <a:buSzPts val="3000"/>
              <a:buFont typeface="Roboto"/>
              <a:buNone/>
              <a:defRPr sz="2700" b="1" i="0" u="none" strike="noStrike" cap="none">
                <a:solidFill>
                  <a:schemeClr val="dk2"/>
                </a:solidFill>
                <a:latin typeface="Roboto"/>
                <a:ea typeface="Roboto"/>
                <a:cs typeface="Roboto"/>
                <a:sym typeface="Roboto"/>
              </a:defRPr>
            </a:lvl4pPr>
            <a:lvl5pPr marR="0" lvl="4" algn="l" rtl="0">
              <a:lnSpc>
                <a:spcPct val="100000"/>
              </a:lnSpc>
              <a:spcBef>
                <a:spcPts val="0"/>
              </a:spcBef>
              <a:spcAft>
                <a:spcPts val="0"/>
              </a:spcAft>
              <a:buClr>
                <a:schemeClr val="dk2"/>
              </a:buClr>
              <a:buSzPts val="3000"/>
              <a:buFont typeface="Roboto"/>
              <a:buNone/>
              <a:defRPr sz="2700" b="1" i="0" u="none" strike="noStrike" cap="none">
                <a:solidFill>
                  <a:schemeClr val="dk2"/>
                </a:solidFill>
                <a:latin typeface="Roboto"/>
                <a:ea typeface="Roboto"/>
                <a:cs typeface="Roboto"/>
                <a:sym typeface="Roboto"/>
              </a:defRPr>
            </a:lvl5pPr>
            <a:lvl6pPr marR="0" lvl="5" algn="l" rtl="0">
              <a:lnSpc>
                <a:spcPct val="100000"/>
              </a:lnSpc>
              <a:spcBef>
                <a:spcPts val="0"/>
              </a:spcBef>
              <a:spcAft>
                <a:spcPts val="0"/>
              </a:spcAft>
              <a:buClr>
                <a:schemeClr val="dk2"/>
              </a:buClr>
              <a:buSzPts val="3000"/>
              <a:buFont typeface="Roboto"/>
              <a:buNone/>
              <a:defRPr sz="2700" b="1" i="0" u="none" strike="noStrike" cap="none">
                <a:solidFill>
                  <a:schemeClr val="dk2"/>
                </a:solidFill>
                <a:latin typeface="Roboto"/>
                <a:ea typeface="Roboto"/>
                <a:cs typeface="Roboto"/>
                <a:sym typeface="Roboto"/>
              </a:defRPr>
            </a:lvl6pPr>
            <a:lvl7pPr marR="0" lvl="6" algn="l" rtl="0">
              <a:lnSpc>
                <a:spcPct val="100000"/>
              </a:lnSpc>
              <a:spcBef>
                <a:spcPts val="0"/>
              </a:spcBef>
              <a:spcAft>
                <a:spcPts val="0"/>
              </a:spcAft>
              <a:buClr>
                <a:schemeClr val="dk2"/>
              </a:buClr>
              <a:buSzPts val="3000"/>
              <a:buFont typeface="Roboto"/>
              <a:buNone/>
              <a:defRPr sz="2700" b="1" i="0" u="none" strike="noStrike" cap="none">
                <a:solidFill>
                  <a:schemeClr val="dk2"/>
                </a:solidFill>
                <a:latin typeface="Roboto"/>
                <a:ea typeface="Roboto"/>
                <a:cs typeface="Roboto"/>
                <a:sym typeface="Roboto"/>
              </a:defRPr>
            </a:lvl7pPr>
            <a:lvl8pPr marR="0" lvl="7" algn="l" rtl="0">
              <a:lnSpc>
                <a:spcPct val="100000"/>
              </a:lnSpc>
              <a:spcBef>
                <a:spcPts val="0"/>
              </a:spcBef>
              <a:spcAft>
                <a:spcPts val="0"/>
              </a:spcAft>
              <a:buClr>
                <a:schemeClr val="dk2"/>
              </a:buClr>
              <a:buSzPts val="3000"/>
              <a:buFont typeface="Roboto"/>
              <a:buNone/>
              <a:defRPr sz="2700" b="1" i="0" u="none" strike="noStrike" cap="none">
                <a:solidFill>
                  <a:schemeClr val="dk2"/>
                </a:solidFill>
                <a:latin typeface="Roboto"/>
                <a:ea typeface="Roboto"/>
                <a:cs typeface="Roboto"/>
                <a:sym typeface="Roboto"/>
              </a:defRPr>
            </a:lvl8pPr>
            <a:lvl9pPr marR="0" lvl="8" algn="l" rtl="0">
              <a:lnSpc>
                <a:spcPct val="100000"/>
              </a:lnSpc>
              <a:spcBef>
                <a:spcPts val="0"/>
              </a:spcBef>
              <a:spcAft>
                <a:spcPts val="0"/>
              </a:spcAft>
              <a:buClr>
                <a:schemeClr val="dk2"/>
              </a:buClr>
              <a:buSzPts val="3000"/>
              <a:buFont typeface="Roboto"/>
              <a:buNone/>
              <a:defRPr sz="2700" b="1" i="0" u="none" strike="noStrike" cap="none">
                <a:solidFill>
                  <a:schemeClr val="dk2"/>
                </a:solidFill>
                <a:latin typeface="Roboto"/>
                <a:ea typeface="Roboto"/>
                <a:cs typeface="Roboto"/>
                <a:sym typeface="Roboto"/>
              </a:defRPr>
            </a:lvl9pPr>
          </a:lstStyle>
          <a:p>
            <a:pPr marL="457200" indent="-457200">
              <a:buFont typeface="Arial" panose="020B0604020202020204" pitchFamily="34" charset="0"/>
              <a:buChar char="•"/>
            </a:pPr>
            <a:r>
              <a:rPr lang="en-US" dirty="0">
                <a:solidFill>
                  <a:schemeClr val="accent2"/>
                </a:solidFill>
              </a:rPr>
              <a:t>Chatbot questions</a:t>
            </a:r>
          </a:p>
        </p:txBody>
      </p:sp>
    </p:spTree>
    <p:extLst>
      <p:ext uri="{BB962C8B-B14F-4D97-AF65-F5344CB8AC3E}">
        <p14:creationId xmlns:p14="http://schemas.microsoft.com/office/powerpoint/2010/main" val="3833184625"/>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3"/>
                                        </p:tgtEl>
                                        <p:attrNameLst>
                                          <p:attrName>style.visibility</p:attrName>
                                        </p:attrNameLst>
                                      </p:cBhvr>
                                      <p:to>
                                        <p:strVal val="visible"/>
                                      </p:to>
                                    </p:set>
                                    <p:animEffect transition="in" filter="wipe(down)">
                                      <p:cBhvr>
                                        <p:cTn id="7" dur="500"/>
                                        <p:tgtEl>
                                          <p:spTgt spid="21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14"/>
                                        </p:tgtEl>
                                        <p:attrNameLst>
                                          <p:attrName>style.visibility</p:attrName>
                                        </p:attrNameLst>
                                      </p:cBhvr>
                                      <p:to>
                                        <p:strVal val="visible"/>
                                      </p:to>
                                    </p:set>
                                    <p:animEffect transition="in" filter="wipe(down)">
                                      <p:cBhvr>
                                        <p:cTn id="10" dur="500"/>
                                        <p:tgtEl>
                                          <p:spTgt spid="2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15"/>
                                        </p:tgtEl>
                                        <p:attrNameLst>
                                          <p:attrName>style.visibility</p:attrName>
                                        </p:attrNameLst>
                                      </p:cBhvr>
                                      <p:to>
                                        <p:strVal val="visible"/>
                                      </p:to>
                                    </p:set>
                                    <p:animEffect transition="in" filter="wipe(down)">
                                      <p:cBhvr>
                                        <p:cTn id="13" dur="500"/>
                                        <p:tgtEl>
                                          <p:spTgt spid="21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16"/>
                                        </p:tgtEl>
                                        <p:attrNameLst>
                                          <p:attrName>style.visibility</p:attrName>
                                        </p:attrNameLst>
                                      </p:cBhvr>
                                      <p:to>
                                        <p:strVal val="visible"/>
                                      </p:to>
                                    </p:set>
                                    <p:animEffect transition="in" filter="wipe(down)">
                                      <p:cBhvr>
                                        <p:cTn id="16" dur="500"/>
                                        <p:tgtEl>
                                          <p:spTgt spid="216"/>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17"/>
                                        </p:tgtEl>
                                        <p:attrNameLst>
                                          <p:attrName>style.visibility</p:attrName>
                                        </p:attrNameLst>
                                      </p:cBhvr>
                                      <p:to>
                                        <p:strVal val="visible"/>
                                      </p:to>
                                    </p:set>
                                    <p:animEffect transition="in" filter="wipe(down)">
                                      <p:cBhvr>
                                        <p:cTn id="19" dur="500"/>
                                        <p:tgtEl>
                                          <p:spTgt spid="21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18"/>
                                        </p:tgtEl>
                                        <p:attrNameLst>
                                          <p:attrName>style.visibility</p:attrName>
                                        </p:attrNameLst>
                                      </p:cBhvr>
                                      <p:to>
                                        <p:strVal val="visible"/>
                                      </p:to>
                                    </p:set>
                                    <p:animEffect transition="in" filter="wipe(down)">
                                      <p:cBhvr>
                                        <p:cTn id="22" dur="500"/>
                                        <p:tgtEl>
                                          <p:spTgt spid="21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19"/>
                                        </p:tgtEl>
                                        <p:attrNameLst>
                                          <p:attrName>style.visibility</p:attrName>
                                        </p:attrNameLst>
                                      </p:cBhvr>
                                      <p:to>
                                        <p:strVal val="visible"/>
                                      </p:to>
                                    </p:set>
                                    <p:animEffect transition="in" filter="wipe(down)">
                                      <p:cBhvr>
                                        <p:cTn id="25" dur="500"/>
                                        <p:tgtEl>
                                          <p:spTgt spid="219"/>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20"/>
                                        </p:tgtEl>
                                        <p:attrNameLst>
                                          <p:attrName>style.visibility</p:attrName>
                                        </p:attrNameLst>
                                      </p:cBhvr>
                                      <p:to>
                                        <p:strVal val="visible"/>
                                      </p:to>
                                    </p:set>
                                    <p:animEffect transition="in" filter="wipe(down)">
                                      <p:cBhvr>
                                        <p:cTn id="28" dur="500"/>
                                        <p:tgtEl>
                                          <p:spTgt spid="220"/>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21"/>
                                        </p:tgtEl>
                                        <p:attrNameLst>
                                          <p:attrName>style.visibility</p:attrName>
                                        </p:attrNameLst>
                                      </p:cBhvr>
                                      <p:to>
                                        <p:strVal val="visible"/>
                                      </p:to>
                                    </p:set>
                                    <p:animEffect transition="in" filter="wipe(down)">
                                      <p:cBhvr>
                                        <p:cTn id="31" dur="500"/>
                                        <p:tgtEl>
                                          <p:spTgt spid="221"/>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22"/>
                                        </p:tgtEl>
                                        <p:attrNameLst>
                                          <p:attrName>style.visibility</p:attrName>
                                        </p:attrNameLst>
                                      </p:cBhvr>
                                      <p:to>
                                        <p:strVal val="visible"/>
                                      </p:to>
                                    </p:set>
                                    <p:animEffect transition="in" filter="wipe(down)">
                                      <p:cBhvr>
                                        <p:cTn id="34" dur="500"/>
                                        <p:tgtEl>
                                          <p:spTgt spid="222"/>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223"/>
                                        </p:tgtEl>
                                        <p:attrNameLst>
                                          <p:attrName>style.visibility</p:attrName>
                                        </p:attrNameLst>
                                      </p:cBhvr>
                                      <p:to>
                                        <p:strVal val="visible"/>
                                      </p:to>
                                    </p:set>
                                    <p:animEffect transition="in" filter="wipe(down)">
                                      <p:cBhvr>
                                        <p:cTn id="37" dur="500"/>
                                        <p:tgtEl>
                                          <p:spTgt spid="223"/>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224"/>
                                        </p:tgtEl>
                                        <p:attrNameLst>
                                          <p:attrName>style.visibility</p:attrName>
                                        </p:attrNameLst>
                                      </p:cBhvr>
                                      <p:to>
                                        <p:strVal val="visible"/>
                                      </p:to>
                                    </p:set>
                                    <p:animEffect transition="in" filter="wipe(down)">
                                      <p:cBhvr>
                                        <p:cTn id="40" dur="500"/>
                                        <p:tgtEl>
                                          <p:spTgt spid="224"/>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225"/>
                                        </p:tgtEl>
                                        <p:attrNameLst>
                                          <p:attrName>style.visibility</p:attrName>
                                        </p:attrNameLst>
                                      </p:cBhvr>
                                      <p:to>
                                        <p:strVal val="visible"/>
                                      </p:to>
                                    </p:set>
                                    <p:animEffect transition="in" filter="wipe(down)">
                                      <p:cBhvr>
                                        <p:cTn id="43" dur="500"/>
                                        <p:tgtEl>
                                          <p:spTgt spid="225"/>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26"/>
                                        </p:tgtEl>
                                        <p:attrNameLst>
                                          <p:attrName>style.visibility</p:attrName>
                                        </p:attrNameLst>
                                      </p:cBhvr>
                                      <p:to>
                                        <p:strVal val="visible"/>
                                      </p:to>
                                    </p:set>
                                    <p:animEffect transition="in" filter="wipe(down)">
                                      <p:cBhvr>
                                        <p:cTn id="46" dur="500"/>
                                        <p:tgtEl>
                                          <p:spTgt spid="226"/>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27"/>
                                        </p:tgtEl>
                                        <p:attrNameLst>
                                          <p:attrName>style.visibility</p:attrName>
                                        </p:attrNameLst>
                                      </p:cBhvr>
                                      <p:to>
                                        <p:strVal val="visible"/>
                                      </p:to>
                                    </p:set>
                                    <p:animEffect transition="in" filter="wipe(down)">
                                      <p:cBhvr>
                                        <p:cTn id="49" dur="500"/>
                                        <p:tgtEl>
                                          <p:spTgt spid="22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28"/>
                                        </p:tgtEl>
                                        <p:attrNameLst>
                                          <p:attrName>style.visibility</p:attrName>
                                        </p:attrNameLst>
                                      </p:cBhvr>
                                      <p:to>
                                        <p:strVal val="visible"/>
                                      </p:to>
                                    </p:set>
                                    <p:animEffect transition="in" filter="wipe(down)">
                                      <p:cBhvr>
                                        <p:cTn id="52" dur="500"/>
                                        <p:tgtEl>
                                          <p:spTgt spid="228"/>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29"/>
                                        </p:tgtEl>
                                        <p:attrNameLst>
                                          <p:attrName>style.visibility</p:attrName>
                                        </p:attrNameLst>
                                      </p:cBhvr>
                                      <p:to>
                                        <p:strVal val="visible"/>
                                      </p:to>
                                    </p:set>
                                    <p:animEffect transition="in" filter="wipe(down)">
                                      <p:cBhvr>
                                        <p:cTn id="55" dur="500"/>
                                        <p:tgtEl>
                                          <p:spTgt spid="229"/>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230"/>
                                        </p:tgtEl>
                                        <p:attrNameLst>
                                          <p:attrName>style.visibility</p:attrName>
                                        </p:attrNameLst>
                                      </p:cBhvr>
                                      <p:to>
                                        <p:strVal val="visible"/>
                                      </p:to>
                                    </p:set>
                                    <p:animEffect transition="in" filter="wipe(down)">
                                      <p:cBhvr>
                                        <p:cTn id="58" dur="500"/>
                                        <p:tgtEl>
                                          <p:spTgt spid="230"/>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231"/>
                                        </p:tgtEl>
                                        <p:attrNameLst>
                                          <p:attrName>style.visibility</p:attrName>
                                        </p:attrNameLst>
                                      </p:cBhvr>
                                      <p:to>
                                        <p:strVal val="visible"/>
                                      </p:to>
                                    </p:set>
                                    <p:animEffect transition="in" filter="wipe(down)">
                                      <p:cBhvr>
                                        <p:cTn id="61" dur="500"/>
                                        <p:tgtEl>
                                          <p:spTgt spid="231"/>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232"/>
                                        </p:tgtEl>
                                        <p:attrNameLst>
                                          <p:attrName>style.visibility</p:attrName>
                                        </p:attrNameLst>
                                      </p:cBhvr>
                                      <p:to>
                                        <p:strVal val="visible"/>
                                      </p:to>
                                    </p:set>
                                    <p:animEffect transition="in" filter="wipe(down)">
                                      <p:cBhvr>
                                        <p:cTn id="64" dur="500"/>
                                        <p:tgtEl>
                                          <p:spTgt spid="232"/>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233"/>
                                        </p:tgtEl>
                                        <p:attrNameLst>
                                          <p:attrName>style.visibility</p:attrName>
                                        </p:attrNameLst>
                                      </p:cBhvr>
                                      <p:to>
                                        <p:strVal val="visible"/>
                                      </p:to>
                                    </p:set>
                                    <p:animEffect transition="in" filter="wipe(down)">
                                      <p:cBhvr>
                                        <p:cTn id="67" dur="500"/>
                                        <p:tgtEl>
                                          <p:spTgt spid="233"/>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234"/>
                                        </p:tgtEl>
                                        <p:attrNameLst>
                                          <p:attrName>style.visibility</p:attrName>
                                        </p:attrNameLst>
                                      </p:cBhvr>
                                      <p:to>
                                        <p:strVal val="visible"/>
                                      </p:to>
                                    </p:set>
                                    <p:animEffect transition="in" filter="wipe(down)">
                                      <p:cBhvr>
                                        <p:cTn id="70" dur="500"/>
                                        <p:tgtEl>
                                          <p:spTgt spid="234"/>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235"/>
                                        </p:tgtEl>
                                        <p:attrNameLst>
                                          <p:attrName>style.visibility</p:attrName>
                                        </p:attrNameLst>
                                      </p:cBhvr>
                                      <p:to>
                                        <p:strVal val="visible"/>
                                      </p:to>
                                    </p:set>
                                    <p:animEffect transition="in" filter="wipe(down)">
                                      <p:cBhvr>
                                        <p:cTn id="73" dur="500"/>
                                        <p:tgtEl>
                                          <p:spTgt spid="235"/>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236"/>
                                        </p:tgtEl>
                                        <p:attrNameLst>
                                          <p:attrName>style.visibility</p:attrName>
                                        </p:attrNameLst>
                                      </p:cBhvr>
                                      <p:to>
                                        <p:strVal val="visible"/>
                                      </p:to>
                                    </p:set>
                                    <p:animEffect transition="in" filter="wipe(down)">
                                      <p:cBhvr>
                                        <p:cTn id="76" dur="500"/>
                                        <p:tgtEl>
                                          <p:spTgt spid="236"/>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237"/>
                                        </p:tgtEl>
                                        <p:attrNameLst>
                                          <p:attrName>style.visibility</p:attrName>
                                        </p:attrNameLst>
                                      </p:cBhvr>
                                      <p:to>
                                        <p:strVal val="visible"/>
                                      </p:to>
                                    </p:set>
                                    <p:animEffect transition="in" filter="wipe(down)">
                                      <p:cBhvr>
                                        <p:cTn id="79" dur="500"/>
                                        <p:tgtEl>
                                          <p:spTgt spid="237"/>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238"/>
                                        </p:tgtEl>
                                        <p:attrNameLst>
                                          <p:attrName>style.visibility</p:attrName>
                                        </p:attrNameLst>
                                      </p:cBhvr>
                                      <p:to>
                                        <p:strVal val="visible"/>
                                      </p:to>
                                    </p:set>
                                    <p:animEffect transition="in" filter="wipe(down)">
                                      <p:cBhvr>
                                        <p:cTn id="82" dur="500"/>
                                        <p:tgtEl>
                                          <p:spTgt spid="238"/>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239"/>
                                        </p:tgtEl>
                                        <p:attrNameLst>
                                          <p:attrName>style.visibility</p:attrName>
                                        </p:attrNameLst>
                                      </p:cBhvr>
                                      <p:to>
                                        <p:strVal val="visible"/>
                                      </p:to>
                                    </p:set>
                                    <p:animEffect transition="in" filter="wipe(down)">
                                      <p:cBhvr>
                                        <p:cTn id="85" dur="500"/>
                                        <p:tgtEl>
                                          <p:spTgt spid="239"/>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240"/>
                                        </p:tgtEl>
                                        <p:attrNameLst>
                                          <p:attrName>style.visibility</p:attrName>
                                        </p:attrNameLst>
                                      </p:cBhvr>
                                      <p:to>
                                        <p:strVal val="visible"/>
                                      </p:to>
                                    </p:set>
                                    <p:animEffect transition="in" filter="wipe(down)">
                                      <p:cBhvr>
                                        <p:cTn id="88" dur="500"/>
                                        <p:tgtEl>
                                          <p:spTgt spid="240"/>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241"/>
                                        </p:tgtEl>
                                        <p:attrNameLst>
                                          <p:attrName>style.visibility</p:attrName>
                                        </p:attrNameLst>
                                      </p:cBhvr>
                                      <p:to>
                                        <p:strVal val="visible"/>
                                      </p:to>
                                    </p:set>
                                    <p:animEffect transition="in" filter="wipe(down)">
                                      <p:cBhvr>
                                        <p:cTn id="91" dur="500"/>
                                        <p:tgtEl>
                                          <p:spTgt spid="241"/>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242"/>
                                        </p:tgtEl>
                                        <p:attrNameLst>
                                          <p:attrName>style.visibility</p:attrName>
                                        </p:attrNameLst>
                                      </p:cBhvr>
                                      <p:to>
                                        <p:strVal val="visible"/>
                                      </p:to>
                                    </p:set>
                                    <p:animEffect transition="in" filter="wipe(down)">
                                      <p:cBhvr>
                                        <p:cTn id="94" dur="500"/>
                                        <p:tgtEl>
                                          <p:spTgt spid="242"/>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243"/>
                                        </p:tgtEl>
                                        <p:attrNameLst>
                                          <p:attrName>style.visibility</p:attrName>
                                        </p:attrNameLst>
                                      </p:cBhvr>
                                      <p:to>
                                        <p:strVal val="visible"/>
                                      </p:to>
                                    </p:set>
                                    <p:animEffect transition="in" filter="wipe(down)">
                                      <p:cBhvr>
                                        <p:cTn id="97" dur="500"/>
                                        <p:tgtEl>
                                          <p:spTgt spid="243"/>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244"/>
                                        </p:tgtEl>
                                        <p:attrNameLst>
                                          <p:attrName>style.visibility</p:attrName>
                                        </p:attrNameLst>
                                      </p:cBhvr>
                                      <p:to>
                                        <p:strVal val="visible"/>
                                      </p:to>
                                    </p:set>
                                    <p:animEffect transition="in" filter="wipe(down)">
                                      <p:cBhvr>
                                        <p:cTn id="100" dur="500"/>
                                        <p:tgtEl>
                                          <p:spTgt spid="244"/>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245"/>
                                        </p:tgtEl>
                                        <p:attrNameLst>
                                          <p:attrName>style.visibility</p:attrName>
                                        </p:attrNameLst>
                                      </p:cBhvr>
                                      <p:to>
                                        <p:strVal val="visible"/>
                                      </p:to>
                                    </p:set>
                                    <p:animEffect transition="in" filter="wipe(down)">
                                      <p:cBhvr>
                                        <p:cTn id="103" dur="500"/>
                                        <p:tgtEl>
                                          <p:spTgt spid="245"/>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246"/>
                                        </p:tgtEl>
                                        <p:attrNameLst>
                                          <p:attrName>style.visibility</p:attrName>
                                        </p:attrNameLst>
                                      </p:cBhvr>
                                      <p:to>
                                        <p:strVal val="visible"/>
                                      </p:to>
                                    </p:set>
                                    <p:animEffect transition="in" filter="wipe(down)">
                                      <p:cBhvr>
                                        <p:cTn id="106" dur="500"/>
                                        <p:tgtEl>
                                          <p:spTgt spid="246"/>
                                        </p:tgtEl>
                                      </p:cBhvr>
                                    </p:animEffect>
                                  </p:childTnLst>
                                </p:cTn>
                              </p:par>
                              <p:par>
                                <p:cTn id="107" presetID="22" presetClass="entr" presetSubtype="4" fill="hold" grpId="0" nodeType="withEffect">
                                  <p:stCondLst>
                                    <p:cond delay="0"/>
                                  </p:stCondLst>
                                  <p:childTnLst>
                                    <p:set>
                                      <p:cBhvr>
                                        <p:cTn id="108" dur="1" fill="hold">
                                          <p:stCondLst>
                                            <p:cond delay="0"/>
                                          </p:stCondLst>
                                        </p:cTn>
                                        <p:tgtEl>
                                          <p:spTgt spid="247"/>
                                        </p:tgtEl>
                                        <p:attrNameLst>
                                          <p:attrName>style.visibility</p:attrName>
                                        </p:attrNameLst>
                                      </p:cBhvr>
                                      <p:to>
                                        <p:strVal val="visible"/>
                                      </p:to>
                                    </p:set>
                                    <p:animEffect transition="in" filter="wipe(down)">
                                      <p:cBhvr>
                                        <p:cTn id="109" dur="500"/>
                                        <p:tgtEl>
                                          <p:spTgt spid="247"/>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248"/>
                                        </p:tgtEl>
                                        <p:attrNameLst>
                                          <p:attrName>style.visibility</p:attrName>
                                        </p:attrNameLst>
                                      </p:cBhvr>
                                      <p:to>
                                        <p:strVal val="visible"/>
                                      </p:to>
                                    </p:set>
                                    <p:animEffect transition="in" filter="wipe(down)">
                                      <p:cBhvr>
                                        <p:cTn id="112" dur="500"/>
                                        <p:tgtEl>
                                          <p:spTgt spid="248"/>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249"/>
                                        </p:tgtEl>
                                        <p:attrNameLst>
                                          <p:attrName>style.visibility</p:attrName>
                                        </p:attrNameLst>
                                      </p:cBhvr>
                                      <p:to>
                                        <p:strVal val="visible"/>
                                      </p:to>
                                    </p:set>
                                    <p:animEffect transition="in" filter="wipe(down)">
                                      <p:cBhvr>
                                        <p:cTn id="115" dur="500"/>
                                        <p:tgtEl>
                                          <p:spTgt spid="249"/>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250"/>
                                        </p:tgtEl>
                                        <p:attrNameLst>
                                          <p:attrName>style.visibility</p:attrName>
                                        </p:attrNameLst>
                                      </p:cBhvr>
                                      <p:to>
                                        <p:strVal val="visible"/>
                                      </p:to>
                                    </p:set>
                                    <p:animEffect transition="in" filter="wipe(down)">
                                      <p:cBhvr>
                                        <p:cTn id="118" dur="500"/>
                                        <p:tgtEl>
                                          <p:spTgt spid="250"/>
                                        </p:tgtEl>
                                      </p:cBhvr>
                                    </p:animEffect>
                                  </p:childTnLst>
                                </p:cTn>
                              </p:par>
                              <p:par>
                                <p:cTn id="119" presetID="22" presetClass="entr" presetSubtype="4" fill="hold" grpId="0" nodeType="withEffect">
                                  <p:stCondLst>
                                    <p:cond delay="0"/>
                                  </p:stCondLst>
                                  <p:childTnLst>
                                    <p:set>
                                      <p:cBhvr>
                                        <p:cTn id="120" dur="1" fill="hold">
                                          <p:stCondLst>
                                            <p:cond delay="0"/>
                                          </p:stCondLst>
                                        </p:cTn>
                                        <p:tgtEl>
                                          <p:spTgt spid="251"/>
                                        </p:tgtEl>
                                        <p:attrNameLst>
                                          <p:attrName>style.visibility</p:attrName>
                                        </p:attrNameLst>
                                      </p:cBhvr>
                                      <p:to>
                                        <p:strVal val="visible"/>
                                      </p:to>
                                    </p:set>
                                    <p:animEffect transition="in" filter="wipe(down)">
                                      <p:cBhvr>
                                        <p:cTn id="121" dur="500"/>
                                        <p:tgtEl>
                                          <p:spTgt spid="251"/>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252"/>
                                        </p:tgtEl>
                                        <p:attrNameLst>
                                          <p:attrName>style.visibility</p:attrName>
                                        </p:attrNameLst>
                                      </p:cBhvr>
                                      <p:to>
                                        <p:strVal val="visible"/>
                                      </p:to>
                                    </p:set>
                                    <p:animEffect transition="in" filter="wipe(down)">
                                      <p:cBhvr>
                                        <p:cTn id="124" dur="500"/>
                                        <p:tgtEl>
                                          <p:spTgt spid="252"/>
                                        </p:tgtEl>
                                      </p:cBhvr>
                                    </p:animEffect>
                                  </p:childTnLst>
                                </p:cTn>
                              </p:par>
                              <p:par>
                                <p:cTn id="125" presetID="22" presetClass="entr" presetSubtype="4" fill="hold" grpId="0" nodeType="withEffect">
                                  <p:stCondLst>
                                    <p:cond delay="0"/>
                                  </p:stCondLst>
                                  <p:childTnLst>
                                    <p:set>
                                      <p:cBhvr>
                                        <p:cTn id="126" dur="1" fill="hold">
                                          <p:stCondLst>
                                            <p:cond delay="0"/>
                                          </p:stCondLst>
                                        </p:cTn>
                                        <p:tgtEl>
                                          <p:spTgt spid="253"/>
                                        </p:tgtEl>
                                        <p:attrNameLst>
                                          <p:attrName>style.visibility</p:attrName>
                                        </p:attrNameLst>
                                      </p:cBhvr>
                                      <p:to>
                                        <p:strVal val="visible"/>
                                      </p:to>
                                    </p:set>
                                    <p:animEffect transition="in" filter="wipe(down)">
                                      <p:cBhvr>
                                        <p:cTn id="127" dur="500"/>
                                        <p:tgtEl>
                                          <p:spTgt spid="253"/>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254"/>
                                        </p:tgtEl>
                                        <p:attrNameLst>
                                          <p:attrName>style.visibility</p:attrName>
                                        </p:attrNameLst>
                                      </p:cBhvr>
                                      <p:to>
                                        <p:strVal val="visible"/>
                                      </p:to>
                                    </p:set>
                                    <p:animEffect transition="in" filter="wipe(down)">
                                      <p:cBhvr>
                                        <p:cTn id="130" dur="500"/>
                                        <p:tgtEl>
                                          <p:spTgt spid="254"/>
                                        </p:tgtEl>
                                      </p:cBhvr>
                                    </p:animEffect>
                                  </p:childTnLst>
                                </p:cTn>
                              </p:par>
                              <p:par>
                                <p:cTn id="131" presetID="22" presetClass="entr" presetSubtype="4" fill="hold" grpId="0" nodeType="withEffect">
                                  <p:stCondLst>
                                    <p:cond delay="0"/>
                                  </p:stCondLst>
                                  <p:childTnLst>
                                    <p:set>
                                      <p:cBhvr>
                                        <p:cTn id="132" dur="1" fill="hold">
                                          <p:stCondLst>
                                            <p:cond delay="0"/>
                                          </p:stCondLst>
                                        </p:cTn>
                                        <p:tgtEl>
                                          <p:spTgt spid="255"/>
                                        </p:tgtEl>
                                        <p:attrNameLst>
                                          <p:attrName>style.visibility</p:attrName>
                                        </p:attrNameLst>
                                      </p:cBhvr>
                                      <p:to>
                                        <p:strVal val="visible"/>
                                      </p:to>
                                    </p:set>
                                    <p:animEffect transition="in" filter="wipe(down)">
                                      <p:cBhvr>
                                        <p:cTn id="133" dur="500"/>
                                        <p:tgtEl>
                                          <p:spTgt spid="255"/>
                                        </p:tgtEl>
                                      </p:cBhvr>
                                    </p:animEffect>
                                  </p:childTnLst>
                                </p:cTn>
                              </p:par>
                              <p:par>
                                <p:cTn id="134" presetID="22" presetClass="entr" presetSubtype="4" fill="hold" grpId="0" nodeType="withEffect">
                                  <p:stCondLst>
                                    <p:cond delay="0"/>
                                  </p:stCondLst>
                                  <p:childTnLst>
                                    <p:set>
                                      <p:cBhvr>
                                        <p:cTn id="135" dur="1" fill="hold">
                                          <p:stCondLst>
                                            <p:cond delay="0"/>
                                          </p:stCondLst>
                                        </p:cTn>
                                        <p:tgtEl>
                                          <p:spTgt spid="256"/>
                                        </p:tgtEl>
                                        <p:attrNameLst>
                                          <p:attrName>style.visibility</p:attrName>
                                        </p:attrNameLst>
                                      </p:cBhvr>
                                      <p:to>
                                        <p:strVal val="visible"/>
                                      </p:to>
                                    </p:set>
                                    <p:animEffect transition="in" filter="wipe(down)">
                                      <p:cBhvr>
                                        <p:cTn id="136" dur="500"/>
                                        <p:tgtEl>
                                          <p:spTgt spid="256"/>
                                        </p:tgtEl>
                                      </p:cBhvr>
                                    </p:animEffect>
                                  </p:childTnLst>
                                </p:cTn>
                              </p:par>
                              <p:par>
                                <p:cTn id="137" presetID="22" presetClass="entr" presetSubtype="4" fill="hold" grpId="0" nodeType="withEffect">
                                  <p:stCondLst>
                                    <p:cond delay="0"/>
                                  </p:stCondLst>
                                  <p:childTnLst>
                                    <p:set>
                                      <p:cBhvr>
                                        <p:cTn id="138" dur="1" fill="hold">
                                          <p:stCondLst>
                                            <p:cond delay="0"/>
                                          </p:stCondLst>
                                        </p:cTn>
                                        <p:tgtEl>
                                          <p:spTgt spid="257"/>
                                        </p:tgtEl>
                                        <p:attrNameLst>
                                          <p:attrName>style.visibility</p:attrName>
                                        </p:attrNameLst>
                                      </p:cBhvr>
                                      <p:to>
                                        <p:strVal val="visible"/>
                                      </p:to>
                                    </p:set>
                                    <p:animEffect transition="in" filter="wipe(down)">
                                      <p:cBhvr>
                                        <p:cTn id="139" dur="500"/>
                                        <p:tgtEl>
                                          <p:spTgt spid="257"/>
                                        </p:tgtEl>
                                      </p:cBhvr>
                                    </p:animEffect>
                                  </p:childTnLst>
                                </p:cTn>
                              </p:par>
                              <p:par>
                                <p:cTn id="140" presetID="22" presetClass="entr" presetSubtype="4" fill="hold" grpId="0" nodeType="withEffect">
                                  <p:stCondLst>
                                    <p:cond delay="0"/>
                                  </p:stCondLst>
                                  <p:childTnLst>
                                    <p:set>
                                      <p:cBhvr>
                                        <p:cTn id="141" dur="1" fill="hold">
                                          <p:stCondLst>
                                            <p:cond delay="0"/>
                                          </p:stCondLst>
                                        </p:cTn>
                                        <p:tgtEl>
                                          <p:spTgt spid="258"/>
                                        </p:tgtEl>
                                        <p:attrNameLst>
                                          <p:attrName>style.visibility</p:attrName>
                                        </p:attrNameLst>
                                      </p:cBhvr>
                                      <p:to>
                                        <p:strVal val="visible"/>
                                      </p:to>
                                    </p:set>
                                    <p:animEffect transition="in" filter="wipe(down)">
                                      <p:cBhvr>
                                        <p:cTn id="142" dur="500"/>
                                        <p:tgtEl>
                                          <p:spTgt spid="258"/>
                                        </p:tgtEl>
                                      </p:cBhvr>
                                    </p:animEffect>
                                  </p:childTnLst>
                                </p:cTn>
                              </p:par>
                              <p:par>
                                <p:cTn id="143" presetID="22" presetClass="entr" presetSubtype="4" fill="hold" grpId="0" nodeType="withEffect">
                                  <p:stCondLst>
                                    <p:cond delay="0"/>
                                  </p:stCondLst>
                                  <p:childTnLst>
                                    <p:set>
                                      <p:cBhvr>
                                        <p:cTn id="144" dur="1" fill="hold">
                                          <p:stCondLst>
                                            <p:cond delay="0"/>
                                          </p:stCondLst>
                                        </p:cTn>
                                        <p:tgtEl>
                                          <p:spTgt spid="259"/>
                                        </p:tgtEl>
                                        <p:attrNameLst>
                                          <p:attrName>style.visibility</p:attrName>
                                        </p:attrNameLst>
                                      </p:cBhvr>
                                      <p:to>
                                        <p:strVal val="visible"/>
                                      </p:to>
                                    </p:set>
                                    <p:animEffect transition="in" filter="wipe(down)">
                                      <p:cBhvr>
                                        <p:cTn id="145" dur="500"/>
                                        <p:tgtEl>
                                          <p:spTgt spid="259"/>
                                        </p:tgtEl>
                                      </p:cBhvr>
                                    </p:animEffect>
                                  </p:childTnLst>
                                </p:cTn>
                              </p:par>
                              <p:par>
                                <p:cTn id="146" presetID="22" presetClass="entr" presetSubtype="4" fill="hold" grpId="0" nodeType="withEffect">
                                  <p:stCondLst>
                                    <p:cond delay="0"/>
                                  </p:stCondLst>
                                  <p:childTnLst>
                                    <p:set>
                                      <p:cBhvr>
                                        <p:cTn id="147" dur="1" fill="hold">
                                          <p:stCondLst>
                                            <p:cond delay="0"/>
                                          </p:stCondLst>
                                        </p:cTn>
                                        <p:tgtEl>
                                          <p:spTgt spid="260"/>
                                        </p:tgtEl>
                                        <p:attrNameLst>
                                          <p:attrName>style.visibility</p:attrName>
                                        </p:attrNameLst>
                                      </p:cBhvr>
                                      <p:to>
                                        <p:strVal val="visible"/>
                                      </p:to>
                                    </p:set>
                                    <p:animEffect transition="in" filter="wipe(down)">
                                      <p:cBhvr>
                                        <p:cTn id="148" dur="500"/>
                                        <p:tgtEl>
                                          <p:spTgt spid="260"/>
                                        </p:tgtEl>
                                      </p:cBhvr>
                                    </p:animEffect>
                                  </p:childTnLst>
                                </p:cTn>
                              </p:par>
                              <p:par>
                                <p:cTn id="149" presetID="22" presetClass="entr" presetSubtype="4" fill="hold" grpId="0" nodeType="withEffect">
                                  <p:stCondLst>
                                    <p:cond delay="0"/>
                                  </p:stCondLst>
                                  <p:childTnLst>
                                    <p:set>
                                      <p:cBhvr>
                                        <p:cTn id="150" dur="1" fill="hold">
                                          <p:stCondLst>
                                            <p:cond delay="0"/>
                                          </p:stCondLst>
                                        </p:cTn>
                                        <p:tgtEl>
                                          <p:spTgt spid="261"/>
                                        </p:tgtEl>
                                        <p:attrNameLst>
                                          <p:attrName>style.visibility</p:attrName>
                                        </p:attrNameLst>
                                      </p:cBhvr>
                                      <p:to>
                                        <p:strVal val="visible"/>
                                      </p:to>
                                    </p:set>
                                    <p:animEffect transition="in" filter="wipe(down)">
                                      <p:cBhvr>
                                        <p:cTn id="151" dur="500"/>
                                        <p:tgtEl>
                                          <p:spTgt spid="261"/>
                                        </p:tgtEl>
                                      </p:cBhvr>
                                    </p:animEffect>
                                  </p:childTnLst>
                                </p:cTn>
                              </p:par>
                              <p:par>
                                <p:cTn id="152" presetID="22" presetClass="entr" presetSubtype="4" fill="hold" grpId="0" nodeType="withEffect">
                                  <p:stCondLst>
                                    <p:cond delay="0"/>
                                  </p:stCondLst>
                                  <p:childTnLst>
                                    <p:set>
                                      <p:cBhvr>
                                        <p:cTn id="153" dur="1" fill="hold">
                                          <p:stCondLst>
                                            <p:cond delay="0"/>
                                          </p:stCondLst>
                                        </p:cTn>
                                        <p:tgtEl>
                                          <p:spTgt spid="262"/>
                                        </p:tgtEl>
                                        <p:attrNameLst>
                                          <p:attrName>style.visibility</p:attrName>
                                        </p:attrNameLst>
                                      </p:cBhvr>
                                      <p:to>
                                        <p:strVal val="visible"/>
                                      </p:to>
                                    </p:set>
                                    <p:animEffect transition="in" filter="wipe(down)">
                                      <p:cBhvr>
                                        <p:cTn id="154" dur="500"/>
                                        <p:tgtEl>
                                          <p:spTgt spid="262"/>
                                        </p:tgtEl>
                                      </p:cBhvr>
                                    </p:animEffect>
                                  </p:childTnLst>
                                </p:cTn>
                              </p:par>
                              <p:par>
                                <p:cTn id="155" presetID="22" presetClass="entr" presetSubtype="4" fill="hold" grpId="0" nodeType="withEffect">
                                  <p:stCondLst>
                                    <p:cond delay="0"/>
                                  </p:stCondLst>
                                  <p:childTnLst>
                                    <p:set>
                                      <p:cBhvr>
                                        <p:cTn id="156" dur="1" fill="hold">
                                          <p:stCondLst>
                                            <p:cond delay="0"/>
                                          </p:stCondLst>
                                        </p:cTn>
                                        <p:tgtEl>
                                          <p:spTgt spid="263"/>
                                        </p:tgtEl>
                                        <p:attrNameLst>
                                          <p:attrName>style.visibility</p:attrName>
                                        </p:attrNameLst>
                                      </p:cBhvr>
                                      <p:to>
                                        <p:strVal val="visible"/>
                                      </p:to>
                                    </p:set>
                                    <p:animEffect transition="in" filter="wipe(down)">
                                      <p:cBhvr>
                                        <p:cTn id="157" dur="500"/>
                                        <p:tgtEl>
                                          <p:spTgt spid="263"/>
                                        </p:tgtEl>
                                      </p:cBhvr>
                                    </p:animEffect>
                                  </p:childTnLst>
                                </p:cTn>
                              </p:par>
                              <p:par>
                                <p:cTn id="158" presetID="22" presetClass="entr" presetSubtype="4" fill="hold" grpId="0" nodeType="withEffect">
                                  <p:stCondLst>
                                    <p:cond delay="0"/>
                                  </p:stCondLst>
                                  <p:childTnLst>
                                    <p:set>
                                      <p:cBhvr>
                                        <p:cTn id="159" dur="1" fill="hold">
                                          <p:stCondLst>
                                            <p:cond delay="0"/>
                                          </p:stCondLst>
                                        </p:cTn>
                                        <p:tgtEl>
                                          <p:spTgt spid="264"/>
                                        </p:tgtEl>
                                        <p:attrNameLst>
                                          <p:attrName>style.visibility</p:attrName>
                                        </p:attrNameLst>
                                      </p:cBhvr>
                                      <p:to>
                                        <p:strVal val="visible"/>
                                      </p:to>
                                    </p:set>
                                    <p:animEffect transition="in" filter="wipe(down)">
                                      <p:cBhvr>
                                        <p:cTn id="160" dur="500"/>
                                        <p:tgtEl>
                                          <p:spTgt spid="264"/>
                                        </p:tgtEl>
                                      </p:cBhvr>
                                    </p:animEffect>
                                  </p:childTnLst>
                                </p:cTn>
                              </p:par>
                              <p:par>
                                <p:cTn id="161" presetID="22" presetClass="entr" presetSubtype="4" fill="hold" grpId="0" nodeType="withEffect">
                                  <p:stCondLst>
                                    <p:cond delay="0"/>
                                  </p:stCondLst>
                                  <p:childTnLst>
                                    <p:set>
                                      <p:cBhvr>
                                        <p:cTn id="162" dur="1" fill="hold">
                                          <p:stCondLst>
                                            <p:cond delay="0"/>
                                          </p:stCondLst>
                                        </p:cTn>
                                        <p:tgtEl>
                                          <p:spTgt spid="265"/>
                                        </p:tgtEl>
                                        <p:attrNameLst>
                                          <p:attrName>style.visibility</p:attrName>
                                        </p:attrNameLst>
                                      </p:cBhvr>
                                      <p:to>
                                        <p:strVal val="visible"/>
                                      </p:to>
                                    </p:set>
                                    <p:animEffect transition="in" filter="wipe(down)">
                                      <p:cBhvr>
                                        <p:cTn id="163" dur="500"/>
                                        <p:tgtEl>
                                          <p:spTgt spid="265"/>
                                        </p:tgtEl>
                                      </p:cBhvr>
                                    </p:animEffect>
                                  </p:childTnLst>
                                </p:cTn>
                              </p:par>
                              <p:par>
                                <p:cTn id="164" presetID="22" presetClass="entr" presetSubtype="4" fill="hold" grpId="0" nodeType="withEffect">
                                  <p:stCondLst>
                                    <p:cond delay="0"/>
                                  </p:stCondLst>
                                  <p:childTnLst>
                                    <p:set>
                                      <p:cBhvr>
                                        <p:cTn id="165" dur="1" fill="hold">
                                          <p:stCondLst>
                                            <p:cond delay="0"/>
                                          </p:stCondLst>
                                        </p:cTn>
                                        <p:tgtEl>
                                          <p:spTgt spid="266"/>
                                        </p:tgtEl>
                                        <p:attrNameLst>
                                          <p:attrName>style.visibility</p:attrName>
                                        </p:attrNameLst>
                                      </p:cBhvr>
                                      <p:to>
                                        <p:strVal val="visible"/>
                                      </p:to>
                                    </p:set>
                                    <p:animEffect transition="in" filter="wipe(down)">
                                      <p:cBhvr>
                                        <p:cTn id="166" dur="500"/>
                                        <p:tgtEl>
                                          <p:spTgt spid="266"/>
                                        </p:tgtEl>
                                      </p:cBhvr>
                                    </p:animEffect>
                                  </p:childTnLst>
                                </p:cTn>
                              </p:par>
                              <p:par>
                                <p:cTn id="167" presetID="22" presetClass="entr" presetSubtype="4" fill="hold" grpId="0" nodeType="withEffect">
                                  <p:stCondLst>
                                    <p:cond delay="0"/>
                                  </p:stCondLst>
                                  <p:childTnLst>
                                    <p:set>
                                      <p:cBhvr>
                                        <p:cTn id="168" dur="1" fill="hold">
                                          <p:stCondLst>
                                            <p:cond delay="0"/>
                                          </p:stCondLst>
                                        </p:cTn>
                                        <p:tgtEl>
                                          <p:spTgt spid="267"/>
                                        </p:tgtEl>
                                        <p:attrNameLst>
                                          <p:attrName>style.visibility</p:attrName>
                                        </p:attrNameLst>
                                      </p:cBhvr>
                                      <p:to>
                                        <p:strVal val="visible"/>
                                      </p:to>
                                    </p:set>
                                    <p:animEffect transition="in" filter="wipe(down)">
                                      <p:cBhvr>
                                        <p:cTn id="169" dur="500"/>
                                        <p:tgtEl>
                                          <p:spTgt spid="267"/>
                                        </p:tgtEl>
                                      </p:cBhvr>
                                    </p:animEffect>
                                  </p:childTnLst>
                                </p:cTn>
                              </p:par>
                              <p:par>
                                <p:cTn id="170" presetID="22" presetClass="entr" presetSubtype="4" fill="hold" grpId="0" nodeType="withEffect">
                                  <p:stCondLst>
                                    <p:cond delay="0"/>
                                  </p:stCondLst>
                                  <p:childTnLst>
                                    <p:set>
                                      <p:cBhvr>
                                        <p:cTn id="171" dur="1" fill="hold">
                                          <p:stCondLst>
                                            <p:cond delay="0"/>
                                          </p:stCondLst>
                                        </p:cTn>
                                        <p:tgtEl>
                                          <p:spTgt spid="268"/>
                                        </p:tgtEl>
                                        <p:attrNameLst>
                                          <p:attrName>style.visibility</p:attrName>
                                        </p:attrNameLst>
                                      </p:cBhvr>
                                      <p:to>
                                        <p:strVal val="visible"/>
                                      </p:to>
                                    </p:set>
                                    <p:animEffect transition="in" filter="wipe(down)">
                                      <p:cBhvr>
                                        <p:cTn id="172" dur="500"/>
                                        <p:tgtEl>
                                          <p:spTgt spid="268"/>
                                        </p:tgtEl>
                                      </p:cBhvr>
                                    </p:animEffect>
                                  </p:childTnLst>
                                </p:cTn>
                              </p:par>
                              <p:par>
                                <p:cTn id="173" presetID="22" presetClass="entr" presetSubtype="4" fill="hold" grpId="0" nodeType="withEffect">
                                  <p:stCondLst>
                                    <p:cond delay="0"/>
                                  </p:stCondLst>
                                  <p:childTnLst>
                                    <p:set>
                                      <p:cBhvr>
                                        <p:cTn id="174" dur="1" fill="hold">
                                          <p:stCondLst>
                                            <p:cond delay="0"/>
                                          </p:stCondLst>
                                        </p:cTn>
                                        <p:tgtEl>
                                          <p:spTgt spid="269"/>
                                        </p:tgtEl>
                                        <p:attrNameLst>
                                          <p:attrName>style.visibility</p:attrName>
                                        </p:attrNameLst>
                                      </p:cBhvr>
                                      <p:to>
                                        <p:strVal val="visible"/>
                                      </p:to>
                                    </p:set>
                                    <p:animEffect transition="in" filter="wipe(down)">
                                      <p:cBhvr>
                                        <p:cTn id="175" dur="500"/>
                                        <p:tgtEl>
                                          <p:spTgt spid="269"/>
                                        </p:tgtEl>
                                      </p:cBhvr>
                                    </p:animEffect>
                                  </p:childTnLst>
                                </p:cTn>
                              </p:par>
                              <p:par>
                                <p:cTn id="176" presetID="22" presetClass="entr" presetSubtype="4" fill="hold" grpId="0" nodeType="withEffect">
                                  <p:stCondLst>
                                    <p:cond delay="0"/>
                                  </p:stCondLst>
                                  <p:childTnLst>
                                    <p:set>
                                      <p:cBhvr>
                                        <p:cTn id="177" dur="1" fill="hold">
                                          <p:stCondLst>
                                            <p:cond delay="0"/>
                                          </p:stCondLst>
                                        </p:cTn>
                                        <p:tgtEl>
                                          <p:spTgt spid="270"/>
                                        </p:tgtEl>
                                        <p:attrNameLst>
                                          <p:attrName>style.visibility</p:attrName>
                                        </p:attrNameLst>
                                      </p:cBhvr>
                                      <p:to>
                                        <p:strVal val="visible"/>
                                      </p:to>
                                    </p:set>
                                    <p:animEffect transition="in" filter="wipe(down)">
                                      <p:cBhvr>
                                        <p:cTn id="178" dur="500"/>
                                        <p:tgtEl>
                                          <p:spTgt spid="270"/>
                                        </p:tgtEl>
                                      </p:cBhvr>
                                    </p:animEffect>
                                  </p:childTnLst>
                                </p:cTn>
                              </p:par>
                              <p:par>
                                <p:cTn id="179" presetID="22" presetClass="entr" presetSubtype="4" fill="hold" grpId="0" nodeType="withEffect">
                                  <p:stCondLst>
                                    <p:cond delay="0"/>
                                  </p:stCondLst>
                                  <p:childTnLst>
                                    <p:set>
                                      <p:cBhvr>
                                        <p:cTn id="180" dur="1" fill="hold">
                                          <p:stCondLst>
                                            <p:cond delay="0"/>
                                          </p:stCondLst>
                                        </p:cTn>
                                        <p:tgtEl>
                                          <p:spTgt spid="271"/>
                                        </p:tgtEl>
                                        <p:attrNameLst>
                                          <p:attrName>style.visibility</p:attrName>
                                        </p:attrNameLst>
                                      </p:cBhvr>
                                      <p:to>
                                        <p:strVal val="visible"/>
                                      </p:to>
                                    </p:set>
                                    <p:animEffect transition="in" filter="wipe(down)">
                                      <p:cBhvr>
                                        <p:cTn id="181" dur="500"/>
                                        <p:tgtEl>
                                          <p:spTgt spid="271"/>
                                        </p:tgtEl>
                                      </p:cBhvr>
                                    </p:animEffect>
                                  </p:childTnLst>
                                </p:cTn>
                              </p:par>
                              <p:par>
                                <p:cTn id="182" presetID="22" presetClass="entr" presetSubtype="4" fill="hold" grpId="0" nodeType="withEffect">
                                  <p:stCondLst>
                                    <p:cond delay="0"/>
                                  </p:stCondLst>
                                  <p:childTnLst>
                                    <p:set>
                                      <p:cBhvr>
                                        <p:cTn id="183" dur="1" fill="hold">
                                          <p:stCondLst>
                                            <p:cond delay="0"/>
                                          </p:stCondLst>
                                        </p:cTn>
                                        <p:tgtEl>
                                          <p:spTgt spid="272"/>
                                        </p:tgtEl>
                                        <p:attrNameLst>
                                          <p:attrName>style.visibility</p:attrName>
                                        </p:attrNameLst>
                                      </p:cBhvr>
                                      <p:to>
                                        <p:strVal val="visible"/>
                                      </p:to>
                                    </p:set>
                                    <p:animEffect transition="in" filter="wipe(down)">
                                      <p:cBhvr>
                                        <p:cTn id="184" dur="500"/>
                                        <p:tgtEl>
                                          <p:spTgt spid="272"/>
                                        </p:tgtEl>
                                      </p:cBhvr>
                                    </p:animEffect>
                                  </p:childTnLst>
                                </p:cTn>
                              </p:par>
                              <p:par>
                                <p:cTn id="185" presetID="22" presetClass="entr" presetSubtype="4" fill="hold" grpId="0" nodeType="withEffect">
                                  <p:stCondLst>
                                    <p:cond delay="0"/>
                                  </p:stCondLst>
                                  <p:childTnLst>
                                    <p:set>
                                      <p:cBhvr>
                                        <p:cTn id="186" dur="1" fill="hold">
                                          <p:stCondLst>
                                            <p:cond delay="0"/>
                                          </p:stCondLst>
                                        </p:cTn>
                                        <p:tgtEl>
                                          <p:spTgt spid="273"/>
                                        </p:tgtEl>
                                        <p:attrNameLst>
                                          <p:attrName>style.visibility</p:attrName>
                                        </p:attrNameLst>
                                      </p:cBhvr>
                                      <p:to>
                                        <p:strVal val="visible"/>
                                      </p:to>
                                    </p:set>
                                    <p:animEffect transition="in" filter="wipe(down)">
                                      <p:cBhvr>
                                        <p:cTn id="187" dur="500"/>
                                        <p:tgtEl>
                                          <p:spTgt spid="273"/>
                                        </p:tgtEl>
                                      </p:cBhvr>
                                    </p:animEffect>
                                  </p:childTnLst>
                                </p:cTn>
                              </p:par>
                              <p:par>
                                <p:cTn id="188" presetID="22" presetClass="entr" presetSubtype="4" fill="hold" grpId="0" nodeType="withEffect">
                                  <p:stCondLst>
                                    <p:cond delay="0"/>
                                  </p:stCondLst>
                                  <p:childTnLst>
                                    <p:set>
                                      <p:cBhvr>
                                        <p:cTn id="189" dur="1" fill="hold">
                                          <p:stCondLst>
                                            <p:cond delay="0"/>
                                          </p:stCondLst>
                                        </p:cTn>
                                        <p:tgtEl>
                                          <p:spTgt spid="274"/>
                                        </p:tgtEl>
                                        <p:attrNameLst>
                                          <p:attrName>style.visibility</p:attrName>
                                        </p:attrNameLst>
                                      </p:cBhvr>
                                      <p:to>
                                        <p:strVal val="visible"/>
                                      </p:to>
                                    </p:set>
                                    <p:animEffect transition="in" filter="wipe(down)">
                                      <p:cBhvr>
                                        <p:cTn id="190" dur="500"/>
                                        <p:tgtEl>
                                          <p:spTgt spid="274"/>
                                        </p:tgtEl>
                                      </p:cBhvr>
                                    </p:animEffect>
                                  </p:childTnLst>
                                </p:cTn>
                              </p:par>
                              <p:par>
                                <p:cTn id="191" presetID="22" presetClass="entr" presetSubtype="4" fill="hold" grpId="0" nodeType="withEffect">
                                  <p:stCondLst>
                                    <p:cond delay="0"/>
                                  </p:stCondLst>
                                  <p:childTnLst>
                                    <p:set>
                                      <p:cBhvr>
                                        <p:cTn id="192" dur="1" fill="hold">
                                          <p:stCondLst>
                                            <p:cond delay="0"/>
                                          </p:stCondLst>
                                        </p:cTn>
                                        <p:tgtEl>
                                          <p:spTgt spid="275"/>
                                        </p:tgtEl>
                                        <p:attrNameLst>
                                          <p:attrName>style.visibility</p:attrName>
                                        </p:attrNameLst>
                                      </p:cBhvr>
                                      <p:to>
                                        <p:strVal val="visible"/>
                                      </p:to>
                                    </p:set>
                                    <p:animEffect transition="in" filter="wipe(down)">
                                      <p:cBhvr>
                                        <p:cTn id="193" dur="500"/>
                                        <p:tgtEl>
                                          <p:spTgt spid="275"/>
                                        </p:tgtEl>
                                      </p:cBhvr>
                                    </p:animEffect>
                                  </p:childTnLst>
                                </p:cTn>
                              </p:par>
                              <p:par>
                                <p:cTn id="194" presetID="22" presetClass="entr" presetSubtype="4" fill="hold" grpId="0" nodeType="withEffect">
                                  <p:stCondLst>
                                    <p:cond delay="0"/>
                                  </p:stCondLst>
                                  <p:childTnLst>
                                    <p:set>
                                      <p:cBhvr>
                                        <p:cTn id="195" dur="1" fill="hold">
                                          <p:stCondLst>
                                            <p:cond delay="0"/>
                                          </p:stCondLst>
                                        </p:cTn>
                                        <p:tgtEl>
                                          <p:spTgt spid="276"/>
                                        </p:tgtEl>
                                        <p:attrNameLst>
                                          <p:attrName>style.visibility</p:attrName>
                                        </p:attrNameLst>
                                      </p:cBhvr>
                                      <p:to>
                                        <p:strVal val="visible"/>
                                      </p:to>
                                    </p:set>
                                    <p:animEffect transition="in" filter="wipe(down)">
                                      <p:cBhvr>
                                        <p:cTn id="196" dur="500"/>
                                        <p:tgtEl>
                                          <p:spTgt spid="276"/>
                                        </p:tgtEl>
                                      </p:cBhvr>
                                    </p:animEffect>
                                  </p:childTnLst>
                                </p:cTn>
                              </p:par>
                              <p:par>
                                <p:cTn id="197" presetID="22" presetClass="entr" presetSubtype="4" fill="hold" grpId="0" nodeType="withEffect">
                                  <p:stCondLst>
                                    <p:cond delay="0"/>
                                  </p:stCondLst>
                                  <p:childTnLst>
                                    <p:set>
                                      <p:cBhvr>
                                        <p:cTn id="198" dur="1" fill="hold">
                                          <p:stCondLst>
                                            <p:cond delay="0"/>
                                          </p:stCondLst>
                                        </p:cTn>
                                        <p:tgtEl>
                                          <p:spTgt spid="277"/>
                                        </p:tgtEl>
                                        <p:attrNameLst>
                                          <p:attrName>style.visibility</p:attrName>
                                        </p:attrNameLst>
                                      </p:cBhvr>
                                      <p:to>
                                        <p:strVal val="visible"/>
                                      </p:to>
                                    </p:set>
                                    <p:animEffect transition="in" filter="wipe(down)">
                                      <p:cBhvr>
                                        <p:cTn id="199" dur="500"/>
                                        <p:tgtEl>
                                          <p:spTgt spid="277"/>
                                        </p:tgtEl>
                                      </p:cBhvr>
                                    </p:animEffect>
                                  </p:childTnLst>
                                </p:cTn>
                              </p:par>
                              <p:par>
                                <p:cTn id="200" presetID="22" presetClass="entr" presetSubtype="4" fill="hold" grpId="0" nodeType="withEffect">
                                  <p:stCondLst>
                                    <p:cond delay="0"/>
                                  </p:stCondLst>
                                  <p:childTnLst>
                                    <p:set>
                                      <p:cBhvr>
                                        <p:cTn id="201" dur="1" fill="hold">
                                          <p:stCondLst>
                                            <p:cond delay="0"/>
                                          </p:stCondLst>
                                        </p:cTn>
                                        <p:tgtEl>
                                          <p:spTgt spid="278"/>
                                        </p:tgtEl>
                                        <p:attrNameLst>
                                          <p:attrName>style.visibility</p:attrName>
                                        </p:attrNameLst>
                                      </p:cBhvr>
                                      <p:to>
                                        <p:strVal val="visible"/>
                                      </p:to>
                                    </p:set>
                                    <p:animEffect transition="in" filter="wipe(down)">
                                      <p:cBhvr>
                                        <p:cTn id="202" dur="500"/>
                                        <p:tgtEl>
                                          <p:spTgt spid="278"/>
                                        </p:tgtEl>
                                      </p:cBhvr>
                                    </p:animEffect>
                                  </p:childTnLst>
                                </p:cTn>
                              </p:par>
                              <p:par>
                                <p:cTn id="203" presetID="22" presetClass="entr" presetSubtype="4" fill="hold" grpId="0" nodeType="withEffect">
                                  <p:stCondLst>
                                    <p:cond delay="0"/>
                                  </p:stCondLst>
                                  <p:childTnLst>
                                    <p:set>
                                      <p:cBhvr>
                                        <p:cTn id="204" dur="1" fill="hold">
                                          <p:stCondLst>
                                            <p:cond delay="0"/>
                                          </p:stCondLst>
                                        </p:cTn>
                                        <p:tgtEl>
                                          <p:spTgt spid="279"/>
                                        </p:tgtEl>
                                        <p:attrNameLst>
                                          <p:attrName>style.visibility</p:attrName>
                                        </p:attrNameLst>
                                      </p:cBhvr>
                                      <p:to>
                                        <p:strVal val="visible"/>
                                      </p:to>
                                    </p:set>
                                    <p:animEffect transition="in" filter="wipe(down)">
                                      <p:cBhvr>
                                        <p:cTn id="205" dur="500"/>
                                        <p:tgtEl>
                                          <p:spTgt spid="279"/>
                                        </p:tgtEl>
                                      </p:cBhvr>
                                    </p:animEffect>
                                  </p:childTnLst>
                                </p:cTn>
                              </p:par>
                              <p:par>
                                <p:cTn id="206" presetID="22" presetClass="entr" presetSubtype="4" fill="hold" grpId="0" nodeType="withEffect">
                                  <p:stCondLst>
                                    <p:cond delay="0"/>
                                  </p:stCondLst>
                                  <p:childTnLst>
                                    <p:set>
                                      <p:cBhvr>
                                        <p:cTn id="207" dur="1" fill="hold">
                                          <p:stCondLst>
                                            <p:cond delay="0"/>
                                          </p:stCondLst>
                                        </p:cTn>
                                        <p:tgtEl>
                                          <p:spTgt spid="280"/>
                                        </p:tgtEl>
                                        <p:attrNameLst>
                                          <p:attrName>style.visibility</p:attrName>
                                        </p:attrNameLst>
                                      </p:cBhvr>
                                      <p:to>
                                        <p:strVal val="visible"/>
                                      </p:to>
                                    </p:set>
                                    <p:animEffect transition="in" filter="wipe(down)">
                                      <p:cBhvr>
                                        <p:cTn id="208" dur="500"/>
                                        <p:tgtEl>
                                          <p:spTgt spid="280"/>
                                        </p:tgtEl>
                                      </p:cBhvr>
                                    </p:animEffect>
                                  </p:childTnLst>
                                </p:cTn>
                              </p:par>
                              <p:par>
                                <p:cTn id="209" presetID="22" presetClass="entr" presetSubtype="4" fill="hold" grpId="0" nodeType="withEffect">
                                  <p:stCondLst>
                                    <p:cond delay="0"/>
                                  </p:stCondLst>
                                  <p:childTnLst>
                                    <p:set>
                                      <p:cBhvr>
                                        <p:cTn id="210" dur="1" fill="hold">
                                          <p:stCondLst>
                                            <p:cond delay="0"/>
                                          </p:stCondLst>
                                        </p:cTn>
                                        <p:tgtEl>
                                          <p:spTgt spid="281"/>
                                        </p:tgtEl>
                                        <p:attrNameLst>
                                          <p:attrName>style.visibility</p:attrName>
                                        </p:attrNameLst>
                                      </p:cBhvr>
                                      <p:to>
                                        <p:strVal val="visible"/>
                                      </p:to>
                                    </p:set>
                                    <p:animEffect transition="in" filter="wipe(down)">
                                      <p:cBhvr>
                                        <p:cTn id="211" dur="500"/>
                                        <p:tgtEl>
                                          <p:spTgt spid="281"/>
                                        </p:tgtEl>
                                      </p:cBhvr>
                                    </p:animEffect>
                                  </p:childTnLst>
                                </p:cTn>
                              </p:par>
                              <p:par>
                                <p:cTn id="212" presetID="22" presetClass="entr" presetSubtype="4" fill="hold" grpId="0" nodeType="withEffect">
                                  <p:stCondLst>
                                    <p:cond delay="0"/>
                                  </p:stCondLst>
                                  <p:childTnLst>
                                    <p:set>
                                      <p:cBhvr>
                                        <p:cTn id="213" dur="1" fill="hold">
                                          <p:stCondLst>
                                            <p:cond delay="0"/>
                                          </p:stCondLst>
                                        </p:cTn>
                                        <p:tgtEl>
                                          <p:spTgt spid="282"/>
                                        </p:tgtEl>
                                        <p:attrNameLst>
                                          <p:attrName>style.visibility</p:attrName>
                                        </p:attrNameLst>
                                      </p:cBhvr>
                                      <p:to>
                                        <p:strVal val="visible"/>
                                      </p:to>
                                    </p:set>
                                    <p:animEffect transition="in" filter="wipe(down)">
                                      <p:cBhvr>
                                        <p:cTn id="214" dur="500"/>
                                        <p:tgtEl>
                                          <p:spTgt spid="282"/>
                                        </p:tgtEl>
                                      </p:cBhvr>
                                    </p:animEffect>
                                  </p:childTnLst>
                                </p:cTn>
                              </p:par>
                              <p:par>
                                <p:cTn id="215" presetID="22" presetClass="entr" presetSubtype="4" fill="hold" grpId="0" nodeType="withEffect">
                                  <p:stCondLst>
                                    <p:cond delay="0"/>
                                  </p:stCondLst>
                                  <p:childTnLst>
                                    <p:set>
                                      <p:cBhvr>
                                        <p:cTn id="216" dur="1" fill="hold">
                                          <p:stCondLst>
                                            <p:cond delay="0"/>
                                          </p:stCondLst>
                                        </p:cTn>
                                        <p:tgtEl>
                                          <p:spTgt spid="283"/>
                                        </p:tgtEl>
                                        <p:attrNameLst>
                                          <p:attrName>style.visibility</p:attrName>
                                        </p:attrNameLst>
                                      </p:cBhvr>
                                      <p:to>
                                        <p:strVal val="visible"/>
                                      </p:to>
                                    </p:set>
                                    <p:animEffect transition="in" filter="wipe(down)">
                                      <p:cBhvr>
                                        <p:cTn id="217" dur="500"/>
                                        <p:tgtEl>
                                          <p:spTgt spid="283"/>
                                        </p:tgtEl>
                                      </p:cBhvr>
                                    </p:animEffect>
                                  </p:childTnLst>
                                </p:cTn>
                              </p:par>
                              <p:par>
                                <p:cTn id="218" presetID="22" presetClass="entr" presetSubtype="4" fill="hold" grpId="0" nodeType="withEffect">
                                  <p:stCondLst>
                                    <p:cond delay="0"/>
                                  </p:stCondLst>
                                  <p:childTnLst>
                                    <p:set>
                                      <p:cBhvr>
                                        <p:cTn id="219" dur="1" fill="hold">
                                          <p:stCondLst>
                                            <p:cond delay="0"/>
                                          </p:stCondLst>
                                        </p:cTn>
                                        <p:tgtEl>
                                          <p:spTgt spid="284"/>
                                        </p:tgtEl>
                                        <p:attrNameLst>
                                          <p:attrName>style.visibility</p:attrName>
                                        </p:attrNameLst>
                                      </p:cBhvr>
                                      <p:to>
                                        <p:strVal val="visible"/>
                                      </p:to>
                                    </p:set>
                                    <p:animEffect transition="in" filter="wipe(down)">
                                      <p:cBhvr>
                                        <p:cTn id="220" dur="500"/>
                                        <p:tgtEl>
                                          <p:spTgt spid="284"/>
                                        </p:tgtEl>
                                      </p:cBhvr>
                                    </p:animEffect>
                                  </p:childTnLst>
                                </p:cTn>
                              </p:par>
                              <p:par>
                                <p:cTn id="221" presetID="22" presetClass="entr" presetSubtype="4" fill="hold" grpId="0" nodeType="withEffect">
                                  <p:stCondLst>
                                    <p:cond delay="0"/>
                                  </p:stCondLst>
                                  <p:childTnLst>
                                    <p:set>
                                      <p:cBhvr>
                                        <p:cTn id="222" dur="1" fill="hold">
                                          <p:stCondLst>
                                            <p:cond delay="0"/>
                                          </p:stCondLst>
                                        </p:cTn>
                                        <p:tgtEl>
                                          <p:spTgt spid="285"/>
                                        </p:tgtEl>
                                        <p:attrNameLst>
                                          <p:attrName>style.visibility</p:attrName>
                                        </p:attrNameLst>
                                      </p:cBhvr>
                                      <p:to>
                                        <p:strVal val="visible"/>
                                      </p:to>
                                    </p:set>
                                    <p:animEffect transition="in" filter="wipe(down)">
                                      <p:cBhvr>
                                        <p:cTn id="223" dur="500"/>
                                        <p:tgtEl>
                                          <p:spTgt spid="285"/>
                                        </p:tgtEl>
                                      </p:cBhvr>
                                    </p:animEffect>
                                  </p:childTnLst>
                                </p:cTn>
                              </p:par>
                              <p:par>
                                <p:cTn id="224" presetID="22" presetClass="entr" presetSubtype="4" fill="hold" grpId="0" nodeType="withEffect">
                                  <p:stCondLst>
                                    <p:cond delay="0"/>
                                  </p:stCondLst>
                                  <p:childTnLst>
                                    <p:set>
                                      <p:cBhvr>
                                        <p:cTn id="225" dur="1" fill="hold">
                                          <p:stCondLst>
                                            <p:cond delay="0"/>
                                          </p:stCondLst>
                                        </p:cTn>
                                        <p:tgtEl>
                                          <p:spTgt spid="286"/>
                                        </p:tgtEl>
                                        <p:attrNameLst>
                                          <p:attrName>style.visibility</p:attrName>
                                        </p:attrNameLst>
                                      </p:cBhvr>
                                      <p:to>
                                        <p:strVal val="visible"/>
                                      </p:to>
                                    </p:set>
                                    <p:animEffect transition="in" filter="wipe(down)">
                                      <p:cBhvr>
                                        <p:cTn id="226" dur="500"/>
                                        <p:tgtEl>
                                          <p:spTgt spid="286"/>
                                        </p:tgtEl>
                                      </p:cBhvr>
                                    </p:animEffect>
                                  </p:childTnLst>
                                </p:cTn>
                              </p:par>
                              <p:par>
                                <p:cTn id="227" presetID="22" presetClass="entr" presetSubtype="4" fill="hold" grpId="0" nodeType="withEffect">
                                  <p:stCondLst>
                                    <p:cond delay="0"/>
                                  </p:stCondLst>
                                  <p:childTnLst>
                                    <p:set>
                                      <p:cBhvr>
                                        <p:cTn id="228" dur="1" fill="hold">
                                          <p:stCondLst>
                                            <p:cond delay="0"/>
                                          </p:stCondLst>
                                        </p:cTn>
                                        <p:tgtEl>
                                          <p:spTgt spid="287"/>
                                        </p:tgtEl>
                                        <p:attrNameLst>
                                          <p:attrName>style.visibility</p:attrName>
                                        </p:attrNameLst>
                                      </p:cBhvr>
                                      <p:to>
                                        <p:strVal val="visible"/>
                                      </p:to>
                                    </p:set>
                                    <p:animEffect transition="in" filter="wipe(down)">
                                      <p:cBhvr>
                                        <p:cTn id="229" dur="500"/>
                                        <p:tgtEl>
                                          <p:spTgt spid="287"/>
                                        </p:tgtEl>
                                      </p:cBhvr>
                                    </p:animEffect>
                                  </p:childTnLst>
                                </p:cTn>
                              </p:par>
                              <p:par>
                                <p:cTn id="230" presetID="22" presetClass="entr" presetSubtype="4" fill="hold" grpId="0" nodeType="withEffect">
                                  <p:stCondLst>
                                    <p:cond delay="0"/>
                                  </p:stCondLst>
                                  <p:childTnLst>
                                    <p:set>
                                      <p:cBhvr>
                                        <p:cTn id="231" dur="1" fill="hold">
                                          <p:stCondLst>
                                            <p:cond delay="0"/>
                                          </p:stCondLst>
                                        </p:cTn>
                                        <p:tgtEl>
                                          <p:spTgt spid="288"/>
                                        </p:tgtEl>
                                        <p:attrNameLst>
                                          <p:attrName>style.visibility</p:attrName>
                                        </p:attrNameLst>
                                      </p:cBhvr>
                                      <p:to>
                                        <p:strVal val="visible"/>
                                      </p:to>
                                    </p:set>
                                    <p:animEffect transition="in" filter="wipe(down)">
                                      <p:cBhvr>
                                        <p:cTn id="232" dur="500"/>
                                        <p:tgtEl>
                                          <p:spTgt spid="288"/>
                                        </p:tgtEl>
                                      </p:cBhvr>
                                    </p:animEffect>
                                  </p:childTnLst>
                                </p:cTn>
                              </p:par>
                              <p:par>
                                <p:cTn id="233" presetID="22" presetClass="entr" presetSubtype="4" fill="hold" grpId="0" nodeType="withEffect">
                                  <p:stCondLst>
                                    <p:cond delay="0"/>
                                  </p:stCondLst>
                                  <p:childTnLst>
                                    <p:set>
                                      <p:cBhvr>
                                        <p:cTn id="234" dur="1" fill="hold">
                                          <p:stCondLst>
                                            <p:cond delay="0"/>
                                          </p:stCondLst>
                                        </p:cTn>
                                        <p:tgtEl>
                                          <p:spTgt spid="289"/>
                                        </p:tgtEl>
                                        <p:attrNameLst>
                                          <p:attrName>style.visibility</p:attrName>
                                        </p:attrNameLst>
                                      </p:cBhvr>
                                      <p:to>
                                        <p:strVal val="visible"/>
                                      </p:to>
                                    </p:set>
                                    <p:animEffect transition="in" filter="wipe(down)">
                                      <p:cBhvr>
                                        <p:cTn id="235" dur="500"/>
                                        <p:tgtEl>
                                          <p:spTgt spid="289"/>
                                        </p:tgtEl>
                                      </p:cBhvr>
                                    </p:animEffect>
                                  </p:childTnLst>
                                </p:cTn>
                              </p:par>
                              <p:par>
                                <p:cTn id="236" presetID="22" presetClass="entr" presetSubtype="4" fill="hold" grpId="0" nodeType="withEffect">
                                  <p:stCondLst>
                                    <p:cond delay="0"/>
                                  </p:stCondLst>
                                  <p:childTnLst>
                                    <p:set>
                                      <p:cBhvr>
                                        <p:cTn id="237" dur="1" fill="hold">
                                          <p:stCondLst>
                                            <p:cond delay="0"/>
                                          </p:stCondLst>
                                        </p:cTn>
                                        <p:tgtEl>
                                          <p:spTgt spid="290"/>
                                        </p:tgtEl>
                                        <p:attrNameLst>
                                          <p:attrName>style.visibility</p:attrName>
                                        </p:attrNameLst>
                                      </p:cBhvr>
                                      <p:to>
                                        <p:strVal val="visible"/>
                                      </p:to>
                                    </p:set>
                                    <p:animEffect transition="in" filter="wipe(down)">
                                      <p:cBhvr>
                                        <p:cTn id="238" dur="500"/>
                                        <p:tgtEl>
                                          <p:spTgt spid="290"/>
                                        </p:tgtEl>
                                      </p:cBhvr>
                                    </p:animEffect>
                                  </p:childTnLst>
                                </p:cTn>
                              </p:par>
                              <p:par>
                                <p:cTn id="239" presetID="22" presetClass="entr" presetSubtype="4" fill="hold" grpId="0" nodeType="withEffect">
                                  <p:stCondLst>
                                    <p:cond delay="0"/>
                                  </p:stCondLst>
                                  <p:childTnLst>
                                    <p:set>
                                      <p:cBhvr>
                                        <p:cTn id="240" dur="1" fill="hold">
                                          <p:stCondLst>
                                            <p:cond delay="0"/>
                                          </p:stCondLst>
                                        </p:cTn>
                                        <p:tgtEl>
                                          <p:spTgt spid="291"/>
                                        </p:tgtEl>
                                        <p:attrNameLst>
                                          <p:attrName>style.visibility</p:attrName>
                                        </p:attrNameLst>
                                      </p:cBhvr>
                                      <p:to>
                                        <p:strVal val="visible"/>
                                      </p:to>
                                    </p:set>
                                    <p:animEffect transition="in" filter="wipe(down)">
                                      <p:cBhvr>
                                        <p:cTn id="241" dur="500"/>
                                        <p:tgtEl>
                                          <p:spTgt spid="291"/>
                                        </p:tgtEl>
                                      </p:cBhvr>
                                    </p:animEffect>
                                  </p:childTnLst>
                                </p:cTn>
                              </p:par>
                              <p:par>
                                <p:cTn id="242" presetID="22" presetClass="entr" presetSubtype="4" fill="hold" grpId="0" nodeType="withEffect">
                                  <p:stCondLst>
                                    <p:cond delay="0"/>
                                  </p:stCondLst>
                                  <p:childTnLst>
                                    <p:set>
                                      <p:cBhvr>
                                        <p:cTn id="243" dur="1" fill="hold">
                                          <p:stCondLst>
                                            <p:cond delay="0"/>
                                          </p:stCondLst>
                                        </p:cTn>
                                        <p:tgtEl>
                                          <p:spTgt spid="292"/>
                                        </p:tgtEl>
                                        <p:attrNameLst>
                                          <p:attrName>style.visibility</p:attrName>
                                        </p:attrNameLst>
                                      </p:cBhvr>
                                      <p:to>
                                        <p:strVal val="visible"/>
                                      </p:to>
                                    </p:set>
                                    <p:animEffect transition="in" filter="wipe(down)">
                                      <p:cBhvr>
                                        <p:cTn id="244" dur="500"/>
                                        <p:tgtEl>
                                          <p:spTgt spid="292"/>
                                        </p:tgtEl>
                                      </p:cBhvr>
                                    </p:animEffect>
                                  </p:childTnLst>
                                </p:cTn>
                              </p:par>
                              <p:par>
                                <p:cTn id="245" presetID="22" presetClass="entr" presetSubtype="4" fill="hold" grpId="0" nodeType="withEffect">
                                  <p:stCondLst>
                                    <p:cond delay="0"/>
                                  </p:stCondLst>
                                  <p:childTnLst>
                                    <p:set>
                                      <p:cBhvr>
                                        <p:cTn id="246" dur="1" fill="hold">
                                          <p:stCondLst>
                                            <p:cond delay="0"/>
                                          </p:stCondLst>
                                        </p:cTn>
                                        <p:tgtEl>
                                          <p:spTgt spid="293"/>
                                        </p:tgtEl>
                                        <p:attrNameLst>
                                          <p:attrName>style.visibility</p:attrName>
                                        </p:attrNameLst>
                                      </p:cBhvr>
                                      <p:to>
                                        <p:strVal val="visible"/>
                                      </p:to>
                                    </p:set>
                                    <p:animEffect transition="in" filter="wipe(down)">
                                      <p:cBhvr>
                                        <p:cTn id="247" dur="500"/>
                                        <p:tgtEl>
                                          <p:spTgt spid="293"/>
                                        </p:tgtEl>
                                      </p:cBhvr>
                                    </p:animEffect>
                                  </p:childTnLst>
                                </p:cTn>
                              </p:par>
                              <p:par>
                                <p:cTn id="248" presetID="22" presetClass="entr" presetSubtype="4" fill="hold" grpId="0" nodeType="withEffect">
                                  <p:stCondLst>
                                    <p:cond delay="0"/>
                                  </p:stCondLst>
                                  <p:childTnLst>
                                    <p:set>
                                      <p:cBhvr>
                                        <p:cTn id="249" dur="1" fill="hold">
                                          <p:stCondLst>
                                            <p:cond delay="0"/>
                                          </p:stCondLst>
                                        </p:cTn>
                                        <p:tgtEl>
                                          <p:spTgt spid="294"/>
                                        </p:tgtEl>
                                        <p:attrNameLst>
                                          <p:attrName>style.visibility</p:attrName>
                                        </p:attrNameLst>
                                      </p:cBhvr>
                                      <p:to>
                                        <p:strVal val="visible"/>
                                      </p:to>
                                    </p:set>
                                    <p:animEffect transition="in" filter="wipe(down)">
                                      <p:cBhvr>
                                        <p:cTn id="250" dur="500"/>
                                        <p:tgtEl>
                                          <p:spTgt spid="294"/>
                                        </p:tgtEl>
                                      </p:cBhvr>
                                    </p:animEffect>
                                  </p:childTnLst>
                                </p:cTn>
                              </p:par>
                              <p:par>
                                <p:cTn id="251" presetID="22" presetClass="entr" presetSubtype="4" fill="hold" grpId="0" nodeType="withEffect">
                                  <p:stCondLst>
                                    <p:cond delay="0"/>
                                  </p:stCondLst>
                                  <p:childTnLst>
                                    <p:set>
                                      <p:cBhvr>
                                        <p:cTn id="252" dur="1" fill="hold">
                                          <p:stCondLst>
                                            <p:cond delay="0"/>
                                          </p:stCondLst>
                                        </p:cTn>
                                        <p:tgtEl>
                                          <p:spTgt spid="295"/>
                                        </p:tgtEl>
                                        <p:attrNameLst>
                                          <p:attrName>style.visibility</p:attrName>
                                        </p:attrNameLst>
                                      </p:cBhvr>
                                      <p:to>
                                        <p:strVal val="visible"/>
                                      </p:to>
                                    </p:set>
                                    <p:animEffect transition="in" filter="wipe(down)">
                                      <p:cBhvr>
                                        <p:cTn id="253" dur="500"/>
                                        <p:tgtEl>
                                          <p:spTgt spid="295"/>
                                        </p:tgtEl>
                                      </p:cBhvr>
                                    </p:animEffect>
                                  </p:childTnLst>
                                </p:cTn>
                              </p:par>
                              <p:par>
                                <p:cTn id="254" presetID="22" presetClass="entr" presetSubtype="4" fill="hold" grpId="0" nodeType="withEffect">
                                  <p:stCondLst>
                                    <p:cond delay="0"/>
                                  </p:stCondLst>
                                  <p:childTnLst>
                                    <p:set>
                                      <p:cBhvr>
                                        <p:cTn id="255" dur="1" fill="hold">
                                          <p:stCondLst>
                                            <p:cond delay="0"/>
                                          </p:stCondLst>
                                        </p:cTn>
                                        <p:tgtEl>
                                          <p:spTgt spid="296"/>
                                        </p:tgtEl>
                                        <p:attrNameLst>
                                          <p:attrName>style.visibility</p:attrName>
                                        </p:attrNameLst>
                                      </p:cBhvr>
                                      <p:to>
                                        <p:strVal val="visible"/>
                                      </p:to>
                                    </p:set>
                                    <p:animEffect transition="in" filter="wipe(down)">
                                      <p:cBhvr>
                                        <p:cTn id="256" dur="500"/>
                                        <p:tgtEl>
                                          <p:spTgt spid="296"/>
                                        </p:tgtEl>
                                      </p:cBhvr>
                                    </p:animEffect>
                                  </p:childTnLst>
                                </p:cTn>
                              </p:par>
                              <p:par>
                                <p:cTn id="257" presetID="22" presetClass="entr" presetSubtype="4" fill="hold" grpId="0" nodeType="withEffect">
                                  <p:stCondLst>
                                    <p:cond delay="0"/>
                                  </p:stCondLst>
                                  <p:childTnLst>
                                    <p:set>
                                      <p:cBhvr>
                                        <p:cTn id="258" dur="1" fill="hold">
                                          <p:stCondLst>
                                            <p:cond delay="0"/>
                                          </p:stCondLst>
                                        </p:cTn>
                                        <p:tgtEl>
                                          <p:spTgt spid="297"/>
                                        </p:tgtEl>
                                        <p:attrNameLst>
                                          <p:attrName>style.visibility</p:attrName>
                                        </p:attrNameLst>
                                      </p:cBhvr>
                                      <p:to>
                                        <p:strVal val="visible"/>
                                      </p:to>
                                    </p:set>
                                    <p:animEffect transition="in" filter="wipe(down)">
                                      <p:cBhvr>
                                        <p:cTn id="259" dur="500"/>
                                        <p:tgtEl>
                                          <p:spTgt spid="297"/>
                                        </p:tgtEl>
                                      </p:cBhvr>
                                    </p:animEffect>
                                  </p:childTnLst>
                                </p:cTn>
                              </p:par>
                              <p:par>
                                <p:cTn id="260" presetID="22" presetClass="entr" presetSubtype="4" fill="hold" grpId="0" nodeType="withEffect">
                                  <p:stCondLst>
                                    <p:cond delay="0"/>
                                  </p:stCondLst>
                                  <p:childTnLst>
                                    <p:set>
                                      <p:cBhvr>
                                        <p:cTn id="261" dur="1" fill="hold">
                                          <p:stCondLst>
                                            <p:cond delay="0"/>
                                          </p:stCondLst>
                                        </p:cTn>
                                        <p:tgtEl>
                                          <p:spTgt spid="298"/>
                                        </p:tgtEl>
                                        <p:attrNameLst>
                                          <p:attrName>style.visibility</p:attrName>
                                        </p:attrNameLst>
                                      </p:cBhvr>
                                      <p:to>
                                        <p:strVal val="visible"/>
                                      </p:to>
                                    </p:set>
                                    <p:animEffect transition="in" filter="wipe(down)">
                                      <p:cBhvr>
                                        <p:cTn id="262" dur="500"/>
                                        <p:tgtEl>
                                          <p:spTgt spid="298"/>
                                        </p:tgtEl>
                                      </p:cBhvr>
                                    </p:animEffect>
                                  </p:childTnLst>
                                </p:cTn>
                              </p:par>
                              <p:par>
                                <p:cTn id="263" presetID="22" presetClass="entr" presetSubtype="4" fill="hold" grpId="0" nodeType="withEffect">
                                  <p:stCondLst>
                                    <p:cond delay="0"/>
                                  </p:stCondLst>
                                  <p:childTnLst>
                                    <p:set>
                                      <p:cBhvr>
                                        <p:cTn id="264" dur="1" fill="hold">
                                          <p:stCondLst>
                                            <p:cond delay="0"/>
                                          </p:stCondLst>
                                        </p:cTn>
                                        <p:tgtEl>
                                          <p:spTgt spid="299"/>
                                        </p:tgtEl>
                                        <p:attrNameLst>
                                          <p:attrName>style.visibility</p:attrName>
                                        </p:attrNameLst>
                                      </p:cBhvr>
                                      <p:to>
                                        <p:strVal val="visible"/>
                                      </p:to>
                                    </p:set>
                                    <p:animEffect transition="in" filter="wipe(down)">
                                      <p:cBhvr>
                                        <p:cTn id="265" dur="500"/>
                                        <p:tgtEl>
                                          <p:spTgt spid="299"/>
                                        </p:tgtEl>
                                      </p:cBhvr>
                                    </p:animEffect>
                                  </p:childTnLst>
                                </p:cTn>
                              </p:par>
                              <p:par>
                                <p:cTn id="266" presetID="22" presetClass="entr" presetSubtype="4" fill="hold" grpId="0" nodeType="withEffect">
                                  <p:stCondLst>
                                    <p:cond delay="0"/>
                                  </p:stCondLst>
                                  <p:childTnLst>
                                    <p:set>
                                      <p:cBhvr>
                                        <p:cTn id="267" dur="1" fill="hold">
                                          <p:stCondLst>
                                            <p:cond delay="0"/>
                                          </p:stCondLst>
                                        </p:cTn>
                                        <p:tgtEl>
                                          <p:spTgt spid="300"/>
                                        </p:tgtEl>
                                        <p:attrNameLst>
                                          <p:attrName>style.visibility</p:attrName>
                                        </p:attrNameLst>
                                      </p:cBhvr>
                                      <p:to>
                                        <p:strVal val="visible"/>
                                      </p:to>
                                    </p:set>
                                    <p:animEffect transition="in" filter="wipe(down)">
                                      <p:cBhvr>
                                        <p:cTn id="268" dur="500"/>
                                        <p:tgtEl>
                                          <p:spTgt spid="300"/>
                                        </p:tgtEl>
                                      </p:cBhvr>
                                    </p:animEffect>
                                  </p:childTnLst>
                                </p:cTn>
                              </p:par>
                              <p:par>
                                <p:cTn id="269" presetID="22" presetClass="entr" presetSubtype="4" fill="hold" grpId="0" nodeType="withEffect">
                                  <p:stCondLst>
                                    <p:cond delay="0"/>
                                  </p:stCondLst>
                                  <p:childTnLst>
                                    <p:set>
                                      <p:cBhvr>
                                        <p:cTn id="270" dur="1" fill="hold">
                                          <p:stCondLst>
                                            <p:cond delay="0"/>
                                          </p:stCondLst>
                                        </p:cTn>
                                        <p:tgtEl>
                                          <p:spTgt spid="301"/>
                                        </p:tgtEl>
                                        <p:attrNameLst>
                                          <p:attrName>style.visibility</p:attrName>
                                        </p:attrNameLst>
                                      </p:cBhvr>
                                      <p:to>
                                        <p:strVal val="visible"/>
                                      </p:to>
                                    </p:set>
                                    <p:animEffect transition="in" filter="wipe(down)">
                                      <p:cBhvr>
                                        <p:cTn id="271" dur="500"/>
                                        <p:tgtEl>
                                          <p:spTgt spid="301"/>
                                        </p:tgtEl>
                                      </p:cBhvr>
                                    </p:animEffect>
                                  </p:childTnLst>
                                </p:cTn>
                              </p:par>
                              <p:par>
                                <p:cTn id="272" presetID="22" presetClass="entr" presetSubtype="4" fill="hold" grpId="0" nodeType="withEffect">
                                  <p:stCondLst>
                                    <p:cond delay="0"/>
                                  </p:stCondLst>
                                  <p:childTnLst>
                                    <p:set>
                                      <p:cBhvr>
                                        <p:cTn id="273" dur="1" fill="hold">
                                          <p:stCondLst>
                                            <p:cond delay="0"/>
                                          </p:stCondLst>
                                        </p:cTn>
                                        <p:tgtEl>
                                          <p:spTgt spid="302"/>
                                        </p:tgtEl>
                                        <p:attrNameLst>
                                          <p:attrName>style.visibility</p:attrName>
                                        </p:attrNameLst>
                                      </p:cBhvr>
                                      <p:to>
                                        <p:strVal val="visible"/>
                                      </p:to>
                                    </p:set>
                                    <p:animEffect transition="in" filter="wipe(down)">
                                      <p:cBhvr>
                                        <p:cTn id="274" dur="500"/>
                                        <p:tgtEl>
                                          <p:spTgt spid="302"/>
                                        </p:tgtEl>
                                      </p:cBhvr>
                                    </p:animEffect>
                                  </p:childTnLst>
                                </p:cTn>
                              </p:par>
                              <p:par>
                                <p:cTn id="275" presetID="22" presetClass="entr" presetSubtype="4" fill="hold" grpId="0" nodeType="withEffect">
                                  <p:stCondLst>
                                    <p:cond delay="0"/>
                                  </p:stCondLst>
                                  <p:childTnLst>
                                    <p:set>
                                      <p:cBhvr>
                                        <p:cTn id="276" dur="1" fill="hold">
                                          <p:stCondLst>
                                            <p:cond delay="0"/>
                                          </p:stCondLst>
                                        </p:cTn>
                                        <p:tgtEl>
                                          <p:spTgt spid="303"/>
                                        </p:tgtEl>
                                        <p:attrNameLst>
                                          <p:attrName>style.visibility</p:attrName>
                                        </p:attrNameLst>
                                      </p:cBhvr>
                                      <p:to>
                                        <p:strVal val="visible"/>
                                      </p:to>
                                    </p:set>
                                    <p:animEffect transition="in" filter="wipe(down)">
                                      <p:cBhvr>
                                        <p:cTn id="277" dur="500"/>
                                        <p:tgtEl>
                                          <p:spTgt spid="303"/>
                                        </p:tgtEl>
                                      </p:cBhvr>
                                    </p:animEffect>
                                  </p:childTnLst>
                                </p:cTn>
                              </p:par>
                              <p:par>
                                <p:cTn id="278" presetID="22" presetClass="entr" presetSubtype="4" fill="hold" grpId="0" nodeType="withEffect">
                                  <p:stCondLst>
                                    <p:cond delay="0"/>
                                  </p:stCondLst>
                                  <p:childTnLst>
                                    <p:set>
                                      <p:cBhvr>
                                        <p:cTn id="279" dur="1" fill="hold">
                                          <p:stCondLst>
                                            <p:cond delay="0"/>
                                          </p:stCondLst>
                                        </p:cTn>
                                        <p:tgtEl>
                                          <p:spTgt spid="304"/>
                                        </p:tgtEl>
                                        <p:attrNameLst>
                                          <p:attrName>style.visibility</p:attrName>
                                        </p:attrNameLst>
                                      </p:cBhvr>
                                      <p:to>
                                        <p:strVal val="visible"/>
                                      </p:to>
                                    </p:set>
                                    <p:animEffect transition="in" filter="wipe(down)">
                                      <p:cBhvr>
                                        <p:cTn id="280" dur="500"/>
                                        <p:tgtEl>
                                          <p:spTgt spid="304"/>
                                        </p:tgtEl>
                                      </p:cBhvr>
                                    </p:animEffect>
                                  </p:childTnLst>
                                </p:cTn>
                              </p:par>
                              <p:par>
                                <p:cTn id="281" presetID="22" presetClass="entr" presetSubtype="4" fill="hold" grpId="0" nodeType="withEffect">
                                  <p:stCondLst>
                                    <p:cond delay="0"/>
                                  </p:stCondLst>
                                  <p:childTnLst>
                                    <p:set>
                                      <p:cBhvr>
                                        <p:cTn id="282" dur="1" fill="hold">
                                          <p:stCondLst>
                                            <p:cond delay="0"/>
                                          </p:stCondLst>
                                        </p:cTn>
                                        <p:tgtEl>
                                          <p:spTgt spid="305"/>
                                        </p:tgtEl>
                                        <p:attrNameLst>
                                          <p:attrName>style.visibility</p:attrName>
                                        </p:attrNameLst>
                                      </p:cBhvr>
                                      <p:to>
                                        <p:strVal val="visible"/>
                                      </p:to>
                                    </p:set>
                                    <p:animEffect transition="in" filter="wipe(down)">
                                      <p:cBhvr>
                                        <p:cTn id="283" dur="500"/>
                                        <p:tgtEl>
                                          <p:spTgt spid="305"/>
                                        </p:tgtEl>
                                      </p:cBhvr>
                                    </p:animEffect>
                                  </p:childTnLst>
                                </p:cTn>
                              </p:par>
                              <p:par>
                                <p:cTn id="284" presetID="22" presetClass="entr" presetSubtype="4" fill="hold" grpId="0" nodeType="withEffect">
                                  <p:stCondLst>
                                    <p:cond delay="0"/>
                                  </p:stCondLst>
                                  <p:childTnLst>
                                    <p:set>
                                      <p:cBhvr>
                                        <p:cTn id="285" dur="1" fill="hold">
                                          <p:stCondLst>
                                            <p:cond delay="0"/>
                                          </p:stCondLst>
                                        </p:cTn>
                                        <p:tgtEl>
                                          <p:spTgt spid="306"/>
                                        </p:tgtEl>
                                        <p:attrNameLst>
                                          <p:attrName>style.visibility</p:attrName>
                                        </p:attrNameLst>
                                      </p:cBhvr>
                                      <p:to>
                                        <p:strVal val="visible"/>
                                      </p:to>
                                    </p:set>
                                    <p:animEffect transition="in" filter="wipe(down)">
                                      <p:cBhvr>
                                        <p:cTn id="286" dur="500"/>
                                        <p:tgtEl>
                                          <p:spTgt spid="306"/>
                                        </p:tgtEl>
                                      </p:cBhvr>
                                    </p:animEffect>
                                  </p:childTnLst>
                                </p:cTn>
                              </p:par>
                              <p:par>
                                <p:cTn id="287" presetID="22" presetClass="entr" presetSubtype="4" fill="hold" grpId="0" nodeType="withEffect">
                                  <p:stCondLst>
                                    <p:cond delay="0"/>
                                  </p:stCondLst>
                                  <p:childTnLst>
                                    <p:set>
                                      <p:cBhvr>
                                        <p:cTn id="288" dur="1" fill="hold">
                                          <p:stCondLst>
                                            <p:cond delay="0"/>
                                          </p:stCondLst>
                                        </p:cTn>
                                        <p:tgtEl>
                                          <p:spTgt spid="307"/>
                                        </p:tgtEl>
                                        <p:attrNameLst>
                                          <p:attrName>style.visibility</p:attrName>
                                        </p:attrNameLst>
                                      </p:cBhvr>
                                      <p:to>
                                        <p:strVal val="visible"/>
                                      </p:to>
                                    </p:set>
                                    <p:animEffect transition="in" filter="wipe(down)">
                                      <p:cBhvr>
                                        <p:cTn id="289" dur="500"/>
                                        <p:tgtEl>
                                          <p:spTgt spid="307"/>
                                        </p:tgtEl>
                                      </p:cBhvr>
                                    </p:animEffect>
                                  </p:childTnLst>
                                </p:cTn>
                              </p:par>
                              <p:par>
                                <p:cTn id="290" presetID="22" presetClass="entr" presetSubtype="4" fill="hold" grpId="0" nodeType="withEffect">
                                  <p:stCondLst>
                                    <p:cond delay="0"/>
                                  </p:stCondLst>
                                  <p:childTnLst>
                                    <p:set>
                                      <p:cBhvr>
                                        <p:cTn id="291" dur="1" fill="hold">
                                          <p:stCondLst>
                                            <p:cond delay="0"/>
                                          </p:stCondLst>
                                        </p:cTn>
                                        <p:tgtEl>
                                          <p:spTgt spid="308"/>
                                        </p:tgtEl>
                                        <p:attrNameLst>
                                          <p:attrName>style.visibility</p:attrName>
                                        </p:attrNameLst>
                                      </p:cBhvr>
                                      <p:to>
                                        <p:strVal val="visible"/>
                                      </p:to>
                                    </p:set>
                                    <p:animEffect transition="in" filter="wipe(down)">
                                      <p:cBhvr>
                                        <p:cTn id="292" dur="500"/>
                                        <p:tgtEl>
                                          <p:spTgt spid="308"/>
                                        </p:tgtEl>
                                      </p:cBhvr>
                                    </p:animEffect>
                                  </p:childTnLst>
                                </p:cTn>
                              </p:par>
                              <p:par>
                                <p:cTn id="293" presetID="22" presetClass="entr" presetSubtype="4" fill="hold" grpId="0" nodeType="withEffect">
                                  <p:stCondLst>
                                    <p:cond delay="0"/>
                                  </p:stCondLst>
                                  <p:childTnLst>
                                    <p:set>
                                      <p:cBhvr>
                                        <p:cTn id="294" dur="1" fill="hold">
                                          <p:stCondLst>
                                            <p:cond delay="0"/>
                                          </p:stCondLst>
                                        </p:cTn>
                                        <p:tgtEl>
                                          <p:spTgt spid="309"/>
                                        </p:tgtEl>
                                        <p:attrNameLst>
                                          <p:attrName>style.visibility</p:attrName>
                                        </p:attrNameLst>
                                      </p:cBhvr>
                                      <p:to>
                                        <p:strVal val="visible"/>
                                      </p:to>
                                    </p:set>
                                    <p:animEffect transition="in" filter="wipe(down)">
                                      <p:cBhvr>
                                        <p:cTn id="295" dur="500"/>
                                        <p:tgtEl>
                                          <p:spTgt spid="309"/>
                                        </p:tgtEl>
                                      </p:cBhvr>
                                    </p:animEffect>
                                  </p:childTnLst>
                                </p:cTn>
                              </p:par>
                              <p:par>
                                <p:cTn id="296" presetID="22" presetClass="entr" presetSubtype="4" fill="hold" grpId="0" nodeType="withEffect">
                                  <p:stCondLst>
                                    <p:cond delay="0"/>
                                  </p:stCondLst>
                                  <p:childTnLst>
                                    <p:set>
                                      <p:cBhvr>
                                        <p:cTn id="297" dur="1" fill="hold">
                                          <p:stCondLst>
                                            <p:cond delay="0"/>
                                          </p:stCondLst>
                                        </p:cTn>
                                        <p:tgtEl>
                                          <p:spTgt spid="310"/>
                                        </p:tgtEl>
                                        <p:attrNameLst>
                                          <p:attrName>style.visibility</p:attrName>
                                        </p:attrNameLst>
                                      </p:cBhvr>
                                      <p:to>
                                        <p:strVal val="visible"/>
                                      </p:to>
                                    </p:set>
                                    <p:animEffect transition="in" filter="wipe(down)">
                                      <p:cBhvr>
                                        <p:cTn id="298" dur="500"/>
                                        <p:tgtEl>
                                          <p:spTgt spid="310"/>
                                        </p:tgtEl>
                                      </p:cBhvr>
                                    </p:animEffect>
                                  </p:childTnLst>
                                </p:cTn>
                              </p:par>
                              <p:par>
                                <p:cTn id="299" presetID="22" presetClass="entr" presetSubtype="4" fill="hold" grpId="0" nodeType="withEffect">
                                  <p:stCondLst>
                                    <p:cond delay="0"/>
                                  </p:stCondLst>
                                  <p:childTnLst>
                                    <p:set>
                                      <p:cBhvr>
                                        <p:cTn id="300" dur="1" fill="hold">
                                          <p:stCondLst>
                                            <p:cond delay="0"/>
                                          </p:stCondLst>
                                        </p:cTn>
                                        <p:tgtEl>
                                          <p:spTgt spid="311"/>
                                        </p:tgtEl>
                                        <p:attrNameLst>
                                          <p:attrName>style.visibility</p:attrName>
                                        </p:attrNameLst>
                                      </p:cBhvr>
                                      <p:to>
                                        <p:strVal val="visible"/>
                                      </p:to>
                                    </p:set>
                                    <p:animEffect transition="in" filter="wipe(down)">
                                      <p:cBhvr>
                                        <p:cTn id="301" dur="500"/>
                                        <p:tgtEl>
                                          <p:spTgt spid="311"/>
                                        </p:tgtEl>
                                      </p:cBhvr>
                                    </p:animEffect>
                                  </p:childTnLst>
                                </p:cTn>
                              </p:par>
                              <p:par>
                                <p:cTn id="302" presetID="22" presetClass="entr" presetSubtype="4" fill="hold" grpId="0" nodeType="withEffect">
                                  <p:stCondLst>
                                    <p:cond delay="0"/>
                                  </p:stCondLst>
                                  <p:childTnLst>
                                    <p:set>
                                      <p:cBhvr>
                                        <p:cTn id="303" dur="1" fill="hold">
                                          <p:stCondLst>
                                            <p:cond delay="0"/>
                                          </p:stCondLst>
                                        </p:cTn>
                                        <p:tgtEl>
                                          <p:spTgt spid="312"/>
                                        </p:tgtEl>
                                        <p:attrNameLst>
                                          <p:attrName>style.visibility</p:attrName>
                                        </p:attrNameLst>
                                      </p:cBhvr>
                                      <p:to>
                                        <p:strVal val="visible"/>
                                      </p:to>
                                    </p:set>
                                    <p:animEffect transition="in" filter="wipe(down)">
                                      <p:cBhvr>
                                        <p:cTn id="304" dur="500"/>
                                        <p:tgtEl>
                                          <p:spTgt spid="312"/>
                                        </p:tgtEl>
                                      </p:cBhvr>
                                    </p:animEffect>
                                  </p:childTnLst>
                                </p:cTn>
                              </p:par>
                              <p:par>
                                <p:cTn id="305" presetID="22" presetClass="entr" presetSubtype="4" fill="hold" grpId="0" nodeType="withEffect">
                                  <p:stCondLst>
                                    <p:cond delay="0"/>
                                  </p:stCondLst>
                                  <p:childTnLst>
                                    <p:set>
                                      <p:cBhvr>
                                        <p:cTn id="306" dur="1" fill="hold">
                                          <p:stCondLst>
                                            <p:cond delay="0"/>
                                          </p:stCondLst>
                                        </p:cTn>
                                        <p:tgtEl>
                                          <p:spTgt spid="313"/>
                                        </p:tgtEl>
                                        <p:attrNameLst>
                                          <p:attrName>style.visibility</p:attrName>
                                        </p:attrNameLst>
                                      </p:cBhvr>
                                      <p:to>
                                        <p:strVal val="visible"/>
                                      </p:to>
                                    </p:set>
                                    <p:animEffect transition="in" filter="wipe(down)">
                                      <p:cBhvr>
                                        <p:cTn id="307" dur="500"/>
                                        <p:tgtEl>
                                          <p:spTgt spid="313"/>
                                        </p:tgtEl>
                                      </p:cBhvr>
                                    </p:animEffect>
                                  </p:childTnLst>
                                </p:cTn>
                              </p:par>
                              <p:par>
                                <p:cTn id="308" presetID="22" presetClass="entr" presetSubtype="4" fill="hold" grpId="0" nodeType="withEffect">
                                  <p:stCondLst>
                                    <p:cond delay="0"/>
                                  </p:stCondLst>
                                  <p:childTnLst>
                                    <p:set>
                                      <p:cBhvr>
                                        <p:cTn id="309" dur="1" fill="hold">
                                          <p:stCondLst>
                                            <p:cond delay="0"/>
                                          </p:stCondLst>
                                        </p:cTn>
                                        <p:tgtEl>
                                          <p:spTgt spid="314"/>
                                        </p:tgtEl>
                                        <p:attrNameLst>
                                          <p:attrName>style.visibility</p:attrName>
                                        </p:attrNameLst>
                                      </p:cBhvr>
                                      <p:to>
                                        <p:strVal val="visible"/>
                                      </p:to>
                                    </p:set>
                                    <p:animEffect transition="in" filter="wipe(down)">
                                      <p:cBhvr>
                                        <p:cTn id="310" dur="500"/>
                                        <p:tgtEl>
                                          <p:spTgt spid="314"/>
                                        </p:tgtEl>
                                      </p:cBhvr>
                                    </p:animEffect>
                                  </p:childTnLst>
                                </p:cTn>
                              </p:par>
                              <p:par>
                                <p:cTn id="311" presetID="22" presetClass="entr" presetSubtype="4" fill="hold" grpId="0" nodeType="withEffect">
                                  <p:stCondLst>
                                    <p:cond delay="0"/>
                                  </p:stCondLst>
                                  <p:childTnLst>
                                    <p:set>
                                      <p:cBhvr>
                                        <p:cTn id="312" dur="1" fill="hold">
                                          <p:stCondLst>
                                            <p:cond delay="0"/>
                                          </p:stCondLst>
                                        </p:cTn>
                                        <p:tgtEl>
                                          <p:spTgt spid="315"/>
                                        </p:tgtEl>
                                        <p:attrNameLst>
                                          <p:attrName>style.visibility</p:attrName>
                                        </p:attrNameLst>
                                      </p:cBhvr>
                                      <p:to>
                                        <p:strVal val="visible"/>
                                      </p:to>
                                    </p:set>
                                    <p:animEffect transition="in" filter="wipe(down)">
                                      <p:cBhvr>
                                        <p:cTn id="313" dur="500"/>
                                        <p:tgtEl>
                                          <p:spTgt spid="315"/>
                                        </p:tgtEl>
                                      </p:cBhvr>
                                    </p:animEffect>
                                  </p:childTnLst>
                                </p:cTn>
                              </p:par>
                              <p:par>
                                <p:cTn id="314" presetID="22" presetClass="entr" presetSubtype="4" fill="hold" grpId="0" nodeType="withEffect">
                                  <p:stCondLst>
                                    <p:cond delay="0"/>
                                  </p:stCondLst>
                                  <p:childTnLst>
                                    <p:set>
                                      <p:cBhvr>
                                        <p:cTn id="315" dur="1" fill="hold">
                                          <p:stCondLst>
                                            <p:cond delay="0"/>
                                          </p:stCondLst>
                                        </p:cTn>
                                        <p:tgtEl>
                                          <p:spTgt spid="316"/>
                                        </p:tgtEl>
                                        <p:attrNameLst>
                                          <p:attrName>style.visibility</p:attrName>
                                        </p:attrNameLst>
                                      </p:cBhvr>
                                      <p:to>
                                        <p:strVal val="visible"/>
                                      </p:to>
                                    </p:set>
                                    <p:animEffect transition="in" filter="wipe(down)">
                                      <p:cBhvr>
                                        <p:cTn id="316" dur="500"/>
                                        <p:tgtEl>
                                          <p:spTgt spid="316"/>
                                        </p:tgtEl>
                                      </p:cBhvr>
                                    </p:animEffect>
                                  </p:childTnLst>
                                </p:cTn>
                              </p:par>
                              <p:par>
                                <p:cTn id="317" presetID="22" presetClass="entr" presetSubtype="4" fill="hold" grpId="0" nodeType="withEffect">
                                  <p:stCondLst>
                                    <p:cond delay="0"/>
                                  </p:stCondLst>
                                  <p:childTnLst>
                                    <p:set>
                                      <p:cBhvr>
                                        <p:cTn id="318" dur="1" fill="hold">
                                          <p:stCondLst>
                                            <p:cond delay="0"/>
                                          </p:stCondLst>
                                        </p:cTn>
                                        <p:tgtEl>
                                          <p:spTgt spid="317"/>
                                        </p:tgtEl>
                                        <p:attrNameLst>
                                          <p:attrName>style.visibility</p:attrName>
                                        </p:attrNameLst>
                                      </p:cBhvr>
                                      <p:to>
                                        <p:strVal val="visible"/>
                                      </p:to>
                                    </p:set>
                                    <p:animEffect transition="in" filter="wipe(down)">
                                      <p:cBhvr>
                                        <p:cTn id="319" dur="500"/>
                                        <p:tgtEl>
                                          <p:spTgt spid="317"/>
                                        </p:tgtEl>
                                      </p:cBhvr>
                                    </p:animEffect>
                                  </p:childTnLst>
                                </p:cTn>
                              </p:par>
                              <p:par>
                                <p:cTn id="320" presetID="22" presetClass="entr" presetSubtype="4" fill="hold" grpId="0" nodeType="withEffect">
                                  <p:stCondLst>
                                    <p:cond delay="0"/>
                                  </p:stCondLst>
                                  <p:childTnLst>
                                    <p:set>
                                      <p:cBhvr>
                                        <p:cTn id="321" dur="1" fill="hold">
                                          <p:stCondLst>
                                            <p:cond delay="0"/>
                                          </p:stCondLst>
                                        </p:cTn>
                                        <p:tgtEl>
                                          <p:spTgt spid="318"/>
                                        </p:tgtEl>
                                        <p:attrNameLst>
                                          <p:attrName>style.visibility</p:attrName>
                                        </p:attrNameLst>
                                      </p:cBhvr>
                                      <p:to>
                                        <p:strVal val="visible"/>
                                      </p:to>
                                    </p:set>
                                    <p:animEffect transition="in" filter="wipe(down)">
                                      <p:cBhvr>
                                        <p:cTn id="322" dur="500"/>
                                        <p:tgtEl>
                                          <p:spTgt spid="318"/>
                                        </p:tgtEl>
                                      </p:cBhvr>
                                    </p:animEffect>
                                  </p:childTnLst>
                                </p:cTn>
                              </p:par>
                              <p:par>
                                <p:cTn id="323" presetID="22" presetClass="entr" presetSubtype="4" fill="hold" grpId="0" nodeType="withEffect">
                                  <p:stCondLst>
                                    <p:cond delay="0"/>
                                  </p:stCondLst>
                                  <p:childTnLst>
                                    <p:set>
                                      <p:cBhvr>
                                        <p:cTn id="324" dur="1" fill="hold">
                                          <p:stCondLst>
                                            <p:cond delay="0"/>
                                          </p:stCondLst>
                                        </p:cTn>
                                        <p:tgtEl>
                                          <p:spTgt spid="319"/>
                                        </p:tgtEl>
                                        <p:attrNameLst>
                                          <p:attrName>style.visibility</p:attrName>
                                        </p:attrNameLst>
                                      </p:cBhvr>
                                      <p:to>
                                        <p:strVal val="visible"/>
                                      </p:to>
                                    </p:set>
                                    <p:animEffect transition="in" filter="wipe(down)">
                                      <p:cBhvr>
                                        <p:cTn id="325" dur="500"/>
                                        <p:tgtEl>
                                          <p:spTgt spid="319"/>
                                        </p:tgtEl>
                                      </p:cBhvr>
                                    </p:animEffect>
                                  </p:childTnLst>
                                </p:cTn>
                              </p:par>
                              <p:par>
                                <p:cTn id="326" presetID="22" presetClass="entr" presetSubtype="4" fill="hold" grpId="0" nodeType="withEffect">
                                  <p:stCondLst>
                                    <p:cond delay="0"/>
                                  </p:stCondLst>
                                  <p:childTnLst>
                                    <p:set>
                                      <p:cBhvr>
                                        <p:cTn id="327" dur="1" fill="hold">
                                          <p:stCondLst>
                                            <p:cond delay="0"/>
                                          </p:stCondLst>
                                        </p:cTn>
                                        <p:tgtEl>
                                          <p:spTgt spid="320"/>
                                        </p:tgtEl>
                                        <p:attrNameLst>
                                          <p:attrName>style.visibility</p:attrName>
                                        </p:attrNameLst>
                                      </p:cBhvr>
                                      <p:to>
                                        <p:strVal val="visible"/>
                                      </p:to>
                                    </p:set>
                                    <p:animEffect transition="in" filter="wipe(down)">
                                      <p:cBhvr>
                                        <p:cTn id="328" dur="500"/>
                                        <p:tgtEl>
                                          <p:spTgt spid="320"/>
                                        </p:tgtEl>
                                      </p:cBhvr>
                                    </p:animEffect>
                                  </p:childTnLst>
                                </p:cTn>
                              </p:par>
                              <p:par>
                                <p:cTn id="329" presetID="22" presetClass="entr" presetSubtype="4" fill="hold" grpId="0" nodeType="withEffect">
                                  <p:stCondLst>
                                    <p:cond delay="0"/>
                                  </p:stCondLst>
                                  <p:childTnLst>
                                    <p:set>
                                      <p:cBhvr>
                                        <p:cTn id="330" dur="1" fill="hold">
                                          <p:stCondLst>
                                            <p:cond delay="0"/>
                                          </p:stCondLst>
                                        </p:cTn>
                                        <p:tgtEl>
                                          <p:spTgt spid="321"/>
                                        </p:tgtEl>
                                        <p:attrNameLst>
                                          <p:attrName>style.visibility</p:attrName>
                                        </p:attrNameLst>
                                      </p:cBhvr>
                                      <p:to>
                                        <p:strVal val="visible"/>
                                      </p:to>
                                    </p:set>
                                    <p:animEffect transition="in" filter="wipe(down)">
                                      <p:cBhvr>
                                        <p:cTn id="331" dur="500"/>
                                        <p:tgtEl>
                                          <p:spTgt spid="321"/>
                                        </p:tgtEl>
                                      </p:cBhvr>
                                    </p:animEffect>
                                  </p:childTnLst>
                                </p:cTn>
                              </p:par>
                              <p:par>
                                <p:cTn id="332" presetID="22" presetClass="entr" presetSubtype="4" fill="hold" grpId="0" nodeType="withEffect">
                                  <p:stCondLst>
                                    <p:cond delay="0"/>
                                  </p:stCondLst>
                                  <p:childTnLst>
                                    <p:set>
                                      <p:cBhvr>
                                        <p:cTn id="333" dur="1" fill="hold">
                                          <p:stCondLst>
                                            <p:cond delay="0"/>
                                          </p:stCondLst>
                                        </p:cTn>
                                        <p:tgtEl>
                                          <p:spTgt spid="322"/>
                                        </p:tgtEl>
                                        <p:attrNameLst>
                                          <p:attrName>style.visibility</p:attrName>
                                        </p:attrNameLst>
                                      </p:cBhvr>
                                      <p:to>
                                        <p:strVal val="visible"/>
                                      </p:to>
                                    </p:set>
                                    <p:animEffect transition="in" filter="wipe(down)">
                                      <p:cBhvr>
                                        <p:cTn id="334" dur="500"/>
                                        <p:tgtEl>
                                          <p:spTgt spid="322"/>
                                        </p:tgtEl>
                                      </p:cBhvr>
                                    </p:animEffect>
                                  </p:childTnLst>
                                </p:cTn>
                              </p:par>
                              <p:par>
                                <p:cTn id="335" presetID="22" presetClass="entr" presetSubtype="4" fill="hold" grpId="0" nodeType="withEffect">
                                  <p:stCondLst>
                                    <p:cond delay="0"/>
                                  </p:stCondLst>
                                  <p:childTnLst>
                                    <p:set>
                                      <p:cBhvr>
                                        <p:cTn id="336" dur="1" fill="hold">
                                          <p:stCondLst>
                                            <p:cond delay="0"/>
                                          </p:stCondLst>
                                        </p:cTn>
                                        <p:tgtEl>
                                          <p:spTgt spid="323"/>
                                        </p:tgtEl>
                                        <p:attrNameLst>
                                          <p:attrName>style.visibility</p:attrName>
                                        </p:attrNameLst>
                                      </p:cBhvr>
                                      <p:to>
                                        <p:strVal val="visible"/>
                                      </p:to>
                                    </p:set>
                                    <p:animEffect transition="in" filter="wipe(down)">
                                      <p:cBhvr>
                                        <p:cTn id="337" dur="500"/>
                                        <p:tgtEl>
                                          <p:spTgt spid="323"/>
                                        </p:tgtEl>
                                      </p:cBhvr>
                                    </p:animEffect>
                                  </p:childTnLst>
                                </p:cTn>
                              </p:par>
                              <p:par>
                                <p:cTn id="338" presetID="22" presetClass="entr" presetSubtype="4" fill="hold" grpId="0" nodeType="withEffect">
                                  <p:stCondLst>
                                    <p:cond delay="0"/>
                                  </p:stCondLst>
                                  <p:childTnLst>
                                    <p:set>
                                      <p:cBhvr>
                                        <p:cTn id="339" dur="1" fill="hold">
                                          <p:stCondLst>
                                            <p:cond delay="0"/>
                                          </p:stCondLst>
                                        </p:cTn>
                                        <p:tgtEl>
                                          <p:spTgt spid="324"/>
                                        </p:tgtEl>
                                        <p:attrNameLst>
                                          <p:attrName>style.visibility</p:attrName>
                                        </p:attrNameLst>
                                      </p:cBhvr>
                                      <p:to>
                                        <p:strVal val="visible"/>
                                      </p:to>
                                    </p:set>
                                    <p:animEffect transition="in" filter="wipe(down)">
                                      <p:cBhvr>
                                        <p:cTn id="340" dur="500"/>
                                        <p:tgtEl>
                                          <p:spTgt spid="324"/>
                                        </p:tgtEl>
                                      </p:cBhvr>
                                    </p:animEffect>
                                  </p:childTnLst>
                                </p:cTn>
                              </p:par>
                              <p:par>
                                <p:cTn id="341" presetID="22" presetClass="entr" presetSubtype="4" fill="hold" grpId="0" nodeType="withEffect">
                                  <p:stCondLst>
                                    <p:cond delay="0"/>
                                  </p:stCondLst>
                                  <p:childTnLst>
                                    <p:set>
                                      <p:cBhvr>
                                        <p:cTn id="342" dur="1" fill="hold">
                                          <p:stCondLst>
                                            <p:cond delay="0"/>
                                          </p:stCondLst>
                                        </p:cTn>
                                        <p:tgtEl>
                                          <p:spTgt spid="325"/>
                                        </p:tgtEl>
                                        <p:attrNameLst>
                                          <p:attrName>style.visibility</p:attrName>
                                        </p:attrNameLst>
                                      </p:cBhvr>
                                      <p:to>
                                        <p:strVal val="visible"/>
                                      </p:to>
                                    </p:set>
                                    <p:animEffect transition="in" filter="wipe(down)">
                                      <p:cBhvr>
                                        <p:cTn id="343" dur="500"/>
                                        <p:tgtEl>
                                          <p:spTgt spid="325"/>
                                        </p:tgtEl>
                                      </p:cBhvr>
                                    </p:animEffect>
                                  </p:childTnLst>
                                </p:cTn>
                              </p:par>
                              <p:par>
                                <p:cTn id="344" presetID="22" presetClass="entr" presetSubtype="4" fill="hold" grpId="0" nodeType="withEffect">
                                  <p:stCondLst>
                                    <p:cond delay="0"/>
                                  </p:stCondLst>
                                  <p:childTnLst>
                                    <p:set>
                                      <p:cBhvr>
                                        <p:cTn id="345" dur="1" fill="hold">
                                          <p:stCondLst>
                                            <p:cond delay="0"/>
                                          </p:stCondLst>
                                        </p:cTn>
                                        <p:tgtEl>
                                          <p:spTgt spid="326"/>
                                        </p:tgtEl>
                                        <p:attrNameLst>
                                          <p:attrName>style.visibility</p:attrName>
                                        </p:attrNameLst>
                                      </p:cBhvr>
                                      <p:to>
                                        <p:strVal val="visible"/>
                                      </p:to>
                                    </p:set>
                                    <p:animEffect transition="in" filter="wipe(down)">
                                      <p:cBhvr>
                                        <p:cTn id="346" dur="500"/>
                                        <p:tgtEl>
                                          <p:spTgt spid="326"/>
                                        </p:tgtEl>
                                      </p:cBhvr>
                                    </p:animEffect>
                                  </p:childTnLst>
                                </p:cTn>
                              </p:par>
                              <p:par>
                                <p:cTn id="347" presetID="22" presetClass="entr" presetSubtype="4" fill="hold" grpId="0" nodeType="withEffect">
                                  <p:stCondLst>
                                    <p:cond delay="0"/>
                                  </p:stCondLst>
                                  <p:childTnLst>
                                    <p:set>
                                      <p:cBhvr>
                                        <p:cTn id="348" dur="1" fill="hold">
                                          <p:stCondLst>
                                            <p:cond delay="0"/>
                                          </p:stCondLst>
                                        </p:cTn>
                                        <p:tgtEl>
                                          <p:spTgt spid="327"/>
                                        </p:tgtEl>
                                        <p:attrNameLst>
                                          <p:attrName>style.visibility</p:attrName>
                                        </p:attrNameLst>
                                      </p:cBhvr>
                                      <p:to>
                                        <p:strVal val="visible"/>
                                      </p:to>
                                    </p:set>
                                    <p:animEffect transition="in" filter="wipe(down)">
                                      <p:cBhvr>
                                        <p:cTn id="349" dur="500"/>
                                        <p:tgtEl>
                                          <p:spTgt spid="327"/>
                                        </p:tgtEl>
                                      </p:cBhvr>
                                    </p:animEffect>
                                  </p:childTnLst>
                                </p:cTn>
                              </p:par>
                              <p:par>
                                <p:cTn id="350" presetID="22" presetClass="entr" presetSubtype="4" fill="hold" grpId="0" nodeType="withEffect">
                                  <p:stCondLst>
                                    <p:cond delay="0"/>
                                  </p:stCondLst>
                                  <p:childTnLst>
                                    <p:set>
                                      <p:cBhvr>
                                        <p:cTn id="351" dur="1" fill="hold">
                                          <p:stCondLst>
                                            <p:cond delay="0"/>
                                          </p:stCondLst>
                                        </p:cTn>
                                        <p:tgtEl>
                                          <p:spTgt spid="328"/>
                                        </p:tgtEl>
                                        <p:attrNameLst>
                                          <p:attrName>style.visibility</p:attrName>
                                        </p:attrNameLst>
                                      </p:cBhvr>
                                      <p:to>
                                        <p:strVal val="visible"/>
                                      </p:to>
                                    </p:set>
                                    <p:animEffect transition="in" filter="wipe(down)">
                                      <p:cBhvr>
                                        <p:cTn id="352" dur="500"/>
                                        <p:tgtEl>
                                          <p:spTgt spid="328"/>
                                        </p:tgtEl>
                                      </p:cBhvr>
                                    </p:animEffect>
                                  </p:childTnLst>
                                </p:cTn>
                              </p:par>
                              <p:par>
                                <p:cTn id="353" presetID="22" presetClass="entr" presetSubtype="4" fill="hold" grpId="0" nodeType="withEffect">
                                  <p:stCondLst>
                                    <p:cond delay="0"/>
                                  </p:stCondLst>
                                  <p:childTnLst>
                                    <p:set>
                                      <p:cBhvr>
                                        <p:cTn id="354" dur="1" fill="hold">
                                          <p:stCondLst>
                                            <p:cond delay="0"/>
                                          </p:stCondLst>
                                        </p:cTn>
                                        <p:tgtEl>
                                          <p:spTgt spid="329"/>
                                        </p:tgtEl>
                                        <p:attrNameLst>
                                          <p:attrName>style.visibility</p:attrName>
                                        </p:attrNameLst>
                                      </p:cBhvr>
                                      <p:to>
                                        <p:strVal val="visible"/>
                                      </p:to>
                                    </p:set>
                                    <p:animEffect transition="in" filter="wipe(down)">
                                      <p:cBhvr>
                                        <p:cTn id="355" dur="500"/>
                                        <p:tgtEl>
                                          <p:spTgt spid="329"/>
                                        </p:tgtEl>
                                      </p:cBhvr>
                                    </p:animEffect>
                                  </p:childTnLst>
                                </p:cTn>
                              </p:par>
                              <p:par>
                                <p:cTn id="356" presetID="22" presetClass="entr" presetSubtype="4" fill="hold" grpId="0" nodeType="withEffect">
                                  <p:stCondLst>
                                    <p:cond delay="0"/>
                                  </p:stCondLst>
                                  <p:childTnLst>
                                    <p:set>
                                      <p:cBhvr>
                                        <p:cTn id="357" dur="1" fill="hold">
                                          <p:stCondLst>
                                            <p:cond delay="0"/>
                                          </p:stCondLst>
                                        </p:cTn>
                                        <p:tgtEl>
                                          <p:spTgt spid="330"/>
                                        </p:tgtEl>
                                        <p:attrNameLst>
                                          <p:attrName>style.visibility</p:attrName>
                                        </p:attrNameLst>
                                      </p:cBhvr>
                                      <p:to>
                                        <p:strVal val="visible"/>
                                      </p:to>
                                    </p:set>
                                    <p:animEffect transition="in" filter="wipe(down)">
                                      <p:cBhvr>
                                        <p:cTn id="358" dur="500"/>
                                        <p:tgtEl>
                                          <p:spTgt spid="330"/>
                                        </p:tgtEl>
                                      </p:cBhvr>
                                    </p:animEffect>
                                  </p:childTnLst>
                                </p:cTn>
                              </p:par>
                              <p:par>
                                <p:cTn id="359" presetID="22" presetClass="entr" presetSubtype="4" fill="hold" grpId="0" nodeType="withEffect">
                                  <p:stCondLst>
                                    <p:cond delay="0"/>
                                  </p:stCondLst>
                                  <p:childTnLst>
                                    <p:set>
                                      <p:cBhvr>
                                        <p:cTn id="360" dur="1" fill="hold">
                                          <p:stCondLst>
                                            <p:cond delay="0"/>
                                          </p:stCondLst>
                                        </p:cTn>
                                        <p:tgtEl>
                                          <p:spTgt spid="331"/>
                                        </p:tgtEl>
                                        <p:attrNameLst>
                                          <p:attrName>style.visibility</p:attrName>
                                        </p:attrNameLst>
                                      </p:cBhvr>
                                      <p:to>
                                        <p:strVal val="visible"/>
                                      </p:to>
                                    </p:set>
                                    <p:animEffect transition="in" filter="wipe(down)">
                                      <p:cBhvr>
                                        <p:cTn id="361" dur="500"/>
                                        <p:tgtEl>
                                          <p:spTgt spid="331"/>
                                        </p:tgtEl>
                                      </p:cBhvr>
                                    </p:animEffect>
                                  </p:childTnLst>
                                </p:cTn>
                              </p:par>
                              <p:par>
                                <p:cTn id="362" presetID="22" presetClass="entr" presetSubtype="4" fill="hold" grpId="0" nodeType="withEffect">
                                  <p:stCondLst>
                                    <p:cond delay="0"/>
                                  </p:stCondLst>
                                  <p:childTnLst>
                                    <p:set>
                                      <p:cBhvr>
                                        <p:cTn id="363" dur="1" fill="hold">
                                          <p:stCondLst>
                                            <p:cond delay="0"/>
                                          </p:stCondLst>
                                        </p:cTn>
                                        <p:tgtEl>
                                          <p:spTgt spid="332"/>
                                        </p:tgtEl>
                                        <p:attrNameLst>
                                          <p:attrName>style.visibility</p:attrName>
                                        </p:attrNameLst>
                                      </p:cBhvr>
                                      <p:to>
                                        <p:strVal val="visible"/>
                                      </p:to>
                                    </p:set>
                                    <p:animEffect transition="in" filter="wipe(down)">
                                      <p:cBhvr>
                                        <p:cTn id="364" dur="500"/>
                                        <p:tgtEl>
                                          <p:spTgt spid="332"/>
                                        </p:tgtEl>
                                      </p:cBhvr>
                                    </p:animEffect>
                                  </p:childTnLst>
                                </p:cTn>
                              </p:par>
                              <p:par>
                                <p:cTn id="365" presetID="22" presetClass="entr" presetSubtype="4" fill="hold" grpId="0" nodeType="withEffect">
                                  <p:stCondLst>
                                    <p:cond delay="0"/>
                                  </p:stCondLst>
                                  <p:childTnLst>
                                    <p:set>
                                      <p:cBhvr>
                                        <p:cTn id="366" dur="1" fill="hold">
                                          <p:stCondLst>
                                            <p:cond delay="0"/>
                                          </p:stCondLst>
                                        </p:cTn>
                                        <p:tgtEl>
                                          <p:spTgt spid="333"/>
                                        </p:tgtEl>
                                        <p:attrNameLst>
                                          <p:attrName>style.visibility</p:attrName>
                                        </p:attrNameLst>
                                      </p:cBhvr>
                                      <p:to>
                                        <p:strVal val="visible"/>
                                      </p:to>
                                    </p:set>
                                    <p:animEffect transition="in" filter="wipe(down)">
                                      <p:cBhvr>
                                        <p:cTn id="367" dur="500"/>
                                        <p:tgtEl>
                                          <p:spTgt spid="333"/>
                                        </p:tgtEl>
                                      </p:cBhvr>
                                    </p:animEffect>
                                  </p:childTnLst>
                                </p:cTn>
                              </p:par>
                              <p:par>
                                <p:cTn id="368" presetID="22" presetClass="entr" presetSubtype="4" fill="hold" grpId="0" nodeType="withEffect">
                                  <p:stCondLst>
                                    <p:cond delay="0"/>
                                  </p:stCondLst>
                                  <p:childTnLst>
                                    <p:set>
                                      <p:cBhvr>
                                        <p:cTn id="369" dur="1" fill="hold">
                                          <p:stCondLst>
                                            <p:cond delay="0"/>
                                          </p:stCondLst>
                                        </p:cTn>
                                        <p:tgtEl>
                                          <p:spTgt spid="334"/>
                                        </p:tgtEl>
                                        <p:attrNameLst>
                                          <p:attrName>style.visibility</p:attrName>
                                        </p:attrNameLst>
                                      </p:cBhvr>
                                      <p:to>
                                        <p:strVal val="visible"/>
                                      </p:to>
                                    </p:set>
                                    <p:animEffect transition="in" filter="wipe(down)">
                                      <p:cBhvr>
                                        <p:cTn id="370" dur="500"/>
                                        <p:tgtEl>
                                          <p:spTgt spid="334"/>
                                        </p:tgtEl>
                                      </p:cBhvr>
                                    </p:animEffect>
                                  </p:childTnLst>
                                </p:cTn>
                              </p:par>
                              <p:par>
                                <p:cTn id="371" presetID="22" presetClass="entr" presetSubtype="4" fill="hold" grpId="0" nodeType="withEffect">
                                  <p:stCondLst>
                                    <p:cond delay="0"/>
                                  </p:stCondLst>
                                  <p:childTnLst>
                                    <p:set>
                                      <p:cBhvr>
                                        <p:cTn id="372" dur="1" fill="hold">
                                          <p:stCondLst>
                                            <p:cond delay="0"/>
                                          </p:stCondLst>
                                        </p:cTn>
                                        <p:tgtEl>
                                          <p:spTgt spid="335"/>
                                        </p:tgtEl>
                                        <p:attrNameLst>
                                          <p:attrName>style.visibility</p:attrName>
                                        </p:attrNameLst>
                                      </p:cBhvr>
                                      <p:to>
                                        <p:strVal val="visible"/>
                                      </p:to>
                                    </p:set>
                                    <p:animEffect transition="in" filter="wipe(down)">
                                      <p:cBhvr>
                                        <p:cTn id="373" dur="500"/>
                                        <p:tgtEl>
                                          <p:spTgt spid="335"/>
                                        </p:tgtEl>
                                      </p:cBhvr>
                                    </p:animEffect>
                                  </p:childTnLst>
                                </p:cTn>
                              </p:par>
                              <p:par>
                                <p:cTn id="374" presetID="22" presetClass="entr" presetSubtype="4" fill="hold" grpId="0" nodeType="withEffect">
                                  <p:stCondLst>
                                    <p:cond delay="0"/>
                                  </p:stCondLst>
                                  <p:childTnLst>
                                    <p:set>
                                      <p:cBhvr>
                                        <p:cTn id="375" dur="1" fill="hold">
                                          <p:stCondLst>
                                            <p:cond delay="0"/>
                                          </p:stCondLst>
                                        </p:cTn>
                                        <p:tgtEl>
                                          <p:spTgt spid="336"/>
                                        </p:tgtEl>
                                        <p:attrNameLst>
                                          <p:attrName>style.visibility</p:attrName>
                                        </p:attrNameLst>
                                      </p:cBhvr>
                                      <p:to>
                                        <p:strVal val="visible"/>
                                      </p:to>
                                    </p:set>
                                    <p:animEffect transition="in" filter="wipe(down)">
                                      <p:cBhvr>
                                        <p:cTn id="376" dur="500"/>
                                        <p:tgtEl>
                                          <p:spTgt spid="336"/>
                                        </p:tgtEl>
                                      </p:cBhvr>
                                    </p:animEffect>
                                  </p:childTnLst>
                                </p:cTn>
                              </p:par>
                              <p:par>
                                <p:cTn id="377" presetID="22" presetClass="entr" presetSubtype="4" fill="hold" grpId="0" nodeType="withEffect">
                                  <p:stCondLst>
                                    <p:cond delay="0"/>
                                  </p:stCondLst>
                                  <p:childTnLst>
                                    <p:set>
                                      <p:cBhvr>
                                        <p:cTn id="378" dur="1" fill="hold">
                                          <p:stCondLst>
                                            <p:cond delay="0"/>
                                          </p:stCondLst>
                                        </p:cTn>
                                        <p:tgtEl>
                                          <p:spTgt spid="337"/>
                                        </p:tgtEl>
                                        <p:attrNameLst>
                                          <p:attrName>style.visibility</p:attrName>
                                        </p:attrNameLst>
                                      </p:cBhvr>
                                      <p:to>
                                        <p:strVal val="visible"/>
                                      </p:to>
                                    </p:set>
                                    <p:animEffect transition="in" filter="wipe(down)">
                                      <p:cBhvr>
                                        <p:cTn id="379" dur="500"/>
                                        <p:tgtEl>
                                          <p:spTgt spid="337"/>
                                        </p:tgtEl>
                                      </p:cBhvr>
                                    </p:animEffect>
                                  </p:childTnLst>
                                </p:cTn>
                              </p:par>
                              <p:par>
                                <p:cTn id="380" presetID="22" presetClass="entr" presetSubtype="4" fill="hold" grpId="0" nodeType="withEffect">
                                  <p:stCondLst>
                                    <p:cond delay="0"/>
                                  </p:stCondLst>
                                  <p:childTnLst>
                                    <p:set>
                                      <p:cBhvr>
                                        <p:cTn id="381" dur="1" fill="hold">
                                          <p:stCondLst>
                                            <p:cond delay="0"/>
                                          </p:stCondLst>
                                        </p:cTn>
                                        <p:tgtEl>
                                          <p:spTgt spid="338"/>
                                        </p:tgtEl>
                                        <p:attrNameLst>
                                          <p:attrName>style.visibility</p:attrName>
                                        </p:attrNameLst>
                                      </p:cBhvr>
                                      <p:to>
                                        <p:strVal val="visible"/>
                                      </p:to>
                                    </p:set>
                                    <p:animEffect transition="in" filter="wipe(down)">
                                      <p:cBhvr>
                                        <p:cTn id="382" dur="500"/>
                                        <p:tgtEl>
                                          <p:spTgt spid="338"/>
                                        </p:tgtEl>
                                      </p:cBhvr>
                                    </p:animEffect>
                                  </p:childTnLst>
                                </p:cTn>
                              </p:par>
                              <p:par>
                                <p:cTn id="383" presetID="22" presetClass="entr" presetSubtype="4" fill="hold" grpId="0" nodeType="withEffect">
                                  <p:stCondLst>
                                    <p:cond delay="0"/>
                                  </p:stCondLst>
                                  <p:childTnLst>
                                    <p:set>
                                      <p:cBhvr>
                                        <p:cTn id="384" dur="1" fill="hold">
                                          <p:stCondLst>
                                            <p:cond delay="0"/>
                                          </p:stCondLst>
                                        </p:cTn>
                                        <p:tgtEl>
                                          <p:spTgt spid="339"/>
                                        </p:tgtEl>
                                        <p:attrNameLst>
                                          <p:attrName>style.visibility</p:attrName>
                                        </p:attrNameLst>
                                      </p:cBhvr>
                                      <p:to>
                                        <p:strVal val="visible"/>
                                      </p:to>
                                    </p:set>
                                    <p:animEffect transition="in" filter="wipe(down)">
                                      <p:cBhvr>
                                        <p:cTn id="385" dur="500"/>
                                        <p:tgtEl>
                                          <p:spTgt spid="339"/>
                                        </p:tgtEl>
                                      </p:cBhvr>
                                    </p:animEffect>
                                  </p:childTnLst>
                                </p:cTn>
                              </p:par>
                              <p:par>
                                <p:cTn id="386" presetID="22" presetClass="entr" presetSubtype="4" fill="hold" grpId="0" nodeType="withEffect">
                                  <p:stCondLst>
                                    <p:cond delay="0"/>
                                  </p:stCondLst>
                                  <p:childTnLst>
                                    <p:set>
                                      <p:cBhvr>
                                        <p:cTn id="387" dur="1" fill="hold">
                                          <p:stCondLst>
                                            <p:cond delay="0"/>
                                          </p:stCondLst>
                                        </p:cTn>
                                        <p:tgtEl>
                                          <p:spTgt spid="340"/>
                                        </p:tgtEl>
                                        <p:attrNameLst>
                                          <p:attrName>style.visibility</p:attrName>
                                        </p:attrNameLst>
                                      </p:cBhvr>
                                      <p:to>
                                        <p:strVal val="visible"/>
                                      </p:to>
                                    </p:set>
                                    <p:animEffect transition="in" filter="wipe(down)">
                                      <p:cBhvr>
                                        <p:cTn id="388" dur="500"/>
                                        <p:tgtEl>
                                          <p:spTgt spid="340"/>
                                        </p:tgtEl>
                                      </p:cBhvr>
                                    </p:animEffect>
                                  </p:childTnLst>
                                </p:cTn>
                              </p:par>
                              <p:par>
                                <p:cTn id="389" presetID="22" presetClass="entr" presetSubtype="4" fill="hold" grpId="0" nodeType="withEffect">
                                  <p:stCondLst>
                                    <p:cond delay="0"/>
                                  </p:stCondLst>
                                  <p:childTnLst>
                                    <p:set>
                                      <p:cBhvr>
                                        <p:cTn id="390" dur="1" fill="hold">
                                          <p:stCondLst>
                                            <p:cond delay="0"/>
                                          </p:stCondLst>
                                        </p:cTn>
                                        <p:tgtEl>
                                          <p:spTgt spid="341"/>
                                        </p:tgtEl>
                                        <p:attrNameLst>
                                          <p:attrName>style.visibility</p:attrName>
                                        </p:attrNameLst>
                                      </p:cBhvr>
                                      <p:to>
                                        <p:strVal val="visible"/>
                                      </p:to>
                                    </p:set>
                                    <p:animEffect transition="in" filter="wipe(down)">
                                      <p:cBhvr>
                                        <p:cTn id="391" dur="500"/>
                                        <p:tgtEl>
                                          <p:spTgt spid="341"/>
                                        </p:tgtEl>
                                      </p:cBhvr>
                                    </p:animEffect>
                                  </p:childTnLst>
                                </p:cTn>
                              </p:par>
                              <p:par>
                                <p:cTn id="392" presetID="22" presetClass="entr" presetSubtype="4" fill="hold" grpId="0" nodeType="withEffect">
                                  <p:stCondLst>
                                    <p:cond delay="0"/>
                                  </p:stCondLst>
                                  <p:childTnLst>
                                    <p:set>
                                      <p:cBhvr>
                                        <p:cTn id="393" dur="1" fill="hold">
                                          <p:stCondLst>
                                            <p:cond delay="0"/>
                                          </p:stCondLst>
                                        </p:cTn>
                                        <p:tgtEl>
                                          <p:spTgt spid="342"/>
                                        </p:tgtEl>
                                        <p:attrNameLst>
                                          <p:attrName>style.visibility</p:attrName>
                                        </p:attrNameLst>
                                      </p:cBhvr>
                                      <p:to>
                                        <p:strVal val="visible"/>
                                      </p:to>
                                    </p:set>
                                    <p:animEffect transition="in" filter="wipe(down)">
                                      <p:cBhvr>
                                        <p:cTn id="394" dur="500"/>
                                        <p:tgtEl>
                                          <p:spTgt spid="342"/>
                                        </p:tgtEl>
                                      </p:cBhvr>
                                    </p:animEffect>
                                  </p:childTnLst>
                                </p:cTn>
                              </p:par>
                              <p:par>
                                <p:cTn id="395" presetID="22" presetClass="entr" presetSubtype="4" fill="hold" grpId="0" nodeType="withEffect">
                                  <p:stCondLst>
                                    <p:cond delay="0"/>
                                  </p:stCondLst>
                                  <p:childTnLst>
                                    <p:set>
                                      <p:cBhvr>
                                        <p:cTn id="396" dur="1" fill="hold">
                                          <p:stCondLst>
                                            <p:cond delay="0"/>
                                          </p:stCondLst>
                                        </p:cTn>
                                        <p:tgtEl>
                                          <p:spTgt spid="343"/>
                                        </p:tgtEl>
                                        <p:attrNameLst>
                                          <p:attrName>style.visibility</p:attrName>
                                        </p:attrNameLst>
                                      </p:cBhvr>
                                      <p:to>
                                        <p:strVal val="visible"/>
                                      </p:to>
                                    </p:set>
                                    <p:animEffect transition="in" filter="wipe(down)">
                                      <p:cBhvr>
                                        <p:cTn id="397" dur="500"/>
                                        <p:tgtEl>
                                          <p:spTgt spid="343"/>
                                        </p:tgtEl>
                                      </p:cBhvr>
                                    </p:animEffect>
                                  </p:childTnLst>
                                </p:cTn>
                              </p:par>
                              <p:par>
                                <p:cTn id="398" presetID="22" presetClass="entr" presetSubtype="4" fill="hold" grpId="0" nodeType="withEffect">
                                  <p:stCondLst>
                                    <p:cond delay="0"/>
                                  </p:stCondLst>
                                  <p:childTnLst>
                                    <p:set>
                                      <p:cBhvr>
                                        <p:cTn id="399" dur="1" fill="hold">
                                          <p:stCondLst>
                                            <p:cond delay="0"/>
                                          </p:stCondLst>
                                        </p:cTn>
                                        <p:tgtEl>
                                          <p:spTgt spid="344"/>
                                        </p:tgtEl>
                                        <p:attrNameLst>
                                          <p:attrName>style.visibility</p:attrName>
                                        </p:attrNameLst>
                                      </p:cBhvr>
                                      <p:to>
                                        <p:strVal val="visible"/>
                                      </p:to>
                                    </p:set>
                                    <p:animEffect transition="in" filter="wipe(down)">
                                      <p:cBhvr>
                                        <p:cTn id="400" dur="500"/>
                                        <p:tgtEl>
                                          <p:spTgt spid="344"/>
                                        </p:tgtEl>
                                      </p:cBhvr>
                                    </p:animEffect>
                                  </p:childTnLst>
                                </p:cTn>
                              </p:par>
                              <p:par>
                                <p:cTn id="401" presetID="22" presetClass="entr" presetSubtype="4" fill="hold" grpId="0" nodeType="withEffect">
                                  <p:stCondLst>
                                    <p:cond delay="0"/>
                                  </p:stCondLst>
                                  <p:childTnLst>
                                    <p:set>
                                      <p:cBhvr>
                                        <p:cTn id="402" dur="1" fill="hold">
                                          <p:stCondLst>
                                            <p:cond delay="0"/>
                                          </p:stCondLst>
                                        </p:cTn>
                                        <p:tgtEl>
                                          <p:spTgt spid="345"/>
                                        </p:tgtEl>
                                        <p:attrNameLst>
                                          <p:attrName>style.visibility</p:attrName>
                                        </p:attrNameLst>
                                      </p:cBhvr>
                                      <p:to>
                                        <p:strVal val="visible"/>
                                      </p:to>
                                    </p:set>
                                    <p:animEffect transition="in" filter="wipe(down)">
                                      <p:cBhvr>
                                        <p:cTn id="403" dur="500"/>
                                        <p:tgtEl>
                                          <p:spTgt spid="345"/>
                                        </p:tgtEl>
                                      </p:cBhvr>
                                    </p:animEffect>
                                  </p:childTnLst>
                                </p:cTn>
                              </p:par>
                              <p:par>
                                <p:cTn id="404" presetID="22" presetClass="entr" presetSubtype="4" fill="hold" grpId="0" nodeType="withEffect">
                                  <p:stCondLst>
                                    <p:cond delay="0"/>
                                  </p:stCondLst>
                                  <p:childTnLst>
                                    <p:set>
                                      <p:cBhvr>
                                        <p:cTn id="405" dur="1" fill="hold">
                                          <p:stCondLst>
                                            <p:cond delay="0"/>
                                          </p:stCondLst>
                                        </p:cTn>
                                        <p:tgtEl>
                                          <p:spTgt spid="346"/>
                                        </p:tgtEl>
                                        <p:attrNameLst>
                                          <p:attrName>style.visibility</p:attrName>
                                        </p:attrNameLst>
                                      </p:cBhvr>
                                      <p:to>
                                        <p:strVal val="visible"/>
                                      </p:to>
                                    </p:set>
                                    <p:animEffect transition="in" filter="wipe(down)">
                                      <p:cBhvr>
                                        <p:cTn id="406" dur="500"/>
                                        <p:tgtEl>
                                          <p:spTgt spid="346"/>
                                        </p:tgtEl>
                                      </p:cBhvr>
                                    </p:animEffect>
                                  </p:childTnLst>
                                </p:cTn>
                              </p:par>
                              <p:par>
                                <p:cTn id="407" presetID="22" presetClass="entr" presetSubtype="4" fill="hold" grpId="0" nodeType="withEffect">
                                  <p:stCondLst>
                                    <p:cond delay="0"/>
                                  </p:stCondLst>
                                  <p:childTnLst>
                                    <p:set>
                                      <p:cBhvr>
                                        <p:cTn id="408" dur="1" fill="hold">
                                          <p:stCondLst>
                                            <p:cond delay="0"/>
                                          </p:stCondLst>
                                        </p:cTn>
                                        <p:tgtEl>
                                          <p:spTgt spid="347"/>
                                        </p:tgtEl>
                                        <p:attrNameLst>
                                          <p:attrName>style.visibility</p:attrName>
                                        </p:attrNameLst>
                                      </p:cBhvr>
                                      <p:to>
                                        <p:strVal val="visible"/>
                                      </p:to>
                                    </p:set>
                                    <p:animEffect transition="in" filter="wipe(down)">
                                      <p:cBhvr>
                                        <p:cTn id="409" dur="500"/>
                                        <p:tgtEl>
                                          <p:spTgt spid="347"/>
                                        </p:tgtEl>
                                      </p:cBhvr>
                                    </p:animEffect>
                                  </p:childTnLst>
                                </p:cTn>
                              </p:par>
                              <p:par>
                                <p:cTn id="410" presetID="22" presetClass="entr" presetSubtype="4" fill="hold" grpId="0" nodeType="withEffect">
                                  <p:stCondLst>
                                    <p:cond delay="0"/>
                                  </p:stCondLst>
                                  <p:childTnLst>
                                    <p:set>
                                      <p:cBhvr>
                                        <p:cTn id="411" dur="1" fill="hold">
                                          <p:stCondLst>
                                            <p:cond delay="0"/>
                                          </p:stCondLst>
                                        </p:cTn>
                                        <p:tgtEl>
                                          <p:spTgt spid="348"/>
                                        </p:tgtEl>
                                        <p:attrNameLst>
                                          <p:attrName>style.visibility</p:attrName>
                                        </p:attrNameLst>
                                      </p:cBhvr>
                                      <p:to>
                                        <p:strVal val="visible"/>
                                      </p:to>
                                    </p:set>
                                    <p:animEffect transition="in" filter="wipe(down)">
                                      <p:cBhvr>
                                        <p:cTn id="412" dur="500"/>
                                        <p:tgtEl>
                                          <p:spTgt spid="348"/>
                                        </p:tgtEl>
                                      </p:cBhvr>
                                    </p:animEffect>
                                  </p:childTnLst>
                                </p:cTn>
                              </p:par>
                              <p:par>
                                <p:cTn id="413" presetID="22" presetClass="entr" presetSubtype="4" fill="hold" grpId="0" nodeType="withEffect">
                                  <p:stCondLst>
                                    <p:cond delay="0"/>
                                  </p:stCondLst>
                                  <p:childTnLst>
                                    <p:set>
                                      <p:cBhvr>
                                        <p:cTn id="414" dur="1" fill="hold">
                                          <p:stCondLst>
                                            <p:cond delay="0"/>
                                          </p:stCondLst>
                                        </p:cTn>
                                        <p:tgtEl>
                                          <p:spTgt spid="349"/>
                                        </p:tgtEl>
                                        <p:attrNameLst>
                                          <p:attrName>style.visibility</p:attrName>
                                        </p:attrNameLst>
                                      </p:cBhvr>
                                      <p:to>
                                        <p:strVal val="visible"/>
                                      </p:to>
                                    </p:set>
                                    <p:animEffect transition="in" filter="wipe(down)">
                                      <p:cBhvr>
                                        <p:cTn id="415" dur="500"/>
                                        <p:tgtEl>
                                          <p:spTgt spid="349"/>
                                        </p:tgtEl>
                                      </p:cBhvr>
                                    </p:animEffect>
                                  </p:childTnLst>
                                </p:cTn>
                              </p:par>
                              <p:par>
                                <p:cTn id="416" presetID="22" presetClass="entr" presetSubtype="4" fill="hold" grpId="0" nodeType="withEffect">
                                  <p:stCondLst>
                                    <p:cond delay="0"/>
                                  </p:stCondLst>
                                  <p:childTnLst>
                                    <p:set>
                                      <p:cBhvr>
                                        <p:cTn id="417" dur="1" fill="hold">
                                          <p:stCondLst>
                                            <p:cond delay="0"/>
                                          </p:stCondLst>
                                        </p:cTn>
                                        <p:tgtEl>
                                          <p:spTgt spid="350"/>
                                        </p:tgtEl>
                                        <p:attrNameLst>
                                          <p:attrName>style.visibility</p:attrName>
                                        </p:attrNameLst>
                                      </p:cBhvr>
                                      <p:to>
                                        <p:strVal val="visible"/>
                                      </p:to>
                                    </p:set>
                                    <p:animEffect transition="in" filter="wipe(down)">
                                      <p:cBhvr>
                                        <p:cTn id="418" dur="500"/>
                                        <p:tgtEl>
                                          <p:spTgt spid="350"/>
                                        </p:tgtEl>
                                      </p:cBhvr>
                                    </p:animEffect>
                                  </p:childTnLst>
                                </p:cTn>
                              </p:par>
                              <p:par>
                                <p:cTn id="419" presetID="22" presetClass="entr" presetSubtype="4" fill="hold" grpId="0" nodeType="withEffect">
                                  <p:stCondLst>
                                    <p:cond delay="0"/>
                                  </p:stCondLst>
                                  <p:childTnLst>
                                    <p:set>
                                      <p:cBhvr>
                                        <p:cTn id="420" dur="1" fill="hold">
                                          <p:stCondLst>
                                            <p:cond delay="0"/>
                                          </p:stCondLst>
                                        </p:cTn>
                                        <p:tgtEl>
                                          <p:spTgt spid="351"/>
                                        </p:tgtEl>
                                        <p:attrNameLst>
                                          <p:attrName>style.visibility</p:attrName>
                                        </p:attrNameLst>
                                      </p:cBhvr>
                                      <p:to>
                                        <p:strVal val="visible"/>
                                      </p:to>
                                    </p:set>
                                    <p:animEffect transition="in" filter="wipe(down)">
                                      <p:cBhvr>
                                        <p:cTn id="421" dur="500"/>
                                        <p:tgtEl>
                                          <p:spTgt spid="351"/>
                                        </p:tgtEl>
                                      </p:cBhvr>
                                    </p:animEffect>
                                  </p:childTnLst>
                                </p:cTn>
                              </p:par>
                              <p:par>
                                <p:cTn id="422" presetID="22" presetClass="entr" presetSubtype="4" fill="hold" grpId="0" nodeType="withEffect">
                                  <p:stCondLst>
                                    <p:cond delay="0"/>
                                  </p:stCondLst>
                                  <p:childTnLst>
                                    <p:set>
                                      <p:cBhvr>
                                        <p:cTn id="423" dur="1" fill="hold">
                                          <p:stCondLst>
                                            <p:cond delay="0"/>
                                          </p:stCondLst>
                                        </p:cTn>
                                        <p:tgtEl>
                                          <p:spTgt spid="352"/>
                                        </p:tgtEl>
                                        <p:attrNameLst>
                                          <p:attrName>style.visibility</p:attrName>
                                        </p:attrNameLst>
                                      </p:cBhvr>
                                      <p:to>
                                        <p:strVal val="visible"/>
                                      </p:to>
                                    </p:set>
                                    <p:animEffect transition="in" filter="wipe(down)">
                                      <p:cBhvr>
                                        <p:cTn id="424" dur="500"/>
                                        <p:tgtEl>
                                          <p:spTgt spid="352"/>
                                        </p:tgtEl>
                                      </p:cBhvr>
                                    </p:animEffect>
                                  </p:childTnLst>
                                </p:cTn>
                              </p:par>
                              <p:par>
                                <p:cTn id="425" presetID="22" presetClass="entr" presetSubtype="4" fill="hold" grpId="0" nodeType="withEffect">
                                  <p:stCondLst>
                                    <p:cond delay="0"/>
                                  </p:stCondLst>
                                  <p:childTnLst>
                                    <p:set>
                                      <p:cBhvr>
                                        <p:cTn id="426" dur="1" fill="hold">
                                          <p:stCondLst>
                                            <p:cond delay="0"/>
                                          </p:stCondLst>
                                        </p:cTn>
                                        <p:tgtEl>
                                          <p:spTgt spid="353"/>
                                        </p:tgtEl>
                                        <p:attrNameLst>
                                          <p:attrName>style.visibility</p:attrName>
                                        </p:attrNameLst>
                                      </p:cBhvr>
                                      <p:to>
                                        <p:strVal val="visible"/>
                                      </p:to>
                                    </p:set>
                                    <p:animEffect transition="in" filter="wipe(down)">
                                      <p:cBhvr>
                                        <p:cTn id="427" dur="500"/>
                                        <p:tgtEl>
                                          <p:spTgt spid="353"/>
                                        </p:tgtEl>
                                      </p:cBhvr>
                                    </p:animEffect>
                                  </p:childTnLst>
                                </p:cTn>
                              </p:par>
                              <p:par>
                                <p:cTn id="428" presetID="22" presetClass="entr" presetSubtype="4" fill="hold" grpId="0" nodeType="withEffect">
                                  <p:stCondLst>
                                    <p:cond delay="0"/>
                                  </p:stCondLst>
                                  <p:childTnLst>
                                    <p:set>
                                      <p:cBhvr>
                                        <p:cTn id="429" dur="1" fill="hold">
                                          <p:stCondLst>
                                            <p:cond delay="0"/>
                                          </p:stCondLst>
                                        </p:cTn>
                                        <p:tgtEl>
                                          <p:spTgt spid="354"/>
                                        </p:tgtEl>
                                        <p:attrNameLst>
                                          <p:attrName>style.visibility</p:attrName>
                                        </p:attrNameLst>
                                      </p:cBhvr>
                                      <p:to>
                                        <p:strVal val="visible"/>
                                      </p:to>
                                    </p:set>
                                    <p:animEffect transition="in" filter="wipe(down)">
                                      <p:cBhvr>
                                        <p:cTn id="430" dur="500"/>
                                        <p:tgtEl>
                                          <p:spTgt spid="354"/>
                                        </p:tgtEl>
                                      </p:cBhvr>
                                    </p:animEffect>
                                  </p:childTnLst>
                                </p:cTn>
                              </p:par>
                              <p:par>
                                <p:cTn id="431" presetID="22" presetClass="entr" presetSubtype="4" fill="hold" grpId="0" nodeType="withEffect">
                                  <p:stCondLst>
                                    <p:cond delay="0"/>
                                  </p:stCondLst>
                                  <p:childTnLst>
                                    <p:set>
                                      <p:cBhvr>
                                        <p:cTn id="432" dur="1" fill="hold">
                                          <p:stCondLst>
                                            <p:cond delay="0"/>
                                          </p:stCondLst>
                                        </p:cTn>
                                        <p:tgtEl>
                                          <p:spTgt spid="355"/>
                                        </p:tgtEl>
                                        <p:attrNameLst>
                                          <p:attrName>style.visibility</p:attrName>
                                        </p:attrNameLst>
                                      </p:cBhvr>
                                      <p:to>
                                        <p:strVal val="visible"/>
                                      </p:to>
                                    </p:set>
                                    <p:animEffect transition="in" filter="wipe(down)">
                                      <p:cBhvr>
                                        <p:cTn id="433" dur="500"/>
                                        <p:tgtEl>
                                          <p:spTgt spid="355"/>
                                        </p:tgtEl>
                                      </p:cBhvr>
                                    </p:animEffect>
                                  </p:childTnLst>
                                </p:cTn>
                              </p:par>
                              <p:par>
                                <p:cTn id="434" presetID="22" presetClass="entr" presetSubtype="4" fill="hold" grpId="0" nodeType="withEffect">
                                  <p:stCondLst>
                                    <p:cond delay="0"/>
                                  </p:stCondLst>
                                  <p:childTnLst>
                                    <p:set>
                                      <p:cBhvr>
                                        <p:cTn id="435" dur="1" fill="hold">
                                          <p:stCondLst>
                                            <p:cond delay="0"/>
                                          </p:stCondLst>
                                        </p:cTn>
                                        <p:tgtEl>
                                          <p:spTgt spid="356"/>
                                        </p:tgtEl>
                                        <p:attrNameLst>
                                          <p:attrName>style.visibility</p:attrName>
                                        </p:attrNameLst>
                                      </p:cBhvr>
                                      <p:to>
                                        <p:strVal val="visible"/>
                                      </p:to>
                                    </p:set>
                                    <p:animEffect transition="in" filter="wipe(down)">
                                      <p:cBhvr>
                                        <p:cTn id="436" dur="500"/>
                                        <p:tgtEl>
                                          <p:spTgt spid="356"/>
                                        </p:tgtEl>
                                      </p:cBhvr>
                                    </p:animEffect>
                                  </p:childTnLst>
                                </p:cTn>
                              </p:par>
                              <p:par>
                                <p:cTn id="437" presetID="22" presetClass="entr" presetSubtype="4" fill="hold" grpId="0" nodeType="withEffect">
                                  <p:stCondLst>
                                    <p:cond delay="0"/>
                                  </p:stCondLst>
                                  <p:childTnLst>
                                    <p:set>
                                      <p:cBhvr>
                                        <p:cTn id="438" dur="1" fill="hold">
                                          <p:stCondLst>
                                            <p:cond delay="0"/>
                                          </p:stCondLst>
                                        </p:cTn>
                                        <p:tgtEl>
                                          <p:spTgt spid="357"/>
                                        </p:tgtEl>
                                        <p:attrNameLst>
                                          <p:attrName>style.visibility</p:attrName>
                                        </p:attrNameLst>
                                      </p:cBhvr>
                                      <p:to>
                                        <p:strVal val="visible"/>
                                      </p:to>
                                    </p:set>
                                    <p:animEffect transition="in" filter="wipe(down)">
                                      <p:cBhvr>
                                        <p:cTn id="439" dur="500"/>
                                        <p:tgtEl>
                                          <p:spTgt spid="357"/>
                                        </p:tgtEl>
                                      </p:cBhvr>
                                    </p:animEffect>
                                  </p:childTnLst>
                                </p:cTn>
                              </p:par>
                              <p:par>
                                <p:cTn id="440" presetID="22" presetClass="entr" presetSubtype="4" fill="hold" grpId="0" nodeType="withEffect">
                                  <p:stCondLst>
                                    <p:cond delay="0"/>
                                  </p:stCondLst>
                                  <p:childTnLst>
                                    <p:set>
                                      <p:cBhvr>
                                        <p:cTn id="441" dur="1" fill="hold">
                                          <p:stCondLst>
                                            <p:cond delay="0"/>
                                          </p:stCondLst>
                                        </p:cTn>
                                        <p:tgtEl>
                                          <p:spTgt spid="358"/>
                                        </p:tgtEl>
                                        <p:attrNameLst>
                                          <p:attrName>style.visibility</p:attrName>
                                        </p:attrNameLst>
                                      </p:cBhvr>
                                      <p:to>
                                        <p:strVal val="visible"/>
                                      </p:to>
                                    </p:set>
                                    <p:animEffect transition="in" filter="wipe(down)">
                                      <p:cBhvr>
                                        <p:cTn id="442" dur="500"/>
                                        <p:tgtEl>
                                          <p:spTgt spid="358"/>
                                        </p:tgtEl>
                                      </p:cBhvr>
                                    </p:animEffect>
                                  </p:childTnLst>
                                </p:cTn>
                              </p:par>
                              <p:par>
                                <p:cTn id="443" presetID="22" presetClass="entr" presetSubtype="4" fill="hold" grpId="0" nodeType="withEffect">
                                  <p:stCondLst>
                                    <p:cond delay="0"/>
                                  </p:stCondLst>
                                  <p:childTnLst>
                                    <p:set>
                                      <p:cBhvr>
                                        <p:cTn id="444" dur="1" fill="hold">
                                          <p:stCondLst>
                                            <p:cond delay="0"/>
                                          </p:stCondLst>
                                        </p:cTn>
                                        <p:tgtEl>
                                          <p:spTgt spid="359"/>
                                        </p:tgtEl>
                                        <p:attrNameLst>
                                          <p:attrName>style.visibility</p:attrName>
                                        </p:attrNameLst>
                                      </p:cBhvr>
                                      <p:to>
                                        <p:strVal val="visible"/>
                                      </p:to>
                                    </p:set>
                                    <p:animEffect transition="in" filter="wipe(down)">
                                      <p:cBhvr>
                                        <p:cTn id="445" dur="500"/>
                                        <p:tgtEl>
                                          <p:spTgt spid="359"/>
                                        </p:tgtEl>
                                      </p:cBhvr>
                                    </p:animEffect>
                                  </p:childTnLst>
                                </p:cTn>
                              </p:par>
                              <p:par>
                                <p:cTn id="446" presetID="22" presetClass="entr" presetSubtype="4" fill="hold" grpId="0" nodeType="withEffect">
                                  <p:stCondLst>
                                    <p:cond delay="0"/>
                                  </p:stCondLst>
                                  <p:childTnLst>
                                    <p:set>
                                      <p:cBhvr>
                                        <p:cTn id="447" dur="1" fill="hold">
                                          <p:stCondLst>
                                            <p:cond delay="0"/>
                                          </p:stCondLst>
                                        </p:cTn>
                                        <p:tgtEl>
                                          <p:spTgt spid="360"/>
                                        </p:tgtEl>
                                        <p:attrNameLst>
                                          <p:attrName>style.visibility</p:attrName>
                                        </p:attrNameLst>
                                      </p:cBhvr>
                                      <p:to>
                                        <p:strVal val="visible"/>
                                      </p:to>
                                    </p:set>
                                    <p:animEffect transition="in" filter="wipe(down)">
                                      <p:cBhvr>
                                        <p:cTn id="448" dur="500"/>
                                        <p:tgtEl>
                                          <p:spTgt spid="360"/>
                                        </p:tgtEl>
                                      </p:cBhvr>
                                    </p:animEffect>
                                  </p:childTnLst>
                                </p:cTn>
                              </p:par>
                              <p:par>
                                <p:cTn id="449" presetID="22" presetClass="entr" presetSubtype="4" fill="hold" grpId="0" nodeType="withEffect">
                                  <p:stCondLst>
                                    <p:cond delay="0"/>
                                  </p:stCondLst>
                                  <p:childTnLst>
                                    <p:set>
                                      <p:cBhvr>
                                        <p:cTn id="450" dur="1" fill="hold">
                                          <p:stCondLst>
                                            <p:cond delay="0"/>
                                          </p:stCondLst>
                                        </p:cTn>
                                        <p:tgtEl>
                                          <p:spTgt spid="361"/>
                                        </p:tgtEl>
                                        <p:attrNameLst>
                                          <p:attrName>style.visibility</p:attrName>
                                        </p:attrNameLst>
                                      </p:cBhvr>
                                      <p:to>
                                        <p:strVal val="visible"/>
                                      </p:to>
                                    </p:set>
                                    <p:animEffect transition="in" filter="wipe(down)">
                                      <p:cBhvr>
                                        <p:cTn id="451" dur="500"/>
                                        <p:tgtEl>
                                          <p:spTgt spid="361"/>
                                        </p:tgtEl>
                                      </p:cBhvr>
                                    </p:animEffect>
                                  </p:childTnLst>
                                </p:cTn>
                              </p:par>
                              <p:par>
                                <p:cTn id="452" presetID="22" presetClass="entr" presetSubtype="4" fill="hold" grpId="0" nodeType="withEffect">
                                  <p:stCondLst>
                                    <p:cond delay="0"/>
                                  </p:stCondLst>
                                  <p:childTnLst>
                                    <p:set>
                                      <p:cBhvr>
                                        <p:cTn id="453" dur="1" fill="hold">
                                          <p:stCondLst>
                                            <p:cond delay="0"/>
                                          </p:stCondLst>
                                        </p:cTn>
                                        <p:tgtEl>
                                          <p:spTgt spid="362"/>
                                        </p:tgtEl>
                                        <p:attrNameLst>
                                          <p:attrName>style.visibility</p:attrName>
                                        </p:attrNameLst>
                                      </p:cBhvr>
                                      <p:to>
                                        <p:strVal val="visible"/>
                                      </p:to>
                                    </p:set>
                                    <p:animEffect transition="in" filter="wipe(down)">
                                      <p:cBhvr>
                                        <p:cTn id="454" dur="500"/>
                                        <p:tgtEl>
                                          <p:spTgt spid="362"/>
                                        </p:tgtEl>
                                      </p:cBhvr>
                                    </p:animEffect>
                                  </p:childTnLst>
                                </p:cTn>
                              </p:par>
                              <p:par>
                                <p:cTn id="455" presetID="22" presetClass="entr" presetSubtype="4" fill="hold" grpId="0" nodeType="withEffect">
                                  <p:stCondLst>
                                    <p:cond delay="0"/>
                                  </p:stCondLst>
                                  <p:childTnLst>
                                    <p:set>
                                      <p:cBhvr>
                                        <p:cTn id="456" dur="1" fill="hold">
                                          <p:stCondLst>
                                            <p:cond delay="0"/>
                                          </p:stCondLst>
                                        </p:cTn>
                                        <p:tgtEl>
                                          <p:spTgt spid="363"/>
                                        </p:tgtEl>
                                        <p:attrNameLst>
                                          <p:attrName>style.visibility</p:attrName>
                                        </p:attrNameLst>
                                      </p:cBhvr>
                                      <p:to>
                                        <p:strVal val="visible"/>
                                      </p:to>
                                    </p:set>
                                    <p:animEffect transition="in" filter="wipe(down)">
                                      <p:cBhvr>
                                        <p:cTn id="457" dur="500"/>
                                        <p:tgtEl>
                                          <p:spTgt spid="363"/>
                                        </p:tgtEl>
                                      </p:cBhvr>
                                    </p:animEffect>
                                  </p:childTnLst>
                                </p:cTn>
                              </p:par>
                              <p:par>
                                <p:cTn id="458" presetID="22" presetClass="entr" presetSubtype="4" fill="hold" grpId="0" nodeType="withEffect">
                                  <p:stCondLst>
                                    <p:cond delay="0"/>
                                  </p:stCondLst>
                                  <p:childTnLst>
                                    <p:set>
                                      <p:cBhvr>
                                        <p:cTn id="459" dur="1" fill="hold">
                                          <p:stCondLst>
                                            <p:cond delay="0"/>
                                          </p:stCondLst>
                                        </p:cTn>
                                        <p:tgtEl>
                                          <p:spTgt spid="364"/>
                                        </p:tgtEl>
                                        <p:attrNameLst>
                                          <p:attrName>style.visibility</p:attrName>
                                        </p:attrNameLst>
                                      </p:cBhvr>
                                      <p:to>
                                        <p:strVal val="visible"/>
                                      </p:to>
                                    </p:set>
                                    <p:animEffect transition="in" filter="wipe(down)">
                                      <p:cBhvr>
                                        <p:cTn id="460" dur="500"/>
                                        <p:tgtEl>
                                          <p:spTgt spid="364"/>
                                        </p:tgtEl>
                                      </p:cBhvr>
                                    </p:animEffect>
                                  </p:childTnLst>
                                </p:cTn>
                              </p:par>
                              <p:par>
                                <p:cTn id="461" presetID="22" presetClass="entr" presetSubtype="4" fill="hold" grpId="0" nodeType="withEffect">
                                  <p:stCondLst>
                                    <p:cond delay="0"/>
                                  </p:stCondLst>
                                  <p:childTnLst>
                                    <p:set>
                                      <p:cBhvr>
                                        <p:cTn id="462" dur="1" fill="hold">
                                          <p:stCondLst>
                                            <p:cond delay="0"/>
                                          </p:stCondLst>
                                        </p:cTn>
                                        <p:tgtEl>
                                          <p:spTgt spid="365"/>
                                        </p:tgtEl>
                                        <p:attrNameLst>
                                          <p:attrName>style.visibility</p:attrName>
                                        </p:attrNameLst>
                                      </p:cBhvr>
                                      <p:to>
                                        <p:strVal val="visible"/>
                                      </p:to>
                                    </p:set>
                                    <p:animEffect transition="in" filter="wipe(down)">
                                      <p:cBhvr>
                                        <p:cTn id="463" dur="500"/>
                                        <p:tgtEl>
                                          <p:spTgt spid="365"/>
                                        </p:tgtEl>
                                      </p:cBhvr>
                                    </p:animEffect>
                                  </p:childTnLst>
                                </p:cTn>
                              </p:par>
                              <p:par>
                                <p:cTn id="464" presetID="22" presetClass="entr" presetSubtype="4" fill="hold" grpId="0" nodeType="withEffect">
                                  <p:stCondLst>
                                    <p:cond delay="0"/>
                                  </p:stCondLst>
                                  <p:childTnLst>
                                    <p:set>
                                      <p:cBhvr>
                                        <p:cTn id="465" dur="1" fill="hold">
                                          <p:stCondLst>
                                            <p:cond delay="0"/>
                                          </p:stCondLst>
                                        </p:cTn>
                                        <p:tgtEl>
                                          <p:spTgt spid="366"/>
                                        </p:tgtEl>
                                        <p:attrNameLst>
                                          <p:attrName>style.visibility</p:attrName>
                                        </p:attrNameLst>
                                      </p:cBhvr>
                                      <p:to>
                                        <p:strVal val="visible"/>
                                      </p:to>
                                    </p:set>
                                    <p:animEffect transition="in" filter="wipe(down)">
                                      <p:cBhvr>
                                        <p:cTn id="466" dur="500"/>
                                        <p:tgtEl>
                                          <p:spTgt spid="366"/>
                                        </p:tgtEl>
                                      </p:cBhvr>
                                    </p:animEffect>
                                  </p:childTnLst>
                                </p:cTn>
                              </p:par>
                              <p:par>
                                <p:cTn id="467" presetID="22" presetClass="entr" presetSubtype="4" fill="hold" grpId="0" nodeType="withEffect">
                                  <p:stCondLst>
                                    <p:cond delay="0"/>
                                  </p:stCondLst>
                                  <p:childTnLst>
                                    <p:set>
                                      <p:cBhvr>
                                        <p:cTn id="468" dur="1" fill="hold">
                                          <p:stCondLst>
                                            <p:cond delay="0"/>
                                          </p:stCondLst>
                                        </p:cTn>
                                        <p:tgtEl>
                                          <p:spTgt spid="367"/>
                                        </p:tgtEl>
                                        <p:attrNameLst>
                                          <p:attrName>style.visibility</p:attrName>
                                        </p:attrNameLst>
                                      </p:cBhvr>
                                      <p:to>
                                        <p:strVal val="visible"/>
                                      </p:to>
                                    </p:set>
                                    <p:animEffect transition="in" filter="wipe(down)">
                                      <p:cBhvr>
                                        <p:cTn id="469" dur="500"/>
                                        <p:tgtEl>
                                          <p:spTgt spid="367"/>
                                        </p:tgtEl>
                                      </p:cBhvr>
                                    </p:animEffect>
                                  </p:childTnLst>
                                </p:cTn>
                              </p:par>
                              <p:par>
                                <p:cTn id="470" presetID="22" presetClass="entr" presetSubtype="4" fill="hold" grpId="0" nodeType="withEffect">
                                  <p:stCondLst>
                                    <p:cond delay="0"/>
                                  </p:stCondLst>
                                  <p:childTnLst>
                                    <p:set>
                                      <p:cBhvr>
                                        <p:cTn id="471" dur="1" fill="hold">
                                          <p:stCondLst>
                                            <p:cond delay="0"/>
                                          </p:stCondLst>
                                        </p:cTn>
                                        <p:tgtEl>
                                          <p:spTgt spid="368"/>
                                        </p:tgtEl>
                                        <p:attrNameLst>
                                          <p:attrName>style.visibility</p:attrName>
                                        </p:attrNameLst>
                                      </p:cBhvr>
                                      <p:to>
                                        <p:strVal val="visible"/>
                                      </p:to>
                                    </p:set>
                                    <p:animEffect transition="in" filter="wipe(down)">
                                      <p:cBhvr>
                                        <p:cTn id="472" dur="500"/>
                                        <p:tgtEl>
                                          <p:spTgt spid="368"/>
                                        </p:tgtEl>
                                      </p:cBhvr>
                                    </p:animEffect>
                                  </p:childTnLst>
                                </p:cTn>
                              </p:par>
                              <p:par>
                                <p:cTn id="473" presetID="22" presetClass="entr" presetSubtype="4" fill="hold" grpId="0" nodeType="withEffect">
                                  <p:stCondLst>
                                    <p:cond delay="0"/>
                                  </p:stCondLst>
                                  <p:childTnLst>
                                    <p:set>
                                      <p:cBhvr>
                                        <p:cTn id="474" dur="1" fill="hold">
                                          <p:stCondLst>
                                            <p:cond delay="0"/>
                                          </p:stCondLst>
                                        </p:cTn>
                                        <p:tgtEl>
                                          <p:spTgt spid="369"/>
                                        </p:tgtEl>
                                        <p:attrNameLst>
                                          <p:attrName>style.visibility</p:attrName>
                                        </p:attrNameLst>
                                      </p:cBhvr>
                                      <p:to>
                                        <p:strVal val="visible"/>
                                      </p:to>
                                    </p:set>
                                    <p:animEffect transition="in" filter="wipe(down)">
                                      <p:cBhvr>
                                        <p:cTn id="475" dur="500"/>
                                        <p:tgtEl>
                                          <p:spTgt spid="369"/>
                                        </p:tgtEl>
                                      </p:cBhvr>
                                    </p:animEffect>
                                  </p:childTnLst>
                                </p:cTn>
                              </p:par>
                              <p:par>
                                <p:cTn id="476" presetID="22" presetClass="entr" presetSubtype="4" fill="hold" grpId="0" nodeType="withEffect">
                                  <p:stCondLst>
                                    <p:cond delay="0"/>
                                  </p:stCondLst>
                                  <p:childTnLst>
                                    <p:set>
                                      <p:cBhvr>
                                        <p:cTn id="477" dur="1" fill="hold">
                                          <p:stCondLst>
                                            <p:cond delay="0"/>
                                          </p:stCondLst>
                                        </p:cTn>
                                        <p:tgtEl>
                                          <p:spTgt spid="370"/>
                                        </p:tgtEl>
                                        <p:attrNameLst>
                                          <p:attrName>style.visibility</p:attrName>
                                        </p:attrNameLst>
                                      </p:cBhvr>
                                      <p:to>
                                        <p:strVal val="visible"/>
                                      </p:to>
                                    </p:set>
                                    <p:animEffect transition="in" filter="wipe(down)">
                                      <p:cBhvr>
                                        <p:cTn id="478" dur="500"/>
                                        <p:tgtEl>
                                          <p:spTgt spid="370"/>
                                        </p:tgtEl>
                                      </p:cBhvr>
                                    </p:animEffect>
                                  </p:childTnLst>
                                </p:cTn>
                              </p:par>
                              <p:par>
                                <p:cTn id="479" presetID="22" presetClass="entr" presetSubtype="4" fill="hold" grpId="0" nodeType="withEffect">
                                  <p:stCondLst>
                                    <p:cond delay="0"/>
                                  </p:stCondLst>
                                  <p:childTnLst>
                                    <p:set>
                                      <p:cBhvr>
                                        <p:cTn id="480" dur="1" fill="hold">
                                          <p:stCondLst>
                                            <p:cond delay="0"/>
                                          </p:stCondLst>
                                        </p:cTn>
                                        <p:tgtEl>
                                          <p:spTgt spid="371"/>
                                        </p:tgtEl>
                                        <p:attrNameLst>
                                          <p:attrName>style.visibility</p:attrName>
                                        </p:attrNameLst>
                                      </p:cBhvr>
                                      <p:to>
                                        <p:strVal val="visible"/>
                                      </p:to>
                                    </p:set>
                                    <p:animEffect transition="in" filter="wipe(down)">
                                      <p:cBhvr>
                                        <p:cTn id="481" dur="500"/>
                                        <p:tgtEl>
                                          <p:spTgt spid="371"/>
                                        </p:tgtEl>
                                      </p:cBhvr>
                                    </p:animEffect>
                                  </p:childTnLst>
                                </p:cTn>
                              </p:par>
                              <p:par>
                                <p:cTn id="482" presetID="22" presetClass="entr" presetSubtype="4" fill="hold" grpId="0" nodeType="withEffect">
                                  <p:stCondLst>
                                    <p:cond delay="0"/>
                                  </p:stCondLst>
                                  <p:childTnLst>
                                    <p:set>
                                      <p:cBhvr>
                                        <p:cTn id="483" dur="1" fill="hold">
                                          <p:stCondLst>
                                            <p:cond delay="0"/>
                                          </p:stCondLst>
                                        </p:cTn>
                                        <p:tgtEl>
                                          <p:spTgt spid="372"/>
                                        </p:tgtEl>
                                        <p:attrNameLst>
                                          <p:attrName>style.visibility</p:attrName>
                                        </p:attrNameLst>
                                      </p:cBhvr>
                                      <p:to>
                                        <p:strVal val="visible"/>
                                      </p:to>
                                    </p:set>
                                    <p:animEffect transition="in" filter="wipe(down)">
                                      <p:cBhvr>
                                        <p:cTn id="484" dur="500"/>
                                        <p:tgtEl>
                                          <p:spTgt spid="372"/>
                                        </p:tgtEl>
                                      </p:cBhvr>
                                    </p:animEffect>
                                  </p:childTnLst>
                                </p:cTn>
                              </p:par>
                              <p:par>
                                <p:cTn id="485" presetID="22" presetClass="entr" presetSubtype="4" fill="hold" grpId="0" nodeType="withEffect">
                                  <p:stCondLst>
                                    <p:cond delay="0"/>
                                  </p:stCondLst>
                                  <p:childTnLst>
                                    <p:set>
                                      <p:cBhvr>
                                        <p:cTn id="486" dur="1" fill="hold">
                                          <p:stCondLst>
                                            <p:cond delay="0"/>
                                          </p:stCondLst>
                                        </p:cTn>
                                        <p:tgtEl>
                                          <p:spTgt spid="373"/>
                                        </p:tgtEl>
                                        <p:attrNameLst>
                                          <p:attrName>style.visibility</p:attrName>
                                        </p:attrNameLst>
                                      </p:cBhvr>
                                      <p:to>
                                        <p:strVal val="visible"/>
                                      </p:to>
                                    </p:set>
                                    <p:animEffect transition="in" filter="wipe(down)">
                                      <p:cBhvr>
                                        <p:cTn id="487" dur="500"/>
                                        <p:tgtEl>
                                          <p:spTgt spid="373"/>
                                        </p:tgtEl>
                                      </p:cBhvr>
                                    </p:animEffect>
                                  </p:childTnLst>
                                </p:cTn>
                              </p:par>
                              <p:par>
                                <p:cTn id="488" presetID="22" presetClass="entr" presetSubtype="4" fill="hold" grpId="0" nodeType="withEffect">
                                  <p:stCondLst>
                                    <p:cond delay="0"/>
                                  </p:stCondLst>
                                  <p:childTnLst>
                                    <p:set>
                                      <p:cBhvr>
                                        <p:cTn id="489" dur="1" fill="hold">
                                          <p:stCondLst>
                                            <p:cond delay="0"/>
                                          </p:stCondLst>
                                        </p:cTn>
                                        <p:tgtEl>
                                          <p:spTgt spid="374"/>
                                        </p:tgtEl>
                                        <p:attrNameLst>
                                          <p:attrName>style.visibility</p:attrName>
                                        </p:attrNameLst>
                                      </p:cBhvr>
                                      <p:to>
                                        <p:strVal val="visible"/>
                                      </p:to>
                                    </p:set>
                                    <p:animEffect transition="in" filter="wipe(down)">
                                      <p:cBhvr>
                                        <p:cTn id="490" dur="500"/>
                                        <p:tgtEl>
                                          <p:spTgt spid="374"/>
                                        </p:tgtEl>
                                      </p:cBhvr>
                                    </p:animEffect>
                                  </p:childTnLst>
                                </p:cTn>
                              </p:par>
                              <p:par>
                                <p:cTn id="491" presetID="22" presetClass="entr" presetSubtype="4" fill="hold" grpId="0" nodeType="withEffect">
                                  <p:stCondLst>
                                    <p:cond delay="0"/>
                                  </p:stCondLst>
                                  <p:childTnLst>
                                    <p:set>
                                      <p:cBhvr>
                                        <p:cTn id="492" dur="1" fill="hold">
                                          <p:stCondLst>
                                            <p:cond delay="0"/>
                                          </p:stCondLst>
                                        </p:cTn>
                                        <p:tgtEl>
                                          <p:spTgt spid="375"/>
                                        </p:tgtEl>
                                        <p:attrNameLst>
                                          <p:attrName>style.visibility</p:attrName>
                                        </p:attrNameLst>
                                      </p:cBhvr>
                                      <p:to>
                                        <p:strVal val="visible"/>
                                      </p:to>
                                    </p:set>
                                    <p:animEffect transition="in" filter="wipe(down)">
                                      <p:cBhvr>
                                        <p:cTn id="493" dur="500"/>
                                        <p:tgtEl>
                                          <p:spTgt spid="375"/>
                                        </p:tgtEl>
                                      </p:cBhvr>
                                    </p:animEffect>
                                  </p:childTnLst>
                                </p:cTn>
                              </p:par>
                              <p:par>
                                <p:cTn id="494" presetID="22" presetClass="entr" presetSubtype="4" fill="hold" grpId="0" nodeType="withEffect">
                                  <p:stCondLst>
                                    <p:cond delay="0"/>
                                  </p:stCondLst>
                                  <p:childTnLst>
                                    <p:set>
                                      <p:cBhvr>
                                        <p:cTn id="495" dur="1" fill="hold">
                                          <p:stCondLst>
                                            <p:cond delay="0"/>
                                          </p:stCondLst>
                                        </p:cTn>
                                        <p:tgtEl>
                                          <p:spTgt spid="376"/>
                                        </p:tgtEl>
                                        <p:attrNameLst>
                                          <p:attrName>style.visibility</p:attrName>
                                        </p:attrNameLst>
                                      </p:cBhvr>
                                      <p:to>
                                        <p:strVal val="visible"/>
                                      </p:to>
                                    </p:set>
                                    <p:animEffect transition="in" filter="wipe(down)">
                                      <p:cBhvr>
                                        <p:cTn id="496" dur="500"/>
                                        <p:tgtEl>
                                          <p:spTgt spid="376"/>
                                        </p:tgtEl>
                                      </p:cBhvr>
                                    </p:animEffect>
                                  </p:childTnLst>
                                </p:cTn>
                              </p:par>
                              <p:par>
                                <p:cTn id="497" presetID="22" presetClass="entr" presetSubtype="4" fill="hold" grpId="0" nodeType="withEffect">
                                  <p:stCondLst>
                                    <p:cond delay="0"/>
                                  </p:stCondLst>
                                  <p:childTnLst>
                                    <p:set>
                                      <p:cBhvr>
                                        <p:cTn id="498" dur="1" fill="hold">
                                          <p:stCondLst>
                                            <p:cond delay="0"/>
                                          </p:stCondLst>
                                        </p:cTn>
                                        <p:tgtEl>
                                          <p:spTgt spid="377"/>
                                        </p:tgtEl>
                                        <p:attrNameLst>
                                          <p:attrName>style.visibility</p:attrName>
                                        </p:attrNameLst>
                                      </p:cBhvr>
                                      <p:to>
                                        <p:strVal val="visible"/>
                                      </p:to>
                                    </p:set>
                                    <p:animEffect transition="in" filter="wipe(down)">
                                      <p:cBhvr>
                                        <p:cTn id="499" dur="500"/>
                                        <p:tgtEl>
                                          <p:spTgt spid="377"/>
                                        </p:tgtEl>
                                      </p:cBhvr>
                                    </p:animEffect>
                                  </p:childTnLst>
                                </p:cTn>
                              </p:par>
                              <p:par>
                                <p:cTn id="500" presetID="22" presetClass="entr" presetSubtype="4" fill="hold" grpId="0" nodeType="withEffect">
                                  <p:stCondLst>
                                    <p:cond delay="0"/>
                                  </p:stCondLst>
                                  <p:childTnLst>
                                    <p:set>
                                      <p:cBhvr>
                                        <p:cTn id="501" dur="1" fill="hold">
                                          <p:stCondLst>
                                            <p:cond delay="0"/>
                                          </p:stCondLst>
                                        </p:cTn>
                                        <p:tgtEl>
                                          <p:spTgt spid="378"/>
                                        </p:tgtEl>
                                        <p:attrNameLst>
                                          <p:attrName>style.visibility</p:attrName>
                                        </p:attrNameLst>
                                      </p:cBhvr>
                                      <p:to>
                                        <p:strVal val="visible"/>
                                      </p:to>
                                    </p:set>
                                    <p:animEffect transition="in" filter="wipe(down)">
                                      <p:cBhvr>
                                        <p:cTn id="502" dur="500"/>
                                        <p:tgtEl>
                                          <p:spTgt spid="378"/>
                                        </p:tgtEl>
                                      </p:cBhvr>
                                    </p:animEffect>
                                  </p:childTnLst>
                                </p:cTn>
                              </p:par>
                              <p:par>
                                <p:cTn id="503" presetID="22" presetClass="entr" presetSubtype="4" fill="hold" grpId="0" nodeType="withEffect">
                                  <p:stCondLst>
                                    <p:cond delay="0"/>
                                  </p:stCondLst>
                                  <p:childTnLst>
                                    <p:set>
                                      <p:cBhvr>
                                        <p:cTn id="504" dur="1" fill="hold">
                                          <p:stCondLst>
                                            <p:cond delay="0"/>
                                          </p:stCondLst>
                                        </p:cTn>
                                        <p:tgtEl>
                                          <p:spTgt spid="379"/>
                                        </p:tgtEl>
                                        <p:attrNameLst>
                                          <p:attrName>style.visibility</p:attrName>
                                        </p:attrNameLst>
                                      </p:cBhvr>
                                      <p:to>
                                        <p:strVal val="visible"/>
                                      </p:to>
                                    </p:set>
                                    <p:animEffect transition="in" filter="wipe(down)">
                                      <p:cBhvr>
                                        <p:cTn id="505" dur="500"/>
                                        <p:tgtEl>
                                          <p:spTgt spid="379"/>
                                        </p:tgtEl>
                                      </p:cBhvr>
                                    </p:animEffect>
                                  </p:childTnLst>
                                </p:cTn>
                              </p:par>
                              <p:par>
                                <p:cTn id="506" presetID="22" presetClass="entr" presetSubtype="4" fill="hold" grpId="0" nodeType="withEffect">
                                  <p:stCondLst>
                                    <p:cond delay="0"/>
                                  </p:stCondLst>
                                  <p:childTnLst>
                                    <p:set>
                                      <p:cBhvr>
                                        <p:cTn id="507" dur="1" fill="hold">
                                          <p:stCondLst>
                                            <p:cond delay="0"/>
                                          </p:stCondLst>
                                        </p:cTn>
                                        <p:tgtEl>
                                          <p:spTgt spid="380"/>
                                        </p:tgtEl>
                                        <p:attrNameLst>
                                          <p:attrName>style.visibility</p:attrName>
                                        </p:attrNameLst>
                                      </p:cBhvr>
                                      <p:to>
                                        <p:strVal val="visible"/>
                                      </p:to>
                                    </p:set>
                                    <p:animEffect transition="in" filter="wipe(down)">
                                      <p:cBhvr>
                                        <p:cTn id="508" dur="500"/>
                                        <p:tgtEl>
                                          <p:spTgt spid="380"/>
                                        </p:tgtEl>
                                      </p:cBhvr>
                                    </p:animEffect>
                                  </p:childTnLst>
                                </p:cTn>
                              </p:par>
                              <p:par>
                                <p:cTn id="509" presetID="22" presetClass="entr" presetSubtype="4" fill="hold" grpId="0" nodeType="withEffect">
                                  <p:stCondLst>
                                    <p:cond delay="0"/>
                                  </p:stCondLst>
                                  <p:childTnLst>
                                    <p:set>
                                      <p:cBhvr>
                                        <p:cTn id="510" dur="1" fill="hold">
                                          <p:stCondLst>
                                            <p:cond delay="0"/>
                                          </p:stCondLst>
                                        </p:cTn>
                                        <p:tgtEl>
                                          <p:spTgt spid="381"/>
                                        </p:tgtEl>
                                        <p:attrNameLst>
                                          <p:attrName>style.visibility</p:attrName>
                                        </p:attrNameLst>
                                      </p:cBhvr>
                                      <p:to>
                                        <p:strVal val="visible"/>
                                      </p:to>
                                    </p:set>
                                    <p:animEffect transition="in" filter="wipe(down)">
                                      <p:cBhvr>
                                        <p:cTn id="511" dur="500"/>
                                        <p:tgtEl>
                                          <p:spTgt spid="381"/>
                                        </p:tgtEl>
                                      </p:cBhvr>
                                    </p:animEffect>
                                  </p:childTnLst>
                                </p:cTn>
                              </p:par>
                              <p:par>
                                <p:cTn id="512" presetID="22" presetClass="entr" presetSubtype="4" fill="hold" grpId="0" nodeType="withEffect">
                                  <p:stCondLst>
                                    <p:cond delay="0"/>
                                  </p:stCondLst>
                                  <p:childTnLst>
                                    <p:set>
                                      <p:cBhvr>
                                        <p:cTn id="513" dur="1" fill="hold">
                                          <p:stCondLst>
                                            <p:cond delay="0"/>
                                          </p:stCondLst>
                                        </p:cTn>
                                        <p:tgtEl>
                                          <p:spTgt spid="382"/>
                                        </p:tgtEl>
                                        <p:attrNameLst>
                                          <p:attrName>style.visibility</p:attrName>
                                        </p:attrNameLst>
                                      </p:cBhvr>
                                      <p:to>
                                        <p:strVal val="visible"/>
                                      </p:to>
                                    </p:set>
                                    <p:animEffect transition="in" filter="wipe(down)">
                                      <p:cBhvr>
                                        <p:cTn id="514" dur="500"/>
                                        <p:tgtEl>
                                          <p:spTgt spid="382"/>
                                        </p:tgtEl>
                                      </p:cBhvr>
                                    </p:animEffect>
                                  </p:childTnLst>
                                </p:cTn>
                              </p:par>
                              <p:par>
                                <p:cTn id="515" presetID="22" presetClass="entr" presetSubtype="4" fill="hold" grpId="0" nodeType="withEffect">
                                  <p:stCondLst>
                                    <p:cond delay="0"/>
                                  </p:stCondLst>
                                  <p:childTnLst>
                                    <p:set>
                                      <p:cBhvr>
                                        <p:cTn id="516" dur="1" fill="hold">
                                          <p:stCondLst>
                                            <p:cond delay="0"/>
                                          </p:stCondLst>
                                        </p:cTn>
                                        <p:tgtEl>
                                          <p:spTgt spid="383"/>
                                        </p:tgtEl>
                                        <p:attrNameLst>
                                          <p:attrName>style.visibility</p:attrName>
                                        </p:attrNameLst>
                                      </p:cBhvr>
                                      <p:to>
                                        <p:strVal val="visible"/>
                                      </p:to>
                                    </p:set>
                                    <p:animEffect transition="in" filter="wipe(down)">
                                      <p:cBhvr>
                                        <p:cTn id="517" dur="500"/>
                                        <p:tgtEl>
                                          <p:spTgt spid="383"/>
                                        </p:tgtEl>
                                      </p:cBhvr>
                                    </p:animEffect>
                                  </p:childTnLst>
                                </p:cTn>
                              </p:par>
                              <p:par>
                                <p:cTn id="518" presetID="22" presetClass="entr" presetSubtype="4" fill="hold" grpId="0" nodeType="withEffect">
                                  <p:stCondLst>
                                    <p:cond delay="0"/>
                                  </p:stCondLst>
                                  <p:childTnLst>
                                    <p:set>
                                      <p:cBhvr>
                                        <p:cTn id="519" dur="1" fill="hold">
                                          <p:stCondLst>
                                            <p:cond delay="0"/>
                                          </p:stCondLst>
                                        </p:cTn>
                                        <p:tgtEl>
                                          <p:spTgt spid="384"/>
                                        </p:tgtEl>
                                        <p:attrNameLst>
                                          <p:attrName>style.visibility</p:attrName>
                                        </p:attrNameLst>
                                      </p:cBhvr>
                                      <p:to>
                                        <p:strVal val="visible"/>
                                      </p:to>
                                    </p:set>
                                    <p:animEffect transition="in" filter="wipe(down)">
                                      <p:cBhvr>
                                        <p:cTn id="520" dur="500"/>
                                        <p:tgtEl>
                                          <p:spTgt spid="384"/>
                                        </p:tgtEl>
                                      </p:cBhvr>
                                    </p:animEffect>
                                  </p:childTnLst>
                                </p:cTn>
                              </p:par>
                              <p:par>
                                <p:cTn id="521" presetID="22" presetClass="entr" presetSubtype="4" fill="hold" grpId="0" nodeType="withEffect">
                                  <p:stCondLst>
                                    <p:cond delay="0"/>
                                  </p:stCondLst>
                                  <p:childTnLst>
                                    <p:set>
                                      <p:cBhvr>
                                        <p:cTn id="522" dur="1" fill="hold">
                                          <p:stCondLst>
                                            <p:cond delay="0"/>
                                          </p:stCondLst>
                                        </p:cTn>
                                        <p:tgtEl>
                                          <p:spTgt spid="385"/>
                                        </p:tgtEl>
                                        <p:attrNameLst>
                                          <p:attrName>style.visibility</p:attrName>
                                        </p:attrNameLst>
                                      </p:cBhvr>
                                      <p:to>
                                        <p:strVal val="visible"/>
                                      </p:to>
                                    </p:set>
                                    <p:animEffect transition="in" filter="wipe(down)">
                                      <p:cBhvr>
                                        <p:cTn id="523" dur="500"/>
                                        <p:tgtEl>
                                          <p:spTgt spid="385"/>
                                        </p:tgtEl>
                                      </p:cBhvr>
                                    </p:animEffect>
                                  </p:childTnLst>
                                </p:cTn>
                              </p:par>
                              <p:par>
                                <p:cTn id="524" presetID="22" presetClass="entr" presetSubtype="4" fill="hold" grpId="0" nodeType="withEffect">
                                  <p:stCondLst>
                                    <p:cond delay="0"/>
                                  </p:stCondLst>
                                  <p:childTnLst>
                                    <p:set>
                                      <p:cBhvr>
                                        <p:cTn id="525" dur="1" fill="hold">
                                          <p:stCondLst>
                                            <p:cond delay="0"/>
                                          </p:stCondLst>
                                        </p:cTn>
                                        <p:tgtEl>
                                          <p:spTgt spid="386"/>
                                        </p:tgtEl>
                                        <p:attrNameLst>
                                          <p:attrName>style.visibility</p:attrName>
                                        </p:attrNameLst>
                                      </p:cBhvr>
                                      <p:to>
                                        <p:strVal val="visible"/>
                                      </p:to>
                                    </p:set>
                                    <p:animEffect transition="in" filter="wipe(down)">
                                      <p:cBhvr>
                                        <p:cTn id="526" dur="500"/>
                                        <p:tgtEl>
                                          <p:spTgt spid="386"/>
                                        </p:tgtEl>
                                      </p:cBhvr>
                                    </p:animEffect>
                                  </p:childTnLst>
                                </p:cTn>
                              </p:par>
                              <p:par>
                                <p:cTn id="527" presetID="22" presetClass="entr" presetSubtype="4" fill="hold" grpId="0" nodeType="withEffect">
                                  <p:stCondLst>
                                    <p:cond delay="0"/>
                                  </p:stCondLst>
                                  <p:childTnLst>
                                    <p:set>
                                      <p:cBhvr>
                                        <p:cTn id="528" dur="1" fill="hold">
                                          <p:stCondLst>
                                            <p:cond delay="0"/>
                                          </p:stCondLst>
                                        </p:cTn>
                                        <p:tgtEl>
                                          <p:spTgt spid="387"/>
                                        </p:tgtEl>
                                        <p:attrNameLst>
                                          <p:attrName>style.visibility</p:attrName>
                                        </p:attrNameLst>
                                      </p:cBhvr>
                                      <p:to>
                                        <p:strVal val="visible"/>
                                      </p:to>
                                    </p:set>
                                    <p:animEffect transition="in" filter="wipe(down)">
                                      <p:cBhvr>
                                        <p:cTn id="529" dur="500"/>
                                        <p:tgtEl>
                                          <p:spTgt spid="387"/>
                                        </p:tgtEl>
                                      </p:cBhvr>
                                    </p:animEffect>
                                  </p:childTnLst>
                                </p:cTn>
                              </p:par>
                              <p:par>
                                <p:cTn id="530" presetID="22" presetClass="entr" presetSubtype="4" fill="hold" grpId="0" nodeType="withEffect">
                                  <p:stCondLst>
                                    <p:cond delay="0"/>
                                  </p:stCondLst>
                                  <p:childTnLst>
                                    <p:set>
                                      <p:cBhvr>
                                        <p:cTn id="531" dur="1" fill="hold">
                                          <p:stCondLst>
                                            <p:cond delay="0"/>
                                          </p:stCondLst>
                                        </p:cTn>
                                        <p:tgtEl>
                                          <p:spTgt spid="388"/>
                                        </p:tgtEl>
                                        <p:attrNameLst>
                                          <p:attrName>style.visibility</p:attrName>
                                        </p:attrNameLst>
                                      </p:cBhvr>
                                      <p:to>
                                        <p:strVal val="visible"/>
                                      </p:to>
                                    </p:set>
                                    <p:animEffect transition="in" filter="wipe(down)">
                                      <p:cBhvr>
                                        <p:cTn id="532" dur="500"/>
                                        <p:tgtEl>
                                          <p:spTgt spid="388"/>
                                        </p:tgtEl>
                                      </p:cBhvr>
                                    </p:animEffect>
                                  </p:childTnLst>
                                </p:cTn>
                              </p:par>
                              <p:par>
                                <p:cTn id="533" presetID="22" presetClass="entr" presetSubtype="4" fill="hold" grpId="0" nodeType="withEffect">
                                  <p:stCondLst>
                                    <p:cond delay="0"/>
                                  </p:stCondLst>
                                  <p:childTnLst>
                                    <p:set>
                                      <p:cBhvr>
                                        <p:cTn id="534" dur="1" fill="hold">
                                          <p:stCondLst>
                                            <p:cond delay="0"/>
                                          </p:stCondLst>
                                        </p:cTn>
                                        <p:tgtEl>
                                          <p:spTgt spid="389"/>
                                        </p:tgtEl>
                                        <p:attrNameLst>
                                          <p:attrName>style.visibility</p:attrName>
                                        </p:attrNameLst>
                                      </p:cBhvr>
                                      <p:to>
                                        <p:strVal val="visible"/>
                                      </p:to>
                                    </p:set>
                                    <p:animEffect transition="in" filter="wipe(down)">
                                      <p:cBhvr>
                                        <p:cTn id="535" dur="500"/>
                                        <p:tgtEl>
                                          <p:spTgt spid="389"/>
                                        </p:tgtEl>
                                      </p:cBhvr>
                                    </p:animEffect>
                                  </p:childTnLst>
                                </p:cTn>
                              </p:par>
                              <p:par>
                                <p:cTn id="536" presetID="22" presetClass="entr" presetSubtype="4" fill="hold" grpId="0" nodeType="withEffect">
                                  <p:stCondLst>
                                    <p:cond delay="0"/>
                                  </p:stCondLst>
                                  <p:childTnLst>
                                    <p:set>
                                      <p:cBhvr>
                                        <p:cTn id="537" dur="1" fill="hold">
                                          <p:stCondLst>
                                            <p:cond delay="0"/>
                                          </p:stCondLst>
                                        </p:cTn>
                                        <p:tgtEl>
                                          <p:spTgt spid="390"/>
                                        </p:tgtEl>
                                        <p:attrNameLst>
                                          <p:attrName>style.visibility</p:attrName>
                                        </p:attrNameLst>
                                      </p:cBhvr>
                                      <p:to>
                                        <p:strVal val="visible"/>
                                      </p:to>
                                    </p:set>
                                    <p:animEffect transition="in" filter="wipe(down)">
                                      <p:cBhvr>
                                        <p:cTn id="538" dur="500"/>
                                        <p:tgtEl>
                                          <p:spTgt spid="390"/>
                                        </p:tgtEl>
                                      </p:cBhvr>
                                    </p:animEffect>
                                  </p:childTnLst>
                                </p:cTn>
                              </p:par>
                              <p:par>
                                <p:cTn id="539" presetID="22" presetClass="entr" presetSubtype="4" fill="hold" grpId="0" nodeType="withEffect">
                                  <p:stCondLst>
                                    <p:cond delay="0"/>
                                  </p:stCondLst>
                                  <p:childTnLst>
                                    <p:set>
                                      <p:cBhvr>
                                        <p:cTn id="540" dur="1" fill="hold">
                                          <p:stCondLst>
                                            <p:cond delay="0"/>
                                          </p:stCondLst>
                                        </p:cTn>
                                        <p:tgtEl>
                                          <p:spTgt spid="391"/>
                                        </p:tgtEl>
                                        <p:attrNameLst>
                                          <p:attrName>style.visibility</p:attrName>
                                        </p:attrNameLst>
                                      </p:cBhvr>
                                      <p:to>
                                        <p:strVal val="visible"/>
                                      </p:to>
                                    </p:set>
                                    <p:animEffect transition="in" filter="wipe(down)">
                                      <p:cBhvr>
                                        <p:cTn id="541" dur="500"/>
                                        <p:tgtEl>
                                          <p:spTgt spid="391"/>
                                        </p:tgtEl>
                                      </p:cBhvr>
                                    </p:animEffect>
                                  </p:childTnLst>
                                </p:cTn>
                              </p:par>
                              <p:par>
                                <p:cTn id="542" presetID="22" presetClass="entr" presetSubtype="4" fill="hold" grpId="0" nodeType="withEffect">
                                  <p:stCondLst>
                                    <p:cond delay="0"/>
                                  </p:stCondLst>
                                  <p:childTnLst>
                                    <p:set>
                                      <p:cBhvr>
                                        <p:cTn id="543" dur="1" fill="hold">
                                          <p:stCondLst>
                                            <p:cond delay="0"/>
                                          </p:stCondLst>
                                        </p:cTn>
                                        <p:tgtEl>
                                          <p:spTgt spid="392"/>
                                        </p:tgtEl>
                                        <p:attrNameLst>
                                          <p:attrName>style.visibility</p:attrName>
                                        </p:attrNameLst>
                                      </p:cBhvr>
                                      <p:to>
                                        <p:strVal val="visible"/>
                                      </p:to>
                                    </p:set>
                                    <p:animEffect transition="in" filter="wipe(down)">
                                      <p:cBhvr>
                                        <p:cTn id="544" dur="500"/>
                                        <p:tgtEl>
                                          <p:spTgt spid="392"/>
                                        </p:tgtEl>
                                      </p:cBhvr>
                                    </p:animEffect>
                                  </p:childTnLst>
                                </p:cTn>
                              </p:par>
                              <p:par>
                                <p:cTn id="545" presetID="22" presetClass="entr" presetSubtype="4" fill="hold" grpId="0" nodeType="withEffect">
                                  <p:stCondLst>
                                    <p:cond delay="0"/>
                                  </p:stCondLst>
                                  <p:childTnLst>
                                    <p:set>
                                      <p:cBhvr>
                                        <p:cTn id="546" dur="1" fill="hold">
                                          <p:stCondLst>
                                            <p:cond delay="0"/>
                                          </p:stCondLst>
                                        </p:cTn>
                                        <p:tgtEl>
                                          <p:spTgt spid="393"/>
                                        </p:tgtEl>
                                        <p:attrNameLst>
                                          <p:attrName>style.visibility</p:attrName>
                                        </p:attrNameLst>
                                      </p:cBhvr>
                                      <p:to>
                                        <p:strVal val="visible"/>
                                      </p:to>
                                    </p:set>
                                    <p:animEffect transition="in" filter="wipe(down)">
                                      <p:cBhvr>
                                        <p:cTn id="547" dur="500"/>
                                        <p:tgtEl>
                                          <p:spTgt spid="393"/>
                                        </p:tgtEl>
                                      </p:cBhvr>
                                    </p:animEffect>
                                  </p:childTnLst>
                                </p:cTn>
                              </p:par>
                              <p:par>
                                <p:cTn id="548" presetID="22" presetClass="entr" presetSubtype="4" fill="hold" grpId="0" nodeType="withEffect">
                                  <p:stCondLst>
                                    <p:cond delay="0"/>
                                  </p:stCondLst>
                                  <p:childTnLst>
                                    <p:set>
                                      <p:cBhvr>
                                        <p:cTn id="549" dur="1" fill="hold">
                                          <p:stCondLst>
                                            <p:cond delay="0"/>
                                          </p:stCondLst>
                                        </p:cTn>
                                        <p:tgtEl>
                                          <p:spTgt spid="394"/>
                                        </p:tgtEl>
                                        <p:attrNameLst>
                                          <p:attrName>style.visibility</p:attrName>
                                        </p:attrNameLst>
                                      </p:cBhvr>
                                      <p:to>
                                        <p:strVal val="visible"/>
                                      </p:to>
                                    </p:set>
                                    <p:animEffect transition="in" filter="wipe(down)">
                                      <p:cBhvr>
                                        <p:cTn id="550" dur="500"/>
                                        <p:tgtEl>
                                          <p:spTgt spid="394"/>
                                        </p:tgtEl>
                                      </p:cBhvr>
                                    </p:animEffect>
                                  </p:childTnLst>
                                </p:cTn>
                              </p:par>
                              <p:par>
                                <p:cTn id="551" presetID="22" presetClass="entr" presetSubtype="4" fill="hold" grpId="0" nodeType="withEffect">
                                  <p:stCondLst>
                                    <p:cond delay="0"/>
                                  </p:stCondLst>
                                  <p:childTnLst>
                                    <p:set>
                                      <p:cBhvr>
                                        <p:cTn id="552" dur="1" fill="hold">
                                          <p:stCondLst>
                                            <p:cond delay="0"/>
                                          </p:stCondLst>
                                        </p:cTn>
                                        <p:tgtEl>
                                          <p:spTgt spid="395"/>
                                        </p:tgtEl>
                                        <p:attrNameLst>
                                          <p:attrName>style.visibility</p:attrName>
                                        </p:attrNameLst>
                                      </p:cBhvr>
                                      <p:to>
                                        <p:strVal val="visible"/>
                                      </p:to>
                                    </p:set>
                                    <p:animEffect transition="in" filter="wipe(down)">
                                      <p:cBhvr>
                                        <p:cTn id="553" dur="500"/>
                                        <p:tgtEl>
                                          <p:spTgt spid="395"/>
                                        </p:tgtEl>
                                      </p:cBhvr>
                                    </p:animEffect>
                                  </p:childTnLst>
                                </p:cTn>
                              </p:par>
                              <p:par>
                                <p:cTn id="554" presetID="22" presetClass="entr" presetSubtype="4" fill="hold" grpId="0" nodeType="withEffect">
                                  <p:stCondLst>
                                    <p:cond delay="0"/>
                                  </p:stCondLst>
                                  <p:childTnLst>
                                    <p:set>
                                      <p:cBhvr>
                                        <p:cTn id="555" dur="1" fill="hold">
                                          <p:stCondLst>
                                            <p:cond delay="0"/>
                                          </p:stCondLst>
                                        </p:cTn>
                                        <p:tgtEl>
                                          <p:spTgt spid="396"/>
                                        </p:tgtEl>
                                        <p:attrNameLst>
                                          <p:attrName>style.visibility</p:attrName>
                                        </p:attrNameLst>
                                      </p:cBhvr>
                                      <p:to>
                                        <p:strVal val="visible"/>
                                      </p:to>
                                    </p:set>
                                    <p:animEffect transition="in" filter="wipe(down)">
                                      <p:cBhvr>
                                        <p:cTn id="556" dur="500"/>
                                        <p:tgtEl>
                                          <p:spTgt spid="396"/>
                                        </p:tgtEl>
                                      </p:cBhvr>
                                    </p:animEffect>
                                  </p:childTnLst>
                                </p:cTn>
                              </p:par>
                              <p:par>
                                <p:cTn id="557" presetID="22" presetClass="entr" presetSubtype="4" fill="hold" grpId="0" nodeType="withEffect">
                                  <p:stCondLst>
                                    <p:cond delay="0"/>
                                  </p:stCondLst>
                                  <p:childTnLst>
                                    <p:set>
                                      <p:cBhvr>
                                        <p:cTn id="558" dur="1" fill="hold">
                                          <p:stCondLst>
                                            <p:cond delay="0"/>
                                          </p:stCondLst>
                                        </p:cTn>
                                        <p:tgtEl>
                                          <p:spTgt spid="397"/>
                                        </p:tgtEl>
                                        <p:attrNameLst>
                                          <p:attrName>style.visibility</p:attrName>
                                        </p:attrNameLst>
                                      </p:cBhvr>
                                      <p:to>
                                        <p:strVal val="visible"/>
                                      </p:to>
                                    </p:set>
                                    <p:animEffect transition="in" filter="wipe(down)">
                                      <p:cBhvr>
                                        <p:cTn id="559" dur="500"/>
                                        <p:tgtEl>
                                          <p:spTgt spid="397"/>
                                        </p:tgtEl>
                                      </p:cBhvr>
                                    </p:animEffect>
                                  </p:childTnLst>
                                </p:cTn>
                              </p:par>
                              <p:par>
                                <p:cTn id="560" presetID="22" presetClass="entr" presetSubtype="4" fill="hold" grpId="0" nodeType="withEffect">
                                  <p:stCondLst>
                                    <p:cond delay="0"/>
                                  </p:stCondLst>
                                  <p:childTnLst>
                                    <p:set>
                                      <p:cBhvr>
                                        <p:cTn id="561" dur="1" fill="hold">
                                          <p:stCondLst>
                                            <p:cond delay="0"/>
                                          </p:stCondLst>
                                        </p:cTn>
                                        <p:tgtEl>
                                          <p:spTgt spid="398"/>
                                        </p:tgtEl>
                                        <p:attrNameLst>
                                          <p:attrName>style.visibility</p:attrName>
                                        </p:attrNameLst>
                                      </p:cBhvr>
                                      <p:to>
                                        <p:strVal val="visible"/>
                                      </p:to>
                                    </p:set>
                                    <p:animEffect transition="in" filter="wipe(down)">
                                      <p:cBhvr>
                                        <p:cTn id="562" dur="500"/>
                                        <p:tgtEl>
                                          <p:spTgt spid="398"/>
                                        </p:tgtEl>
                                      </p:cBhvr>
                                    </p:animEffect>
                                  </p:childTnLst>
                                </p:cTn>
                              </p:par>
                              <p:par>
                                <p:cTn id="563" presetID="22" presetClass="entr" presetSubtype="4" fill="hold" grpId="0" nodeType="withEffect">
                                  <p:stCondLst>
                                    <p:cond delay="0"/>
                                  </p:stCondLst>
                                  <p:childTnLst>
                                    <p:set>
                                      <p:cBhvr>
                                        <p:cTn id="564" dur="1" fill="hold">
                                          <p:stCondLst>
                                            <p:cond delay="0"/>
                                          </p:stCondLst>
                                        </p:cTn>
                                        <p:tgtEl>
                                          <p:spTgt spid="399"/>
                                        </p:tgtEl>
                                        <p:attrNameLst>
                                          <p:attrName>style.visibility</p:attrName>
                                        </p:attrNameLst>
                                      </p:cBhvr>
                                      <p:to>
                                        <p:strVal val="visible"/>
                                      </p:to>
                                    </p:set>
                                    <p:animEffect transition="in" filter="wipe(down)">
                                      <p:cBhvr>
                                        <p:cTn id="565" dur="500"/>
                                        <p:tgtEl>
                                          <p:spTgt spid="399"/>
                                        </p:tgtEl>
                                      </p:cBhvr>
                                    </p:animEffect>
                                  </p:childTnLst>
                                </p:cTn>
                              </p:par>
                              <p:par>
                                <p:cTn id="566" presetID="22" presetClass="entr" presetSubtype="4" fill="hold" grpId="0" nodeType="withEffect">
                                  <p:stCondLst>
                                    <p:cond delay="0"/>
                                  </p:stCondLst>
                                  <p:childTnLst>
                                    <p:set>
                                      <p:cBhvr>
                                        <p:cTn id="567" dur="1" fill="hold">
                                          <p:stCondLst>
                                            <p:cond delay="0"/>
                                          </p:stCondLst>
                                        </p:cTn>
                                        <p:tgtEl>
                                          <p:spTgt spid="400"/>
                                        </p:tgtEl>
                                        <p:attrNameLst>
                                          <p:attrName>style.visibility</p:attrName>
                                        </p:attrNameLst>
                                      </p:cBhvr>
                                      <p:to>
                                        <p:strVal val="visible"/>
                                      </p:to>
                                    </p:set>
                                    <p:animEffect transition="in" filter="wipe(down)">
                                      <p:cBhvr>
                                        <p:cTn id="568" dur="500"/>
                                        <p:tgtEl>
                                          <p:spTgt spid="400"/>
                                        </p:tgtEl>
                                      </p:cBhvr>
                                    </p:animEffect>
                                  </p:childTnLst>
                                </p:cTn>
                              </p:par>
                              <p:par>
                                <p:cTn id="569" presetID="22" presetClass="entr" presetSubtype="4" fill="hold" grpId="0" nodeType="withEffect">
                                  <p:stCondLst>
                                    <p:cond delay="0"/>
                                  </p:stCondLst>
                                  <p:childTnLst>
                                    <p:set>
                                      <p:cBhvr>
                                        <p:cTn id="570" dur="1" fill="hold">
                                          <p:stCondLst>
                                            <p:cond delay="0"/>
                                          </p:stCondLst>
                                        </p:cTn>
                                        <p:tgtEl>
                                          <p:spTgt spid="401"/>
                                        </p:tgtEl>
                                        <p:attrNameLst>
                                          <p:attrName>style.visibility</p:attrName>
                                        </p:attrNameLst>
                                      </p:cBhvr>
                                      <p:to>
                                        <p:strVal val="visible"/>
                                      </p:to>
                                    </p:set>
                                    <p:animEffect transition="in" filter="wipe(down)">
                                      <p:cBhvr>
                                        <p:cTn id="571" dur="500"/>
                                        <p:tgtEl>
                                          <p:spTgt spid="401"/>
                                        </p:tgtEl>
                                      </p:cBhvr>
                                    </p:animEffect>
                                  </p:childTnLst>
                                </p:cTn>
                              </p:par>
                              <p:par>
                                <p:cTn id="572" presetID="22" presetClass="entr" presetSubtype="4" fill="hold" grpId="0" nodeType="withEffect">
                                  <p:stCondLst>
                                    <p:cond delay="0"/>
                                  </p:stCondLst>
                                  <p:childTnLst>
                                    <p:set>
                                      <p:cBhvr>
                                        <p:cTn id="573" dur="1" fill="hold">
                                          <p:stCondLst>
                                            <p:cond delay="0"/>
                                          </p:stCondLst>
                                        </p:cTn>
                                        <p:tgtEl>
                                          <p:spTgt spid="402"/>
                                        </p:tgtEl>
                                        <p:attrNameLst>
                                          <p:attrName>style.visibility</p:attrName>
                                        </p:attrNameLst>
                                      </p:cBhvr>
                                      <p:to>
                                        <p:strVal val="visible"/>
                                      </p:to>
                                    </p:set>
                                    <p:animEffect transition="in" filter="wipe(down)">
                                      <p:cBhvr>
                                        <p:cTn id="574" dur="500"/>
                                        <p:tgtEl>
                                          <p:spTgt spid="402"/>
                                        </p:tgtEl>
                                      </p:cBhvr>
                                    </p:animEffect>
                                  </p:childTnLst>
                                </p:cTn>
                              </p:par>
                              <p:par>
                                <p:cTn id="575" presetID="22" presetClass="entr" presetSubtype="4" fill="hold" grpId="0" nodeType="withEffect">
                                  <p:stCondLst>
                                    <p:cond delay="0"/>
                                  </p:stCondLst>
                                  <p:childTnLst>
                                    <p:set>
                                      <p:cBhvr>
                                        <p:cTn id="576" dur="1" fill="hold">
                                          <p:stCondLst>
                                            <p:cond delay="0"/>
                                          </p:stCondLst>
                                        </p:cTn>
                                        <p:tgtEl>
                                          <p:spTgt spid="403"/>
                                        </p:tgtEl>
                                        <p:attrNameLst>
                                          <p:attrName>style.visibility</p:attrName>
                                        </p:attrNameLst>
                                      </p:cBhvr>
                                      <p:to>
                                        <p:strVal val="visible"/>
                                      </p:to>
                                    </p:set>
                                    <p:animEffect transition="in" filter="wipe(down)">
                                      <p:cBhvr>
                                        <p:cTn id="577" dur="500"/>
                                        <p:tgtEl>
                                          <p:spTgt spid="403"/>
                                        </p:tgtEl>
                                      </p:cBhvr>
                                    </p:animEffect>
                                  </p:childTnLst>
                                </p:cTn>
                              </p:par>
                              <p:par>
                                <p:cTn id="578" presetID="22" presetClass="entr" presetSubtype="4" fill="hold" grpId="0" nodeType="withEffect">
                                  <p:stCondLst>
                                    <p:cond delay="0"/>
                                  </p:stCondLst>
                                  <p:childTnLst>
                                    <p:set>
                                      <p:cBhvr>
                                        <p:cTn id="579" dur="1" fill="hold">
                                          <p:stCondLst>
                                            <p:cond delay="0"/>
                                          </p:stCondLst>
                                        </p:cTn>
                                        <p:tgtEl>
                                          <p:spTgt spid="404"/>
                                        </p:tgtEl>
                                        <p:attrNameLst>
                                          <p:attrName>style.visibility</p:attrName>
                                        </p:attrNameLst>
                                      </p:cBhvr>
                                      <p:to>
                                        <p:strVal val="visible"/>
                                      </p:to>
                                    </p:set>
                                    <p:animEffect transition="in" filter="wipe(down)">
                                      <p:cBhvr>
                                        <p:cTn id="580" dur="500"/>
                                        <p:tgtEl>
                                          <p:spTgt spid="404"/>
                                        </p:tgtEl>
                                      </p:cBhvr>
                                    </p:animEffect>
                                  </p:childTnLst>
                                </p:cTn>
                              </p:par>
                              <p:par>
                                <p:cTn id="581" presetID="22" presetClass="entr" presetSubtype="4" fill="hold" grpId="0" nodeType="withEffect">
                                  <p:stCondLst>
                                    <p:cond delay="0"/>
                                  </p:stCondLst>
                                  <p:childTnLst>
                                    <p:set>
                                      <p:cBhvr>
                                        <p:cTn id="582" dur="1" fill="hold">
                                          <p:stCondLst>
                                            <p:cond delay="0"/>
                                          </p:stCondLst>
                                        </p:cTn>
                                        <p:tgtEl>
                                          <p:spTgt spid="405"/>
                                        </p:tgtEl>
                                        <p:attrNameLst>
                                          <p:attrName>style.visibility</p:attrName>
                                        </p:attrNameLst>
                                      </p:cBhvr>
                                      <p:to>
                                        <p:strVal val="visible"/>
                                      </p:to>
                                    </p:set>
                                    <p:animEffect transition="in" filter="wipe(down)">
                                      <p:cBhvr>
                                        <p:cTn id="583" dur="500"/>
                                        <p:tgtEl>
                                          <p:spTgt spid="405"/>
                                        </p:tgtEl>
                                      </p:cBhvr>
                                    </p:animEffect>
                                  </p:childTnLst>
                                </p:cTn>
                              </p:par>
                              <p:par>
                                <p:cTn id="584" presetID="22" presetClass="entr" presetSubtype="4" fill="hold" grpId="0" nodeType="withEffect">
                                  <p:stCondLst>
                                    <p:cond delay="0"/>
                                  </p:stCondLst>
                                  <p:childTnLst>
                                    <p:set>
                                      <p:cBhvr>
                                        <p:cTn id="585" dur="1" fill="hold">
                                          <p:stCondLst>
                                            <p:cond delay="0"/>
                                          </p:stCondLst>
                                        </p:cTn>
                                        <p:tgtEl>
                                          <p:spTgt spid="408"/>
                                        </p:tgtEl>
                                        <p:attrNameLst>
                                          <p:attrName>style.visibility</p:attrName>
                                        </p:attrNameLst>
                                      </p:cBhvr>
                                      <p:to>
                                        <p:strVal val="visible"/>
                                      </p:to>
                                    </p:set>
                                    <p:animEffect transition="in" filter="wipe(down)">
                                      <p:cBhvr>
                                        <p:cTn id="586" dur="500"/>
                                        <p:tgtEl>
                                          <p:spTgt spid="408"/>
                                        </p:tgtEl>
                                      </p:cBhvr>
                                    </p:animEffect>
                                  </p:childTnLst>
                                </p:cTn>
                              </p:par>
                              <p:par>
                                <p:cTn id="587" presetID="22" presetClass="entr" presetSubtype="4" fill="hold" grpId="0" nodeType="withEffect">
                                  <p:stCondLst>
                                    <p:cond delay="0"/>
                                  </p:stCondLst>
                                  <p:childTnLst>
                                    <p:set>
                                      <p:cBhvr>
                                        <p:cTn id="588" dur="1" fill="hold">
                                          <p:stCondLst>
                                            <p:cond delay="0"/>
                                          </p:stCondLst>
                                        </p:cTn>
                                        <p:tgtEl>
                                          <p:spTgt spid="409"/>
                                        </p:tgtEl>
                                        <p:attrNameLst>
                                          <p:attrName>style.visibility</p:attrName>
                                        </p:attrNameLst>
                                      </p:cBhvr>
                                      <p:to>
                                        <p:strVal val="visible"/>
                                      </p:to>
                                    </p:set>
                                    <p:animEffect transition="in" filter="wipe(down)">
                                      <p:cBhvr>
                                        <p:cTn id="589" dur="500"/>
                                        <p:tgtEl>
                                          <p:spTgt spid="409"/>
                                        </p:tgtEl>
                                      </p:cBhvr>
                                    </p:animEffect>
                                  </p:childTnLst>
                                </p:cTn>
                              </p:par>
                              <p:par>
                                <p:cTn id="590" presetID="22" presetClass="entr" presetSubtype="4" fill="hold" grpId="0" nodeType="withEffect">
                                  <p:stCondLst>
                                    <p:cond delay="0"/>
                                  </p:stCondLst>
                                  <p:childTnLst>
                                    <p:set>
                                      <p:cBhvr>
                                        <p:cTn id="591" dur="1" fill="hold">
                                          <p:stCondLst>
                                            <p:cond delay="0"/>
                                          </p:stCondLst>
                                        </p:cTn>
                                        <p:tgtEl>
                                          <p:spTgt spid="410"/>
                                        </p:tgtEl>
                                        <p:attrNameLst>
                                          <p:attrName>style.visibility</p:attrName>
                                        </p:attrNameLst>
                                      </p:cBhvr>
                                      <p:to>
                                        <p:strVal val="visible"/>
                                      </p:to>
                                    </p:set>
                                    <p:animEffect transition="in" filter="wipe(down)">
                                      <p:cBhvr>
                                        <p:cTn id="592" dur="500"/>
                                        <p:tgtEl>
                                          <p:spTgt spid="410"/>
                                        </p:tgtEl>
                                      </p:cBhvr>
                                    </p:animEffect>
                                  </p:childTnLst>
                                </p:cTn>
                              </p:par>
                              <p:par>
                                <p:cTn id="593" presetID="22" presetClass="entr" presetSubtype="4" fill="hold" grpId="0" nodeType="withEffect">
                                  <p:stCondLst>
                                    <p:cond delay="0"/>
                                  </p:stCondLst>
                                  <p:childTnLst>
                                    <p:set>
                                      <p:cBhvr>
                                        <p:cTn id="594" dur="1" fill="hold">
                                          <p:stCondLst>
                                            <p:cond delay="0"/>
                                          </p:stCondLst>
                                        </p:cTn>
                                        <p:tgtEl>
                                          <p:spTgt spid="411"/>
                                        </p:tgtEl>
                                        <p:attrNameLst>
                                          <p:attrName>style.visibility</p:attrName>
                                        </p:attrNameLst>
                                      </p:cBhvr>
                                      <p:to>
                                        <p:strVal val="visible"/>
                                      </p:to>
                                    </p:set>
                                    <p:animEffect transition="in" filter="wipe(down)">
                                      <p:cBhvr>
                                        <p:cTn id="595" dur="500"/>
                                        <p:tgtEl>
                                          <p:spTgt spid="411"/>
                                        </p:tgtEl>
                                      </p:cBhvr>
                                    </p:animEffect>
                                  </p:childTnLst>
                                </p:cTn>
                              </p:par>
                              <p:par>
                                <p:cTn id="596" presetID="22" presetClass="entr" presetSubtype="4" fill="hold" grpId="0" nodeType="withEffect">
                                  <p:stCondLst>
                                    <p:cond delay="0"/>
                                  </p:stCondLst>
                                  <p:childTnLst>
                                    <p:set>
                                      <p:cBhvr>
                                        <p:cTn id="597" dur="1" fill="hold">
                                          <p:stCondLst>
                                            <p:cond delay="0"/>
                                          </p:stCondLst>
                                        </p:cTn>
                                        <p:tgtEl>
                                          <p:spTgt spid="412"/>
                                        </p:tgtEl>
                                        <p:attrNameLst>
                                          <p:attrName>style.visibility</p:attrName>
                                        </p:attrNameLst>
                                      </p:cBhvr>
                                      <p:to>
                                        <p:strVal val="visible"/>
                                      </p:to>
                                    </p:set>
                                    <p:animEffect transition="in" filter="wipe(down)">
                                      <p:cBhvr>
                                        <p:cTn id="598" dur="500"/>
                                        <p:tgtEl>
                                          <p:spTgt spid="412"/>
                                        </p:tgtEl>
                                      </p:cBhvr>
                                    </p:animEffect>
                                  </p:childTnLst>
                                </p:cTn>
                              </p:par>
                              <p:par>
                                <p:cTn id="599" presetID="22" presetClass="entr" presetSubtype="4" fill="hold" grpId="0" nodeType="withEffect">
                                  <p:stCondLst>
                                    <p:cond delay="0"/>
                                  </p:stCondLst>
                                  <p:childTnLst>
                                    <p:set>
                                      <p:cBhvr>
                                        <p:cTn id="600" dur="1" fill="hold">
                                          <p:stCondLst>
                                            <p:cond delay="0"/>
                                          </p:stCondLst>
                                        </p:cTn>
                                        <p:tgtEl>
                                          <p:spTgt spid="413"/>
                                        </p:tgtEl>
                                        <p:attrNameLst>
                                          <p:attrName>style.visibility</p:attrName>
                                        </p:attrNameLst>
                                      </p:cBhvr>
                                      <p:to>
                                        <p:strVal val="visible"/>
                                      </p:to>
                                    </p:set>
                                    <p:animEffect transition="in" filter="wipe(down)">
                                      <p:cBhvr>
                                        <p:cTn id="601" dur="500"/>
                                        <p:tgtEl>
                                          <p:spTgt spid="413"/>
                                        </p:tgtEl>
                                      </p:cBhvr>
                                    </p:animEffect>
                                  </p:childTnLst>
                                </p:cTn>
                              </p:par>
                              <p:par>
                                <p:cTn id="602" presetID="22" presetClass="entr" presetSubtype="4" fill="hold" grpId="0" nodeType="withEffect">
                                  <p:stCondLst>
                                    <p:cond delay="0"/>
                                  </p:stCondLst>
                                  <p:childTnLst>
                                    <p:set>
                                      <p:cBhvr>
                                        <p:cTn id="603" dur="1" fill="hold">
                                          <p:stCondLst>
                                            <p:cond delay="0"/>
                                          </p:stCondLst>
                                        </p:cTn>
                                        <p:tgtEl>
                                          <p:spTgt spid="414"/>
                                        </p:tgtEl>
                                        <p:attrNameLst>
                                          <p:attrName>style.visibility</p:attrName>
                                        </p:attrNameLst>
                                      </p:cBhvr>
                                      <p:to>
                                        <p:strVal val="visible"/>
                                      </p:to>
                                    </p:set>
                                    <p:animEffect transition="in" filter="wipe(down)">
                                      <p:cBhvr>
                                        <p:cTn id="604" dur="500"/>
                                        <p:tgtEl>
                                          <p:spTgt spid="414"/>
                                        </p:tgtEl>
                                      </p:cBhvr>
                                    </p:animEffect>
                                  </p:childTnLst>
                                </p:cTn>
                              </p:par>
                              <p:par>
                                <p:cTn id="605" presetID="22" presetClass="entr" presetSubtype="4" fill="hold" grpId="0" nodeType="withEffect">
                                  <p:stCondLst>
                                    <p:cond delay="0"/>
                                  </p:stCondLst>
                                  <p:childTnLst>
                                    <p:set>
                                      <p:cBhvr>
                                        <p:cTn id="606" dur="1" fill="hold">
                                          <p:stCondLst>
                                            <p:cond delay="0"/>
                                          </p:stCondLst>
                                        </p:cTn>
                                        <p:tgtEl>
                                          <p:spTgt spid="415"/>
                                        </p:tgtEl>
                                        <p:attrNameLst>
                                          <p:attrName>style.visibility</p:attrName>
                                        </p:attrNameLst>
                                      </p:cBhvr>
                                      <p:to>
                                        <p:strVal val="visible"/>
                                      </p:to>
                                    </p:set>
                                    <p:animEffect transition="in" filter="wipe(down)">
                                      <p:cBhvr>
                                        <p:cTn id="607" dur="500"/>
                                        <p:tgtEl>
                                          <p:spTgt spid="415"/>
                                        </p:tgtEl>
                                      </p:cBhvr>
                                    </p:animEffect>
                                  </p:childTnLst>
                                </p:cTn>
                              </p:par>
                              <p:par>
                                <p:cTn id="608" presetID="22" presetClass="entr" presetSubtype="4" fill="hold" grpId="0" nodeType="withEffect">
                                  <p:stCondLst>
                                    <p:cond delay="0"/>
                                  </p:stCondLst>
                                  <p:childTnLst>
                                    <p:set>
                                      <p:cBhvr>
                                        <p:cTn id="609" dur="1" fill="hold">
                                          <p:stCondLst>
                                            <p:cond delay="0"/>
                                          </p:stCondLst>
                                        </p:cTn>
                                        <p:tgtEl>
                                          <p:spTgt spid="416"/>
                                        </p:tgtEl>
                                        <p:attrNameLst>
                                          <p:attrName>style.visibility</p:attrName>
                                        </p:attrNameLst>
                                      </p:cBhvr>
                                      <p:to>
                                        <p:strVal val="visible"/>
                                      </p:to>
                                    </p:set>
                                    <p:animEffect transition="in" filter="wipe(down)">
                                      <p:cBhvr>
                                        <p:cTn id="610" dur="500"/>
                                        <p:tgtEl>
                                          <p:spTgt spid="416"/>
                                        </p:tgtEl>
                                      </p:cBhvr>
                                    </p:animEffect>
                                  </p:childTnLst>
                                </p:cTn>
                              </p:par>
                              <p:par>
                                <p:cTn id="611" presetID="22" presetClass="entr" presetSubtype="4" fill="hold" grpId="0" nodeType="withEffect">
                                  <p:stCondLst>
                                    <p:cond delay="0"/>
                                  </p:stCondLst>
                                  <p:childTnLst>
                                    <p:set>
                                      <p:cBhvr>
                                        <p:cTn id="612" dur="1" fill="hold">
                                          <p:stCondLst>
                                            <p:cond delay="0"/>
                                          </p:stCondLst>
                                        </p:cTn>
                                        <p:tgtEl>
                                          <p:spTgt spid="212"/>
                                        </p:tgtEl>
                                        <p:attrNameLst>
                                          <p:attrName>style.visibility</p:attrName>
                                        </p:attrNameLst>
                                      </p:cBhvr>
                                      <p:to>
                                        <p:strVal val="visible"/>
                                      </p:to>
                                    </p:set>
                                    <p:animEffect transition="in" filter="wipe(down)">
                                      <p:cBhvr>
                                        <p:cTn id="613" dur="500"/>
                                        <p:tgtEl>
                                          <p:spTgt spid="212"/>
                                        </p:tgtEl>
                                      </p:cBhvr>
                                    </p:animEffect>
                                  </p:childTnLst>
                                </p:cTn>
                              </p:par>
                            </p:childTnLst>
                          </p:cTn>
                        </p:par>
                      </p:childTnLst>
                    </p:cTn>
                  </p:par>
                  <p:par>
                    <p:cTn id="614" fill="hold">
                      <p:stCondLst>
                        <p:cond delay="indefinite"/>
                      </p:stCondLst>
                      <p:childTnLst>
                        <p:par>
                          <p:cTn id="615" fill="hold">
                            <p:stCondLst>
                              <p:cond delay="0"/>
                            </p:stCondLst>
                            <p:childTnLst>
                              <p:par>
                                <p:cTn id="616" presetID="26" presetClass="entr" presetSubtype="0" fill="hold" nodeType="clickEffect">
                                  <p:stCondLst>
                                    <p:cond delay="0"/>
                                  </p:stCondLst>
                                  <p:childTnLst>
                                    <p:set>
                                      <p:cBhvr>
                                        <p:cTn id="617" dur="1" fill="hold">
                                          <p:stCondLst>
                                            <p:cond delay="0"/>
                                          </p:stCondLst>
                                        </p:cTn>
                                        <p:tgtEl>
                                          <p:spTgt spid="3"/>
                                        </p:tgtEl>
                                        <p:attrNameLst>
                                          <p:attrName>style.visibility</p:attrName>
                                        </p:attrNameLst>
                                      </p:cBhvr>
                                      <p:to>
                                        <p:strVal val="visible"/>
                                      </p:to>
                                    </p:set>
                                    <p:animEffect transition="in" filter="wipe(down)">
                                      <p:cBhvr>
                                        <p:cTn id="618" dur="580">
                                          <p:stCondLst>
                                            <p:cond delay="0"/>
                                          </p:stCondLst>
                                        </p:cTn>
                                        <p:tgtEl>
                                          <p:spTgt spid="3"/>
                                        </p:tgtEl>
                                      </p:cBhvr>
                                    </p:animEffect>
                                    <p:anim calcmode="lin" valueType="num">
                                      <p:cBhvr>
                                        <p:cTn id="619"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620"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621"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622"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623"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624" dur="26">
                                          <p:stCondLst>
                                            <p:cond delay="650"/>
                                          </p:stCondLst>
                                        </p:cTn>
                                        <p:tgtEl>
                                          <p:spTgt spid="3"/>
                                        </p:tgtEl>
                                      </p:cBhvr>
                                      <p:to x="100000" y="60000"/>
                                    </p:animScale>
                                    <p:animScale>
                                      <p:cBhvr>
                                        <p:cTn id="625" dur="166" decel="50000">
                                          <p:stCondLst>
                                            <p:cond delay="676"/>
                                          </p:stCondLst>
                                        </p:cTn>
                                        <p:tgtEl>
                                          <p:spTgt spid="3"/>
                                        </p:tgtEl>
                                      </p:cBhvr>
                                      <p:to x="100000" y="100000"/>
                                    </p:animScale>
                                    <p:animScale>
                                      <p:cBhvr>
                                        <p:cTn id="626" dur="26">
                                          <p:stCondLst>
                                            <p:cond delay="1312"/>
                                          </p:stCondLst>
                                        </p:cTn>
                                        <p:tgtEl>
                                          <p:spTgt spid="3"/>
                                        </p:tgtEl>
                                      </p:cBhvr>
                                      <p:to x="100000" y="80000"/>
                                    </p:animScale>
                                    <p:animScale>
                                      <p:cBhvr>
                                        <p:cTn id="627" dur="166" decel="50000">
                                          <p:stCondLst>
                                            <p:cond delay="1338"/>
                                          </p:stCondLst>
                                        </p:cTn>
                                        <p:tgtEl>
                                          <p:spTgt spid="3"/>
                                        </p:tgtEl>
                                      </p:cBhvr>
                                      <p:to x="100000" y="100000"/>
                                    </p:animScale>
                                    <p:animScale>
                                      <p:cBhvr>
                                        <p:cTn id="628" dur="26">
                                          <p:stCondLst>
                                            <p:cond delay="1642"/>
                                          </p:stCondLst>
                                        </p:cTn>
                                        <p:tgtEl>
                                          <p:spTgt spid="3"/>
                                        </p:tgtEl>
                                      </p:cBhvr>
                                      <p:to x="100000" y="90000"/>
                                    </p:animScale>
                                    <p:animScale>
                                      <p:cBhvr>
                                        <p:cTn id="629" dur="166" decel="50000">
                                          <p:stCondLst>
                                            <p:cond delay="1668"/>
                                          </p:stCondLst>
                                        </p:cTn>
                                        <p:tgtEl>
                                          <p:spTgt spid="3"/>
                                        </p:tgtEl>
                                      </p:cBhvr>
                                      <p:to x="100000" y="100000"/>
                                    </p:animScale>
                                    <p:animScale>
                                      <p:cBhvr>
                                        <p:cTn id="630" dur="26">
                                          <p:stCondLst>
                                            <p:cond delay="1808"/>
                                          </p:stCondLst>
                                        </p:cTn>
                                        <p:tgtEl>
                                          <p:spTgt spid="3"/>
                                        </p:tgtEl>
                                      </p:cBhvr>
                                      <p:to x="100000" y="95000"/>
                                    </p:animScale>
                                    <p:animScale>
                                      <p:cBhvr>
                                        <p:cTn id="631" dur="166" decel="50000">
                                          <p:stCondLst>
                                            <p:cond delay="1834"/>
                                          </p:stCondLst>
                                        </p:cTn>
                                        <p:tgtEl>
                                          <p:spTgt spid="3"/>
                                        </p:tgtEl>
                                      </p:cBhvr>
                                      <p:to x="100000" y="100000"/>
                                    </p:animScale>
                                  </p:childTnLst>
                                </p:cTn>
                              </p:par>
                              <p:par>
                                <p:cTn id="632" presetID="26" presetClass="entr" presetSubtype="0" fill="hold" nodeType="withEffect">
                                  <p:stCondLst>
                                    <p:cond delay="0"/>
                                  </p:stCondLst>
                                  <p:childTnLst>
                                    <p:set>
                                      <p:cBhvr>
                                        <p:cTn id="633" dur="1" fill="hold">
                                          <p:stCondLst>
                                            <p:cond delay="0"/>
                                          </p:stCondLst>
                                        </p:cTn>
                                        <p:tgtEl>
                                          <p:spTgt spid="1262"/>
                                        </p:tgtEl>
                                        <p:attrNameLst>
                                          <p:attrName>style.visibility</p:attrName>
                                        </p:attrNameLst>
                                      </p:cBhvr>
                                      <p:to>
                                        <p:strVal val="visible"/>
                                      </p:to>
                                    </p:set>
                                    <p:animEffect transition="in" filter="wipe(down)">
                                      <p:cBhvr>
                                        <p:cTn id="634" dur="580">
                                          <p:stCondLst>
                                            <p:cond delay="0"/>
                                          </p:stCondLst>
                                        </p:cTn>
                                        <p:tgtEl>
                                          <p:spTgt spid="1262"/>
                                        </p:tgtEl>
                                      </p:cBhvr>
                                    </p:animEffect>
                                    <p:anim calcmode="lin" valueType="num">
                                      <p:cBhvr>
                                        <p:cTn id="635" dur="1822" tmFilter="0,0; 0.14,0.36; 0.43,0.73; 0.71,0.91; 1.0,1.0">
                                          <p:stCondLst>
                                            <p:cond delay="0"/>
                                          </p:stCondLst>
                                        </p:cTn>
                                        <p:tgtEl>
                                          <p:spTgt spid="1262"/>
                                        </p:tgtEl>
                                        <p:attrNameLst>
                                          <p:attrName>ppt_x</p:attrName>
                                        </p:attrNameLst>
                                      </p:cBhvr>
                                      <p:tavLst>
                                        <p:tav tm="0">
                                          <p:val>
                                            <p:strVal val="#ppt_x-0.25"/>
                                          </p:val>
                                        </p:tav>
                                        <p:tav tm="100000">
                                          <p:val>
                                            <p:strVal val="#ppt_x"/>
                                          </p:val>
                                        </p:tav>
                                      </p:tavLst>
                                    </p:anim>
                                    <p:anim calcmode="lin" valueType="num">
                                      <p:cBhvr>
                                        <p:cTn id="636" dur="664" tmFilter="0.0,0.0; 0.25,0.07; 0.50,0.2; 0.75,0.467; 1.0,1.0">
                                          <p:stCondLst>
                                            <p:cond delay="0"/>
                                          </p:stCondLst>
                                        </p:cTn>
                                        <p:tgtEl>
                                          <p:spTgt spid="1262"/>
                                        </p:tgtEl>
                                        <p:attrNameLst>
                                          <p:attrName>ppt_y</p:attrName>
                                        </p:attrNameLst>
                                      </p:cBhvr>
                                      <p:tavLst>
                                        <p:tav tm="0" fmla="#ppt_y-sin(pi*$)/3">
                                          <p:val>
                                            <p:fltVal val="0.5"/>
                                          </p:val>
                                        </p:tav>
                                        <p:tav tm="100000">
                                          <p:val>
                                            <p:fltVal val="1"/>
                                          </p:val>
                                        </p:tav>
                                      </p:tavLst>
                                    </p:anim>
                                    <p:anim calcmode="lin" valueType="num">
                                      <p:cBhvr>
                                        <p:cTn id="637" dur="664" tmFilter="0, 0; 0.125,0.2665; 0.25,0.4; 0.375,0.465; 0.5,0.5;  0.625,0.535; 0.75,0.6; 0.875,0.7335; 1,1">
                                          <p:stCondLst>
                                            <p:cond delay="664"/>
                                          </p:stCondLst>
                                        </p:cTn>
                                        <p:tgtEl>
                                          <p:spTgt spid="1262"/>
                                        </p:tgtEl>
                                        <p:attrNameLst>
                                          <p:attrName>ppt_y</p:attrName>
                                        </p:attrNameLst>
                                      </p:cBhvr>
                                      <p:tavLst>
                                        <p:tav tm="0" fmla="#ppt_y-sin(pi*$)/9">
                                          <p:val>
                                            <p:fltVal val="0"/>
                                          </p:val>
                                        </p:tav>
                                        <p:tav tm="100000">
                                          <p:val>
                                            <p:fltVal val="1"/>
                                          </p:val>
                                        </p:tav>
                                      </p:tavLst>
                                    </p:anim>
                                    <p:anim calcmode="lin" valueType="num">
                                      <p:cBhvr>
                                        <p:cTn id="638" dur="332" tmFilter="0, 0; 0.125,0.2665; 0.25,0.4; 0.375,0.465; 0.5,0.5;  0.625,0.535; 0.75,0.6; 0.875,0.7335; 1,1">
                                          <p:stCondLst>
                                            <p:cond delay="1324"/>
                                          </p:stCondLst>
                                        </p:cTn>
                                        <p:tgtEl>
                                          <p:spTgt spid="1262"/>
                                        </p:tgtEl>
                                        <p:attrNameLst>
                                          <p:attrName>ppt_y</p:attrName>
                                        </p:attrNameLst>
                                      </p:cBhvr>
                                      <p:tavLst>
                                        <p:tav tm="0" fmla="#ppt_y-sin(pi*$)/27">
                                          <p:val>
                                            <p:fltVal val="0"/>
                                          </p:val>
                                        </p:tav>
                                        <p:tav tm="100000">
                                          <p:val>
                                            <p:fltVal val="1"/>
                                          </p:val>
                                        </p:tav>
                                      </p:tavLst>
                                    </p:anim>
                                    <p:anim calcmode="lin" valueType="num">
                                      <p:cBhvr>
                                        <p:cTn id="639" dur="164" tmFilter="0, 0; 0.125,0.2665; 0.25,0.4; 0.375,0.465; 0.5,0.5;  0.625,0.535; 0.75,0.6; 0.875,0.7335; 1,1">
                                          <p:stCondLst>
                                            <p:cond delay="1656"/>
                                          </p:stCondLst>
                                        </p:cTn>
                                        <p:tgtEl>
                                          <p:spTgt spid="1262"/>
                                        </p:tgtEl>
                                        <p:attrNameLst>
                                          <p:attrName>ppt_y</p:attrName>
                                        </p:attrNameLst>
                                      </p:cBhvr>
                                      <p:tavLst>
                                        <p:tav tm="0" fmla="#ppt_y-sin(pi*$)/81">
                                          <p:val>
                                            <p:fltVal val="0"/>
                                          </p:val>
                                        </p:tav>
                                        <p:tav tm="100000">
                                          <p:val>
                                            <p:fltVal val="1"/>
                                          </p:val>
                                        </p:tav>
                                      </p:tavLst>
                                    </p:anim>
                                    <p:animScale>
                                      <p:cBhvr>
                                        <p:cTn id="640" dur="26">
                                          <p:stCondLst>
                                            <p:cond delay="650"/>
                                          </p:stCondLst>
                                        </p:cTn>
                                        <p:tgtEl>
                                          <p:spTgt spid="1262"/>
                                        </p:tgtEl>
                                      </p:cBhvr>
                                      <p:to x="100000" y="60000"/>
                                    </p:animScale>
                                    <p:animScale>
                                      <p:cBhvr>
                                        <p:cTn id="641" dur="166" decel="50000">
                                          <p:stCondLst>
                                            <p:cond delay="676"/>
                                          </p:stCondLst>
                                        </p:cTn>
                                        <p:tgtEl>
                                          <p:spTgt spid="1262"/>
                                        </p:tgtEl>
                                      </p:cBhvr>
                                      <p:to x="100000" y="100000"/>
                                    </p:animScale>
                                    <p:animScale>
                                      <p:cBhvr>
                                        <p:cTn id="642" dur="26">
                                          <p:stCondLst>
                                            <p:cond delay="1312"/>
                                          </p:stCondLst>
                                        </p:cTn>
                                        <p:tgtEl>
                                          <p:spTgt spid="1262"/>
                                        </p:tgtEl>
                                      </p:cBhvr>
                                      <p:to x="100000" y="80000"/>
                                    </p:animScale>
                                    <p:animScale>
                                      <p:cBhvr>
                                        <p:cTn id="643" dur="166" decel="50000">
                                          <p:stCondLst>
                                            <p:cond delay="1338"/>
                                          </p:stCondLst>
                                        </p:cTn>
                                        <p:tgtEl>
                                          <p:spTgt spid="1262"/>
                                        </p:tgtEl>
                                      </p:cBhvr>
                                      <p:to x="100000" y="100000"/>
                                    </p:animScale>
                                    <p:animScale>
                                      <p:cBhvr>
                                        <p:cTn id="644" dur="26">
                                          <p:stCondLst>
                                            <p:cond delay="1642"/>
                                          </p:stCondLst>
                                        </p:cTn>
                                        <p:tgtEl>
                                          <p:spTgt spid="1262"/>
                                        </p:tgtEl>
                                      </p:cBhvr>
                                      <p:to x="100000" y="90000"/>
                                    </p:animScale>
                                    <p:animScale>
                                      <p:cBhvr>
                                        <p:cTn id="645" dur="166" decel="50000">
                                          <p:stCondLst>
                                            <p:cond delay="1668"/>
                                          </p:stCondLst>
                                        </p:cTn>
                                        <p:tgtEl>
                                          <p:spTgt spid="1262"/>
                                        </p:tgtEl>
                                      </p:cBhvr>
                                      <p:to x="100000" y="100000"/>
                                    </p:animScale>
                                    <p:animScale>
                                      <p:cBhvr>
                                        <p:cTn id="646" dur="26">
                                          <p:stCondLst>
                                            <p:cond delay="1808"/>
                                          </p:stCondLst>
                                        </p:cTn>
                                        <p:tgtEl>
                                          <p:spTgt spid="1262"/>
                                        </p:tgtEl>
                                      </p:cBhvr>
                                      <p:to x="100000" y="95000"/>
                                    </p:animScale>
                                    <p:animScale>
                                      <p:cBhvr>
                                        <p:cTn id="647" dur="166" decel="50000">
                                          <p:stCondLst>
                                            <p:cond delay="1834"/>
                                          </p:stCondLst>
                                        </p:cTn>
                                        <p:tgtEl>
                                          <p:spTgt spid="126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222" grpId="0" animBg="1"/>
      <p:bldP spid="223" grpId="0" animBg="1"/>
      <p:bldP spid="224" grpId="0" animBg="1"/>
      <p:bldP spid="225" grpId="0" animBg="1"/>
      <p:bldP spid="226" grpId="0" animBg="1"/>
      <p:bldP spid="227" grpId="0" animBg="1"/>
      <p:bldP spid="228" grpId="0" animBg="1"/>
      <p:bldP spid="229" grpId="0" animBg="1"/>
      <p:bldP spid="230" grpId="0" animBg="1"/>
      <p:bldP spid="231" grpId="0" animBg="1"/>
      <p:bldP spid="232" grpId="0" animBg="1"/>
      <p:bldP spid="233" grpId="0" animBg="1"/>
      <p:bldP spid="234" grpId="0" animBg="1"/>
      <p:bldP spid="235" grpId="0" animBg="1"/>
      <p:bldP spid="236" grpId="0" animBg="1"/>
      <p:bldP spid="237" grpId="0" animBg="1"/>
      <p:bldP spid="238" grpId="0" animBg="1"/>
      <p:bldP spid="239" grpId="0" animBg="1"/>
      <p:bldP spid="240" grpId="0" animBg="1"/>
      <p:bldP spid="241" grpId="0" animBg="1"/>
      <p:bldP spid="242" grpId="0" animBg="1"/>
      <p:bldP spid="243" grpId="0" animBg="1"/>
      <p:bldP spid="244" grpId="0" animBg="1"/>
      <p:bldP spid="245" grpId="0" animBg="1"/>
      <p:bldP spid="246" grpId="0" animBg="1"/>
      <p:bldP spid="247" grpId="0" animBg="1"/>
      <p:bldP spid="248" grpId="0" animBg="1"/>
      <p:bldP spid="249" grpId="0" animBg="1"/>
      <p:bldP spid="250" grpId="0" animBg="1"/>
      <p:bldP spid="251" grpId="0" animBg="1"/>
      <p:bldP spid="252" grpId="0" animBg="1"/>
      <p:bldP spid="253" grpId="0" animBg="1"/>
      <p:bldP spid="254" grpId="0" animBg="1"/>
      <p:bldP spid="255" grpId="0" animBg="1"/>
      <p:bldP spid="256" grpId="0" animBg="1"/>
      <p:bldP spid="257" grpId="0" animBg="1"/>
      <p:bldP spid="258" grpId="0" animBg="1"/>
      <p:bldP spid="259" grpId="0" animBg="1"/>
      <p:bldP spid="260" grpId="0" animBg="1"/>
      <p:bldP spid="261" grpId="0" animBg="1"/>
      <p:bldP spid="262" grpId="0" animBg="1"/>
      <p:bldP spid="263" grpId="0" animBg="1"/>
      <p:bldP spid="264" grpId="0" animBg="1"/>
      <p:bldP spid="265" grpId="0" animBg="1"/>
      <p:bldP spid="266" grpId="0" animBg="1"/>
      <p:bldP spid="267" grpId="0" animBg="1"/>
      <p:bldP spid="268" grpId="0" animBg="1"/>
      <p:bldP spid="269" grpId="0" animBg="1"/>
      <p:bldP spid="270" grpId="0" animBg="1"/>
      <p:bldP spid="271" grpId="0" animBg="1"/>
      <p:bldP spid="272" grpId="0" animBg="1"/>
      <p:bldP spid="273" grpId="0" animBg="1"/>
      <p:bldP spid="274" grpId="0" animBg="1"/>
      <p:bldP spid="275" grpId="0" animBg="1"/>
      <p:bldP spid="276" grpId="0" animBg="1"/>
      <p:bldP spid="277" grpId="0" animBg="1"/>
      <p:bldP spid="278" grpId="0" animBg="1"/>
      <p:bldP spid="279" grpId="0" animBg="1"/>
      <p:bldP spid="280" grpId="0" animBg="1"/>
      <p:bldP spid="281" grpId="0" animBg="1"/>
      <p:bldP spid="282" grpId="0" animBg="1"/>
      <p:bldP spid="283" grpId="0" animBg="1"/>
      <p:bldP spid="284" grpId="0" animBg="1"/>
      <p:bldP spid="285" grpId="0" animBg="1"/>
      <p:bldP spid="286" grpId="0" animBg="1"/>
      <p:bldP spid="287" grpId="0" animBg="1"/>
      <p:bldP spid="288" grpId="0" animBg="1"/>
      <p:bldP spid="289" grpId="0" animBg="1"/>
      <p:bldP spid="290" grpId="0" animBg="1"/>
      <p:bldP spid="291" grpId="0" animBg="1"/>
      <p:bldP spid="292" grpId="0" animBg="1"/>
      <p:bldP spid="293" grpId="0" animBg="1"/>
      <p:bldP spid="294" grpId="0" animBg="1"/>
      <p:bldP spid="295" grpId="0" animBg="1"/>
      <p:bldP spid="296" grpId="0" animBg="1"/>
      <p:bldP spid="297" grpId="0" animBg="1"/>
      <p:bldP spid="298" grpId="0" animBg="1"/>
      <p:bldP spid="299" grpId="0" animBg="1"/>
      <p:bldP spid="300" grpId="0" animBg="1"/>
      <p:bldP spid="301" grpId="0" animBg="1"/>
      <p:bldP spid="302" grpId="0" animBg="1"/>
      <p:bldP spid="303" grpId="0" animBg="1"/>
      <p:bldP spid="304" grpId="0" animBg="1"/>
      <p:bldP spid="305" grpId="0" animBg="1"/>
      <p:bldP spid="306" grpId="0" animBg="1"/>
      <p:bldP spid="307" grpId="0" animBg="1"/>
      <p:bldP spid="308" grpId="0" animBg="1"/>
      <p:bldP spid="309" grpId="0" animBg="1"/>
      <p:bldP spid="310" grpId="0" animBg="1"/>
      <p:bldP spid="311" grpId="0" animBg="1"/>
      <p:bldP spid="312" grpId="0" animBg="1"/>
      <p:bldP spid="313" grpId="0" animBg="1"/>
      <p:bldP spid="314" grpId="0" animBg="1"/>
      <p:bldP spid="315" grpId="0" animBg="1"/>
      <p:bldP spid="316" grpId="0" animBg="1"/>
      <p:bldP spid="317" grpId="0" animBg="1"/>
      <p:bldP spid="318" grpId="0" animBg="1"/>
      <p:bldP spid="319" grpId="0" animBg="1"/>
      <p:bldP spid="320" grpId="0" animBg="1"/>
      <p:bldP spid="321" grpId="0" animBg="1"/>
      <p:bldP spid="322" grpId="0" animBg="1"/>
      <p:bldP spid="323" grpId="0" animBg="1"/>
      <p:bldP spid="324" grpId="0" animBg="1"/>
      <p:bldP spid="325" grpId="0" animBg="1"/>
      <p:bldP spid="326" grpId="0" animBg="1"/>
      <p:bldP spid="327" grpId="0" animBg="1"/>
      <p:bldP spid="328" grpId="0" animBg="1"/>
      <p:bldP spid="329" grpId="0" animBg="1"/>
      <p:bldP spid="330" grpId="0" animBg="1"/>
      <p:bldP spid="331" grpId="0" animBg="1"/>
      <p:bldP spid="332" grpId="0" animBg="1"/>
      <p:bldP spid="333" grpId="0" animBg="1"/>
      <p:bldP spid="334" grpId="0" animBg="1"/>
      <p:bldP spid="335" grpId="0" animBg="1"/>
      <p:bldP spid="336" grpId="0" animBg="1"/>
      <p:bldP spid="337" grpId="0" animBg="1"/>
      <p:bldP spid="338" grpId="0" animBg="1"/>
      <p:bldP spid="339" grpId="0" animBg="1"/>
      <p:bldP spid="340" grpId="0" animBg="1"/>
      <p:bldP spid="341" grpId="0" animBg="1"/>
      <p:bldP spid="342" grpId="0" animBg="1"/>
      <p:bldP spid="343" grpId="0" animBg="1"/>
      <p:bldP spid="344" grpId="0" animBg="1"/>
      <p:bldP spid="345" grpId="0" animBg="1"/>
      <p:bldP spid="346" grpId="0" animBg="1"/>
      <p:bldP spid="347" grpId="0" animBg="1"/>
      <p:bldP spid="348" grpId="0" animBg="1"/>
      <p:bldP spid="349" grpId="0" animBg="1"/>
      <p:bldP spid="350" grpId="0" animBg="1"/>
      <p:bldP spid="351" grpId="0" animBg="1"/>
      <p:bldP spid="352" grpId="0" animBg="1"/>
      <p:bldP spid="353" grpId="0" animBg="1"/>
      <p:bldP spid="354" grpId="0" animBg="1"/>
      <p:bldP spid="355" grpId="0" animBg="1"/>
      <p:bldP spid="356" grpId="0" animBg="1"/>
      <p:bldP spid="357" grpId="0" animBg="1"/>
      <p:bldP spid="358" grpId="0" animBg="1"/>
      <p:bldP spid="359" grpId="0" animBg="1"/>
      <p:bldP spid="360" grpId="0" animBg="1"/>
      <p:bldP spid="361" grpId="0" animBg="1"/>
      <p:bldP spid="362" grpId="0" animBg="1"/>
      <p:bldP spid="363" grpId="0" animBg="1"/>
      <p:bldP spid="364" grpId="0" animBg="1"/>
      <p:bldP spid="365" grpId="0" animBg="1"/>
      <p:bldP spid="366" grpId="0" animBg="1"/>
      <p:bldP spid="367" grpId="0" animBg="1"/>
      <p:bldP spid="368" grpId="0" animBg="1"/>
      <p:bldP spid="369" grpId="0" animBg="1"/>
      <p:bldP spid="370" grpId="0" animBg="1"/>
      <p:bldP spid="371" grpId="0" animBg="1"/>
      <p:bldP spid="372" grpId="0" animBg="1"/>
      <p:bldP spid="373" grpId="0" animBg="1"/>
      <p:bldP spid="374" grpId="0" animBg="1"/>
      <p:bldP spid="375" grpId="0" animBg="1"/>
      <p:bldP spid="376" grpId="0" animBg="1"/>
      <p:bldP spid="377" grpId="0" animBg="1"/>
      <p:bldP spid="378" grpId="0" animBg="1"/>
      <p:bldP spid="379" grpId="0" animBg="1"/>
      <p:bldP spid="380" grpId="0" animBg="1"/>
      <p:bldP spid="381" grpId="0" animBg="1"/>
      <p:bldP spid="382" grpId="0" animBg="1"/>
      <p:bldP spid="383" grpId="0" animBg="1"/>
      <p:bldP spid="384" grpId="0" animBg="1"/>
      <p:bldP spid="385" grpId="0" animBg="1"/>
      <p:bldP spid="386" grpId="0" animBg="1"/>
      <p:bldP spid="387" grpId="0" animBg="1"/>
      <p:bldP spid="388" grpId="0" animBg="1"/>
      <p:bldP spid="389" grpId="0" animBg="1"/>
      <p:bldP spid="390" grpId="0" animBg="1"/>
      <p:bldP spid="391" grpId="0" animBg="1"/>
      <p:bldP spid="392" grpId="0" animBg="1"/>
      <p:bldP spid="393" grpId="0" animBg="1"/>
      <p:bldP spid="394" grpId="0" animBg="1"/>
      <p:bldP spid="395" grpId="0" animBg="1"/>
      <p:bldP spid="396" grpId="0" animBg="1"/>
      <p:bldP spid="397" grpId="0" animBg="1"/>
      <p:bldP spid="398" grpId="0" animBg="1"/>
      <p:bldP spid="399" grpId="0" animBg="1"/>
      <p:bldP spid="400" grpId="0" animBg="1"/>
      <p:bldP spid="401" grpId="0" animBg="1"/>
      <p:bldP spid="402" grpId="0" animBg="1"/>
      <p:bldP spid="403" grpId="0" animBg="1"/>
      <p:bldP spid="404" grpId="0" animBg="1"/>
      <p:bldP spid="405" grpId="0" animBg="1"/>
      <p:bldP spid="408" grpId="0" animBg="1"/>
      <p:bldP spid="409" grpId="0" animBg="1"/>
      <p:bldP spid="410" grpId="0" animBg="1"/>
      <p:bldP spid="411" grpId="0" animBg="1"/>
      <p:bldP spid="412" grpId="0" animBg="1"/>
      <p:bldP spid="413" grpId="0" animBg="1"/>
      <p:bldP spid="414" grpId="0" animBg="1"/>
      <p:bldP spid="415" grpId="0" animBg="1"/>
      <p:bldP spid="41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19"/>
        <p:cNvGrpSpPr/>
        <p:nvPr/>
      </p:nvGrpSpPr>
      <p:grpSpPr>
        <a:xfrm>
          <a:off x="0" y="0"/>
          <a:ext cx="0" cy="0"/>
          <a:chOff x="0" y="0"/>
          <a:chExt cx="0" cy="0"/>
        </a:xfrm>
      </p:grpSpPr>
      <p:sp>
        <p:nvSpPr>
          <p:cNvPr id="1320" name="Google Shape;1320;p48"/>
          <p:cNvSpPr txBox="1">
            <a:spLocks noGrp="1"/>
          </p:cNvSpPr>
          <p:nvPr>
            <p:ph type="title"/>
          </p:nvPr>
        </p:nvSpPr>
        <p:spPr>
          <a:xfrm>
            <a:off x="285385" y="444560"/>
            <a:ext cx="7704000" cy="572700"/>
          </a:xfrm>
          <a:prstGeom prst="rect">
            <a:avLst/>
          </a:prstGeom>
        </p:spPr>
        <p:txBody>
          <a:bodyPr spcFirstLastPara="1" wrap="square" lIns="91425" tIns="91425" rIns="91425" bIns="91425" anchor="t" anchorCtr="0">
            <a:noAutofit/>
          </a:bodyPr>
          <a:lstStyle/>
          <a:p>
            <a:pPr marL="457200" lvl="0" indent="-457200" algn="l" rtl="0">
              <a:spcBef>
                <a:spcPts val="0"/>
              </a:spcBef>
              <a:spcAft>
                <a:spcPts val="0"/>
              </a:spcAft>
              <a:buFont typeface="Arial" panose="020B0604020202020204" pitchFamily="34" charset="0"/>
              <a:buChar char="•"/>
            </a:pPr>
            <a:r>
              <a:rPr lang="en-US" dirty="0">
                <a:solidFill>
                  <a:schemeClr val="accent2"/>
                </a:solidFill>
              </a:rPr>
              <a:t>Chatbot questions</a:t>
            </a:r>
            <a:endParaRPr dirty="0">
              <a:solidFill>
                <a:schemeClr val="accent2"/>
              </a:solidFill>
            </a:endParaRPr>
          </a:p>
        </p:txBody>
      </p:sp>
      <p:grpSp>
        <p:nvGrpSpPr>
          <p:cNvPr id="1322" name="Google Shape;1322;p48"/>
          <p:cNvGrpSpPr/>
          <p:nvPr/>
        </p:nvGrpSpPr>
        <p:grpSpPr>
          <a:xfrm>
            <a:off x="5829437" y="1409790"/>
            <a:ext cx="2366197" cy="3198706"/>
            <a:chOff x="5595889" y="1916970"/>
            <a:chExt cx="1760559" cy="2691525"/>
          </a:xfrm>
        </p:grpSpPr>
        <p:grpSp>
          <p:nvGrpSpPr>
            <p:cNvPr id="1323" name="Google Shape;1323;p48"/>
            <p:cNvGrpSpPr/>
            <p:nvPr/>
          </p:nvGrpSpPr>
          <p:grpSpPr>
            <a:xfrm>
              <a:off x="5595889" y="3440240"/>
              <a:ext cx="1760559" cy="1168255"/>
              <a:chOff x="3710381" y="3451693"/>
              <a:chExt cx="1743300" cy="1156803"/>
            </a:xfrm>
          </p:grpSpPr>
          <p:sp>
            <p:nvSpPr>
              <p:cNvPr id="1324" name="Google Shape;1324;p48"/>
              <p:cNvSpPr/>
              <p:nvPr/>
            </p:nvSpPr>
            <p:spPr>
              <a:xfrm>
                <a:off x="3710381" y="3451693"/>
                <a:ext cx="251031" cy="973444"/>
              </a:xfrm>
              <a:custGeom>
                <a:avLst/>
                <a:gdLst/>
                <a:ahLst/>
                <a:cxnLst/>
                <a:rect l="l" t="t" r="r" b="b"/>
                <a:pathLst>
                  <a:path w="114" h="442" extrusionOk="0">
                    <a:moveTo>
                      <a:pt x="114" y="0"/>
                    </a:moveTo>
                    <a:cubicBezTo>
                      <a:pt x="114" y="442"/>
                      <a:pt x="114" y="442"/>
                      <a:pt x="114" y="442"/>
                    </a:cubicBezTo>
                    <a:cubicBezTo>
                      <a:pt x="0" y="442"/>
                      <a:pt x="0" y="442"/>
                      <a:pt x="0" y="442"/>
                    </a:cubicBezTo>
                    <a:cubicBezTo>
                      <a:pt x="0" y="114"/>
                      <a:pt x="0" y="114"/>
                      <a:pt x="0" y="114"/>
                    </a:cubicBezTo>
                    <a:cubicBezTo>
                      <a:pt x="0" y="66"/>
                      <a:pt x="30" y="24"/>
                      <a:pt x="72" y="8"/>
                    </a:cubicBezTo>
                    <a:cubicBezTo>
                      <a:pt x="79" y="5"/>
                      <a:pt x="86" y="3"/>
                      <a:pt x="93" y="2"/>
                    </a:cubicBezTo>
                    <a:cubicBezTo>
                      <a:pt x="100" y="1"/>
                      <a:pt x="107" y="0"/>
                      <a:pt x="114" y="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5" name="Google Shape;1325;p48"/>
              <p:cNvSpPr/>
              <p:nvPr/>
            </p:nvSpPr>
            <p:spPr>
              <a:xfrm>
                <a:off x="3710381" y="3456342"/>
                <a:ext cx="541112" cy="962287"/>
              </a:xfrm>
              <a:custGeom>
                <a:avLst/>
                <a:gdLst/>
                <a:ahLst/>
                <a:cxnLst/>
                <a:rect l="l" t="t" r="r" b="b"/>
                <a:pathLst>
                  <a:path w="246" h="437" extrusionOk="0">
                    <a:moveTo>
                      <a:pt x="246" y="395"/>
                    </a:moveTo>
                    <a:cubicBezTo>
                      <a:pt x="246" y="437"/>
                      <a:pt x="246" y="437"/>
                      <a:pt x="246" y="437"/>
                    </a:cubicBezTo>
                    <a:cubicBezTo>
                      <a:pt x="0" y="437"/>
                      <a:pt x="0" y="437"/>
                      <a:pt x="0" y="437"/>
                    </a:cubicBezTo>
                    <a:cubicBezTo>
                      <a:pt x="0" y="348"/>
                      <a:pt x="0" y="348"/>
                      <a:pt x="0" y="348"/>
                    </a:cubicBezTo>
                    <a:cubicBezTo>
                      <a:pt x="0" y="348"/>
                      <a:pt x="0" y="348"/>
                      <a:pt x="0" y="348"/>
                    </a:cubicBezTo>
                    <a:cubicBezTo>
                      <a:pt x="40" y="348"/>
                      <a:pt x="72" y="315"/>
                      <a:pt x="72" y="275"/>
                    </a:cubicBezTo>
                    <a:cubicBezTo>
                      <a:pt x="72" y="6"/>
                      <a:pt x="72" y="6"/>
                      <a:pt x="72" y="6"/>
                    </a:cubicBezTo>
                    <a:cubicBezTo>
                      <a:pt x="79" y="3"/>
                      <a:pt x="86" y="1"/>
                      <a:pt x="93" y="0"/>
                    </a:cubicBezTo>
                    <a:cubicBezTo>
                      <a:pt x="93" y="348"/>
                      <a:pt x="93" y="348"/>
                      <a:pt x="93" y="348"/>
                    </a:cubicBezTo>
                    <a:cubicBezTo>
                      <a:pt x="114" y="348"/>
                      <a:pt x="114" y="348"/>
                      <a:pt x="114" y="348"/>
                    </a:cubicBezTo>
                    <a:cubicBezTo>
                      <a:pt x="114" y="395"/>
                      <a:pt x="114" y="395"/>
                      <a:pt x="114" y="395"/>
                    </a:cubicBezTo>
                    <a:lnTo>
                      <a:pt x="246" y="395"/>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6" name="Google Shape;1326;p48"/>
              <p:cNvSpPr/>
              <p:nvPr/>
            </p:nvSpPr>
            <p:spPr>
              <a:xfrm>
                <a:off x="5203553" y="3451693"/>
                <a:ext cx="250102" cy="973444"/>
              </a:xfrm>
              <a:custGeom>
                <a:avLst/>
                <a:gdLst/>
                <a:ahLst/>
                <a:cxnLst/>
                <a:rect l="l" t="t" r="r" b="b"/>
                <a:pathLst>
                  <a:path w="114" h="442" extrusionOk="0">
                    <a:moveTo>
                      <a:pt x="114" y="114"/>
                    </a:moveTo>
                    <a:cubicBezTo>
                      <a:pt x="114" y="442"/>
                      <a:pt x="114" y="442"/>
                      <a:pt x="114" y="442"/>
                    </a:cubicBezTo>
                    <a:cubicBezTo>
                      <a:pt x="0" y="442"/>
                      <a:pt x="0" y="442"/>
                      <a:pt x="0" y="442"/>
                    </a:cubicBezTo>
                    <a:cubicBezTo>
                      <a:pt x="0" y="0"/>
                      <a:pt x="0" y="0"/>
                      <a:pt x="0" y="0"/>
                    </a:cubicBezTo>
                    <a:cubicBezTo>
                      <a:pt x="8" y="0"/>
                      <a:pt x="17" y="1"/>
                      <a:pt x="25" y="3"/>
                    </a:cubicBezTo>
                    <a:cubicBezTo>
                      <a:pt x="32" y="4"/>
                      <a:pt x="39" y="7"/>
                      <a:pt x="46" y="10"/>
                    </a:cubicBezTo>
                    <a:cubicBezTo>
                      <a:pt x="59" y="15"/>
                      <a:pt x="70" y="24"/>
                      <a:pt x="80" y="33"/>
                    </a:cubicBezTo>
                    <a:cubicBezTo>
                      <a:pt x="101" y="54"/>
                      <a:pt x="114" y="83"/>
                      <a:pt x="114" y="114"/>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27" name="Google Shape;1327;p48"/>
              <p:cNvSpPr/>
              <p:nvPr/>
            </p:nvSpPr>
            <p:spPr>
              <a:xfrm>
                <a:off x="5203553" y="3458201"/>
                <a:ext cx="250102" cy="960427"/>
              </a:xfrm>
              <a:custGeom>
                <a:avLst/>
                <a:gdLst/>
                <a:ahLst/>
                <a:cxnLst/>
                <a:rect l="l" t="t" r="r" b="b"/>
                <a:pathLst>
                  <a:path w="114" h="436" extrusionOk="0">
                    <a:moveTo>
                      <a:pt x="114" y="347"/>
                    </a:moveTo>
                    <a:cubicBezTo>
                      <a:pt x="114" y="436"/>
                      <a:pt x="114" y="436"/>
                      <a:pt x="114" y="436"/>
                    </a:cubicBezTo>
                    <a:cubicBezTo>
                      <a:pt x="0" y="436"/>
                      <a:pt x="0" y="436"/>
                      <a:pt x="0" y="436"/>
                    </a:cubicBezTo>
                    <a:cubicBezTo>
                      <a:pt x="0" y="347"/>
                      <a:pt x="0" y="347"/>
                      <a:pt x="0" y="347"/>
                    </a:cubicBezTo>
                    <a:cubicBezTo>
                      <a:pt x="27" y="347"/>
                      <a:pt x="27" y="347"/>
                      <a:pt x="27" y="347"/>
                    </a:cubicBezTo>
                    <a:cubicBezTo>
                      <a:pt x="27" y="347"/>
                      <a:pt x="26" y="347"/>
                      <a:pt x="25" y="346"/>
                    </a:cubicBezTo>
                    <a:cubicBezTo>
                      <a:pt x="25" y="0"/>
                      <a:pt x="25" y="0"/>
                      <a:pt x="25" y="0"/>
                    </a:cubicBezTo>
                    <a:cubicBezTo>
                      <a:pt x="32" y="1"/>
                      <a:pt x="39" y="4"/>
                      <a:pt x="46" y="7"/>
                    </a:cubicBezTo>
                    <a:cubicBezTo>
                      <a:pt x="46" y="279"/>
                      <a:pt x="46" y="279"/>
                      <a:pt x="46" y="279"/>
                    </a:cubicBezTo>
                    <a:cubicBezTo>
                      <a:pt x="46" y="317"/>
                      <a:pt x="76" y="347"/>
                      <a:pt x="114" y="34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8" name="Google Shape;1328;p48"/>
              <p:cNvSpPr/>
              <p:nvPr/>
            </p:nvSpPr>
            <p:spPr>
              <a:xfrm>
                <a:off x="3710381" y="4325654"/>
                <a:ext cx="1743300" cy="2139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29" name="Google Shape;1329;p48"/>
              <p:cNvSpPr/>
              <p:nvPr/>
            </p:nvSpPr>
            <p:spPr>
              <a:xfrm>
                <a:off x="3710381" y="4539496"/>
                <a:ext cx="1743300" cy="690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0" name="Google Shape;1330;p48"/>
              <p:cNvSpPr/>
              <p:nvPr/>
            </p:nvSpPr>
            <p:spPr>
              <a:xfrm>
                <a:off x="3710381" y="4431645"/>
                <a:ext cx="1743300" cy="1080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31" name="Google Shape;1331;p48"/>
            <p:cNvGrpSpPr/>
            <p:nvPr/>
          </p:nvGrpSpPr>
          <p:grpSpPr>
            <a:xfrm>
              <a:off x="5807888" y="1916970"/>
              <a:ext cx="1343484" cy="2481493"/>
              <a:chOff x="5807888" y="1943645"/>
              <a:chExt cx="1343484" cy="2481493"/>
            </a:xfrm>
          </p:grpSpPr>
          <p:sp>
            <p:nvSpPr>
              <p:cNvPr id="1332" name="Google Shape;1332;p48"/>
              <p:cNvSpPr/>
              <p:nvPr/>
            </p:nvSpPr>
            <p:spPr>
              <a:xfrm>
                <a:off x="5807888" y="1943645"/>
                <a:ext cx="1343484" cy="2481493"/>
              </a:xfrm>
              <a:custGeom>
                <a:avLst/>
                <a:gdLst/>
                <a:ahLst/>
                <a:cxnLst/>
                <a:rect l="l" t="t" r="r" b="b"/>
                <a:pathLst>
                  <a:path w="611" h="1127" extrusionOk="0">
                    <a:moveTo>
                      <a:pt x="611" y="72"/>
                    </a:moveTo>
                    <a:cubicBezTo>
                      <a:pt x="611" y="1055"/>
                      <a:pt x="611" y="1055"/>
                      <a:pt x="611" y="1055"/>
                    </a:cubicBezTo>
                    <a:cubicBezTo>
                      <a:pt x="611" y="1095"/>
                      <a:pt x="578" y="1127"/>
                      <a:pt x="539" y="1127"/>
                    </a:cubicBezTo>
                    <a:cubicBezTo>
                      <a:pt x="72" y="1127"/>
                      <a:pt x="72" y="1127"/>
                      <a:pt x="72" y="1127"/>
                    </a:cubicBezTo>
                    <a:cubicBezTo>
                      <a:pt x="55" y="1127"/>
                      <a:pt x="40" y="1121"/>
                      <a:pt x="28" y="1112"/>
                    </a:cubicBezTo>
                    <a:cubicBezTo>
                      <a:pt x="11" y="1099"/>
                      <a:pt x="0" y="1078"/>
                      <a:pt x="0" y="1055"/>
                    </a:cubicBezTo>
                    <a:cubicBezTo>
                      <a:pt x="0" y="72"/>
                      <a:pt x="0" y="72"/>
                      <a:pt x="0" y="72"/>
                    </a:cubicBezTo>
                    <a:cubicBezTo>
                      <a:pt x="0" y="32"/>
                      <a:pt x="32" y="0"/>
                      <a:pt x="72" y="0"/>
                    </a:cubicBezTo>
                    <a:cubicBezTo>
                      <a:pt x="539" y="0"/>
                      <a:pt x="539" y="0"/>
                      <a:pt x="539" y="0"/>
                    </a:cubicBezTo>
                    <a:cubicBezTo>
                      <a:pt x="555" y="0"/>
                      <a:pt x="571" y="5"/>
                      <a:pt x="583" y="15"/>
                    </a:cubicBezTo>
                    <a:cubicBezTo>
                      <a:pt x="600" y="28"/>
                      <a:pt x="611" y="49"/>
                      <a:pt x="611" y="72"/>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3" name="Google Shape;1333;p48"/>
              <p:cNvSpPr/>
              <p:nvPr/>
            </p:nvSpPr>
            <p:spPr>
              <a:xfrm>
                <a:off x="5851585" y="1988273"/>
                <a:ext cx="1253297" cy="2393166"/>
              </a:xfrm>
              <a:custGeom>
                <a:avLst/>
                <a:gdLst/>
                <a:ahLst/>
                <a:cxnLst/>
                <a:rect l="l" t="t" r="r" b="b"/>
                <a:pathLst>
                  <a:path w="570" h="1087" extrusionOk="0">
                    <a:moveTo>
                      <a:pt x="570" y="52"/>
                    </a:moveTo>
                    <a:cubicBezTo>
                      <a:pt x="570" y="1035"/>
                      <a:pt x="570" y="1035"/>
                      <a:pt x="570" y="1035"/>
                    </a:cubicBezTo>
                    <a:cubicBezTo>
                      <a:pt x="570" y="1063"/>
                      <a:pt x="547" y="1087"/>
                      <a:pt x="519" y="1087"/>
                    </a:cubicBezTo>
                    <a:cubicBezTo>
                      <a:pt x="52" y="1087"/>
                      <a:pt x="52" y="1087"/>
                      <a:pt x="52" y="1087"/>
                    </a:cubicBezTo>
                    <a:cubicBezTo>
                      <a:pt x="23" y="1087"/>
                      <a:pt x="0" y="1063"/>
                      <a:pt x="0" y="1035"/>
                    </a:cubicBezTo>
                    <a:cubicBezTo>
                      <a:pt x="0" y="52"/>
                      <a:pt x="0" y="52"/>
                      <a:pt x="0" y="52"/>
                    </a:cubicBezTo>
                    <a:cubicBezTo>
                      <a:pt x="0" y="23"/>
                      <a:pt x="23" y="0"/>
                      <a:pt x="52" y="0"/>
                    </a:cubicBezTo>
                    <a:cubicBezTo>
                      <a:pt x="519" y="0"/>
                      <a:pt x="519" y="0"/>
                      <a:pt x="519" y="0"/>
                    </a:cubicBezTo>
                    <a:cubicBezTo>
                      <a:pt x="547" y="0"/>
                      <a:pt x="570" y="23"/>
                      <a:pt x="570" y="5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4" name="Google Shape;1334;p48"/>
              <p:cNvSpPr/>
              <p:nvPr/>
            </p:nvSpPr>
            <p:spPr>
              <a:xfrm>
                <a:off x="6181645" y="1978975"/>
                <a:ext cx="594108" cy="136673"/>
              </a:xfrm>
              <a:custGeom>
                <a:avLst/>
                <a:gdLst/>
                <a:ahLst/>
                <a:cxnLst/>
                <a:rect l="l" t="t" r="r" b="b"/>
                <a:pathLst>
                  <a:path w="270" h="62" extrusionOk="0">
                    <a:moveTo>
                      <a:pt x="270" y="26"/>
                    </a:moveTo>
                    <a:cubicBezTo>
                      <a:pt x="270" y="36"/>
                      <a:pt x="266" y="45"/>
                      <a:pt x="260" y="52"/>
                    </a:cubicBezTo>
                    <a:cubicBezTo>
                      <a:pt x="254" y="58"/>
                      <a:pt x="246" y="62"/>
                      <a:pt x="237" y="62"/>
                    </a:cubicBezTo>
                    <a:cubicBezTo>
                      <a:pt x="33" y="62"/>
                      <a:pt x="33" y="62"/>
                      <a:pt x="33" y="62"/>
                    </a:cubicBezTo>
                    <a:cubicBezTo>
                      <a:pt x="15" y="62"/>
                      <a:pt x="0" y="46"/>
                      <a:pt x="0" y="26"/>
                    </a:cubicBezTo>
                    <a:cubicBezTo>
                      <a:pt x="0" y="17"/>
                      <a:pt x="3" y="8"/>
                      <a:pt x="9" y="1"/>
                    </a:cubicBezTo>
                    <a:cubicBezTo>
                      <a:pt x="10" y="1"/>
                      <a:pt x="10" y="0"/>
                      <a:pt x="11" y="0"/>
                    </a:cubicBezTo>
                    <a:cubicBezTo>
                      <a:pt x="259" y="0"/>
                      <a:pt x="259" y="0"/>
                      <a:pt x="259" y="0"/>
                    </a:cubicBezTo>
                    <a:cubicBezTo>
                      <a:pt x="266" y="7"/>
                      <a:pt x="270" y="16"/>
                      <a:pt x="270" y="26"/>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5" name="Google Shape;1335;p48"/>
              <p:cNvSpPr/>
              <p:nvPr/>
            </p:nvSpPr>
            <p:spPr>
              <a:xfrm>
                <a:off x="5865532" y="2179800"/>
                <a:ext cx="1229100" cy="1897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6" name="Google Shape;1336;p48"/>
              <p:cNvSpPr/>
              <p:nvPr/>
            </p:nvSpPr>
            <p:spPr>
              <a:xfrm>
                <a:off x="5865532" y="2218850"/>
                <a:ext cx="1229100" cy="1719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37" name="Google Shape;1337;p48"/>
              <p:cNvGrpSpPr/>
              <p:nvPr/>
            </p:nvGrpSpPr>
            <p:grpSpPr>
              <a:xfrm>
                <a:off x="5979890" y="2267197"/>
                <a:ext cx="982776" cy="88326"/>
                <a:chOff x="5979890" y="2267197"/>
                <a:chExt cx="982776" cy="88326"/>
              </a:xfrm>
            </p:grpSpPr>
            <p:sp>
              <p:nvSpPr>
                <p:cNvPr id="1338" name="Google Shape;1338;p48"/>
                <p:cNvSpPr/>
                <p:nvPr/>
              </p:nvSpPr>
              <p:spPr>
                <a:xfrm>
                  <a:off x="5979890" y="2281143"/>
                  <a:ext cx="529955" cy="54855"/>
                </a:xfrm>
                <a:custGeom>
                  <a:avLst/>
                  <a:gdLst/>
                  <a:ahLst/>
                  <a:cxnLst/>
                  <a:rect l="l" t="t" r="r" b="b"/>
                  <a:pathLst>
                    <a:path w="241" h="25" extrusionOk="0">
                      <a:moveTo>
                        <a:pt x="230" y="25"/>
                      </a:moveTo>
                      <a:cubicBezTo>
                        <a:pt x="11" y="25"/>
                        <a:pt x="11" y="25"/>
                        <a:pt x="11" y="25"/>
                      </a:cubicBezTo>
                      <a:cubicBezTo>
                        <a:pt x="5" y="25"/>
                        <a:pt x="0" y="20"/>
                        <a:pt x="0" y="14"/>
                      </a:cubicBezTo>
                      <a:cubicBezTo>
                        <a:pt x="0" y="11"/>
                        <a:pt x="0" y="11"/>
                        <a:pt x="0" y="11"/>
                      </a:cubicBezTo>
                      <a:cubicBezTo>
                        <a:pt x="0" y="5"/>
                        <a:pt x="5" y="0"/>
                        <a:pt x="11" y="0"/>
                      </a:cubicBezTo>
                      <a:cubicBezTo>
                        <a:pt x="230" y="0"/>
                        <a:pt x="230" y="0"/>
                        <a:pt x="230" y="0"/>
                      </a:cubicBezTo>
                      <a:cubicBezTo>
                        <a:pt x="236" y="0"/>
                        <a:pt x="241" y="5"/>
                        <a:pt x="241" y="11"/>
                      </a:cubicBezTo>
                      <a:cubicBezTo>
                        <a:pt x="241" y="14"/>
                        <a:pt x="241" y="14"/>
                        <a:pt x="241" y="14"/>
                      </a:cubicBezTo>
                      <a:cubicBezTo>
                        <a:pt x="241" y="20"/>
                        <a:pt x="236" y="25"/>
                        <a:pt x="230" y="2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9" name="Google Shape;1339;p48"/>
                <p:cNvSpPr/>
                <p:nvPr/>
              </p:nvSpPr>
              <p:spPr>
                <a:xfrm>
                  <a:off x="6775753" y="2271846"/>
                  <a:ext cx="80888" cy="79029"/>
                </a:xfrm>
                <a:custGeom>
                  <a:avLst/>
                  <a:gdLst/>
                  <a:ahLst/>
                  <a:cxnLst/>
                  <a:rect l="l" t="t" r="r" b="b"/>
                  <a:pathLst>
                    <a:path w="87" h="85" extrusionOk="0">
                      <a:moveTo>
                        <a:pt x="28" y="29"/>
                      </a:moveTo>
                      <a:lnTo>
                        <a:pt x="42" y="0"/>
                      </a:lnTo>
                      <a:lnTo>
                        <a:pt x="56" y="29"/>
                      </a:lnTo>
                      <a:lnTo>
                        <a:pt x="87" y="31"/>
                      </a:lnTo>
                      <a:lnTo>
                        <a:pt x="66" y="55"/>
                      </a:lnTo>
                      <a:lnTo>
                        <a:pt x="71" y="83"/>
                      </a:lnTo>
                      <a:lnTo>
                        <a:pt x="42" y="71"/>
                      </a:lnTo>
                      <a:lnTo>
                        <a:pt x="16" y="85"/>
                      </a:lnTo>
                      <a:lnTo>
                        <a:pt x="21" y="55"/>
                      </a:lnTo>
                      <a:lnTo>
                        <a:pt x="0" y="33"/>
                      </a:lnTo>
                      <a:lnTo>
                        <a:pt x="28" y="29"/>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0" name="Google Shape;1340;p48"/>
                <p:cNvSpPr/>
                <p:nvPr/>
              </p:nvSpPr>
              <p:spPr>
                <a:xfrm>
                  <a:off x="6944966" y="2278354"/>
                  <a:ext cx="17700" cy="1770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1" name="Google Shape;1341;p48"/>
                <p:cNvSpPr/>
                <p:nvPr/>
              </p:nvSpPr>
              <p:spPr>
                <a:xfrm>
                  <a:off x="6944966" y="2305316"/>
                  <a:ext cx="17700" cy="1770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2" name="Google Shape;1342;p48"/>
                <p:cNvSpPr/>
                <p:nvPr/>
              </p:nvSpPr>
              <p:spPr>
                <a:xfrm>
                  <a:off x="6944966" y="2333209"/>
                  <a:ext cx="17700" cy="2040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3" name="Google Shape;1343;p48"/>
                <p:cNvSpPr/>
                <p:nvPr/>
              </p:nvSpPr>
              <p:spPr>
                <a:xfrm>
                  <a:off x="6658605" y="2267197"/>
                  <a:ext cx="30682" cy="33471"/>
                </a:xfrm>
                <a:custGeom>
                  <a:avLst/>
                  <a:gdLst/>
                  <a:ahLst/>
                  <a:cxnLst/>
                  <a:rect l="l" t="t" r="r" b="b"/>
                  <a:pathLst>
                    <a:path w="14" h="15" extrusionOk="0">
                      <a:moveTo>
                        <a:pt x="6" y="0"/>
                      </a:moveTo>
                      <a:cubicBezTo>
                        <a:pt x="0" y="10"/>
                        <a:pt x="0" y="10"/>
                        <a:pt x="0" y="10"/>
                      </a:cubicBezTo>
                      <a:cubicBezTo>
                        <a:pt x="6" y="13"/>
                        <a:pt x="6" y="13"/>
                        <a:pt x="6" y="13"/>
                      </a:cubicBezTo>
                      <a:cubicBezTo>
                        <a:pt x="8" y="15"/>
                        <a:pt x="11" y="14"/>
                        <a:pt x="12" y="11"/>
                      </a:cubicBezTo>
                      <a:cubicBezTo>
                        <a:pt x="12" y="11"/>
                        <a:pt x="12" y="11"/>
                        <a:pt x="12" y="11"/>
                      </a:cubicBezTo>
                      <a:cubicBezTo>
                        <a:pt x="14" y="9"/>
                        <a:pt x="14" y="5"/>
                        <a:pt x="12" y="4"/>
                      </a:cubicBez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4" name="Google Shape;1344;p48"/>
                <p:cNvSpPr/>
                <p:nvPr/>
              </p:nvSpPr>
              <p:spPr>
                <a:xfrm>
                  <a:off x="6623274" y="2320192"/>
                  <a:ext cx="31611" cy="30682"/>
                </a:xfrm>
                <a:custGeom>
                  <a:avLst/>
                  <a:gdLst/>
                  <a:ahLst/>
                  <a:cxnLst/>
                  <a:rect l="l" t="t" r="r" b="b"/>
                  <a:pathLst>
                    <a:path w="14" h="14" extrusionOk="0">
                      <a:moveTo>
                        <a:pt x="7" y="0"/>
                      </a:moveTo>
                      <a:cubicBezTo>
                        <a:pt x="0" y="9"/>
                        <a:pt x="0" y="9"/>
                        <a:pt x="0" y="9"/>
                      </a:cubicBezTo>
                      <a:cubicBezTo>
                        <a:pt x="6" y="13"/>
                        <a:pt x="6" y="13"/>
                        <a:pt x="6" y="13"/>
                      </a:cubicBezTo>
                      <a:cubicBezTo>
                        <a:pt x="8" y="14"/>
                        <a:pt x="11" y="13"/>
                        <a:pt x="13" y="11"/>
                      </a:cubicBezTo>
                      <a:cubicBezTo>
                        <a:pt x="13" y="11"/>
                        <a:pt x="13" y="11"/>
                        <a:pt x="13" y="11"/>
                      </a:cubicBezTo>
                      <a:cubicBezTo>
                        <a:pt x="14" y="8"/>
                        <a:pt x="14" y="5"/>
                        <a:pt x="12" y="3"/>
                      </a:cubicBezTo>
                      <a:lnTo>
                        <a:pt x="7"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5" name="Google Shape;1345;p48"/>
                <p:cNvSpPr/>
                <p:nvPr/>
              </p:nvSpPr>
              <p:spPr>
                <a:xfrm>
                  <a:off x="6640940" y="2284862"/>
                  <a:ext cx="62293" cy="70661"/>
                </a:xfrm>
                <a:custGeom>
                  <a:avLst/>
                  <a:gdLst/>
                  <a:ahLst/>
                  <a:cxnLst/>
                  <a:rect l="l" t="t" r="r" b="b"/>
                  <a:pathLst>
                    <a:path w="28" h="32" extrusionOk="0">
                      <a:moveTo>
                        <a:pt x="0" y="28"/>
                      </a:moveTo>
                      <a:cubicBezTo>
                        <a:pt x="3" y="22"/>
                        <a:pt x="3" y="22"/>
                        <a:pt x="3" y="22"/>
                      </a:cubicBezTo>
                      <a:cubicBezTo>
                        <a:pt x="4" y="23"/>
                        <a:pt x="11" y="25"/>
                        <a:pt x="16" y="17"/>
                      </a:cubicBezTo>
                      <a:cubicBezTo>
                        <a:pt x="21" y="10"/>
                        <a:pt x="16" y="5"/>
                        <a:pt x="16" y="5"/>
                      </a:cubicBezTo>
                      <a:cubicBezTo>
                        <a:pt x="20" y="0"/>
                        <a:pt x="20" y="0"/>
                        <a:pt x="20" y="0"/>
                      </a:cubicBezTo>
                      <a:cubicBezTo>
                        <a:pt x="24" y="3"/>
                        <a:pt x="28" y="11"/>
                        <a:pt x="22" y="21"/>
                      </a:cubicBezTo>
                      <a:cubicBezTo>
                        <a:pt x="14" y="32"/>
                        <a:pt x="4" y="31"/>
                        <a:pt x="0" y="2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46" name="Google Shape;1346;p48"/>
              <p:cNvSpPr/>
              <p:nvPr/>
            </p:nvSpPr>
            <p:spPr>
              <a:xfrm>
                <a:off x="6212327" y="4165738"/>
                <a:ext cx="539252" cy="85537"/>
              </a:xfrm>
              <a:custGeom>
                <a:avLst/>
                <a:gdLst/>
                <a:ahLst/>
                <a:cxnLst/>
                <a:rect l="l" t="t" r="r" b="b"/>
                <a:pathLst>
                  <a:path w="245" h="39" extrusionOk="0">
                    <a:moveTo>
                      <a:pt x="24" y="39"/>
                    </a:moveTo>
                    <a:cubicBezTo>
                      <a:pt x="221" y="39"/>
                      <a:pt x="221" y="39"/>
                      <a:pt x="221" y="39"/>
                    </a:cubicBezTo>
                    <a:cubicBezTo>
                      <a:pt x="234" y="39"/>
                      <a:pt x="245" y="30"/>
                      <a:pt x="245" y="19"/>
                    </a:cubicBezTo>
                    <a:cubicBezTo>
                      <a:pt x="245" y="19"/>
                      <a:pt x="245" y="19"/>
                      <a:pt x="245" y="19"/>
                    </a:cubicBezTo>
                    <a:cubicBezTo>
                      <a:pt x="245" y="9"/>
                      <a:pt x="234" y="0"/>
                      <a:pt x="221" y="0"/>
                    </a:cubicBezTo>
                    <a:cubicBezTo>
                      <a:pt x="24" y="0"/>
                      <a:pt x="24" y="0"/>
                      <a:pt x="24" y="0"/>
                    </a:cubicBezTo>
                    <a:cubicBezTo>
                      <a:pt x="11" y="0"/>
                      <a:pt x="0" y="9"/>
                      <a:pt x="0" y="19"/>
                    </a:cubicBezTo>
                    <a:cubicBezTo>
                      <a:pt x="0" y="19"/>
                      <a:pt x="0" y="19"/>
                      <a:pt x="0" y="19"/>
                    </a:cubicBezTo>
                    <a:cubicBezTo>
                      <a:pt x="0" y="30"/>
                      <a:pt x="11" y="39"/>
                      <a:pt x="24" y="39"/>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7" name="Google Shape;1347;p48"/>
              <p:cNvSpPr/>
              <p:nvPr/>
            </p:nvSpPr>
            <p:spPr>
              <a:xfrm>
                <a:off x="6205819" y="2410377"/>
                <a:ext cx="2790" cy="4649"/>
              </a:xfrm>
              <a:custGeom>
                <a:avLst/>
                <a:gdLst/>
                <a:ahLst/>
                <a:cxnLst/>
                <a:rect l="l" t="t" r="r" b="b"/>
                <a:pathLst>
                  <a:path w="1" h="2" extrusionOk="0">
                    <a:moveTo>
                      <a:pt x="1" y="1"/>
                    </a:moveTo>
                    <a:cubicBezTo>
                      <a:pt x="1" y="1"/>
                      <a:pt x="1" y="0"/>
                      <a:pt x="1" y="0"/>
                    </a:cubicBezTo>
                    <a:cubicBezTo>
                      <a:pt x="1" y="1"/>
                      <a:pt x="0" y="1"/>
                      <a:pt x="0" y="2"/>
                    </a:cubicBezTo>
                    <a:cubicBezTo>
                      <a:pt x="0" y="2"/>
                      <a:pt x="0" y="1"/>
                      <a:pt x="1" y="1"/>
                    </a:cubicBezTo>
                    <a:close/>
                  </a:path>
                </a:pathLst>
              </a:custGeom>
              <a:solidFill>
                <a:srgbClr val="7A2B0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8" name="Google Shape;1348;p48"/>
              <p:cNvSpPr/>
              <p:nvPr/>
            </p:nvSpPr>
            <p:spPr>
              <a:xfrm>
                <a:off x="6827818" y="2038479"/>
                <a:ext cx="46500" cy="465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9" name="Google Shape;1349;p48"/>
              <p:cNvSpPr/>
              <p:nvPr/>
            </p:nvSpPr>
            <p:spPr>
              <a:xfrm>
                <a:off x="6907776" y="2038479"/>
                <a:ext cx="45600" cy="465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0" name="Google Shape;1350;p48"/>
              <p:cNvSpPr/>
              <p:nvPr/>
            </p:nvSpPr>
            <p:spPr>
              <a:xfrm>
                <a:off x="6269971" y="2025463"/>
                <a:ext cx="441630" cy="35330"/>
              </a:xfrm>
              <a:custGeom>
                <a:avLst/>
                <a:gdLst/>
                <a:ahLst/>
                <a:cxnLst/>
                <a:rect l="l" t="t" r="r" b="b"/>
                <a:pathLst>
                  <a:path w="201" h="16" extrusionOk="0">
                    <a:moveTo>
                      <a:pt x="194" y="16"/>
                    </a:moveTo>
                    <a:cubicBezTo>
                      <a:pt x="7" y="16"/>
                      <a:pt x="7" y="16"/>
                      <a:pt x="7" y="16"/>
                    </a:cubicBezTo>
                    <a:cubicBezTo>
                      <a:pt x="3" y="16"/>
                      <a:pt x="0" y="13"/>
                      <a:pt x="0" y="9"/>
                    </a:cubicBezTo>
                    <a:cubicBezTo>
                      <a:pt x="0" y="7"/>
                      <a:pt x="0" y="7"/>
                      <a:pt x="0" y="7"/>
                    </a:cubicBezTo>
                    <a:cubicBezTo>
                      <a:pt x="0" y="3"/>
                      <a:pt x="3" y="0"/>
                      <a:pt x="7" y="0"/>
                    </a:cubicBezTo>
                    <a:cubicBezTo>
                      <a:pt x="194" y="0"/>
                      <a:pt x="194" y="0"/>
                      <a:pt x="194" y="0"/>
                    </a:cubicBezTo>
                    <a:cubicBezTo>
                      <a:pt x="198" y="0"/>
                      <a:pt x="201" y="3"/>
                      <a:pt x="201" y="7"/>
                    </a:cubicBezTo>
                    <a:cubicBezTo>
                      <a:pt x="201" y="9"/>
                      <a:pt x="201" y="9"/>
                      <a:pt x="201" y="9"/>
                    </a:cubicBezTo>
                    <a:cubicBezTo>
                      <a:pt x="201" y="13"/>
                      <a:pt x="198" y="16"/>
                      <a:pt x="194" y="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351" name="Google Shape;1351;p48"/>
          <p:cNvGrpSpPr/>
          <p:nvPr/>
        </p:nvGrpSpPr>
        <p:grpSpPr>
          <a:xfrm>
            <a:off x="2183306" y="1991306"/>
            <a:ext cx="986734" cy="983689"/>
            <a:chOff x="2539021" y="2089615"/>
            <a:chExt cx="602475" cy="600616"/>
          </a:xfrm>
        </p:grpSpPr>
        <p:sp>
          <p:nvSpPr>
            <p:cNvPr id="1352" name="Google Shape;1352;p48"/>
            <p:cNvSpPr/>
            <p:nvPr/>
          </p:nvSpPr>
          <p:spPr>
            <a:xfrm>
              <a:off x="2539021" y="2089615"/>
              <a:ext cx="602475" cy="600616"/>
            </a:xfrm>
            <a:custGeom>
              <a:avLst/>
              <a:gdLst/>
              <a:ahLst/>
              <a:cxnLst/>
              <a:rect l="l" t="t" r="r" b="b"/>
              <a:pathLst>
                <a:path w="274" h="273" extrusionOk="0">
                  <a:moveTo>
                    <a:pt x="223" y="235"/>
                  </a:moveTo>
                  <a:cubicBezTo>
                    <a:pt x="219" y="239"/>
                    <a:pt x="214" y="243"/>
                    <a:pt x="210" y="246"/>
                  </a:cubicBezTo>
                  <a:cubicBezTo>
                    <a:pt x="188" y="263"/>
                    <a:pt x="163" y="272"/>
                    <a:pt x="137" y="273"/>
                  </a:cubicBezTo>
                  <a:cubicBezTo>
                    <a:pt x="127" y="273"/>
                    <a:pt x="116" y="273"/>
                    <a:pt x="106" y="271"/>
                  </a:cubicBezTo>
                  <a:cubicBezTo>
                    <a:pt x="102" y="270"/>
                    <a:pt x="98" y="269"/>
                    <a:pt x="94" y="268"/>
                  </a:cubicBezTo>
                  <a:cubicBezTo>
                    <a:pt x="79" y="264"/>
                    <a:pt x="65" y="257"/>
                    <a:pt x="52" y="247"/>
                  </a:cubicBezTo>
                  <a:cubicBezTo>
                    <a:pt x="48" y="243"/>
                    <a:pt x="43" y="239"/>
                    <a:pt x="39" y="235"/>
                  </a:cubicBezTo>
                  <a:cubicBezTo>
                    <a:pt x="23" y="219"/>
                    <a:pt x="12" y="200"/>
                    <a:pt x="6" y="179"/>
                  </a:cubicBezTo>
                  <a:cubicBezTo>
                    <a:pt x="5" y="175"/>
                    <a:pt x="4" y="171"/>
                    <a:pt x="3" y="167"/>
                  </a:cubicBezTo>
                  <a:cubicBezTo>
                    <a:pt x="1" y="157"/>
                    <a:pt x="0" y="146"/>
                    <a:pt x="1" y="136"/>
                  </a:cubicBezTo>
                  <a:cubicBezTo>
                    <a:pt x="2" y="105"/>
                    <a:pt x="15" y="75"/>
                    <a:pt x="39" y="51"/>
                  </a:cubicBezTo>
                  <a:cubicBezTo>
                    <a:pt x="90" y="0"/>
                    <a:pt x="172" y="0"/>
                    <a:pt x="223" y="51"/>
                  </a:cubicBezTo>
                  <a:cubicBezTo>
                    <a:pt x="274" y="102"/>
                    <a:pt x="274" y="184"/>
                    <a:pt x="223" y="23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53" name="Google Shape;1353;p48"/>
            <p:cNvGrpSpPr/>
            <p:nvPr/>
          </p:nvGrpSpPr>
          <p:grpSpPr>
            <a:xfrm>
              <a:off x="2542634" y="2155627"/>
              <a:ext cx="578315" cy="534604"/>
              <a:chOff x="2542634" y="2155627"/>
              <a:chExt cx="578315" cy="534604"/>
            </a:xfrm>
          </p:grpSpPr>
          <p:sp>
            <p:nvSpPr>
              <p:cNvPr id="1354" name="Google Shape;1354;p48"/>
              <p:cNvSpPr/>
              <p:nvPr/>
            </p:nvSpPr>
            <p:spPr>
              <a:xfrm>
                <a:off x="2602138" y="2179800"/>
                <a:ext cx="21300" cy="1431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5" name="Google Shape;1355;p48"/>
              <p:cNvSpPr/>
              <p:nvPr/>
            </p:nvSpPr>
            <p:spPr>
              <a:xfrm>
                <a:off x="2590981" y="2155627"/>
                <a:ext cx="45600" cy="45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6" name="Google Shape;1356;p48"/>
              <p:cNvSpPr/>
              <p:nvPr/>
            </p:nvSpPr>
            <p:spPr>
              <a:xfrm>
                <a:off x="2542634" y="2340647"/>
                <a:ext cx="45558" cy="45558"/>
              </a:xfrm>
              <a:custGeom>
                <a:avLst/>
                <a:gdLst/>
                <a:ahLst/>
                <a:cxnLst/>
                <a:rect l="l" t="t" r="r" b="b"/>
                <a:pathLst>
                  <a:path w="21" h="21" extrusionOk="0">
                    <a:moveTo>
                      <a:pt x="21" y="11"/>
                    </a:moveTo>
                    <a:cubicBezTo>
                      <a:pt x="21" y="16"/>
                      <a:pt x="17" y="20"/>
                      <a:pt x="13" y="21"/>
                    </a:cubicBezTo>
                    <a:cubicBezTo>
                      <a:pt x="12" y="21"/>
                      <a:pt x="11" y="21"/>
                      <a:pt x="10" y="21"/>
                    </a:cubicBezTo>
                    <a:cubicBezTo>
                      <a:pt x="10" y="21"/>
                      <a:pt x="9" y="21"/>
                      <a:pt x="8" y="21"/>
                    </a:cubicBezTo>
                    <a:cubicBezTo>
                      <a:pt x="3" y="20"/>
                      <a:pt x="0" y="16"/>
                      <a:pt x="0" y="11"/>
                    </a:cubicBezTo>
                    <a:cubicBezTo>
                      <a:pt x="0" y="6"/>
                      <a:pt x="3" y="1"/>
                      <a:pt x="8" y="0"/>
                    </a:cubicBezTo>
                    <a:cubicBezTo>
                      <a:pt x="9" y="0"/>
                      <a:pt x="9" y="0"/>
                      <a:pt x="10" y="0"/>
                    </a:cubicBezTo>
                    <a:cubicBezTo>
                      <a:pt x="11" y="0"/>
                      <a:pt x="12" y="0"/>
                      <a:pt x="13" y="0"/>
                    </a:cubicBezTo>
                    <a:cubicBezTo>
                      <a:pt x="17" y="2"/>
                      <a:pt x="21" y="6"/>
                      <a:pt x="21" y="1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7" name="Google Shape;1357;p48"/>
              <p:cNvSpPr/>
              <p:nvPr/>
            </p:nvSpPr>
            <p:spPr>
              <a:xfrm>
                <a:off x="2560300" y="2296019"/>
                <a:ext cx="193387" cy="134814"/>
              </a:xfrm>
              <a:custGeom>
                <a:avLst/>
                <a:gdLst/>
                <a:ahLst/>
                <a:cxnLst/>
                <a:rect l="l" t="t" r="r" b="b"/>
                <a:pathLst>
                  <a:path w="88" h="61" extrusionOk="0">
                    <a:moveTo>
                      <a:pt x="88" y="31"/>
                    </a:moveTo>
                    <a:cubicBezTo>
                      <a:pt x="88" y="39"/>
                      <a:pt x="85" y="47"/>
                      <a:pt x="79" y="52"/>
                    </a:cubicBezTo>
                    <a:cubicBezTo>
                      <a:pt x="73" y="58"/>
                      <a:pt x="66" y="61"/>
                      <a:pt x="57" y="61"/>
                    </a:cubicBezTo>
                    <a:cubicBezTo>
                      <a:pt x="31" y="61"/>
                      <a:pt x="31" y="61"/>
                      <a:pt x="31" y="61"/>
                    </a:cubicBezTo>
                    <a:cubicBezTo>
                      <a:pt x="29" y="61"/>
                      <a:pt x="27" y="61"/>
                      <a:pt x="26" y="61"/>
                    </a:cubicBezTo>
                    <a:cubicBezTo>
                      <a:pt x="11" y="58"/>
                      <a:pt x="0" y="46"/>
                      <a:pt x="0" y="31"/>
                    </a:cubicBezTo>
                    <a:cubicBezTo>
                      <a:pt x="0" y="22"/>
                      <a:pt x="4" y="14"/>
                      <a:pt x="9" y="9"/>
                    </a:cubicBezTo>
                    <a:cubicBezTo>
                      <a:pt x="14" y="5"/>
                      <a:pt x="19" y="2"/>
                      <a:pt x="25" y="1"/>
                    </a:cubicBezTo>
                    <a:cubicBezTo>
                      <a:pt x="27" y="0"/>
                      <a:pt x="29" y="0"/>
                      <a:pt x="31" y="0"/>
                    </a:cubicBezTo>
                    <a:cubicBezTo>
                      <a:pt x="57" y="0"/>
                      <a:pt x="57" y="0"/>
                      <a:pt x="57" y="0"/>
                    </a:cubicBezTo>
                    <a:cubicBezTo>
                      <a:pt x="74" y="0"/>
                      <a:pt x="88" y="14"/>
                      <a:pt x="88" y="3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8" name="Google Shape;1358;p48"/>
              <p:cNvSpPr/>
              <p:nvPr/>
            </p:nvSpPr>
            <p:spPr>
              <a:xfrm>
                <a:off x="2590981" y="2296019"/>
                <a:ext cx="69731" cy="134814"/>
              </a:xfrm>
              <a:custGeom>
                <a:avLst/>
                <a:gdLst/>
                <a:ahLst/>
                <a:cxnLst/>
                <a:rect l="l" t="t" r="r" b="b"/>
                <a:pathLst>
                  <a:path w="32" h="61" extrusionOk="0">
                    <a:moveTo>
                      <a:pt x="28" y="60"/>
                    </a:moveTo>
                    <a:cubicBezTo>
                      <a:pt x="28" y="60"/>
                      <a:pt x="27" y="61"/>
                      <a:pt x="27" y="61"/>
                    </a:cubicBezTo>
                    <a:cubicBezTo>
                      <a:pt x="17" y="61"/>
                      <a:pt x="17" y="61"/>
                      <a:pt x="17" y="61"/>
                    </a:cubicBezTo>
                    <a:cubicBezTo>
                      <a:pt x="15" y="61"/>
                      <a:pt x="13" y="61"/>
                      <a:pt x="12" y="61"/>
                    </a:cubicBezTo>
                    <a:cubicBezTo>
                      <a:pt x="8" y="55"/>
                      <a:pt x="3" y="44"/>
                      <a:pt x="1" y="31"/>
                    </a:cubicBezTo>
                    <a:cubicBezTo>
                      <a:pt x="0" y="15"/>
                      <a:pt x="7" y="5"/>
                      <a:pt x="11" y="1"/>
                    </a:cubicBezTo>
                    <a:cubicBezTo>
                      <a:pt x="13" y="0"/>
                      <a:pt x="15" y="0"/>
                      <a:pt x="17" y="0"/>
                    </a:cubicBezTo>
                    <a:cubicBezTo>
                      <a:pt x="25" y="0"/>
                      <a:pt x="25" y="0"/>
                      <a:pt x="25" y="0"/>
                    </a:cubicBezTo>
                    <a:cubicBezTo>
                      <a:pt x="32" y="12"/>
                      <a:pt x="28" y="49"/>
                      <a:pt x="28" y="6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9" name="Google Shape;1359;p48"/>
              <p:cNvSpPr/>
              <p:nvPr/>
            </p:nvSpPr>
            <p:spPr>
              <a:xfrm>
                <a:off x="3039119" y="2179800"/>
                <a:ext cx="22200" cy="1431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0" name="Google Shape;1360;p48"/>
              <p:cNvSpPr/>
              <p:nvPr/>
            </p:nvSpPr>
            <p:spPr>
              <a:xfrm>
                <a:off x="3026102" y="2155627"/>
                <a:ext cx="46500" cy="45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1" name="Google Shape;1361;p48"/>
              <p:cNvSpPr/>
              <p:nvPr/>
            </p:nvSpPr>
            <p:spPr>
              <a:xfrm>
                <a:off x="3074449" y="2340647"/>
                <a:ext cx="46500" cy="45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2" name="Google Shape;1362;p48"/>
              <p:cNvSpPr/>
              <p:nvPr/>
            </p:nvSpPr>
            <p:spPr>
              <a:xfrm>
                <a:off x="2909884" y="2296019"/>
                <a:ext cx="193387" cy="134814"/>
              </a:xfrm>
              <a:custGeom>
                <a:avLst/>
                <a:gdLst/>
                <a:ahLst/>
                <a:cxnLst/>
                <a:rect l="l" t="t" r="r" b="b"/>
                <a:pathLst>
                  <a:path w="88" h="61" extrusionOk="0">
                    <a:moveTo>
                      <a:pt x="0" y="31"/>
                    </a:moveTo>
                    <a:cubicBezTo>
                      <a:pt x="0" y="39"/>
                      <a:pt x="4" y="47"/>
                      <a:pt x="9" y="52"/>
                    </a:cubicBezTo>
                    <a:cubicBezTo>
                      <a:pt x="15" y="58"/>
                      <a:pt x="22" y="61"/>
                      <a:pt x="31" y="61"/>
                    </a:cubicBezTo>
                    <a:cubicBezTo>
                      <a:pt x="57" y="61"/>
                      <a:pt x="57" y="61"/>
                      <a:pt x="57" y="61"/>
                    </a:cubicBezTo>
                    <a:cubicBezTo>
                      <a:pt x="59" y="61"/>
                      <a:pt x="61" y="61"/>
                      <a:pt x="62" y="61"/>
                    </a:cubicBezTo>
                    <a:cubicBezTo>
                      <a:pt x="77" y="58"/>
                      <a:pt x="88" y="46"/>
                      <a:pt x="88" y="31"/>
                    </a:cubicBezTo>
                    <a:cubicBezTo>
                      <a:pt x="88" y="22"/>
                      <a:pt x="84" y="14"/>
                      <a:pt x="79" y="9"/>
                    </a:cubicBezTo>
                    <a:cubicBezTo>
                      <a:pt x="75" y="5"/>
                      <a:pt x="69" y="2"/>
                      <a:pt x="63" y="1"/>
                    </a:cubicBezTo>
                    <a:cubicBezTo>
                      <a:pt x="61" y="0"/>
                      <a:pt x="59" y="0"/>
                      <a:pt x="57" y="0"/>
                    </a:cubicBezTo>
                    <a:cubicBezTo>
                      <a:pt x="31" y="0"/>
                      <a:pt x="31" y="0"/>
                      <a:pt x="31" y="0"/>
                    </a:cubicBezTo>
                    <a:cubicBezTo>
                      <a:pt x="14" y="0"/>
                      <a:pt x="0" y="14"/>
                      <a:pt x="0" y="3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3" name="Google Shape;1363;p48"/>
              <p:cNvSpPr/>
              <p:nvPr/>
            </p:nvSpPr>
            <p:spPr>
              <a:xfrm>
                <a:off x="3001929" y="2296019"/>
                <a:ext cx="70661" cy="134814"/>
              </a:xfrm>
              <a:custGeom>
                <a:avLst/>
                <a:gdLst/>
                <a:ahLst/>
                <a:cxnLst/>
                <a:rect l="l" t="t" r="r" b="b"/>
                <a:pathLst>
                  <a:path w="32" h="61" extrusionOk="0">
                    <a:moveTo>
                      <a:pt x="5" y="60"/>
                    </a:moveTo>
                    <a:cubicBezTo>
                      <a:pt x="5" y="60"/>
                      <a:pt x="5" y="61"/>
                      <a:pt x="5" y="61"/>
                    </a:cubicBezTo>
                    <a:cubicBezTo>
                      <a:pt x="15" y="61"/>
                      <a:pt x="15" y="61"/>
                      <a:pt x="15" y="61"/>
                    </a:cubicBezTo>
                    <a:cubicBezTo>
                      <a:pt x="17" y="61"/>
                      <a:pt x="19" y="61"/>
                      <a:pt x="20" y="61"/>
                    </a:cubicBezTo>
                    <a:cubicBezTo>
                      <a:pt x="24" y="55"/>
                      <a:pt x="29" y="44"/>
                      <a:pt x="31" y="31"/>
                    </a:cubicBezTo>
                    <a:cubicBezTo>
                      <a:pt x="32" y="15"/>
                      <a:pt x="25" y="5"/>
                      <a:pt x="21" y="1"/>
                    </a:cubicBezTo>
                    <a:cubicBezTo>
                      <a:pt x="19" y="0"/>
                      <a:pt x="17" y="0"/>
                      <a:pt x="15" y="0"/>
                    </a:cubicBezTo>
                    <a:cubicBezTo>
                      <a:pt x="7" y="0"/>
                      <a:pt x="7" y="0"/>
                      <a:pt x="7" y="0"/>
                    </a:cubicBezTo>
                    <a:cubicBezTo>
                      <a:pt x="0" y="12"/>
                      <a:pt x="4" y="49"/>
                      <a:pt x="5" y="6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4" name="Google Shape;1364;p48"/>
              <p:cNvSpPr/>
              <p:nvPr/>
            </p:nvSpPr>
            <p:spPr>
              <a:xfrm>
                <a:off x="2612366" y="2225358"/>
                <a:ext cx="436051" cy="266837"/>
              </a:xfrm>
              <a:custGeom>
                <a:avLst/>
                <a:gdLst/>
                <a:ahLst/>
                <a:cxnLst/>
                <a:rect l="l" t="t" r="r" b="b"/>
                <a:pathLst>
                  <a:path w="198" h="121" extrusionOk="0">
                    <a:moveTo>
                      <a:pt x="198" y="60"/>
                    </a:moveTo>
                    <a:cubicBezTo>
                      <a:pt x="198" y="65"/>
                      <a:pt x="198" y="69"/>
                      <a:pt x="197" y="73"/>
                    </a:cubicBezTo>
                    <a:cubicBezTo>
                      <a:pt x="197" y="73"/>
                      <a:pt x="197" y="73"/>
                      <a:pt x="197" y="73"/>
                    </a:cubicBezTo>
                    <a:cubicBezTo>
                      <a:pt x="194" y="85"/>
                      <a:pt x="188" y="95"/>
                      <a:pt x="180" y="103"/>
                    </a:cubicBezTo>
                    <a:cubicBezTo>
                      <a:pt x="170" y="114"/>
                      <a:pt x="154" y="121"/>
                      <a:pt x="138" y="121"/>
                    </a:cubicBezTo>
                    <a:cubicBezTo>
                      <a:pt x="61" y="121"/>
                      <a:pt x="61" y="121"/>
                      <a:pt x="61" y="121"/>
                    </a:cubicBezTo>
                    <a:cubicBezTo>
                      <a:pt x="32" y="121"/>
                      <a:pt x="8" y="100"/>
                      <a:pt x="2" y="73"/>
                    </a:cubicBezTo>
                    <a:cubicBezTo>
                      <a:pt x="1" y="69"/>
                      <a:pt x="0" y="65"/>
                      <a:pt x="0" y="60"/>
                    </a:cubicBezTo>
                    <a:cubicBezTo>
                      <a:pt x="0" y="50"/>
                      <a:pt x="3" y="40"/>
                      <a:pt x="8" y="31"/>
                    </a:cubicBezTo>
                    <a:cubicBezTo>
                      <a:pt x="10" y="26"/>
                      <a:pt x="14" y="22"/>
                      <a:pt x="18" y="18"/>
                    </a:cubicBezTo>
                    <a:cubicBezTo>
                      <a:pt x="29" y="7"/>
                      <a:pt x="44" y="0"/>
                      <a:pt x="61" y="0"/>
                    </a:cubicBezTo>
                    <a:cubicBezTo>
                      <a:pt x="138" y="0"/>
                      <a:pt x="138" y="0"/>
                      <a:pt x="138" y="0"/>
                    </a:cubicBezTo>
                    <a:cubicBezTo>
                      <a:pt x="160" y="0"/>
                      <a:pt x="180" y="12"/>
                      <a:pt x="190" y="30"/>
                    </a:cubicBezTo>
                    <a:cubicBezTo>
                      <a:pt x="190" y="30"/>
                      <a:pt x="190" y="30"/>
                      <a:pt x="190" y="30"/>
                    </a:cubicBezTo>
                    <a:cubicBezTo>
                      <a:pt x="195" y="39"/>
                      <a:pt x="198" y="49"/>
                      <a:pt x="198" y="6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5" name="Google Shape;1365;p48"/>
              <p:cNvSpPr/>
              <p:nvPr/>
            </p:nvSpPr>
            <p:spPr>
              <a:xfrm>
                <a:off x="2670010" y="2296019"/>
                <a:ext cx="316113" cy="103202"/>
              </a:xfrm>
              <a:custGeom>
                <a:avLst/>
                <a:gdLst/>
                <a:ahLst/>
                <a:cxnLst/>
                <a:rect l="l" t="t" r="r" b="b"/>
                <a:pathLst>
                  <a:path w="144" h="47" extrusionOk="0">
                    <a:moveTo>
                      <a:pt x="123" y="47"/>
                    </a:moveTo>
                    <a:cubicBezTo>
                      <a:pt x="21" y="47"/>
                      <a:pt x="21" y="47"/>
                      <a:pt x="21" y="47"/>
                    </a:cubicBezTo>
                    <a:cubicBezTo>
                      <a:pt x="9" y="47"/>
                      <a:pt x="0" y="38"/>
                      <a:pt x="0" y="26"/>
                    </a:cubicBezTo>
                    <a:cubicBezTo>
                      <a:pt x="0" y="21"/>
                      <a:pt x="0" y="21"/>
                      <a:pt x="0" y="21"/>
                    </a:cubicBezTo>
                    <a:cubicBezTo>
                      <a:pt x="0" y="9"/>
                      <a:pt x="9" y="0"/>
                      <a:pt x="21" y="0"/>
                    </a:cubicBezTo>
                    <a:cubicBezTo>
                      <a:pt x="123" y="0"/>
                      <a:pt x="123" y="0"/>
                      <a:pt x="123" y="0"/>
                    </a:cubicBezTo>
                    <a:cubicBezTo>
                      <a:pt x="135" y="0"/>
                      <a:pt x="144" y="9"/>
                      <a:pt x="144" y="21"/>
                    </a:cubicBezTo>
                    <a:cubicBezTo>
                      <a:pt x="144" y="26"/>
                      <a:pt x="144" y="26"/>
                      <a:pt x="144" y="26"/>
                    </a:cubicBezTo>
                    <a:cubicBezTo>
                      <a:pt x="144" y="38"/>
                      <a:pt x="135" y="47"/>
                      <a:pt x="123" y="47"/>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6" name="Google Shape;1366;p48"/>
              <p:cNvSpPr/>
              <p:nvPr/>
            </p:nvSpPr>
            <p:spPr>
              <a:xfrm>
                <a:off x="2683026" y="2309035"/>
                <a:ext cx="290081" cy="77169"/>
              </a:xfrm>
              <a:custGeom>
                <a:avLst/>
                <a:gdLst/>
                <a:ahLst/>
                <a:cxnLst/>
                <a:rect l="l" t="t" r="r" b="b"/>
                <a:pathLst>
                  <a:path w="132" h="35" extrusionOk="0">
                    <a:moveTo>
                      <a:pt x="18" y="35"/>
                    </a:moveTo>
                    <a:cubicBezTo>
                      <a:pt x="8" y="35"/>
                      <a:pt x="0" y="27"/>
                      <a:pt x="0" y="17"/>
                    </a:cubicBezTo>
                    <a:cubicBezTo>
                      <a:pt x="0" y="8"/>
                      <a:pt x="8" y="0"/>
                      <a:pt x="18" y="0"/>
                    </a:cubicBezTo>
                    <a:cubicBezTo>
                      <a:pt x="114" y="0"/>
                      <a:pt x="114" y="0"/>
                      <a:pt x="114" y="0"/>
                    </a:cubicBezTo>
                    <a:cubicBezTo>
                      <a:pt x="124" y="0"/>
                      <a:pt x="132" y="8"/>
                      <a:pt x="132" y="17"/>
                    </a:cubicBezTo>
                    <a:cubicBezTo>
                      <a:pt x="132" y="27"/>
                      <a:pt x="124" y="35"/>
                      <a:pt x="114" y="35"/>
                    </a:cubicBezTo>
                    <a:lnTo>
                      <a:pt x="18" y="3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7" name="Google Shape;1367;p48"/>
              <p:cNvSpPr/>
              <p:nvPr/>
            </p:nvSpPr>
            <p:spPr>
              <a:xfrm>
                <a:off x="2711848" y="2322981"/>
                <a:ext cx="50206" cy="50206"/>
              </a:xfrm>
              <a:custGeom>
                <a:avLst/>
                <a:gdLst/>
                <a:ahLst/>
                <a:cxnLst/>
                <a:rect l="l" t="t" r="r" b="b"/>
                <a:pathLst>
                  <a:path w="23" h="23" extrusionOk="0">
                    <a:moveTo>
                      <a:pt x="19" y="19"/>
                    </a:moveTo>
                    <a:cubicBezTo>
                      <a:pt x="15" y="23"/>
                      <a:pt x="8" y="23"/>
                      <a:pt x="4" y="19"/>
                    </a:cubicBezTo>
                    <a:cubicBezTo>
                      <a:pt x="0" y="15"/>
                      <a:pt x="0" y="8"/>
                      <a:pt x="4" y="4"/>
                    </a:cubicBezTo>
                    <a:cubicBezTo>
                      <a:pt x="8" y="0"/>
                      <a:pt x="15" y="0"/>
                      <a:pt x="19" y="4"/>
                    </a:cubicBezTo>
                    <a:cubicBezTo>
                      <a:pt x="23" y="8"/>
                      <a:pt x="23" y="15"/>
                      <a:pt x="19" y="1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8" name="Google Shape;1368;p48"/>
              <p:cNvSpPr/>
              <p:nvPr/>
            </p:nvSpPr>
            <p:spPr>
              <a:xfrm>
                <a:off x="2898727" y="2322981"/>
                <a:ext cx="50206" cy="50206"/>
              </a:xfrm>
              <a:custGeom>
                <a:avLst/>
                <a:gdLst/>
                <a:ahLst/>
                <a:cxnLst/>
                <a:rect l="l" t="t" r="r" b="b"/>
                <a:pathLst>
                  <a:path w="23" h="23" extrusionOk="0">
                    <a:moveTo>
                      <a:pt x="19" y="19"/>
                    </a:moveTo>
                    <a:cubicBezTo>
                      <a:pt x="15" y="23"/>
                      <a:pt x="9" y="23"/>
                      <a:pt x="4" y="19"/>
                    </a:cubicBezTo>
                    <a:cubicBezTo>
                      <a:pt x="0" y="15"/>
                      <a:pt x="0" y="8"/>
                      <a:pt x="4" y="4"/>
                    </a:cubicBezTo>
                    <a:cubicBezTo>
                      <a:pt x="9" y="0"/>
                      <a:pt x="15" y="0"/>
                      <a:pt x="19" y="4"/>
                    </a:cubicBezTo>
                    <a:cubicBezTo>
                      <a:pt x="23" y="8"/>
                      <a:pt x="23" y="15"/>
                      <a:pt x="19" y="1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9" name="Google Shape;1369;p48"/>
              <p:cNvSpPr/>
              <p:nvPr/>
            </p:nvSpPr>
            <p:spPr>
              <a:xfrm>
                <a:off x="2733233" y="2415027"/>
                <a:ext cx="183160" cy="41839"/>
              </a:xfrm>
              <a:custGeom>
                <a:avLst/>
                <a:gdLst/>
                <a:ahLst/>
                <a:cxnLst/>
                <a:rect l="l" t="t" r="r" b="b"/>
                <a:pathLst>
                  <a:path w="83" h="19" extrusionOk="0">
                    <a:moveTo>
                      <a:pt x="75" y="19"/>
                    </a:moveTo>
                    <a:cubicBezTo>
                      <a:pt x="9" y="19"/>
                      <a:pt x="9" y="19"/>
                      <a:pt x="9" y="19"/>
                    </a:cubicBezTo>
                    <a:cubicBezTo>
                      <a:pt x="4" y="19"/>
                      <a:pt x="0" y="15"/>
                      <a:pt x="0" y="11"/>
                    </a:cubicBezTo>
                    <a:cubicBezTo>
                      <a:pt x="0" y="8"/>
                      <a:pt x="0" y="8"/>
                      <a:pt x="0" y="8"/>
                    </a:cubicBezTo>
                    <a:cubicBezTo>
                      <a:pt x="0" y="4"/>
                      <a:pt x="4" y="0"/>
                      <a:pt x="9" y="0"/>
                    </a:cubicBezTo>
                    <a:cubicBezTo>
                      <a:pt x="75" y="0"/>
                      <a:pt x="75" y="0"/>
                      <a:pt x="75" y="0"/>
                    </a:cubicBezTo>
                    <a:cubicBezTo>
                      <a:pt x="79" y="0"/>
                      <a:pt x="83" y="4"/>
                      <a:pt x="83" y="8"/>
                    </a:cubicBezTo>
                    <a:cubicBezTo>
                      <a:pt x="83" y="11"/>
                      <a:pt x="83" y="11"/>
                      <a:pt x="83" y="11"/>
                    </a:cubicBezTo>
                    <a:cubicBezTo>
                      <a:pt x="83" y="15"/>
                      <a:pt x="79" y="19"/>
                      <a:pt x="75" y="19"/>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0" name="Google Shape;1370;p48"/>
              <p:cNvSpPr/>
              <p:nvPr/>
            </p:nvSpPr>
            <p:spPr>
              <a:xfrm>
                <a:off x="2749038" y="2424324"/>
                <a:ext cx="151549" cy="21384"/>
              </a:xfrm>
              <a:custGeom>
                <a:avLst/>
                <a:gdLst/>
                <a:ahLst/>
                <a:cxnLst/>
                <a:rect l="l" t="t" r="r" b="b"/>
                <a:pathLst>
                  <a:path w="69" h="10" extrusionOk="0">
                    <a:moveTo>
                      <a:pt x="69" y="5"/>
                    </a:moveTo>
                    <a:cubicBezTo>
                      <a:pt x="69" y="6"/>
                      <a:pt x="69" y="6"/>
                      <a:pt x="69" y="6"/>
                    </a:cubicBezTo>
                    <a:cubicBezTo>
                      <a:pt x="69" y="7"/>
                      <a:pt x="69" y="8"/>
                      <a:pt x="68" y="9"/>
                    </a:cubicBezTo>
                    <a:cubicBezTo>
                      <a:pt x="67" y="10"/>
                      <a:pt x="66" y="10"/>
                      <a:pt x="64" y="10"/>
                    </a:cubicBezTo>
                    <a:cubicBezTo>
                      <a:pt x="5" y="10"/>
                      <a:pt x="5" y="10"/>
                      <a:pt x="5" y="10"/>
                    </a:cubicBezTo>
                    <a:cubicBezTo>
                      <a:pt x="3" y="10"/>
                      <a:pt x="1" y="9"/>
                      <a:pt x="0" y="6"/>
                    </a:cubicBezTo>
                    <a:cubicBezTo>
                      <a:pt x="0" y="6"/>
                      <a:pt x="0" y="6"/>
                      <a:pt x="0" y="5"/>
                    </a:cubicBezTo>
                    <a:cubicBezTo>
                      <a:pt x="0" y="4"/>
                      <a:pt x="1" y="3"/>
                      <a:pt x="2" y="2"/>
                    </a:cubicBezTo>
                    <a:cubicBezTo>
                      <a:pt x="3" y="1"/>
                      <a:pt x="4" y="0"/>
                      <a:pt x="5" y="0"/>
                    </a:cubicBezTo>
                    <a:cubicBezTo>
                      <a:pt x="64" y="0"/>
                      <a:pt x="64" y="0"/>
                      <a:pt x="64" y="0"/>
                    </a:cubicBezTo>
                    <a:cubicBezTo>
                      <a:pt x="67" y="0"/>
                      <a:pt x="69" y="3"/>
                      <a:pt x="69" y="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1" name="Google Shape;1371;p48"/>
              <p:cNvSpPr/>
              <p:nvPr/>
            </p:nvSpPr>
            <p:spPr>
              <a:xfrm>
                <a:off x="2762054" y="2492195"/>
                <a:ext cx="130164" cy="39979"/>
              </a:xfrm>
              <a:custGeom>
                <a:avLst/>
                <a:gdLst/>
                <a:ahLst/>
                <a:cxnLst/>
                <a:rect l="l" t="t" r="r" b="b"/>
                <a:pathLst>
                  <a:path w="59" h="18" extrusionOk="0">
                    <a:moveTo>
                      <a:pt x="59" y="9"/>
                    </a:moveTo>
                    <a:cubicBezTo>
                      <a:pt x="59" y="9"/>
                      <a:pt x="59" y="9"/>
                      <a:pt x="59" y="9"/>
                    </a:cubicBezTo>
                    <a:cubicBezTo>
                      <a:pt x="59" y="12"/>
                      <a:pt x="58" y="13"/>
                      <a:pt x="56" y="15"/>
                    </a:cubicBezTo>
                    <a:cubicBezTo>
                      <a:pt x="55" y="17"/>
                      <a:pt x="53" y="18"/>
                      <a:pt x="50" y="18"/>
                    </a:cubicBezTo>
                    <a:cubicBezTo>
                      <a:pt x="9" y="18"/>
                      <a:pt x="9" y="18"/>
                      <a:pt x="9" y="18"/>
                    </a:cubicBezTo>
                    <a:cubicBezTo>
                      <a:pt x="5" y="18"/>
                      <a:pt x="1" y="14"/>
                      <a:pt x="0" y="9"/>
                    </a:cubicBezTo>
                    <a:cubicBezTo>
                      <a:pt x="0" y="9"/>
                      <a:pt x="0" y="9"/>
                      <a:pt x="0" y="9"/>
                    </a:cubicBezTo>
                    <a:cubicBezTo>
                      <a:pt x="0" y="6"/>
                      <a:pt x="1" y="4"/>
                      <a:pt x="3" y="2"/>
                    </a:cubicBezTo>
                    <a:cubicBezTo>
                      <a:pt x="5" y="1"/>
                      <a:pt x="7" y="0"/>
                      <a:pt x="9" y="0"/>
                    </a:cubicBezTo>
                    <a:cubicBezTo>
                      <a:pt x="50" y="0"/>
                      <a:pt x="50" y="0"/>
                      <a:pt x="50" y="0"/>
                    </a:cubicBezTo>
                    <a:cubicBezTo>
                      <a:pt x="55" y="0"/>
                      <a:pt x="59" y="4"/>
                      <a:pt x="59" y="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2" name="Google Shape;1372;p48"/>
              <p:cNvSpPr/>
              <p:nvPr/>
            </p:nvSpPr>
            <p:spPr>
              <a:xfrm>
                <a:off x="2762054" y="2532174"/>
                <a:ext cx="130164" cy="37190"/>
              </a:xfrm>
              <a:custGeom>
                <a:avLst/>
                <a:gdLst/>
                <a:ahLst/>
                <a:cxnLst/>
                <a:rect l="l" t="t" r="r" b="b"/>
                <a:pathLst>
                  <a:path w="59" h="17" extrusionOk="0">
                    <a:moveTo>
                      <a:pt x="51" y="17"/>
                    </a:moveTo>
                    <a:cubicBezTo>
                      <a:pt x="8" y="17"/>
                      <a:pt x="8" y="17"/>
                      <a:pt x="8" y="17"/>
                    </a:cubicBezTo>
                    <a:cubicBezTo>
                      <a:pt x="4" y="17"/>
                      <a:pt x="0" y="14"/>
                      <a:pt x="0" y="10"/>
                    </a:cubicBezTo>
                    <a:cubicBezTo>
                      <a:pt x="0" y="7"/>
                      <a:pt x="0" y="7"/>
                      <a:pt x="0" y="7"/>
                    </a:cubicBezTo>
                    <a:cubicBezTo>
                      <a:pt x="0" y="3"/>
                      <a:pt x="4" y="0"/>
                      <a:pt x="8" y="0"/>
                    </a:cubicBezTo>
                    <a:cubicBezTo>
                      <a:pt x="51" y="0"/>
                      <a:pt x="51" y="0"/>
                      <a:pt x="51" y="0"/>
                    </a:cubicBezTo>
                    <a:cubicBezTo>
                      <a:pt x="56" y="0"/>
                      <a:pt x="59" y="3"/>
                      <a:pt x="59" y="7"/>
                    </a:cubicBezTo>
                    <a:cubicBezTo>
                      <a:pt x="59" y="10"/>
                      <a:pt x="59" y="10"/>
                      <a:pt x="59" y="10"/>
                    </a:cubicBezTo>
                    <a:cubicBezTo>
                      <a:pt x="59" y="14"/>
                      <a:pt x="56" y="17"/>
                      <a:pt x="51" y="1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3" name="Google Shape;1373;p48"/>
              <p:cNvSpPr/>
              <p:nvPr/>
            </p:nvSpPr>
            <p:spPr>
              <a:xfrm>
                <a:off x="2654204" y="2569364"/>
                <a:ext cx="347725" cy="120867"/>
              </a:xfrm>
              <a:custGeom>
                <a:avLst/>
                <a:gdLst/>
                <a:ahLst/>
                <a:cxnLst/>
                <a:rect l="l" t="t" r="r" b="b"/>
                <a:pathLst>
                  <a:path w="158" h="55" extrusionOk="0">
                    <a:moveTo>
                      <a:pt x="158" y="28"/>
                    </a:moveTo>
                    <a:cubicBezTo>
                      <a:pt x="136" y="45"/>
                      <a:pt x="111" y="54"/>
                      <a:pt x="85" y="55"/>
                    </a:cubicBezTo>
                    <a:cubicBezTo>
                      <a:pt x="75" y="55"/>
                      <a:pt x="64" y="55"/>
                      <a:pt x="54" y="53"/>
                    </a:cubicBezTo>
                    <a:cubicBezTo>
                      <a:pt x="50" y="52"/>
                      <a:pt x="46" y="51"/>
                      <a:pt x="42" y="50"/>
                    </a:cubicBezTo>
                    <a:cubicBezTo>
                      <a:pt x="27" y="46"/>
                      <a:pt x="13" y="39"/>
                      <a:pt x="0" y="29"/>
                    </a:cubicBezTo>
                    <a:cubicBezTo>
                      <a:pt x="1" y="25"/>
                      <a:pt x="3" y="22"/>
                      <a:pt x="5" y="19"/>
                    </a:cubicBezTo>
                    <a:cubicBezTo>
                      <a:pt x="5" y="19"/>
                      <a:pt x="5" y="19"/>
                      <a:pt x="5" y="19"/>
                    </a:cubicBezTo>
                    <a:cubicBezTo>
                      <a:pt x="12" y="8"/>
                      <a:pt x="25" y="0"/>
                      <a:pt x="39" y="0"/>
                    </a:cubicBezTo>
                    <a:cubicBezTo>
                      <a:pt x="119" y="0"/>
                      <a:pt x="119" y="0"/>
                      <a:pt x="119" y="0"/>
                    </a:cubicBezTo>
                    <a:cubicBezTo>
                      <a:pt x="133" y="0"/>
                      <a:pt x="146" y="8"/>
                      <a:pt x="153" y="19"/>
                    </a:cubicBezTo>
                    <a:cubicBezTo>
                      <a:pt x="155" y="22"/>
                      <a:pt x="157" y="25"/>
                      <a:pt x="158" y="2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4" name="Google Shape;1374;p48"/>
              <p:cNvSpPr/>
              <p:nvPr/>
            </p:nvSpPr>
            <p:spPr>
              <a:xfrm>
                <a:off x="2762054" y="2492195"/>
                <a:ext cx="130164" cy="19525"/>
              </a:xfrm>
              <a:custGeom>
                <a:avLst/>
                <a:gdLst/>
                <a:ahLst/>
                <a:cxnLst/>
                <a:rect l="l" t="t" r="r" b="b"/>
                <a:pathLst>
                  <a:path w="59" h="9" extrusionOk="0">
                    <a:moveTo>
                      <a:pt x="59" y="9"/>
                    </a:moveTo>
                    <a:cubicBezTo>
                      <a:pt x="59" y="9"/>
                      <a:pt x="59" y="9"/>
                      <a:pt x="59" y="9"/>
                    </a:cubicBezTo>
                    <a:cubicBezTo>
                      <a:pt x="0" y="9"/>
                      <a:pt x="0" y="9"/>
                      <a:pt x="0" y="9"/>
                    </a:cubicBezTo>
                    <a:cubicBezTo>
                      <a:pt x="0" y="9"/>
                      <a:pt x="0" y="9"/>
                      <a:pt x="0" y="9"/>
                    </a:cubicBezTo>
                    <a:cubicBezTo>
                      <a:pt x="0" y="6"/>
                      <a:pt x="1" y="4"/>
                      <a:pt x="3" y="2"/>
                    </a:cubicBezTo>
                    <a:cubicBezTo>
                      <a:pt x="5" y="1"/>
                      <a:pt x="7" y="0"/>
                      <a:pt x="9" y="0"/>
                    </a:cubicBezTo>
                    <a:cubicBezTo>
                      <a:pt x="50" y="0"/>
                      <a:pt x="50" y="0"/>
                      <a:pt x="50" y="0"/>
                    </a:cubicBezTo>
                    <a:cubicBezTo>
                      <a:pt x="55" y="0"/>
                      <a:pt x="59" y="4"/>
                      <a:pt x="59" y="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5" name="Google Shape;1375;p48"/>
              <p:cNvSpPr/>
              <p:nvPr/>
            </p:nvSpPr>
            <p:spPr>
              <a:xfrm>
                <a:off x="2762054" y="2532174"/>
                <a:ext cx="130164" cy="19525"/>
              </a:xfrm>
              <a:custGeom>
                <a:avLst/>
                <a:gdLst/>
                <a:ahLst/>
                <a:cxnLst/>
                <a:rect l="l" t="t" r="r" b="b"/>
                <a:pathLst>
                  <a:path w="59" h="9" extrusionOk="0">
                    <a:moveTo>
                      <a:pt x="59" y="9"/>
                    </a:moveTo>
                    <a:cubicBezTo>
                      <a:pt x="59" y="9"/>
                      <a:pt x="59" y="9"/>
                      <a:pt x="59" y="9"/>
                    </a:cubicBezTo>
                    <a:cubicBezTo>
                      <a:pt x="0" y="9"/>
                      <a:pt x="0" y="9"/>
                      <a:pt x="0" y="9"/>
                    </a:cubicBezTo>
                    <a:cubicBezTo>
                      <a:pt x="0" y="9"/>
                      <a:pt x="0" y="9"/>
                      <a:pt x="0" y="9"/>
                    </a:cubicBezTo>
                    <a:cubicBezTo>
                      <a:pt x="0" y="6"/>
                      <a:pt x="1" y="4"/>
                      <a:pt x="3" y="2"/>
                    </a:cubicBezTo>
                    <a:cubicBezTo>
                      <a:pt x="5" y="1"/>
                      <a:pt x="7" y="0"/>
                      <a:pt x="9" y="0"/>
                    </a:cubicBezTo>
                    <a:cubicBezTo>
                      <a:pt x="50" y="0"/>
                      <a:pt x="50" y="0"/>
                      <a:pt x="50" y="0"/>
                    </a:cubicBezTo>
                    <a:cubicBezTo>
                      <a:pt x="55" y="0"/>
                      <a:pt x="59" y="4"/>
                      <a:pt x="59" y="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6" name="Google Shape;1376;p48"/>
              <p:cNvSpPr/>
              <p:nvPr/>
            </p:nvSpPr>
            <p:spPr>
              <a:xfrm>
                <a:off x="2617014" y="2386204"/>
                <a:ext cx="428613" cy="105991"/>
              </a:xfrm>
              <a:custGeom>
                <a:avLst/>
                <a:gdLst/>
                <a:ahLst/>
                <a:cxnLst/>
                <a:rect l="l" t="t" r="r" b="b"/>
                <a:pathLst>
                  <a:path w="195" h="48" extrusionOk="0">
                    <a:moveTo>
                      <a:pt x="195" y="0"/>
                    </a:moveTo>
                    <a:cubicBezTo>
                      <a:pt x="192" y="12"/>
                      <a:pt x="186" y="22"/>
                      <a:pt x="178" y="30"/>
                    </a:cubicBezTo>
                    <a:cubicBezTo>
                      <a:pt x="168" y="41"/>
                      <a:pt x="152" y="48"/>
                      <a:pt x="136" y="48"/>
                    </a:cubicBezTo>
                    <a:cubicBezTo>
                      <a:pt x="59" y="48"/>
                      <a:pt x="59" y="48"/>
                      <a:pt x="59" y="48"/>
                    </a:cubicBezTo>
                    <a:cubicBezTo>
                      <a:pt x="30" y="48"/>
                      <a:pt x="6" y="27"/>
                      <a:pt x="0" y="0"/>
                    </a:cubicBezTo>
                    <a:cubicBezTo>
                      <a:pt x="0" y="0"/>
                      <a:pt x="0" y="0"/>
                      <a:pt x="0" y="0"/>
                    </a:cubicBezTo>
                    <a:cubicBezTo>
                      <a:pt x="0" y="0"/>
                      <a:pt x="5" y="45"/>
                      <a:pt x="95" y="45"/>
                    </a:cubicBezTo>
                    <a:cubicBezTo>
                      <a:pt x="183" y="45"/>
                      <a:pt x="194" y="1"/>
                      <a:pt x="195" y="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7" name="Google Shape;1377;p48"/>
              <p:cNvSpPr/>
              <p:nvPr/>
            </p:nvSpPr>
            <p:spPr>
              <a:xfrm>
                <a:off x="2630031" y="2225358"/>
                <a:ext cx="400721" cy="68801"/>
              </a:xfrm>
              <a:custGeom>
                <a:avLst/>
                <a:gdLst/>
                <a:ahLst/>
                <a:cxnLst/>
                <a:rect l="l" t="t" r="r" b="b"/>
                <a:pathLst>
                  <a:path w="182" h="31" extrusionOk="0">
                    <a:moveTo>
                      <a:pt x="182" y="30"/>
                    </a:moveTo>
                    <a:cubicBezTo>
                      <a:pt x="181" y="30"/>
                      <a:pt x="154" y="3"/>
                      <a:pt x="89" y="3"/>
                    </a:cubicBezTo>
                    <a:cubicBezTo>
                      <a:pt x="28" y="3"/>
                      <a:pt x="3" y="27"/>
                      <a:pt x="0" y="31"/>
                    </a:cubicBezTo>
                    <a:cubicBezTo>
                      <a:pt x="2" y="26"/>
                      <a:pt x="6" y="22"/>
                      <a:pt x="10" y="18"/>
                    </a:cubicBezTo>
                    <a:cubicBezTo>
                      <a:pt x="21" y="7"/>
                      <a:pt x="36" y="0"/>
                      <a:pt x="53" y="0"/>
                    </a:cubicBezTo>
                    <a:cubicBezTo>
                      <a:pt x="130" y="0"/>
                      <a:pt x="130" y="0"/>
                      <a:pt x="130" y="0"/>
                    </a:cubicBezTo>
                    <a:cubicBezTo>
                      <a:pt x="152" y="0"/>
                      <a:pt x="172" y="12"/>
                      <a:pt x="182" y="3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378" name="Google Shape;1378;p48"/>
          <p:cNvGrpSpPr/>
          <p:nvPr/>
        </p:nvGrpSpPr>
        <p:grpSpPr>
          <a:xfrm>
            <a:off x="389520" y="3382885"/>
            <a:ext cx="986734" cy="1225805"/>
            <a:chOff x="1584052" y="3282479"/>
            <a:chExt cx="602475" cy="748446"/>
          </a:xfrm>
        </p:grpSpPr>
        <p:sp>
          <p:nvSpPr>
            <p:cNvPr id="1379" name="Google Shape;1379;p48"/>
            <p:cNvSpPr/>
            <p:nvPr/>
          </p:nvSpPr>
          <p:spPr>
            <a:xfrm>
              <a:off x="1584052" y="3427520"/>
              <a:ext cx="602475" cy="603406"/>
            </a:xfrm>
            <a:custGeom>
              <a:avLst/>
              <a:gdLst/>
              <a:ahLst/>
              <a:cxnLst/>
              <a:rect l="l" t="t" r="r" b="b"/>
              <a:pathLst>
                <a:path w="274" h="274" extrusionOk="0">
                  <a:moveTo>
                    <a:pt x="223" y="235"/>
                  </a:moveTo>
                  <a:cubicBezTo>
                    <a:pt x="199" y="259"/>
                    <a:pt x="168" y="272"/>
                    <a:pt x="137" y="273"/>
                  </a:cubicBezTo>
                  <a:cubicBezTo>
                    <a:pt x="127" y="274"/>
                    <a:pt x="116" y="273"/>
                    <a:pt x="106" y="271"/>
                  </a:cubicBezTo>
                  <a:cubicBezTo>
                    <a:pt x="102" y="270"/>
                    <a:pt x="98" y="269"/>
                    <a:pt x="94" y="268"/>
                  </a:cubicBezTo>
                  <a:cubicBezTo>
                    <a:pt x="74" y="262"/>
                    <a:pt x="55" y="251"/>
                    <a:pt x="39" y="235"/>
                  </a:cubicBezTo>
                  <a:cubicBezTo>
                    <a:pt x="23" y="219"/>
                    <a:pt x="12" y="200"/>
                    <a:pt x="6" y="179"/>
                  </a:cubicBezTo>
                  <a:cubicBezTo>
                    <a:pt x="4" y="175"/>
                    <a:pt x="4" y="171"/>
                    <a:pt x="3" y="167"/>
                  </a:cubicBezTo>
                  <a:cubicBezTo>
                    <a:pt x="1" y="157"/>
                    <a:pt x="0" y="147"/>
                    <a:pt x="1" y="136"/>
                  </a:cubicBezTo>
                  <a:cubicBezTo>
                    <a:pt x="2" y="105"/>
                    <a:pt x="15" y="75"/>
                    <a:pt x="39" y="51"/>
                  </a:cubicBezTo>
                  <a:cubicBezTo>
                    <a:pt x="89" y="0"/>
                    <a:pt x="172" y="0"/>
                    <a:pt x="223" y="51"/>
                  </a:cubicBezTo>
                  <a:cubicBezTo>
                    <a:pt x="274" y="102"/>
                    <a:pt x="274" y="184"/>
                    <a:pt x="223" y="23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0" name="Google Shape;1380;p48"/>
            <p:cNvSpPr/>
            <p:nvPr/>
          </p:nvSpPr>
          <p:spPr>
            <a:xfrm>
              <a:off x="2002438" y="3564192"/>
              <a:ext cx="79029" cy="132024"/>
            </a:xfrm>
            <a:custGeom>
              <a:avLst/>
              <a:gdLst/>
              <a:ahLst/>
              <a:cxnLst/>
              <a:rect l="l" t="t" r="r" b="b"/>
              <a:pathLst>
                <a:path w="36" h="60" extrusionOk="0">
                  <a:moveTo>
                    <a:pt x="0" y="9"/>
                  </a:moveTo>
                  <a:cubicBezTo>
                    <a:pt x="0" y="9"/>
                    <a:pt x="7" y="0"/>
                    <a:pt x="21" y="4"/>
                  </a:cubicBezTo>
                  <a:cubicBezTo>
                    <a:pt x="36" y="9"/>
                    <a:pt x="27" y="56"/>
                    <a:pt x="0" y="60"/>
                  </a:cubicBezTo>
                  <a:lnTo>
                    <a:pt x="0" y="9"/>
                  </a:lnTo>
                  <a:close/>
                </a:path>
              </a:pathLst>
            </a:custGeom>
            <a:solidFill>
              <a:srgbClr val="91634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1" name="Google Shape;1381;p48"/>
            <p:cNvSpPr/>
            <p:nvPr/>
          </p:nvSpPr>
          <p:spPr>
            <a:xfrm>
              <a:off x="2015454" y="3593014"/>
              <a:ext cx="39049" cy="72520"/>
            </a:xfrm>
            <a:custGeom>
              <a:avLst/>
              <a:gdLst/>
              <a:ahLst/>
              <a:cxnLst/>
              <a:rect l="l" t="t" r="r" b="b"/>
              <a:pathLst>
                <a:path w="18" h="33" extrusionOk="0">
                  <a:moveTo>
                    <a:pt x="0" y="8"/>
                  </a:moveTo>
                  <a:cubicBezTo>
                    <a:pt x="0" y="8"/>
                    <a:pt x="3" y="0"/>
                    <a:pt x="11" y="0"/>
                  </a:cubicBezTo>
                  <a:cubicBezTo>
                    <a:pt x="18" y="1"/>
                    <a:pt x="15" y="21"/>
                    <a:pt x="0" y="33"/>
                  </a:cubicBezTo>
                  <a:lnTo>
                    <a:pt x="0" y="8"/>
                  </a:lnTo>
                  <a:close/>
                </a:path>
              </a:pathLst>
            </a:custGeom>
            <a:solidFill>
              <a:srgbClr val="54392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2" name="Google Shape;1382;p48"/>
            <p:cNvSpPr/>
            <p:nvPr/>
          </p:nvSpPr>
          <p:spPr>
            <a:xfrm>
              <a:off x="1654713" y="3564192"/>
              <a:ext cx="77169" cy="132024"/>
            </a:xfrm>
            <a:custGeom>
              <a:avLst/>
              <a:gdLst/>
              <a:ahLst/>
              <a:cxnLst/>
              <a:rect l="l" t="t" r="r" b="b"/>
              <a:pathLst>
                <a:path w="35" h="60" extrusionOk="0">
                  <a:moveTo>
                    <a:pt x="35" y="9"/>
                  </a:moveTo>
                  <a:cubicBezTo>
                    <a:pt x="35" y="9"/>
                    <a:pt x="29" y="0"/>
                    <a:pt x="14" y="4"/>
                  </a:cubicBezTo>
                  <a:cubicBezTo>
                    <a:pt x="0" y="9"/>
                    <a:pt x="9" y="56"/>
                    <a:pt x="35" y="60"/>
                  </a:cubicBezTo>
                  <a:lnTo>
                    <a:pt x="35" y="9"/>
                  </a:lnTo>
                  <a:close/>
                </a:path>
              </a:pathLst>
            </a:custGeom>
            <a:solidFill>
              <a:srgbClr val="91634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3" name="Google Shape;1383;p48"/>
            <p:cNvSpPr/>
            <p:nvPr/>
          </p:nvSpPr>
          <p:spPr>
            <a:xfrm>
              <a:off x="1680746" y="3593014"/>
              <a:ext cx="38120" cy="72520"/>
            </a:xfrm>
            <a:custGeom>
              <a:avLst/>
              <a:gdLst/>
              <a:ahLst/>
              <a:cxnLst/>
              <a:rect l="l" t="t" r="r" b="b"/>
              <a:pathLst>
                <a:path w="17" h="33" extrusionOk="0">
                  <a:moveTo>
                    <a:pt x="17" y="8"/>
                  </a:moveTo>
                  <a:cubicBezTo>
                    <a:pt x="17" y="8"/>
                    <a:pt x="14" y="0"/>
                    <a:pt x="7" y="0"/>
                  </a:cubicBezTo>
                  <a:cubicBezTo>
                    <a:pt x="0" y="1"/>
                    <a:pt x="2" y="21"/>
                    <a:pt x="17" y="33"/>
                  </a:cubicBezTo>
                  <a:lnTo>
                    <a:pt x="17" y="8"/>
                  </a:lnTo>
                  <a:close/>
                </a:path>
              </a:pathLst>
            </a:custGeom>
            <a:solidFill>
              <a:srgbClr val="54392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4" name="Google Shape;1384;p48"/>
            <p:cNvSpPr/>
            <p:nvPr/>
          </p:nvSpPr>
          <p:spPr>
            <a:xfrm>
              <a:off x="1709568" y="3852414"/>
              <a:ext cx="320763" cy="176652"/>
            </a:xfrm>
            <a:custGeom>
              <a:avLst/>
              <a:gdLst/>
              <a:ahLst/>
              <a:cxnLst/>
              <a:rect l="l" t="t" r="r" b="b"/>
              <a:pathLst>
                <a:path w="146" h="80" extrusionOk="0">
                  <a:moveTo>
                    <a:pt x="146" y="21"/>
                  </a:moveTo>
                  <a:cubicBezTo>
                    <a:pt x="146" y="58"/>
                    <a:pt x="146" y="58"/>
                    <a:pt x="146" y="58"/>
                  </a:cubicBezTo>
                  <a:cubicBezTo>
                    <a:pt x="143" y="60"/>
                    <a:pt x="140" y="62"/>
                    <a:pt x="136" y="64"/>
                  </a:cubicBezTo>
                  <a:cubicBezTo>
                    <a:pt x="118" y="75"/>
                    <a:pt x="96" y="80"/>
                    <a:pt x="74" y="80"/>
                  </a:cubicBezTo>
                  <a:cubicBezTo>
                    <a:pt x="51" y="80"/>
                    <a:pt x="29" y="74"/>
                    <a:pt x="11" y="64"/>
                  </a:cubicBezTo>
                  <a:cubicBezTo>
                    <a:pt x="7" y="62"/>
                    <a:pt x="4" y="60"/>
                    <a:pt x="0" y="58"/>
                  </a:cubicBezTo>
                  <a:cubicBezTo>
                    <a:pt x="0" y="21"/>
                    <a:pt x="0" y="21"/>
                    <a:pt x="0" y="21"/>
                  </a:cubicBezTo>
                  <a:cubicBezTo>
                    <a:pt x="0" y="13"/>
                    <a:pt x="2" y="5"/>
                    <a:pt x="6" y="2"/>
                  </a:cubicBezTo>
                  <a:cubicBezTo>
                    <a:pt x="8" y="1"/>
                    <a:pt x="9" y="0"/>
                    <a:pt x="11" y="0"/>
                  </a:cubicBezTo>
                  <a:cubicBezTo>
                    <a:pt x="11" y="0"/>
                    <a:pt x="11" y="0"/>
                    <a:pt x="12" y="0"/>
                  </a:cubicBezTo>
                  <a:cubicBezTo>
                    <a:pt x="135" y="0"/>
                    <a:pt x="135" y="0"/>
                    <a:pt x="135" y="0"/>
                  </a:cubicBezTo>
                  <a:cubicBezTo>
                    <a:pt x="135" y="0"/>
                    <a:pt x="135" y="0"/>
                    <a:pt x="135" y="0"/>
                  </a:cubicBezTo>
                  <a:cubicBezTo>
                    <a:pt x="136" y="0"/>
                    <a:pt x="136" y="0"/>
                    <a:pt x="136" y="0"/>
                  </a:cubicBezTo>
                  <a:cubicBezTo>
                    <a:pt x="136" y="0"/>
                    <a:pt x="136" y="0"/>
                    <a:pt x="136" y="0"/>
                  </a:cubicBezTo>
                  <a:cubicBezTo>
                    <a:pt x="137" y="0"/>
                    <a:pt x="138" y="1"/>
                    <a:pt x="139" y="1"/>
                  </a:cubicBezTo>
                  <a:cubicBezTo>
                    <a:pt x="144" y="4"/>
                    <a:pt x="146" y="12"/>
                    <a:pt x="146" y="21"/>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5" name="Google Shape;1385;p48"/>
            <p:cNvSpPr/>
            <p:nvPr/>
          </p:nvSpPr>
          <p:spPr>
            <a:xfrm>
              <a:off x="1797894" y="3852414"/>
              <a:ext cx="140392" cy="52996"/>
            </a:xfrm>
            <a:custGeom>
              <a:avLst/>
              <a:gdLst/>
              <a:ahLst/>
              <a:cxnLst/>
              <a:rect l="l" t="t" r="r" b="b"/>
              <a:pathLst>
                <a:path w="64" h="24" extrusionOk="0">
                  <a:moveTo>
                    <a:pt x="0" y="0"/>
                  </a:moveTo>
                  <a:cubicBezTo>
                    <a:pt x="0" y="0"/>
                    <a:pt x="5" y="24"/>
                    <a:pt x="32" y="24"/>
                  </a:cubicBezTo>
                  <a:cubicBezTo>
                    <a:pt x="64" y="24"/>
                    <a:pt x="64" y="0"/>
                    <a:pt x="64" y="0"/>
                  </a:cubicBezTo>
                  <a:lnTo>
                    <a:pt x="0"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6" name="Google Shape;1386;p48"/>
            <p:cNvSpPr/>
            <p:nvPr/>
          </p:nvSpPr>
          <p:spPr>
            <a:xfrm>
              <a:off x="1828576" y="3779894"/>
              <a:ext cx="85537" cy="114359"/>
            </a:xfrm>
            <a:custGeom>
              <a:avLst/>
              <a:gdLst/>
              <a:ahLst/>
              <a:cxnLst/>
              <a:rect l="l" t="t" r="r" b="b"/>
              <a:pathLst>
                <a:path w="39" h="52" extrusionOk="0">
                  <a:moveTo>
                    <a:pt x="39" y="38"/>
                  </a:moveTo>
                  <a:cubicBezTo>
                    <a:pt x="39" y="52"/>
                    <a:pt x="0" y="52"/>
                    <a:pt x="0" y="38"/>
                  </a:cubicBezTo>
                  <a:cubicBezTo>
                    <a:pt x="0" y="0"/>
                    <a:pt x="0" y="0"/>
                    <a:pt x="0" y="0"/>
                  </a:cubicBezTo>
                  <a:cubicBezTo>
                    <a:pt x="39" y="0"/>
                    <a:pt x="39" y="0"/>
                    <a:pt x="39" y="0"/>
                  </a:cubicBezTo>
                  <a:lnTo>
                    <a:pt x="39" y="38"/>
                  </a:lnTo>
                  <a:close/>
                </a:path>
              </a:pathLst>
            </a:custGeom>
            <a:solidFill>
              <a:srgbClr val="54392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7" name="Google Shape;1387;p48"/>
            <p:cNvSpPr/>
            <p:nvPr/>
          </p:nvSpPr>
          <p:spPr>
            <a:xfrm>
              <a:off x="1659362" y="3852414"/>
              <a:ext cx="76239" cy="141321"/>
            </a:xfrm>
            <a:custGeom>
              <a:avLst/>
              <a:gdLst/>
              <a:ahLst/>
              <a:cxnLst/>
              <a:rect l="l" t="t" r="r" b="b"/>
              <a:pathLst>
                <a:path w="35" h="64" extrusionOk="0">
                  <a:moveTo>
                    <a:pt x="35" y="62"/>
                  </a:moveTo>
                  <a:cubicBezTo>
                    <a:pt x="34" y="63"/>
                    <a:pt x="34" y="64"/>
                    <a:pt x="34" y="64"/>
                  </a:cubicBezTo>
                  <a:cubicBezTo>
                    <a:pt x="30" y="62"/>
                    <a:pt x="27" y="60"/>
                    <a:pt x="23" y="58"/>
                  </a:cubicBezTo>
                  <a:cubicBezTo>
                    <a:pt x="15" y="52"/>
                    <a:pt x="7" y="45"/>
                    <a:pt x="0" y="37"/>
                  </a:cubicBezTo>
                  <a:cubicBezTo>
                    <a:pt x="11" y="14"/>
                    <a:pt x="23" y="6"/>
                    <a:pt x="29" y="2"/>
                  </a:cubicBezTo>
                  <a:cubicBezTo>
                    <a:pt x="32" y="1"/>
                    <a:pt x="34" y="0"/>
                    <a:pt x="34" y="0"/>
                  </a:cubicBezTo>
                  <a:cubicBezTo>
                    <a:pt x="34" y="0"/>
                    <a:pt x="34" y="0"/>
                    <a:pt x="35" y="0"/>
                  </a:cubicBezTo>
                  <a:cubicBezTo>
                    <a:pt x="35" y="0"/>
                    <a:pt x="35" y="0"/>
                    <a:pt x="35" y="0"/>
                  </a:cubicBezTo>
                  <a:cubicBezTo>
                    <a:pt x="35" y="0"/>
                    <a:pt x="35" y="0"/>
                    <a:pt x="35" y="0"/>
                  </a:cubicBezTo>
                  <a:lnTo>
                    <a:pt x="35" y="62"/>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8" name="Google Shape;1388;p48"/>
            <p:cNvSpPr/>
            <p:nvPr/>
          </p:nvSpPr>
          <p:spPr>
            <a:xfrm>
              <a:off x="2006157" y="3852414"/>
              <a:ext cx="77169" cy="141321"/>
            </a:xfrm>
            <a:custGeom>
              <a:avLst/>
              <a:gdLst/>
              <a:ahLst/>
              <a:cxnLst/>
              <a:rect l="l" t="t" r="r" b="b"/>
              <a:pathLst>
                <a:path w="35" h="64" extrusionOk="0">
                  <a:moveTo>
                    <a:pt x="35" y="37"/>
                  </a:moveTo>
                  <a:cubicBezTo>
                    <a:pt x="28" y="45"/>
                    <a:pt x="20" y="52"/>
                    <a:pt x="11" y="58"/>
                  </a:cubicBezTo>
                  <a:cubicBezTo>
                    <a:pt x="8" y="60"/>
                    <a:pt x="5" y="62"/>
                    <a:pt x="1" y="64"/>
                  </a:cubicBezTo>
                  <a:cubicBezTo>
                    <a:pt x="1" y="64"/>
                    <a:pt x="1" y="63"/>
                    <a:pt x="0" y="62"/>
                  </a:cubicBezTo>
                  <a:cubicBezTo>
                    <a:pt x="0" y="0"/>
                    <a:pt x="0" y="0"/>
                    <a:pt x="0" y="0"/>
                  </a:cubicBezTo>
                  <a:cubicBezTo>
                    <a:pt x="0" y="0"/>
                    <a:pt x="0" y="0"/>
                    <a:pt x="0" y="0"/>
                  </a:cubicBezTo>
                  <a:cubicBezTo>
                    <a:pt x="0" y="0"/>
                    <a:pt x="1" y="0"/>
                    <a:pt x="1" y="0"/>
                  </a:cubicBezTo>
                  <a:cubicBezTo>
                    <a:pt x="1" y="0"/>
                    <a:pt x="1" y="0"/>
                    <a:pt x="1" y="0"/>
                  </a:cubicBezTo>
                  <a:cubicBezTo>
                    <a:pt x="2" y="0"/>
                    <a:pt x="3" y="1"/>
                    <a:pt x="4" y="1"/>
                  </a:cubicBezTo>
                  <a:cubicBezTo>
                    <a:pt x="10" y="4"/>
                    <a:pt x="23" y="12"/>
                    <a:pt x="35" y="3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9" name="Google Shape;1389;p48"/>
            <p:cNvSpPr/>
            <p:nvPr/>
          </p:nvSpPr>
          <p:spPr>
            <a:xfrm>
              <a:off x="1716076" y="3366156"/>
              <a:ext cx="310535" cy="440700"/>
            </a:xfrm>
            <a:custGeom>
              <a:avLst/>
              <a:gdLst/>
              <a:ahLst/>
              <a:cxnLst/>
              <a:rect l="l" t="t" r="r" b="b"/>
              <a:pathLst>
                <a:path w="141" h="200" extrusionOk="0">
                  <a:moveTo>
                    <a:pt x="141" y="71"/>
                  </a:moveTo>
                  <a:cubicBezTo>
                    <a:pt x="141" y="129"/>
                    <a:pt x="141" y="129"/>
                    <a:pt x="141" y="129"/>
                  </a:cubicBezTo>
                  <a:cubicBezTo>
                    <a:pt x="141" y="149"/>
                    <a:pt x="133" y="167"/>
                    <a:pt x="120" y="179"/>
                  </a:cubicBezTo>
                  <a:cubicBezTo>
                    <a:pt x="107" y="192"/>
                    <a:pt x="90" y="200"/>
                    <a:pt x="70" y="200"/>
                  </a:cubicBezTo>
                  <a:cubicBezTo>
                    <a:pt x="69" y="200"/>
                    <a:pt x="68" y="200"/>
                    <a:pt x="66" y="200"/>
                  </a:cubicBezTo>
                  <a:cubicBezTo>
                    <a:pt x="29" y="198"/>
                    <a:pt x="0" y="167"/>
                    <a:pt x="0" y="129"/>
                  </a:cubicBezTo>
                  <a:cubicBezTo>
                    <a:pt x="0" y="71"/>
                    <a:pt x="0" y="71"/>
                    <a:pt x="0" y="71"/>
                  </a:cubicBezTo>
                  <a:cubicBezTo>
                    <a:pt x="0" y="54"/>
                    <a:pt x="6" y="38"/>
                    <a:pt x="16" y="26"/>
                  </a:cubicBezTo>
                  <a:cubicBezTo>
                    <a:pt x="29" y="10"/>
                    <a:pt x="48" y="0"/>
                    <a:pt x="70" y="0"/>
                  </a:cubicBezTo>
                  <a:cubicBezTo>
                    <a:pt x="109" y="0"/>
                    <a:pt x="141" y="32"/>
                    <a:pt x="141" y="71"/>
                  </a:cubicBezTo>
                  <a:close/>
                </a:path>
              </a:pathLst>
            </a:custGeom>
            <a:solidFill>
              <a:srgbClr val="91634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0" name="Google Shape;1390;p48"/>
            <p:cNvSpPr/>
            <p:nvPr/>
          </p:nvSpPr>
          <p:spPr>
            <a:xfrm>
              <a:off x="1709568" y="3436817"/>
              <a:ext cx="74380" cy="162706"/>
            </a:xfrm>
            <a:custGeom>
              <a:avLst/>
              <a:gdLst/>
              <a:ahLst/>
              <a:cxnLst/>
              <a:rect l="l" t="t" r="r" b="b"/>
              <a:pathLst>
                <a:path w="34" h="74" extrusionOk="0">
                  <a:moveTo>
                    <a:pt x="7" y="15"/>
                  </a:moveTo>
                  <a:cubicBezTo>
                    <a:pt x="7" y="15"/>
                    <a:pt x="0" y="23"/>
                    <a:pt x="3" y="74"/>
                  </a:cubicBezTo>
                  <a:cubicBezTo>
                    <a:pt x="3" y="74"/>
                    <a:pt x="3" y="74"/>
                    <a:pt x="3" y="74"/>
                  </a:cubicBezTo>
                  <a:cubicBezTo>
                    <a:pt x="11" y="61"/>
                    <a:pt x="16" y="45"/>
                    <a:pt x="17" y="29"/>
                  </a:cubicBezTo>
                  <a:cubicBezTo>
                    <a:pt x="17" y="28"/>
                    <a:pt x="17" y="28"/>
                    <a:pt x="17" y="28"/>
                  </a:cubicBezTo>
                  <a:cubicBezTo>
                    <a:pt x="17" y="28"/>
                    <a:pt x="34" y="17"/>
                    <a:pt x="32" y="3"/>
                  </a:cubicBezTo>
                  <a:cubicBezTo>
                    <a:pt x="32" y="3"/>
                    <a:pt x="11" y="0"/>
                    <a:pt x="7" y="15"/>
                  </a:cubicBezTo>
                  <a:close/>
                </a:path>
              </a:pathLst>
            </a:custGeom>
            <a:solidFill>
              <a:srgbClr val="2D1C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1" name="Google Shape;1391;p48"/>
            <p:cNvSpPr/>
            <p:nvPr/>
          </p:nvSpPr>
          <p:spPr>
            <a:xfrm>
              <a:off x="1957810" y="3421012"/>
              <a:ext cx="75310" cy="173863"/>
            </a:xfrm>
            <a:custGeom>
              <a:avLst/>
              <a:gdLst/>
              <a:ahLst/>
              <a:cxnLst/>
              <a:rect l="l" t="t" r="r" b="b"/>
              <a:pathLst>
                <a:path w="34" h="79" extrusionOk="0">
                  <a:moveTo>
                    <a:pt x="27" y="20"/>
                  </a:moveTo>
                  <a:cubicBezTo>
                    <a:pt x="27" y="20"/>
                    <a:pt x="34" y="28"/>
                    <a:pt x="31" y="79"/>
                  </a:cubicBezTo>
                  <a:cubicBezTo>
                    <a:pt x="31" y="79"/>
                    <a:pt x="31" y="79"/>
                    <a:pt x="31" y="79"/>
                  </a:cubicBezTo>
                  <a:cubicBezTo>
                    <a:pt x="23" y="65"/>
                    <a:pt x="18" y="50"/>
                    <a:pt x="17" y="34"/>
                  </a:cubicBezTo>
                  <a:cubicBezTo>
                    <a:pt x="17" y="32"/>
                    <a:pt x="17" y="32"/>
                    <a:pt x="17" y="32"/>
                  </a:cubicBezTo>
                  <a:cubicBezTo>
                    <a:pt x="17" y="32"/>
                    <a:pt x="0" y="21"/>
                    <a:pt x="2" y="8"/>
                  </a:cubicBezTo>
                  <a:cubicBezTo>
                    <a:pt x="2" y="8"/>
                    <a:pt x="22" y="0"/>
                    <a:pt x="27" y="20"/>
                  </a:cubicBezTo>
                  <a:close/>
                </a:path>
              </a:pathLst>
            </a:custGeom>
            <a:solidFill>
              <a:srgbClr val="2D1C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2" name="Google Shape;1392;p48"/>
            <p:cNvSpPr/>
            <p:nvPr/>
          </p:nvSpPr>
          <p:spPr>
            <a:xfrm>
              <a:off x="1783948" y="3566052"/>
              <a:ext cx="33471" cy="49277"/>
            </a:xfrm>
            <a:custGeom>
              <a:avLst/>
              <a:gdLst/>
              <a:ahLst/>
              <a:cxnLst/>
              <a:rect l="l" t="t" r="r" b="b"/>
              <a:pathLst>
                <a:path w="15" h="22" extrusionOk="0">
                  <a:moveTo>
                    <a:pt x="8" y="22"/>
                  </a:moveTo>
                  <a:cubicBezTo>
                    <a:pt x="8" y="22"/>
                    <a:pt x="8" y="22"/>
                    <a:pt x="8" y="22"/>
                  </a:cubicBezTo>
                  <a:cubicBezTo>
                    <a:pt x="4" y="22"/>
                    <a:pt x="0" y="18"/>
                    <a:pt x="0" y="14"/>
                  </a:cubicBezTo>
                  <a:cubicBezTo>
                    <a:pt x="0" y="7"/>
                    <a:pt x="0" y="7"/>
                    <a:pt x="0" y="7"/>
                  </a:cubicBezTo>
                  <a:cubicBezTo>
                    <a:pt x="0" y="3"/>
                    <a:pt x="4" y="0"/>
                    <a:pt x="8" y="0"/>
                  </a:cubicBezTo>
                  <a:cubicBezTo>
                    <a:pt x="8" y="0"/>
                    <a:pt x="8" y="0"/>
                    <a:pt x="8" y="0"/>
                  </a:cubicBezTo>
                  <a:cubicBezTo>
                    <a:pt x="12" y="0"/>
                    <a:pt x="15" y="3"/>
                    <a:pt x="15" y="7"/>
                  </a:cubicBezTo>
                  <a:cubicBezTo>
                    <a:pt x="15" y="14"/>
                    <a:pt x="15" y="14"/>
                    <a:pt x="15" y="14"/>
                  </a:cubicBezTo>
                  <a:cubicBezTo>
                    <a:pt x="15" y="18"/>
                    <a:pt x="12" y="22"/>
                    <a:pt x="8" y="2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3" name="Google Shape;1393;p48"/>
            <p:cNvSpPr/>
            <p:nvPr/>
          </p:nvSpPr>
          <p:spPr>
            <a:xfrm>
              <a:off x="1925269" y="3566052"/>
              <a:ext cx="32541" cy="49277"/>
            </a:xfrm>
            <a:custGeom>
              <a:avLst/>
              <a:gdLst/>
              <a:ahLst/>
              <a:cxnLst/>
              <a:rect l="l" t="t" r="r" b="b"/>
              <a:pathLst>
                <a:path w="15" h="22" extrusionOk="0">
                  <a:moveTo>
                    <a:pt x="7" y="22"/>
                  </a:moveTo>
                  <a:cubicBezTo>
                    <a:pt x="7" y="22"/>
                    <a:pt x="7" y="22"/>
                    <a:pt x="7" y="22"/>
                  </a:cubicBezTo>
                  <a:cubicBezTo>
                    <a:pt x="3" y="22"/>
                    <a:pt x="0" y="18"/>
                    <a:pt x="0" y="14"/>
                  </a:cubicBezTo>
                  <a:cubicBezTo>
                    <a:pt x="0" y="7"/>
                    <a:pt x="0" y="7"/>
                    <a:pt x="0" y="7"/>
                  </a:cubicBezTo>
                  <a:cubicBezTo>
                    <a:pt x="0" y="3"/>
                    <a:pt x="3" y="0"/>
                    <a:pt x="7" y="0"/>
                  </a:cubicBezTo>
                  <a:cubicBezTo>
                    <a:pt x="7" y="0"/>
                    <a:pt x="7" y="0"/>
                    <a:pt x="7" y="0"/>
                  </a:cubicBezTo>
                  <a:cubicBezTo>
                    <a:pt x="11" y="0"/>
                    <a:pt x="15" y="3"/>
                    <a:pt x="15" y="7"/>
                  </a:cubicBezTo>
                  <a:cubicBezTo>
                    <a:pt x="15" y="14"/>
                    <a:pt x="15" y="14"/>
                    <a:pt x="15" y="14"/>
                  </a:cubicBezTo>
                  <a:cubicBezTo>
                    <a:pt x="15" y="18"/>
                    <a:pt x="11" y="22"/>
                    <a:pt x="7" y="2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4" name="Google Shape;1394;p48"/>
            <p:cNvSpPr/>
            <p:nvPr/>
          </p:nvSpPr>
          <p:spPr>
            <a:xfrm>
              <a:off x="1759775" y="3513986"/>
              <a:ext cx="59504" cy="35330"/>
            </a:xfrm>
            <a:custGeom>
              <a:avLst/>
              <a:gdLst/>
              <a:ahLst/>
              <a:cxnLst/>
              <a:rect l="l" t="t" r="r" b="b"/>
              <a:pathLst>
                <a:path w="27" h="16" extrusionOk="0">
                  <a:moveTo>
                    <a:pt x="1" y="8"/>
                  </a:moveTo>
                  <a:cubicBezTo>
                    <a:pt x="5" y="5"/>
                    <a:pt x="12" y="0"/>
                    <a:pt x="22" y="1"/>
                  </a:cubicBezTo>
                  <a:cubicBezTo>
                    <a:pt x="25" y="1"/>
                    <a:pt x="27" y="3"/>
                    <a:pt x="26" y="6"/>
                  </a:cubicBezTo>
                  <a:cubicBezTo>
                    <a:pt x="26" y="6"/>
                    <a:pt x="26" y="6"/>
                    <a:pt x="26" y="6"/>
                  </a:cubicBezTo>
                  <a:cubicBezTo>
                    <a:pt x="26" y="8"/>
                    <a:pt x="25" y="10"/>
                    <a:pt x="23" y="10"/>
                  </a:cubicBezTo>
                  <a:cubicBezTo>
                    <a:pt x="18" y="11"/>
                    <a:pt x="11" y="12"/>
                    <a:pt x="6" y="15"/>
                  </a:cubicBezTo>
                  <a:cubicBezTo>
                    <a:pt x="3" y="16"/>
                    <a:pt x="0" y="14"/>
                    <a:pt x="0" y="11"/>
                  </a:cubicBezTo>
                  <a:cubicBezTo>
                    <a:pt x="0" y="11"/>
                    <a:pt x="0" y="11"/>
                    <a:pt x="0" y="11"/>
                  </a:cubicBezTo>
                  <a:cubicBezTo>
                    <a:pt x="0" y="10"/>
                    <a:pt x="0" y="9"/>
                    <a:pt x="1" y="8"/>
                  </a:cubicBezTo>
                  <a:close/>
                </a:path>
              </a:pathLst>
            </a:custGeom>
            <a:solidFill>
              <a:srgbClr val="2D1C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5" name="Google Shape;1395;p48"/>
            <p:cNvSpPr/>
            <p:nvPr/>
          </p:nvSpPr>
          <p:spPr>
            <a:xfrm>
              <a:off x="1922480" y="3513986"/>
              <a:ext cx="57644" cy="35330"/>
            </a:xfrm>
            <a:custGeom>
              <a:avLst/>
              <a:gdLst/>
              <a:ahLst/>
              <a:cxnLst/>
              <a:rect l="l" t="t" r="r" b="b"/>
              <a:pathLst>
                <a:path w="26" h="16" extrusionOk="0">
                  <a:moveTo>
                    <a:pt x="25" y="8"/>
                  </a:moveTo>
                  <a:cubicBezTo>
                    <a:pt x="21" y="5"/>
                    <a:pt x="14" y="0"/>
                    <a:pt x="4" y="1"/>
                  </a:cubicBezTo>
                  <a:cubicBezTo>
                    <a:pt x="1" y="1"/>
                    <a:pt x="0" y="3"/>
                    <a:pt x="0" y="6"/>
                  </a:cubicBezTo>
                  <a:cubicBezTo>
                    <a:pt x="0" y="6"/>
                    <a:pt x="0" y="6"/>
                    <a:pt x="0" y="6"/>
                  </a:cubicBezTo>
                  <a:cubicBezTo>
                    <a:pt x="0" y="8"/>
                    <a:pt x="1" y="10"/>
                    <a:pt x="3" y="10"/>
                  </a:cubicBezTo>
                  <a:cubicBezTo>
                    <a:pt x="8" y="11"/>
                    <a:pt x="15" y="12"/>
                    <a:pt x="20" y="15"/>
                  </a:cubicBezTo>
                  <a:cubicBezTo>
                    <a:pt x="23" y="16"/>
                    <a:pt x="26" y="14"/>
                    <a:pt x="26" y="11"/>
                  </a:cubicBezTo>
                  <a:cubicBezTo>
                    <a:pt x="26" y="11"/>
                    <a:pt x="26" y="11"/>
                    <a:pt x="26" y="11"/>
                  </a:cubicBezTo>
                  <a:cubicBezTo>
                    <a:pt x="26" y="10"/>
                    <a:pt x="26" y="9"/>
                    <a:pt x="25" y="8"/>
                  </a:cubicBezTo>
                  <a:close/>
                </a:path>
              </a:pathLst>
            </a:custGeom>
            <a:solidFill>
              <a:srgbClr val="2D1C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6" name="Google Shape;1396;p48"/>
            <p:cNvSpPr/>
            <p:nvPr/>
          </p:nvSpPr>
          <p:spPr>
            <a:xfrm>
              <a:off x="1797894" y="3660886"/>
              <a:ext cx="146900" cy="15806"/>
            </a:xfrm>
            <a:custGeom>
              <a:avLst/>
              <a:gdLst/>
              <a:ahLst/>
              <a:cxnLst/>
              <a:rect l="l" t="t" r="r" b="b"/>
              <a:pathLst>
                <a:path w="67" h="7" extrusionOk="0">
                  <a:moveTo>
                    <a:pt x="0" y="0"/>
                  </a:moveTo>
                  <a:cubicBezTo>
                    <a:pt x="0" y="2"/>
                    <a:pt x="0" y="5"/>
                    <a:pt x="0" y="7"/>
                  </a:cubicBezTo>
                  <a:cubicBezTo>
                    <a:pt x="66" y="7"/>
                    <a:pt x="66" y="7"/>
                    <a:pt x="66" y="7"/>
                  </a:cubicBezTo>
                  <a:cubicBezTo>
                    <a:pt x="67" y="5"/>
                    <a:pt x="67" y="2"/>
                    <a:pt x="67" y="0"/>
                  </a:cubicBezTo>
                  <a:lnTo>
                    <a:pt x="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7" name="Google Shape;1397;p48"/>
            <p:cNvSpPr/>
            <p:nvPr/>
          </p:nvSpPr>
          <p:spPr>
            <a:xfrm>
              <a:off x="1797894" y="3676691"/>
              <a:ext cx="145040" cy="35330"/>
            </a:xfrm>
            <a:custGeom>
              <a:avLst/>
              <a:gdLst/>
              <a:ahLst/>
              <a:cxnLst/>
              <a:rect l="l" t="t" r="r" b="b"/>
              <a:pathLst>
                <a:path w="66" h="16" extrusionOk="0">
                  <a:moveTo>
                    <a:pt x="58" y="16"/>
                  </a:moveTo>
                  <a:cubicBezTo>
                    <a:pt x="62" y="12"/>
                    <a:pt x="65" y="6"/>
                    <a:pt x="66" y="0"/>
                  </a:cubicBezTo>
                  <a:cubicBezTo>
                    <a:pt x="0" y="0"/>
                    <a:pt x="0" y="0"/>
                    <a:pt x="0" y="0"/>
                  </a:cubicBezTo>
                  <a:cubicBezTo>
                    <a:pt x="2" y="6"/>
                    <a:pt x="5" y="12"/>
                    <a:pt x="9" y="16"/>
                  </a:cubicBezTo>
                  <a:cubicBezTo>
                    <a:pt x="15" y="13"/>
                    <a:pt x="35" y="6"/>
                    <a:pt x="58" y="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8" name="Google Shape;1398;p48"/>
            <p:cNvSpPr/>
            <p:nvPr/>
          </p:nvSpPr>
          <p:spPr>
            <a:xfrm>
              <a:off x="1817419" y="3689708"/>
              <a:ext cx="107850" cy="43698"/>
            </a:xfrm>
            <a:custGeom>
              <a:avLst/>
              <a:gdLst/>
              <a:ahLst/>
              <a:cxnLst/>
              <a:rect l="l" t="t" r="r" b="b"/>
              <a:pathLst>
                <a:path w="49" h="20" extrusionOk="0">
                  <a:moveTo>
                    <a:pt x="24" y="20"/>
                  </a:moveTo>
                  <a:cubicBezTo>
                    <a:pt x="34" y="20"/>
                    <a:pt x="43" y="16"/>
                    <a:pt x="49" y="10"/>
                  </a:cubicBezTo>
                  <a:cubicBezTo>
                    <a:pt x="26" y="0"/>
                    <a:pt x="6" y="7"/>
                    <a:pt x="0" y="10"/>
                  </a:cubicBezTo>
                  <a:cubicBezTo>
                    <a:pt x="6" y="16"/>
                    <a:pt x="15" y="20"/>
                    <a:pt x="24" y="20"/>
                  </a:cubicBezTo>
                  <a:close/>
                </a:path>
              </a:pathLst>
            </a:custGeom>
            <a:solidFill>
              <a:srgbClr val="FD345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9" name="Google Shape;1399;p48"/>
            <p:cNvSpPr/>
            <p:nvPr/>
          </p:nvSpPr>
          <p:spPr>
            <a:xfrm>
              <a:off x="1848100" y="3619047"/>
              <a:ext cx="46487" cy="13946"/>
            </a:xfrm>
            <a:custGeom>
              <a:avLst/>
              <a:gdLst/>
              <a:ahLst/>
              <a:cxnLst/>
              <a:rect l="l" t="t" r="r" b="b"/>
              <a:pathLst>
                <a:path w="21" h="6" extrusionOk="0">
                  <a:moveTo>
                    <a:pt x="0" y="6"/>
                  </a:moveTo>
                  <a:cubicBezTo>
                    <a:pt x="0" y="6"/>
                    <a:pt x="3" y="0"/>
                    <a:pt x="11" y="0"/>
                  </a:cubicBezTo>
                  <a:cubicBezTo>
                    <a:pt x="19" y="1"/>
                    <a:pt x="21" y="6"/>
                    <a:pt x="21" y="6"/>
                  </a:cubicBezTo>
                  <a:lnTo>
                    <a:pt x="0" y="6"/>
                  </a:lnTo>
                  <a:close/>
                </a:path>
              </a:pathLst>
            </a:custGeom>
            <a:solidFill>
              <a:srgbClr val="54392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0" name="Google Shape;1400;p48"/>
            <p:cNvSpPr/>
            <p:nvPr/>
          </p:nvSpPr>
          <p:spPr>
            <a:xfrm>
              <a:off x="1691903" y="3282479"/>
              <a:ext cx="338427" cy="204544"/>
            </a:xfrm>
            <a:custGeom>
              <a:avLst/>
              <a:gdLst/>
              <a:ahLst/>
              <a:cxnLst/>
              <a:rect l="l" t="t" r="r" b="b"/>
              <a:pathLst>
                <a:path w="154" h="93" extrusionOk="0">
                  <a:moveTo>
                    <a:pt x="151" y="46"/>
                  </a:moveTo>
                  <a:cubicBezTo>
                    <a:pt x="151" y="46"/>
                    <a:pt x="151" y="46"/>
                    <a:pt x="151" y="46"/>
                  </a:cubicBezTo>
                  <a:cubicBezTo>
                    <a:pt x="150" y="55"/>
                    <a:pt x="147" y="65"/>
                    <a:pt x="141" y="77"/>
                  </a:cubicBezTo>
                  <a:cubicBezTo>
                    <a:pt x="141" y="77"/>
                    <a:pt x="115" y="92"/>
                    <a:pt x="90" y="77"/>
                  </a:cubicBezTo>
                  <a:cubicBezTo>
                    <a:pt x="65" y="62"/>
                    <a:pt x="12" y="93"/>
                    <a:pt x="12" y="93"/>
                  </a:cubicBezTo>
                  <a:cubicBezTo>
                    <a:pt x="12" y="93"/>
                    <a:pt x="0" y="58"/>
                    <a:pt x="25" y="39"/>
                  </a:cubicBezTo>
                  <a:cubicBezTo>
                    <a:pt x="25" y="39"/>
                    <a:pt x="25" y="39"/>
                    <a:pt x="25" y="39"/>
                  </a:cubicBezTo>
                  <a:cubicBezTo>
                    <a:pt x="25" y="39"/>
                    <a:pt x="25" y="39"/>
                    <a:pt x="25" y="39"/>
                  </a:cubicBezTo>
                  <a:cubicBezTo>
                    <a:pt x="27" y="37"/>
                    <a:pt x="30" y="35"/>
                    <a:pt x="33" y="34"/>
                  </a:cubicBezTo>
                  <a:cubicBezTo>
                    <a:pt x="69" y="16"/>
                    <a:pt x="96" y="18"/>
                    <a:pt x="106" y="7"/>
                  </a:cubicBezTo>
                  <a:cubicBezTo>
                    <a:pt x="106" y="7"/>
                    <a:pt x="110" y="11"/>
                    <a:pt x="106" y="22"/>
                  </a:cubicBezTo>
                  <a:cubicBezTo>
                    <a:pt x="106" y="22"/>
                    <a:pt x="120" y="11"/>
                    <a:pt x="118" y="0"/>
                  </a:cubicBezTo>
                  <a:cubicBezTo>
                    <a:pt x="118" y="0"/>
                    <a:pt x="131" y="6"/>
                    <a:pt x="123" y="27"/>
                  </a:cubicBezTo>
                  <a:cubicBezTo>
                    <a:pt x="123" y="27"/>
                    <a:pt x="137" y="19"/>
                    <a:pt x="135" y="5"/>
                  </a:cubicBezTo>
                  <a:cubicBezTo>
                    <a:pt x="135" y="5"/>
                    <a:pt x="154" y="17"/>
                    <a:pt x="151" y="46"/>
                  </a:cubicBezTo>
                  <a:close/>
                </a:path>
              </a:pathLst>
            </a:custGeom>
            <a:solidFill>
              <a:srgbClr val="5432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1" name="Google Shape;1401;p48"/>
            <p:cNvSpPr/>
            <p:nvPr/>
          </p:nvSpPr>
          <p:spPr>
            <a:xfrm>
              <a:off x="1746758" y="3368016"/>
              <a:ext cx="0" cy="0"/>
            </a:xfrm>
            <a:custGeom>
              <a:avLst/>
              <a:gdLst/>
              <a:ahLst/>
              <a:cxnLst/>
              <a:rect l="l" t="t" r="r" b="b"/>
              <a:pathLst>
                <a:path w="120000" h="120000" extrusionOk="0">
                  <a:moveTo>
                    <a:pt x="0" y="0"/>
                  </a:moveTo>
                  <a:cubicBezTo>
                    <a:pt x="0" y="0"/>
                    <a:pt x="0" y="0"/>
                    <a:pt x="0" y="0"/>
                  </a:cubicBezTo>
                  <a:cubicBezTo>
                    <a:pt x="0" y="0"/>
                    <a:pt x="0" y="0"/>
                    <a:pt x="0" y="0"/>
                  </a:cubicBezTo>
                  <a:close/>
                </a:path>
              </a:pathLst>
            </a:custGeom>
            <a:solidFill>
              <a:srgbClr val="65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2" name="Google Shape;1402;p48"/>
            <p:cNvSpPr/>
            <p:nvPr/>
          </p:nvSpPr>
          <p:spPr>
            <a:xfrm>
              <a:off x="1691903" y="3368016"/>
              <a:ext cx="331920" cy="119007"/>
            </a:xfrm>
            <a:custGeom>
              <a:avLst/>
              <a:gdLst/>
              <a:ahLst/>
              <a:cxnLst/>
              <a:rect l="l" t="t" r="r" b="b"/>
              <a:pathLst>
                <a:path w="151" h="54" extrusionOk="0">
                  <a:moveTo>
                    <a:pt x="151" y="7"/>
                  </a:moveTo>
                  <a:cubicBezTo>
                    <a:pt x="150" y="16"/>
                    <a:pt x="147" y="26"/>
                    <a:pt x="141" y="38"/>
                  </a:cubicBezTo>
                  <a:cubicBezTo>
                    <a:pt x="141" y="38"/>
                    <a:pt x="115" y="53"/>
                    <a:pt x="90" y="38"/>
                  </a:cubicBezTo>
                  <a:cubicBezTo>
                    <a:pt x="65" y="23"/>
                    <a:pt x="12" y="54"/>
                    <a:pt x="12" y="54"/>
                  </a:cubicBezTo>
                  <a:cubicBezTo>
                    <a:pt x="12" y="54"/>
                    <a:pt x="0" y="19"/>
                    <a:pt x="25" y="0"/>
                  </a:cubicBezTo>
                  <a:cubicBezTo>
                    <a:pt x="24" y="0"/>
                    <a:pt x="14" y="14"/>
                    <a:pt x="22" y="24"/>
                  </a:cubicBezTo>
                  <a:cubicBezTo>
                    <a:pt x="30" y="34"/>
                    <a:pt x="56" y="10"/>
                    <a:pt x="88" y="22"/>
                  </a:cubicBezTo>
                  <a:cubicBezTo>
                    <a:pt x="119" y="34"/>
                    <a:pt x="149" y="27"/>
                    <a:pt x="151" y="7"/>
                  </a:cubicBezTo>
                  <a:close/>
                </a:path>
              </a:pathLst>
            </a:custGeom>
            <a:solidFill>
              <a:srgbClr val="2D1C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3" name="Google Shape;1403;p48"/>
            <p:cNvSpPr/>
            <p:nvPr/>
          </p:nvSpPr>
          <p:spPr>
            <a:xfrm>
              <a:off x="1859257" y="3923074"/>
              <a:ext cx="24300" cy="243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4" name="Google Shape;1404;p48"/>
            <p:cNvSpPr/>
            <p:nvPr/>
          </p:nvSpPr>
          <p:spPr>
            <a:xfrm>
              <a:off x="1859257" y="3964913"/>
              <a:ext cx="24300" cy="222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cxnSp>
        <p:nvCxnSpPr>
          <p:cNvPr id="1405" name="Google Shape;1405;p48"/>
          <p:cNvCxnSpPr/>
          <p:nvPr/>
        </p:nvCxnSpPr>
        <p:spPr>
          <a:xfrm>
            <a:off x="4686614" y="3024940"/>
            <a:ext cx="0" cy="0"/>
          </a:xfrm>
          <a:prstGeom prst="straightConnector1">
            <a:avLst/>
          </a:prstGeom>
          <a:noFill/>
          <a:ln>
            <a:noFill/>
          </a:ln>
        </p:spPr>
      </p:cxnSp>
      <p:cxnSp>
        <p:nvCxnSpPr>
          <p:cNvPr id="1406" name="Google Shape;1406;p48"/>
          <p:cNvCxnSpPr/>
          <p:nvPr/>
        </p:nvCxnSpPr>
        <p:spPr>
          <a:xfrm>
            <a:off x="4686614" y="3024940"/>
            <a:ext cx="0" cy="0"/>
          </a:xfrm>
          <a:prstGeom prst="straightConnector1">
            <a:avLst/>
          </a:prstGeom>
          <a:noFill/>
          <a:ln>
            <a:noFill/>
          </a:ln>
        </p:spPr>
      </p:cxnSp>
      <p:grpSp>
        <p:nvGrpSpPr>
          <p:cNvPr id="1407" name="Google Shape;1407;p48"/>
          <p:cNvGrpSpPr/>
          <p:nvPr/>
        </p:nvGrpSpPr>
        <p:grpSpPr>
          <a:xfrm>
            <a:off x="1441732" y="3306536"/>
            <a:ext cx="1728308" cy="633459"/>
            <a:chOff x="2226507" y="3089092"/>
            <a:chExt cx="1055262" cy="386774"/>
          </a:xfrm>
          <a:solidFill>
            <a:schemeClr val="accent5"/>
          </a:solidFill>
        </p:grpSpPr>
        <p:sp>
          <p:nvSpPr>
            <p:cNvPr id="1408" name="Google Shape;1408;p48"/>
            <p:cNvSpPr/>
            <p:nvPr/>
          </p:nvSpPr>
          <p:spPr>
            <a:xfrm>
              <a:off x="2226507" y="3089092"/>
              <a:ext cx="1055262" cy="386774"/>
            </a:xfrm>
            <a:custGeom>
              <a:avLst/>
              <a:gdLst/>
              <a:ahLst/>
              <a:cxnLst/>
              <a:rect l="l" t="t" r="r" b="b"/>
              <a:pathLst>
                <a:path w="480" h="176" extrusionOk="0">
                  <a:moveTo>
                    <a:pt x="4" y="167"/>
                  </a:moveTo>
                  <a:cubicBezTo>
                    <a:pt x="51" y="120"/>
                    <a:pt x="51" y="120"/>
                    <a:pt x="51" y="120"/>
                  </a:cubicBezTo>
                  <a:cubicBezTo>
                    <a:pt x="51" y="37"/>
                    <a:pt x="51" y="37"/>
                    <a:pt x="51" y="37"/>
                  </a:cubicBezTo>
                  <a:cubicBezTo>
                    <a:pt x="51" y="17"/>
                    <a:pt x="67" y="0"/>
                    <a:pt x="88" y="0"/>
                  </a:cubicBezTo>
                  <a:cubicBezTo>
                    <a:pt x="443" y="0"/>
                    <a:pt x="443" y="0"/>
                    <a:pt x="443" y="0"/>
                  </a:cubicBezTo>
                  <a:cubicBezTo>
                    <a:pt x="463" y="0"/>
                    <a:pt x="480" y="17"/>
                    <a:pt x="480" y="37"/>
                  </a:cubicBezTo>
                  <a:cubicBezTo>
                    <a:pt x="480" y="139"/>
                    <a:pt x="480" y="139"/>
                    <a:pt x="480" y="139"/>
                  </a:cubicBezTo>
                  <a:cubicBezTo>
                    <a:pt x="480" y="160"/>
                    <a:pt x="463" y="176"/>
                    <a:pt x="443" y="176"/>
                  </a:cubicBezTo>
                  <a:cubicBezTo>
                    <a:pt x="7" y="176"/>
                    <a:pt x="7" y="176"/>
                    <a:pt x="7" y="176"/>
                  </a:cubicBezTo>
                  <a:cubicBezTo>
                    <a:pt x="3" y="176"/>
                    <a:pt x="0" y="171"/>
                    <a:pt x="4" y="167"/>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9" name="Google Shape;1409;p48"/>
            <p:cNvSpPr/>
            <p:nvPr/>
          </p:nvSpPr>
          <p:spPr>
            <a:xfrm>
              <a:off x="2500782" y="3227624"/>
              <a:ext cx="608984" cy="17665"/>
            </a:xfrm>
            <a:custGeom>
              <a:avLst/>
              <a:gdLst/>
              <a:ahLst/>
              <a:cxnLst/>
              <a:rect l="l" t="t" r="r" b="b"/>
              <a:pathLst>
                <a:path w="277" h="8" extrusionOk="0">
                  <a:moveTo>
                    <a:pt x="4" y="8"/>
                  </a:moveTo>
                  <a:cubicBezTo>
                    <a:pt x="274" y="8"/>
                    <a:pt x="274" y="8"/>
                    <a:pt x="274" y="8"/>
                  </a:cubicBezTo>
                  <a:cubicBezTo>
                    <a:pt x="276" y="8"/>
                    <a:pt x="277" y="6"/>
                    <a:pt x="277" y="4"/>
                  </a:cubicBezTo>
                  <a:cubicBezTo>
                    <a:pt x="277" y="2"/>
                    <a:pt x="276" y="0"/>
                    <a:pt x="274" y="0"/>
                  </a:cubicBezTo>
                  <a:cubicBezTo>
                    <a:pt x="4" y="0"/>
                    <a:pt x="4" y="0"/>
                    <a:pt x="4" y="0"/>
                  </a:cubicBezTo>
                  <a:cubicBezTo>
                    <a:pt x="2" y="0"/>
                    <a:pt x="0" y="2"/>
                    <a:pt x="0" y="4"/>
                  </a:cubicBezTo>
                  <a:cubicBezTo>
                    <a:pt x="0" y="6"/>
                    <a:pt x="2" y="8"/>
                    <a:pt x="4" y="8"/>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0" name="Google Shape;1410;p48"/>
            <p:cNvSpPr/>
            <p:nvPr/>
          </p:nvSpPr>
          <p:spPr>
            <a:xfrm>
              <a:off x="2500782" y="3293636"/>
              <a:ext cx="608984" cy="17665"/>
            </a:xfrm>
            <a:custGeom>
              <a:avLst/>
              <a:gdLst/>
              <a:ahLst/>
              <a:cxnLst/>
              <a:rect l="l" t="t" r="r" b="b"/>
              <a:pathLst>
                <a:path w="277" h="8" extrusionOk="0">
                  <a:moveTo>
                    <a:pt x="4" y="8"/>
                  </a:moveTo>
                  <a:cubicBezTo>
                    <a:pt x="274" y="8"/>
                    <a:pt x="274" y="8"/>
                    <a:pt x="274" y="8"/>
                  </a:cubicBezTo>
                  <a:cubicBezTo>
                    <a:pt x="276" y="8"/>
                    <a:pt x="277" y="6"/>
                    <a:pt x="277" y="4"/>
                  </a:cubicBezTo>
                  <a:cubicBezTo>
                    <a:pt x="277" y="2"/>
                    <a:pt x="276" y="0"/>
                    <a:pt x="274" y="0"/>
                  </a:cubicBezTo>
                  <a:cubicBezTo>
                    <a:pt x="4" y="0"/>
                    <a:pt x="4" y="0"/>
                    <a:pt x="4" y="0"/>
                  </a:cubicBezTo>
                  <a:cubicBezTo>
                    <a:pt x="2" y="0"/>
                    <a:pt x="0" y="2"/>
                    <a:pt x="0" y="4"/>
                  </a:cubicBezTo>
                  <a:cubicBezTo>
                    <a:pt x="0" y="6"/>
                    <a:pt x="2" y="8"/>
                    <a:pt x="4" y="8"/>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1" name="Google Shape;1411;p48"/>
            <p:cNvSpPr/>
            <p:nvPr/>
          </p:nvSpPr>
          <p:spPr>
            <a:xfrm>
              <a:off x="2500782" y="3359648"/>
              <a:ext cx="608984" cy="17665"/>
            </a:xfrm>
            <a:custGeom>
              <a:avLst/>
              <a:gdLst/>
              <a:ahLst/>
              <a:cxnLst/>
              <a:rect l="l" t="t" r="r" b="b"/>
              <a:pathLst>
                <a:path w="277" h="8" extrusionOk="0">
                  <a:moveTo>
                    <a:pt x="4" y="8"/>
                  </a:moveTo>
                  <a:cubicBezTo>
                    <a:pt x="274" y="8"/>
                    <a:pt x="274" y="8"/>
                    <a:pt x="274" y="8"/>
                  </a:cubicBezTo>
                  <a:cubicBezTo>
                    <a:pt x="276" y="8"/>
                    <a:pt x="277" y="6"/>
                    <a:pt x="277" y="4"/>
                  </a:cubicBezTo>
                  <a:cubicBezTo>
                    <a:pt x="277" y="2"/>
                    <a:pt x="276" y="0"/>
                    <a:pt x="274" y="0"/>
                  </a:cubicBezTo>
                  <a:cubicBezTo>
                    <a:pt x="4" y="0"/>
                    <a:pt x="4" y="0"/>
                    <a:pt x="4" y="0"/>
                  </a:cubicBezTo>
                  <a:cubicBezTo>
                    <a:pt x="2" y="0"/>
                    <a:pt x="0" y="2"/>
                    <a:pt x="0" y="4"/>
                  </a:cubicBezTo>
                  <a:cubicBezTo>
                    <a:pt x="0" y="6"/>
                    <a:pt x="2" y="8"/>
                    <a:pt x="4" y="8"/>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12" name="Google Shape;1412;p48"/>
          <p:cNvGrpSpPr/>
          <p:nvPr/>
        </p:nvGrpSpPr>
        <p:grpSpPr>
          <a:xfrm>
            <a:off x="360393" y="2097686"/>
            <a:ext cx="1863679" cy="634982"/>
            <a:chOff x="1425996" y="2007798"/>
            <a:chExt cx="1055262" cy="387704"/>
          </a:xfrm>
          <a:solidFill>
            <a:schemeClr val="accent2"/>
          </a:solidFill>
        </p:grpSpPr>
        <p:sp>
          <p:nvSpPr>
            <p:cNvPr id="1413" name="Google Shape;1413;p48"/>
            <p:cNvSpPr/>
            <p:nvPr/>
          </p:nvSpPr>
          <p:spPr>
            <a:xfrm>
              <a:off x="1425996" y="2007798"/>
              <a:ext cx="1055262" cy="387704"/>
            </a:xfrm>
            <a:custGeom>
              <a:avLst/>
              <a:gdLst/>
              <a:ahLst/>
              <a:cxnLst/>
              <a:rect l="l" t="t" r="r" b="b"/>
              <a:pathLst>
                <a:path w="480" h="176" extrusionOk="0">
                  <a:moveTo>
                    <a:pt x="476" y="167"/>
                  </a:moveTo>
                  <a:cubicBezTo>
                    <a:pt x="429" y="120"/>
                    <a:pt x="429" y="120"/>
                    <a:pt x="429" y="120"/>
                  </a:cubicBezTo>
                  <a:cubicBezTo>
                    <a:pt x="429" y="37"/>
                    <a:pt x="429" y="37"/>
                    <a:pt x="429" y="37"/>
                  </a:cubicBezTo>
                  <a:cubicBezTo>
                    <a:pt x="429" y="17"/>
                    <a:pt x="413" y="0"/>
                    <a:pt x="392" y="0"/>
                  </a:cubicBezTo>
                  <a:cubicBezTo>
                    <a:pt x="37" y="0"/>
                    <a:pt x="37" y="0"/>
                    <a:pt x="37" y="0"/>
                  </a:cubicBezTo>
                  <a:cubicBezTo>
                    <a:pt x="17" y="0"/>
                    <a:pt x="0" y="17"/>
                    <a:pt x="0" y="37"/>
                  </a:cubicBezTo>
                  <a:cubicBezTo>
                    <a:pt x="0" y="139"/>
                    <a:pt x="0" y="139"/>
                    <a:pt x="0" y="139"/>
                  </a:cubicBezTo>
                  <a:cubicBezTo>
                    <a:pt x="0" y="160"/>
                    <a:pt x="17" y="176"/>
                    <a:pt x="37" y="176"/>
                  </a:cubicBezTo>
                  <a:cubicBezTo>
                    <a:pt x="473" y="176"/>
                    <a:pt x="473" y="176"/>
                    <a:pt x="473" y="176"/>
                  </a:cubicBezTo>
                  <a:cubicBezTo>
                    <a:pt x="477" y="176"/>
                    <a:pt x="480" y="171"/>
                    <a:pt x="476" y="167"/>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4" name="Google Shape;1414;p48"/>
            <p:cNvSpPr/>
            <p:nvPr/>
          </p:nvSpPr>
          <p:spPr>
            <a:xfrm>
              <a:off x="1597069" y="2146330"/>
              <a:ext cx="609913" cy="17665"/>
            </a:xfrm>
            <a:custGeom>
              <a:avLst/>
              <a:gdLst/>
              <a:ahLst/>
              <a:cxnLst/>
              <a:rect l="l" t="t" r="r" b="b"/>
              <a:pathLst>
                <a:path w="277" h="8" extrusionOk="0">
                  <a:moveTo>
                    <a:pt x="273" y="8"/>
                  </a:moveTo>
                  <a:cubicBezTo>
                    <a:pt x="3" y="8"/>
                    <a:pt x="3" y="8"/>
                    <a:pt x="3" y="8"/>
                  </a:cubicBezTo>
                  <a:cubicBezTo>
                    <a:pt x="1" y="8"/>
                    <a:pt x="0" y="6"/>
                    <a:pt x="0" y="4"/>
                  </a:cubicBezTo>
                  <a:cubicBezTo>
                    <a:pt x="0" y="2"/>
                    <a:pt x="1" y="0"/>
                    <a:pt x="3" y="0"/>
                  </a:cubicBezTo>
                  <a:cubicBezTo>
                    <a:pt x="273" y="0"/>
                    <a:pt x="273" y="0"/>
                    <a:pt x="273" y="0"/>
                  </a:cubicBezTo>
                  <a:cubicBezTo>
                    <a:pt x="275" y="0"/>
                    <a:pt x="277" y="2"/>
                    <a:pt x="277" y="4"/>
                  </a:cubicBezTo>
                  <a:cubicBezTo>
                    <a:pt x="277" y="6"/>
                    <a:pt x="275" y="8"/>
                    <a:pt x="273" y="8"/>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5" name="Google Shape;1415;p48"/>
            <p:cNvSpPr/>
            <p:nvPr/>
          </p:nvSpPr>
          <p:spPr>
            <a:xfrm>
              <a:off x="1597069" y="2212342"/>
              <a:ext cx="609913" cy="17665"/>
            </a:xfrm>
            <a:custGeom>
              <a:avLst/>
              <a:gdLst/>
              <a:ahLst/>
              <a:cxnLst/>
              <a:rect l="l" t="t" r="r" b="b"/>
              <a:pathLst>
                <a:path w="277" h="8" extrusionOk="0">
                  <a:moveTo>
                    <a:pt x="273" y="8"/>
                  </a:moveTo>
                  <a:cubicBezTo>
                    <a:pt x="3" y="8"/>
                    <a:pt x="3" y="8"/>
                    <a:pt x="3" y="8"/>
                  </a:cubicBezTo>
                  <a:cubicBezTo>
                    <a:pt x="1" y="8"/>
                    <a:pt x="0" y="6"/>
                    <a:pt x="0" y="4"/>
                  </a:cubicBezTo>
                  <a:cubicBezTo>
                    <a:pt x="0" y="2"/>
                    <a:pt x="1" y="0"/>
                    <a:pt x="3" y="0"/>
                  </a:cubicBezTo>
                  <a:cubicBezTo>
                    <a:pt x="273" y="0"/>
                    <a:pt x="273" y="0"/>
                    <a:pt x="273" y="0"/>
                  </a:cubicBezTo>
                  <a:cubicBezTo>
                    <a:pt x="275" y="0"/>
                    <a:pt x="277" y="2"/>
                    <a:pt x="277" y="4"/>
                  </a:cubicBezTo>
                  <a:cubicBezTo>
                    <a:pt x="277" y="6"/>
                    <a:pt x="275" y="8"/>
                    <a:pt x="273" y="8"/>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6" name="Google Shape;1416;p48"/>
            <p:cNvSpPr/>
            <p:nvPr/>
          </p:nvSpPr>
          <p:spPr>
            <a:xfrm>
              <a:off x="1597069" y="2278354"/>
              <a:ext cx="609913" cy="17665"/>
            </a:xfrm>
            <a:custGeom>
              <a:avLst/>
              <a:gdLst/>
              <a:ahLst/>
              <a:cxnLst/>
              <a:rect l="l" t="t" r="r" b="b"/>
              <a:pathLst>
                <a:path w="277" h="8" extrusionOk="0">
                  <a:moveTo>
                    <a:pt x="273" y="8"/>
                  </a:moveTo>
                  <a:cubicBezTo>
                    <a:pt x="3" y="8"/>
                    <a:pt x="3" y="8"/>
                    <a:pt x="3" y="8"/>
                  </a:cubicBezTo>
                  <a:cubicBezTo>
                    <a:pt x="1" y="8"/>
                    <a:pt x="0" y="6"/>
                    <a:pt x="0" y="4"/>
                  </a:cubicBezTo>
                  <a:cubicBezTo>
                    <a:pt x="0" y="2"/>
                    <a:pt x="1" y="0"/>
                    <a:pt x="3" y="0"/>
                  </a:cubicBezTo>
                  <a:cubicBezTo>
                    <a:pt x="273" y="0"/>
                    <a:pt x="273" y="0"/>
                    <a:pt x="273" y="0"/>
                  </a:cubicBezTo>
                  <a:cubicBezTo>
                    <a:pt x="275" y="0"/>
                    <a:pt x="277" y="2"/>
                    <a:pt x="277" y="4"/>
                  </a:cubicBezTo>
                  <a:cubicBezTo>
                    <a:pt x="277" y="6"/>
                    <a:pt x="275" y="8"/>
                    <a:pt x="273" y="8"/>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xmlns="" id="{BC1EC4C2-3626-675D-2027-455DCE4512F1}"/>
              </a:ext>
            </a:extLst>
          </p:cNvPr>
          <p:cNvSpPr txBox="1"/>
          <p:nvPr/>
        </p:nvSpPr>
        <p:spPr>
          <a:xfrm>
            <a:off x="293866" y="2242376"/>
            <a:ext cx="1846340" cy="307777"/>
          </a:xfrm>
          <a:prstGeom prst="rect">
            <a:avLst/>
          </a:prstGeom>
          <a:noFill/>
        </p:spPr>
        <p:txBody>
          <a:bodyPr wrap="square">
            <a:spAutoFit/>
          </a:bodyPr>
          <a:lstStyle/>
          <a:p>
            <a:r>
              <a:rPr lang="en-US" b="1" dirty="0"/>
              <a:t>Do you need help?</a:t>
            </a:r>
          </a:p>
        </p:txBody>
      </p:sp>
      <p:sp>
        <p:nvSpPr>
          <p:cNvPr id="5" name="TextBox 4">
            <a:extLst>
              <a:ext uri="{FF2B5EF4-FFF2-40B4-BE49-F238E27FC236}">
                <a16:creationId xmlns:a16="http://schemas.microsoft.com/office/drawing/2014/main" xmlns="" id="{71236EDA-0E95-E148-CBD8-49C47D08F657}"/>
              </a:ext>
            </a:extLst>
          </p:cNvPr>
          <p:cNvSpPr txBox="1"/>
          <p:nvPr/>
        </p:nvSpPr>
        <p:spPr>
          <a:xfrm>
            <a:off x="1661005" y="3452424"/>
            <a:ext cx="1639178" cy="338554"/>
          </a:xfrm>
          <a:prstGeom prst="rect">
            <a:avLst/>
          </a:prstGeom>
          <a:noFill/>
        </p:spPr>
        <p:txBody>
          <a:bodyPr wrap="square">
            <a:spAutoFit/>
          </a:bodyPr>
          <a:lstStyle/>
          <a:p>
            <a:r>
              <a:rPr lang="en-US" sz="1600" b="1" dirty="0"/>
              <a:t>Yes, of course</a:t>
            </a:r>
          </a:p>
        </p:txBody>
      </p:sp>
      <p:pic>
        <p:nvPicPr>
          <p:cNvPr id="7" name="Picture 6">
            <a:extLst>
              <a:ext uri="{FF2B5EF4-FFF2-40B4-BE49-F238E27FC236}">
                <a16:creationId xmlns:a16="http://schemas.microsoft.com/office/drawing/2014/main" xmlns="" id="{49C2A153-AF39-DBCF-F054-114CDC530478}"/>
              </a:ext>
            </a:extLst>
          </p:cNvPr>
          <p:cNvPicPr>
            <a:picLocks noChangeAspect="1"/>
          </p:cNvPicPr>
          <p:nvPr/>
        </p:nvPicPr>
        <p:blipFill>
          <a:blip r:embed="rId3"/>
          <a:srcRect/>
          <a:stretch/>
        </p:blipFill>
        <p:spPr>
          <a:xfrm>
            <a:off x="6182544" y="1658401"/>
            <a:ext cx="1661209" cy="2281593"/>
          </a:xfrm>
          <a:prstGeom prst="rect">
            <a:avLst/>
          </a:prstGeom>
        </p:spPr>
      </p:pic>
    </p:spTree>
    <p:extLst>
      <p:ext uri="{BB962C8B-B14F-4D97-AF65-F5344CB8AC3E}">
        <p14:creationId xmlns:p14="http://schemas.microsoft.com/office/powerpoint/2010/main" val="658935058"/>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1412"/>
                                        </p:tgtEl>
                                        <p:attrNameLst>
                                          <p:attrName>style.visibility</p:attrName>
                                        </p:attrNameLst>
                                      </p:cBhvr>
                                      <p:to>
                                        <p:strVal val="visible"/>
                                      </p:to>
                                    </p:set>
                                    <p:animEffect transition="in" filter="wipe(down)">
                                      <p:cBhvr>
                                        <p:cTn id="10" dur="500"/>
                                        <p:tgtEl>
                                          <p:spTgt spid="1412"/>
                                        </p:tgtEl>
                                      </p:cBhvr>
                                    </p:animEffect>
                                  </p:childTnLst>
                                </p:cTn>
                              </p:par>
                              <p:par>
                                <p:cTn id="11" presetID="22" presetClass="entr" presetSubtype="4" fill="hold" nodeType="withEffect">
                                  <p:stCondLst>
                                    <p:cond delay="0"/>
                                  </p:stCondLst>
                                  <p:childTnLst>
                                    <p:set>
                                      <p:cBhvr>
                                        <p:cTn id="12" dur="1" fill="hold">
                                          <p:stCondLst>
                                            <p:cond delay="0"/>
                                          </p:stCondLst>
                                        </p:cTn>
                                        <p:tgtEl>
                                          <p:spTgt spid="1351"/>
                                        </p:tgtEl>
                                        <p:attrNameLst>
                                          <p:attrName>style.visibility</p:attrName>
                                        </p:attrNameLst>
                                      </p:cBhvr>
                                      <p:to>
                                        <p:strVal val="visible"/>
                                      </p:to>
                                    </p:set>
                                    <p:animEffect transition="in" filter="wipe(down)">
                                      <p:cBhvr>
                                        <p:cTn id="13" dur="500"/>
                                        <p:tgtEl>
                                          <p:spTgt spid="1351"/>
                                        </p:tgtEl>
                                      </p:cBhvr>
                                    </p:animEffect>
                                  </p:childTnLst>
                                </p:cTn>
                              </p:par>
                              <p:par>
                                <p:cTn id="14" presetID="22" presetClass="entr" presetSubtype="4" fill="hold" nodeType="withEffect">
                                  <p:stCondLst>
                                    <p:cond delay="0"/>
                                  </p:stCondLst>
                                  <p:childTnLst>
                                    <p:set>
                                      <p:cBhvr>
                                        <p:cTn id="15" dur="1" fill="hold">
                                          <p:stCondLst>
                                            <p:cond delay="0"/>
                                          </p:stCondLst>
                                        </p:cTn>
                                        <p:tgtEl>
                                          <p:spTgt spid="1378"/>
                                        </p:tgtEl>
                                        <p:attrNameLst>
                                          <p:attrName>style.visibility</p:attrName>
                                        </p:attrNameLst>
                                      </p:cBhvr>
                                      <p:to>
                                        <p:strVal val="visible"/>
                                      </p:to>
                                    </p:set>
                                    <p:animEffect transition="in" filter="wipe(down)">
                                      <p:cBhvr>
                                        <p:cTn id="16" dur="500"/>
                                        <p:tgtEl>
                                          <p:spTgt spid="137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par>
                                <p:cTn id="20" presetID="22" presetClass="entr" presetSubtype="4" fill="hold" nodeType="withEffect">
                                  <p:stCondLst>
                                    <p:cond delay="0"/>
                                  </p:stCondLst>
                                  <p:childTnLst>
                                    <p:set>
                                      <p:cBhvr>
                                        <p:cTn id="21" dur="1" fill="hold">
                                          <p:stCondLst>
                                            <p:cond delay="0"/>
                                          </p:stCondLst>
                                        </p:cTn>
                                        <p:tgtEl>
                                          <p:spTgt spid="1407"/>
                                        </p:tgtEl>
                                        <p:attrNameLst>
                                          <p:attrName>style.visibility</p:attrName>
                                        </p:attrNameLst>
                                      </p:cBhvr>
                                      <p:to>
                                        <p:strVal val="visible"/>
                                      </p:to>
                                    </p:set>
                                    <p:animEffect transition="in" filter="wipe(down)">
                                      <p:cBhvr>
                                        <p:cTn id="22" dur="500"/>
                                        <p:tgtEl>
                                          <p:spTgt spid="1407"/>
                                        </p:tgtEl>
                                      </p:cBhvr>
                                    </p:animEffect>
                                  </p:childTnLst>
                                </p:cTn>
                              </p:par>
                              <p:par>
                                <p:cTn id="23" presetID="26"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80">
                                          <p:stCondLst>
                                            <p:cond delay="0"/>
                                          </p:stCondLst>
                                        </p:cTn>
                                        <p:tgtEl>
                                          <p:spTgt spid="7"/>
                                        </p:tgtEl>
                                      </p:cBhvr>
                                    </p:animEffect>
                                    <p:anim calcmode="lin" valueType="num">
                                      <p:cBhvr>
                                        <p:cTn id="26"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31" dur="26">
                                          <p:stCondLst>
                                            <p:cond delay="650"/>
                                          </p:stCondLst>
                                        </p:cTn>
                                        <p:tgtEl>
                                          <p:spTgt spid="7"/>
                                        </p:tgtEl>
                                      </p:cBhvr>
                                      <p:to x="100000" y="60000"/>
                                    </p:animScale>
                                    <p:animScale>
                                      <p:cBhvr>
                                        <p:cTn id="32" dur="166" decel="50000">
                                          <p:stCondLst>
                                            <p:cond delay="676"/>
                                          </p:stCondLst>
                                        </p:cTn>
                                        <p:tgtEl>
                                          <p:spTgt spid="7"/>
                                        </p:tgtEl>
                                      </p:cBhvr>
                                      <p:to x="100000" y="100000"/>
                                    </p:animScale>
                                    <p:animScale>
                                      <p:cBhvr>
                                        <p:cTn id="33" dur="26">
                                          <p:stCondLst>
                                            <p:cond delay="1312"/>
                                          </p:stCondLst>
                                        </p:cTn>
                                        <p:tgtEl>
                                          <p:spTgt spid="7"/>
                                        </p:tgtEl>
                                      </p:cBhvr>
                                      <p:to x="100000" y="80000"/>
                                    </p:animScale>
                                    <p:animScale>
                                      <p:cBhvr>
                                        <p:cTn id="34" dur="166" decel="50000">
                                          <p:stCondLst>
                                            <p:cond delay="1338"/>
                                          </p:stCondLst>
                                        </p:cTn>
                                        <p:tgtEl>
                                          <p:spTgt spid="7"/>
                                        </p:tgtEl>
                                      </p:cBhvr>
                                      <p:to x="100000" y="100000"/>
                                    </p:animScale>
                                    <p:animScale>
                                      <p:cBhvr>
                                        <p:cTn id="35" dur="26">
                                          <p:stCondLst>
                                            <p:cond delay="1642"/>
                                          </p:stCondLst>
                                        </p:cTn>
                                        <p:tgtEl>
                                          <p:spTgt spid="7"/>
                                        </p:tgtEl>
                                      </p:cBhvr>
                                      <p:to x="100000" y="90000"/>
                                    </p:animScale>
                                    <p:animScale>
                                      <p:cBhvr>
                                        <p:cTn id="36" dur="166" decel="50000">
                                          <p:stCondLst>
                                            <p:cond delay="1668"/>
                                          </p:stCondLst>
                                        </p:cTn>
                                        <p:tgtEl>
                                          <p:spTgt spid="7"/>
                                        </p:tgtEl>
                                      </p:cBhvr>
                                      <p:to x="100000" y="100000"/>
                                    </p:animScale>
                                    <p:animScale>
                                      <p:cBhvr>
                                        <p:cTn id="37" dur="26">
                                          <p:stCondLst>
                                            <p:cond delay="1808"/>
                                          </p:stCondLst>
                                        </p:cTn>
                                        <p:tgtEl>
                                          <p:spTgt spid="7"/>
                                        </p:tgtEl>
                                      </p:cBhvr>
                                      <p:to x="100000" y="95000"/>
                                    </p:animScale>
                                    <p:animScale>
                                      <p:cBhvr>
                                        <p:cTn id="38" dur="166" decel="50000">
                                          <p:stCondLst>
                                            <p:cond delay="1834"/>
                                          </p:stCondLst>
                                        </p:cTn>
                                        <p:tgtEl>
                                          <p:spTgt spid="7"/>
                                        </p:tgtEl>
                                      </p:cBhvr>
                                      <p:to x="100000" y="100000"/>
                                    </p:animScale>
                                  </p:childTnLst>
                                </p:cTn>
                              </p:par>
                              <p:par>
                                <p:cTn id="39" presetID="26" presetClass="entr" presetSubtype="0" fill="hold" nodeType="withEffect">
                                  <p:stCondLst>
                                    <p:cond delay="0"/>
                                  </p:stCondLst>
                                  <p:childTnLst>
                                    <p:set>
                                      <p:cBhvr>
                                        <p:cTn id="40" dur="1" fill="hold">
                                          <p:stCondLst>
                                            <p:cond delay="0"/>
                                          </p:stCondLst>
                                        </p:cTn>
                                        <p:tgtEl>
                                          <p:spTgt spid="1322"/>
                                        </p:tgtEl>
                                        <p:attrNameLst>
                                          <p:attrName>style.visibility</p:attrName>
                                        </p:attrNameLst>
                                      </p:cBhvr>
                                      <p:to>
                                        <p:strVal val="visible"/>
                                      </p:to>
                                    </p:set>
                                    <p:animEffect transition="in" filter="wipe(down)">
                                      <p:cBhvr>
                                        <p:cTn id="41" dur="580">
                                          <p:stCondLst>
                                            <p:cond delay="0"/>
                                          </p:stCondLst>
                                        </p:cTn>
                                        <p:tgtEl>
                                          <p:spTgt spid="1322"/>
                                        </p:tgtEl>
                                      </p:cBhvr>
                                    </p:animEffect>
                                    <p:anim calcmode="lin" valueType="num">
                                      <p:cBhvr>
                                        <p:cTn id="42" dur="1822" tmFilter="0,0; 0.14,0.36; 0.43,0.73; 0.71,0.91; 1.0,1.0">
                                          <p:stCondLst>
                                            <p:cond delay="0"/>
                                          </p:stCondLst>
                                        </p:cTn>
                                        <p:tgtEl>
                                          <p:spTgt spid="1322"/>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1322"/>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1322"/>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1322"/>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1322"/>
                                        </p:tgtEl>
                                        <p:attrNameLst>
                                          <p:attrName>ppt_y</p:attrName>
                                        </p:attrNameLst>
                                      </p:cBhvr>
                                      <p:tavLst>
                                        <p:tav tm="0" fmla="#ppt_y-sin(pi*$)/81">
                                          <p:val>
                                            <p:fltVal val="0"/>
                                          </p:val>
                                        </p:tav>
                                        <p:tav tm="100000">
                                          <p:val>
                                            <p:fltVal val="1"/>
                                          </p:val>
                                        </p:tav>
                                      </p:tavLst>
                                    </p:anim>
                                    <p:animScale>
                                      <p:cBhvr>
                                        <p:cTn id="47" dur="26">
                                          <p:stCondLst>
                                            <p:cond delay="650"/>
                                          </p:stCondLst>
                                        </p:cTn>
                                        <p:tgtEl>
                                          <p:spTgt spid="1322"/>
                                        </p:tgtEl>
                                      </p:cBhvr>
                                      <p:to x="100000" y="60000"/>
                                    </p:animScale>
                                    <p:animScale>
                                      <p:cBhvr>
                                        <p:cTn id="48" dur="166" decel="50000">
                                          <p:stCondLst>
                                            <p:cond delay="676"/>
                                          </p:stCondLst>
                                        </p:cTn>
                                        <p:tgtEl>
                                          <p:spTgt spid="1322"/>
                                        </p:tgtEl>
                                      </p:cBhvr>
                                      <p:to x="100000" y="100000"/>
                                    </p:animScale>
                                    <p:animScale>
                                      <p:cBhvr>
                                        <p:cTn id="49" dur="26">
                                          <p:stCondLst>
                                            <p:cond delay="1312"/>
                                          </p:stCondLst>
                                        </p:cTn>
                                        <p:tgtEl>
                                          <p:spTgt spid="1322"/>
                                        </p:tgtEl>
                                      </p:cBhvr>
                                      <p:to x="100000" y="80000"/>
                                    </p:animScale>
                                    <p:animScale>
                                      <p:cBhvr>
                                        <p:cTn id="50" dur="166" decel="50000">
                                          <p:stCondLst>
                                            <p:cond delay="1338"/>
                                          </p:stCondLst>
                                        </p:cTn>
                                        <p:tgtEl>
                                          <p:spTgt spid="1322"/>
                                        </p:tgtEl>
                                      </p:cBhvr>
                                      <p:to x="100000" y="100000"/>
                                    </p:animScale>
                                    <p:animScale>
                                      <p:cBhvr>
                                        <p:cTn id="51" dur="26">
                                          <p:stCondLst>
                                            <p:cond delay="1642"/>
                                          </p:stCondLst>
                                        </p:cTn>
                                        <p:tgtEl>
                                          <p:spTgt spid="1322"/>
                                        </p:tgtEl>
                                      </p:cBhvr>
                                      <p:to x="100000" y="90000"/>
                                    </p:animScale>
                                    <p:animScale>
                                      <p:cBhvr>
                                        <p:cTn id="52" dur="166" decel="50000">
                                          <p:stCondLst>
                                            <p:cond delay="1668"/>
                                          </p:stCondLst>
                                        </p:cTn>
                                        <p:tgtEl>
                                          <p:spTgt spid="1322"/>
                                        </p:tgtEl>
                                      </p:cBhvr>
                                      <p:to x="100000" y="100000"/>
                                    </p:animScale>
                                    <p:animScale>
                                      <p:cBhvr>
                                        <p:cTn id="53" dur="26">
                                          <p:stCondLst>
                                            <p:cond delay="1808"/>
                                          </p:stCondLst>
                                        </p:cTn>
                                        <p:tgtEl>
                                          <p:spTgt spid="1322"/>
                                        </p:tgtEl>
                                      </p:cBhvr>
                                      <p:to x="100000" y="95000"/>
                                    </p:animScale>
                                    <p:animScale>
                                      <p:cBhvr>
                                        <p:cTn id="54" dur="166" decel="50000">
                                          <p:stCondLst>
                                            <p:cond delay="1834"/>
                                          </p:stCondLst>
                                        </p:cTn>
                                        <p:tgtEl>
                                          <p:spTgt spid="132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oogle Shape;575;p41">
            <a:extLst>
              <a:ext uri="{FF2B5EF4-FFF2-40B4-BE49-F238E27FC236}">
                <a16:creationId xmlns:a16="http://schemas.microsoft.com/office/drawing/2014/main" xmlns="" id="{DD94F774-9595-F3EE-AD4B-E35F68168CBF}"/>
              </a:ext>
            </a:extLst>
          </p:cNvPr>
          <p:cNvSpPr/>
          <p:nvPr/>
        </p:nvSpPr>
        <p:spPr>
          <a:xfrm>
            <a:off x="284253" y="3147408"/>
            <a:ext cx="3126694" cy="1823313"/>
          </a:xfrm>
          <a:custGeom>
            <a:avLst/>
            <a:gdLst/>
            <a:ahLst/>
            <a:cxnLst/>
            <a:rect l="l" t="t" r="r" b="b"/>
            <a:pathLst>
              <a:path w="202612" h="118152" extrusionOk="0">
                <a:moveTo>
                  <a:pt x="101306" y="0"/>
                </a:moveTo>
                <a:cubicBezTo>
                  <a:pt x="45366" y="0"/>
                  <a:pt x="0" y="26452"/>
                  <a:pt x="0" y="59076"/>
                </a:cubicBezTo>
                <a:cubicBezTo>
                  <a:pt x="0" y="91732"/>
                  <a:pt x="45366" y="118151"/>
                  <a:pt x="101306" y="118151"/>
                </a:cubicBezTo>
                <a:cubicBezTo>
                  <a:pt x="157246" y="118151"/>
                  <a:pt x="202612" y="91732"/>
                  <a:pt x="202612" y="59076"/>
                </a:cubicBezTo>
                <a:cubicBezTo>
                  <a:pt x="202612" y="26452"/>
                  <a:pt x="157246" y="0"/>
                  <a:pt x="101306" y="0"/>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13" name="Google Shape;576;p41">
            <a:extLst>
              <a:ext uri="{FF2B5EF4-FFF2-40B4-BE49-F238E27FC236}">
                <a16:creationId xmlns:a16="http://schemas.microsoft.com/office/drawing/2014/main" xmlns="" id="{4DEB31E6-C83B-5C49-2E45-8C836F1D333B}"/>
              </a:ext>
            </a:extLst>
          </p:cNvPr>
          <p:cNvSpPr/>
          <p:nvPr/>
        </p:nvSpPr>
        <p:spPr>
          <a:xfrm>
            <a:off x="2285913" y="4086664"/>
            <a:ext cx="908061" cy="524562"/>
          </a:xfrm>
          <a:custGeom>
            <a:avLst/>
            <a:gdLst/>
            <a:ahLst/>
            <a:cxnLst/>
            <a:rect l="l" t="t" r="r" b="b"/>
            <a:pathLst>
              <a:path w="58843" h="33992" extrusionOk="0">
                <a:moveTo>
                  <a:pt x="29422" y="1"/>
                </a:moveTo>
                <a:cubicBezTo>
                  <a:pt x="13177" y="1"/>
                  <a:pt x="1" y="7606"/>
                  <a:pt x="1" y="17013"/>
                </a:cubicBezTo>
                <a:cubicBezTo>
                  <a:pt x="1" y="26386"/>
                  <a:pt x="13177" y="33992"/>
                  <a:pt x="29422" y="33992"/>
                </a:cubicBezTo>
                <a:cubicBezTo>
                  <a:pt x="45667" y="33992"/>
                  <a:pt x="58843" y="26386"/>
                  <a:pt x="58843" y="17013"/>
                </a:cubicBezTo>
                <a:cubicBezTo>
                  <a:pt x="58843" y="7606"/>
                  <a:pt x="45667" y="1"/>
                  <a:pt x="29422" y="1"/>
                </a:cubicBezTo>
                <a:close/>
              </a:path>
            </a:pathLst>
          </a:custGeom>
          <a:solidFill>
            <a:schemeClr val="tx1"/>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14" name="Google Shape;577;p41">
            <a:extLst>
              <a:ext uri="{FF2B5EF4-FFF2-40B4-BE49-F238E27FC236}">
                <a16:creationId xmlns:a16="http://schemas.microsoft.com/office/drawing/2014/main" xmlns="" id="{E299ADA8-6D42-AC1D-2511-286F547E9807}"/>
              </a:ext>
            </a:extLst>
          </p:cNvPr>
          <p:cNvSpPr/>
          <p:nvPr/>
        </p:nvSpPr>
        <p:spPr>
          <a:xfrm>
            <a:off x="518725" y="1985098"/>
            <a:ext cx="1051686" cy="2745340"/>
          </a:xfrm>
          <a:custGeom>
            <a:avLst/>
            <a:gdLst/>
            <a:ahLst/>
            <a:cxnLst/>
            <a:rect l="l" t="t" r="r" b="b"/>
            <a:pathLst>
              <a:path w="68150" h="177900" extrusionOk="0">
                <a:moveTo>
                  <a:pt x="61543" y="1"/>
                </a:moveTo>
                <a:cubicBezTo>
                  <a:pt x="60609" y="1"/>
                  <a:pt x="59632" y="214"/>
                  <a:pt x="58709" y="753"/>
                </a:cubicBezTo>
                <a:lnTo>
                  <a:pt x="3870" y="32376"/>
                </a:lnTo>
                <a:cubicBezTo>
                  <a:pt x="1735" y="33644"/>
                  <a:pt x="1" y="36646"/>
                  <a:pt x="1" y="39114"/>
                </a:cubicBezTo>
                <a:lnTo>
                  <a:pt x="1" y="171909"/>
                </a:lnTo>
                <a:cubicBezTo>
                  <a:pt x="1" y="174411"/>
                  <a:pt x="1535" y="175845"/>
                  <a:pt x="3069" y="176713"/>
                </a:cubicBezTo>
                <a:cubicBezTo>
                  <a:pt x="4058" y="177284"/>
                  <a:pt x="5540" y="177899"/>
                  <a:pt x="7046" y="177899"/>
                </a:cubicBezTo>
                <a:cubicBezTo>
                  <a:pt x="7826" y="177899"/>
                  <a:pt x="8612" y="177734"/>
                  <a:pt x="9341" y="177313"/>
                </a:cubicBezTo>
                <a:lnTo>
                  <a:pt x="64180" y="145624"/>
                </a:lnTo>
                <a:cubicBezTo>
                  <a:pt x="66648" y="144323"/>
                  <a:pt x="68149" y="141721"/>
                  <a:pt x="68049" y="138919"/>
                </a:cubicBezTo>
                <a:lnTo>
                  <a:pt x="68049" y="6124"/>
                </a:lnTo>
                <a:cubicBezTo>
                  <a:pt x="68049" y="2688"/>
                  <a:pt x="66348" y="1754"/>
                  <a:pt x="64847" y="887"/>
                </a:cubicBezTo>
                <a:cubicBezTo>
                  <a:pt x="63985" y="389"/>
                  <a:pt x="62804" y="1"/>
                  <a:pt x="61543" y="1"/>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15" name="Google Shape;578;p41">
            <a:extLst>
              <a:ext uri="{FF2B5EF4-FFF2-40B4-BE49-F238E27FC236}">
                <a16:creationId xmlns:a16="http://schemas.microsoft.com/office/drawing/2014/main" xmlns="" id="{D0E32EB0-45E8-A759-B725-58E5DB4F9C68}"/>
              </a:ext>
            </a:extLst>
          </p:cNvPr>
          <p:cNvSpPr/>
          <p:nvPr/>
        </p:nvSpPr>
        <p:spPr>
          <a:xfrm>
            <a:off x="518725" y="2529506"/>
            <a:ext cx="1042411" cy="2200933"/>
          </a:xfrm>
          <a:custGeom>
            <a:avLst/>
            <a:gdLst/>
            <a:ahLst/>
            <a:cxnLst/>
            <a:rect l="l" t="t" r="r" b="b"/>
            <a:pathLst>
              <a:path w="67549" h="142622" extrusionOk="0">
                <a:moveTo>
                  <a:pt x="1135" y="0"/>
                </a:moveTo>
                <a:cubicBezTo>
                  <a:pt x="434" y="1168"/>
                  <a:pt x="34" y="2469"/>
                  <a:pt x="1" y="3836"/>
                </a:cubicBezTo>
                <a:lnTo>
                  <a:pt x="1" y="136631"/>
                </a:lnTo>
                <a:cubicBezTo>
                  <a:pt x="1" y="139133"/>
                  <a:pt x="1535" y="140567"/>
                  <a:pt x="3069" y="141435"/>
                </a:cubicBezTo>
                <a:cubicBezTo>
                  <a:pt x="4058" y="142006"/>
                  <a:pt x="5540" y="142621"/>
                  <a:pt x="7046" y="142621"/>
                </a:cubicBezTo>
                <a:cubicBezTo>
                  <a:pt x="7826" y="142621"/>
                  <a:pt x="8612" y="142456"/>
                  <a:pt x="9341" y="142035"/>
                </a:cubicBezTo>
                <a:lnTo>
                  <a:pt x="64180" y="110346"/>
                </a:lnTo>
                <a:cubicBezTo>
                  <a:pt x="65714" y="109512"/>
                  <a:pt x="66882" y="108211"/>
                  <a:pt x="67549" y="106610"/>
                </a:cubicBezTo>
                <a:lnTo>
                  <a:pt x="67315" y="106476"/>
                </a:lnTo>
                <a:lnTo>
                  <a:pt x="64580" y="104909"/>
                </a:lnTo>
                <a:lnTo>
                  <a:pt x="8173" y="137465"/>
                </a:lnTo>
                <a:lnTo>
                  <a:pt x="8173" y="4070"/>
                </a:lnTo>
                <a:lnTo>
                  <a:pt x="1135" y="0"/>
                </a:ln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16" name="Google Shape;579;p41">
            <a:extLst>
              <a:ext uri="{FF2B5EF4-FFF2-40B4-BE49-F238E27FC236}">
                <a16:creationId xmlns:a16="http://schemas.microsoft.com/office/drawing/2014/main" xmlns="" id="{8F77DF62-48AF-8403-A15A-FA8E6FB5467A}"/>
              </a:ext>
            </a:extLst>
          </p:cNvPr>
          <p:cNvSpPr/>
          <p:nvPr/>
        </p:nvSpPr>
        <p:spPr>
          <a:xfrm>
            <a:off x="616533" y="2055252"/>
            <a:ext cx="938431" cy="2648150"/>
          </a:xfrm>
          <a:custGeom>
            <a:avLst/>
            <a:gdLst/>
            <a:ahLst/>
            <a:cxnLst/>
            <a:rect l="l" t="t" r="r" b="b"/>
            <a:pathLst>
              <a:path w="60811" h="171602" extrusionOk="0">
                <a:moveTo>
                  <a:pt x="59102" y="0"/>
                </a:moveTo>
                <a:cubicBezTo>
                  <a:pt x="58693" y="0"/>
                  <a:pt x="58231" y="132"/>
                  <a:pt x="57742" y="410"/>
                </a:cubicBezTo>
                <a:lnTo>
                  <a:pt x="2736" y="32167"/>
                </a:lnTo>
                <a:cubicBezTo>
                  <a:pt x="1135" y="33234"/>
                  <a:pt x="101" y="34969"/>
                  <a:pt x="0" y="36903"/>
                </a:cubicBezTo>
                <a:lnTo>
                  <a:pt x="0" y="168631"/>
                </a:lnTo>
                <a:cubicBezTo>
                  <a:pt x="0" y="170503"/>
                  <a:pt x="960" y="171601"/>
                  <a:pt x="2330" y="171601"/>
                </a:cubicBezTo>
                <a:cubicBezTo>
                  <a:pt x="2888" y="171601"/>
                  <a:pt x="3513" y="171419"/>
                  <a:pt x="4170" y="171033"/>
                </a:cubicBezTo>
                <a:lnTo>
                  <a:pt x="57742" y="140144"/>
                </a:lnTo>
                <a:cubicBezTo>
                  <a:pt x="59543" y="138943"/>
                  <a:pt x="60710" y="136942"/>
                  <a:pt x="60811" y="134773"/>
                </a:cubicBezTo>
                <a:lnTo>
                  <a:pt x="60811" y="2212"/>
                </a:lnTo>
                <a:cubicBezTo>
                  <a:pt x="60811" y="810"/>
                  <a:pt x="60117" y="0"/>
                  <a:pt x="59102"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17" name="Google Shape;580;p41">
            <a:extLst>
              <a:ext uri="{FF2B5EF4-FFF2-40B4-BE49-F238E27FC236}">
                <a16:creationId xmlns:a16="http://schemas.microsoft.com/office/drawing/2014/main" xmlns="" id="{C486F4B8-D27F-4EB1-4A1C-F04CE3E6B101}"/>
              </a:ext>
            </a:extLst>
          </p:cNvPr>
          <p:cNvSpPr/>
          <p:nvPr/>
        </p:nvSpPr>
        <p:spPr>
          <a:xfrm>
            <a:off x="658230" y="2145559"/>
            <a:ext cx="855546" cy="2467689"/>
          </a:xfrm>
          <a:custGeom>
            <a:avLst/>
            <a:gdLst/>
            <a:ahLst/>
            <a:cxnLst/>
            <a:rect l="l" t="t" r="r" b="b"/>
            <a:pathLst>
              <a:path w="55440" h="159908" extrusionOk="0">
                <a:moveTo>
                  <a:pt x="53387" y="0"/>
                </a:moveTo>
                <a:cubicBezTo>
                  <a:pt x="52897" y="0"/>
                  <a:pt x="52348" y="159"/>
                  <a:pt x="51771" y="496"/>
                </a:cubicBezTo>
                <a:lnTo>
                  <a:pt x="51470" y="663"/>
                </a:lnTo>
                <a:lnTo>
                  <a:pt x="37827" y="8535"/>
                </a:lnTo>
                <a:lnTo>
                  <a:pt x="37727" y="8602"/>
                </a:lnTo>
                <a:cubicBezTo>
                  <a:pt x="37227" y="8935"/>
                  <a:pt x="36927" y="9502"/>
                  <a:pt x="36893" y="10103"/>
                </a:cubicBezTo>
                <a:cubicBezTo>
                  <a:pt x="36860" y="10770"/>
                  <a:pt x="36493" y="11371"/>
                  <a:pt x="35926" y="11737"/>
                </a:cubicBezTo>
                <a:lnTo>
                  <a:pt x="19681" y="21111"/>
                </a:lnTo>
                <a:cubicBezTo>
                  <a:pt x="19506" y="21204"/>
                  <a:pt x="19343" y="21249"/>
                  <a:pt x="19202" y="21249"/>
                </a:cubicBezTo>
                <a:cubicBezTo>
                  <a:pt x="18887" y="21249"/>
                  <a:pt x="18680" y="21025"/>
                  <a:pt x="18680" y="20610"/>
                </a:cubicBezTo>
                <a:cubicBezTo>
                  <a:pt x="18680" y="20212"/>
                  <a:pt x="18483" y="19979"/>
                  <a:pt x="18192" y="19979"/>
                </a:cubicBezTo>
                <a:cubicBezTo>
                  <a:pt x="18069" y="19979"/>
                  <a:pt x="17929" y="20021"/>
                  <a:pt x="17780" y="20110"/>
                </a:cubicBezTo>
                <a:lnTo>
                  <a:pt x="16879" y="20610"/>
                </a:lnTo>
                <a:lnTo>
                  <a:pt x="2936" y="28683"/>
                </a:lnTo>
                <a:cubicBezTo>
                  <a:pt x="2702" y="28783"/>
                  <a:pt x="2502" y="28950"/>
                  <a:pt x="2335" y="29083"/>
                </a:cubicBezTo>
                <a:lnTo>
                  <a:pt x="2069" y="29350"/>
                </a:lnTo>
                <a:cubicBezTo>
                  <a:pt x="834" y="30484"/>
                  <a:pt x="100" y="32085"/>
                  <a:pt x="0" y="33753"/>
                </a:cubicBezTo>
                <a:lnTo>
                  <a:pt x="0" y="157809"/>
                </a:lnTo>
                <a:cubicBezTo>
                  <a:pt x="0" y="159136"/>
                  <a:pt x="658" y="159908"/>
                  <a:pt x="1624" y="159908"/>
                </a:cubicBezTo>
                <a:cubicBezTo>
                  <a:pt x="2018" y="159908"/>
                  <a:pt x="2463" y="159780"/>
                  <a:pt x="2936" y="159510"/>
                </a:cubicBezTo>
                <a:lnTo>
                  <a:pt x="52505" y="130856"/>
                </a:lnTo>
                <a:cubicBezTo>
                  <a:pt x="54239" y="129722"/>
                  <a:pt x="55307" y="127854"/>
                  <a:pt x="55440" y="125786"/>
                </a:cubicBezTo>
                <a:lnTo>
                  <a:pt x="55440" y="2631"/>
                </a:lnTo>
                <a:cubicBezTo>
                  <a:pt x="55440" y="969"/>
                  <a:pt x="54595" y="0"/>
                  <a:pt x="53387"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18" name="Google Shape;581;p41">
            <a:extLst>
              <a:ext uri="{FF2B5EF4-FFF2-40B4-BE49-F238E27FC236}">
                <a16:creationId xmlns:a16="http://schemas.microsoft.com/office/drawing/2014/main" xmlns="" id="{1956BA61-E07E-CB9C-0A19-C96A2B9C0117}"/>
              </a:ext>
            </a:extLst>
          </p:cNvPr>
          <p:cNvSpPr/>
          <p:nvPr/>
        </p:nvSpPr>
        <p:spPr>
          <a:xfrm>
            <a:off x="658230" y="2158352"/>
            <a:ext cx="789667" cy="2386471"/>
          </a:xfrm>
          <a:custGeom>
            <a:avLst/>
            <a:gdLst/>
            <a:ahLst/>
            <a:cxnLst/>
            <a:rect l="l" t="t" r="r" b="b"/>
            <a:pathLst>
              <a:path w="51171" h="154645" extrusionOk="0">
                <a:moveTo>
                  <a:pt x="51170" y="1"/>
                </a:moveTo>
                <a:lnTo>
                  <a:pt x="37794" y="7706"/>
                </a:lnTo>
                <a:lnTo>
                  <a:pt x="37694" y="7773"/>
                </a:lnTo>
                <a:cubicBezTo>
                  <a:pt x="37194" y="8140"/>
                  <a:pt x="36893" y="8673"/>
                  <a:pt x="36860" y="9307"/>
                </a:cubicBezTo>
                <a:cubicBezTo>
                  <a:pt x="36793" y="9941"/>
                  <a:pt x="36460" y="10542"/>
                  <a:pt x="35893" y="10908"/>
                </a:cubicBezTo>
                <a:lnTo>
                  <a:pt x="19614" y="20282"/>
                </a:lnTo>
                <a:cubicBezTo>
                  <a:pt x="19447" y="20387"/>
                  <a:pt x="19289" y="20436"/>
                  <a:pt x="19151" y="20436"/>
                </a:cubicBezTo>
                <a:cubicBezTo>
                  <a:pt x="18851" y="20436"/>
                  <a:pt x="18647" y="20204"/>
                  <a:pt x="18647" y="19815"/>
                </a:cubicBezTo>
                <a:cubicBezTo>
                  <a:pt x="18647" y="19391"/>
                  <a:pt x="18448" y="19150"/>
                  <a:pt x="18155" y="19150"/>
                </a:cubicBezTo>
                <a:cubicBezTo>
                  <a:pt x="18033" y="19150"/>
                  <a:pt x="17894" y="19193"/>
                  <a:pt x="17746" y="19281"/>
                </a:cubicBezTo>
                <a:lnTo>
                  <a:pt x="16846" y="19815"/>
                </a:lnTo>
                <a:lnTo>
                  <a:pt x="2936" y="27887"/>
                </a:lnTo>
                <a:cubicBezTo>
                  <a:pt x="2702" y="27987"/>
                  <a:pt x="2502" y="28121"/>
                  <a:pt x="2335" y="28288"/>
                </a:cubicBezTo>
                <a:lnTo>
                  <a:pt x="2035" y="28554"/>
                </a:lnTo>
                <a:cubicBezTo>
                  <a:pt x="834" y="29689"/>
                  <a:pt x="67" y="31290"/>
                  <a:pt x="0" y="32958"/>
                </a:cubicBezTo>
                <a:lnTo>
                  <a:pt x="0" y="154645"/>
                </a:lnTo>
                <a:lnTo>
                  <a:pt x="48268" y="126758"/>
                </a:lnTo>
                <a:cubicBezTo>
                  <a:pt x="49969" y="125624"/>
                  <a:pt x="51070" y="123723"/>
                  <a:pt x="51170" y="121688"/>
                </a:cubicBezTo>
                <a:lnTo>
                  <a:pt x="51170" y="1"/>
                </a:ln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19" name="Google Shape;582;p41">
            <a:extLst>
              <a:ext uri="{FF2B5EF4-FFF2-40B4-BE49-F238E27FC236}">
                <a16:creationId xmlns:a16="http://schemas.microsoft.com/office/drawing/2014/main" xmlns="" id="{8EE3D839-8569-8E7B-2A91-808E7AF82B42}"/>
              </a:ext>
            </a:extLst>
          </p:cNvPr>
          <p:cNvSpPr/>
          <p:nvPr/>
        </p:nvSpPr>
        <p:spPr>
          <a:xfrm>
            <a:off x="987161" y="2326792"/>
            <a:ext cx="140029" cy="96974"/>
          </a:xfrm>
          <a:custGeom>
            <a:avLst/>
            <a:gdLst/>
            <a:ahLst/>
            <a:cxnLst/>
            <a:rect l="l" t="t" r="r" b="b"/>
            <a:pathLst>
              <a:path w="9074" h="6284" extrusionOk="0">
                <a:moveTo>
                  <a:pt x="8659" y="1"/>
                </a:moveTo>
                <a:cubicBezTo>
                  <a:pt x="8543" y="1"/>
                  <a:pt x="8412" y="42"/>
                  <a:pt x="8273" y="127"/>
                </a:cubicBezTo>
                <a:lnTo>
                  <a:pt x="801" y="4430"/>
                </a:lnTo>
                <a:cubicBezTo>
                  <a:pt x="334" y="4697"/>
                  <a:pt x="34" y="5197"/>
                  <a:pt x="1" y="5731"/>
                </a:cubicBezTo>
                <a:cubicBezTo>
                  <a:pt x="1" y="6080"/>
                  <a:pt x="179" y="6283"/>
                  <a:pt x="435" y="6283"/>
                </a:cubicBezTo>
                <a:cubicBezTo>
                  <a:pt x="545" y="6283"/>
                  <a:pt x="670" y="6245"/>
                  <a:pt x="801" y="6165"/>
                </a:cubicBezTo>
                <a:lnTo>
                  <a:pt x="8273" y="1861"/>
                </a:lnTo>
                <a:cubicBezTo>
                  <a:pt x="8707" y="1561"/>
                  <a:pt x="9007" y="1061"/>
                  <a:pt x="9074" y="527"/>
                </a:cubicBezTo>
                <a:cubicBezTo>
                  <a:pt x="9074" y="187"/>
                  <a:pt x="8904" y="1"/>
                  <a:pt x="8659"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20" name="Google Shape;583;p41">
            <a:extLst>
              <a:ext uri="{FF2B5EF4-FFF2-40B4-BE49-F238E27FC236}">
                <a16:creationId xmlns:a16="http://schemas.microsoft.com/office/drawing/2014/main" xmlns="" id="{3853F060-6952-CE52-0F31-253E670517E7}"/>
              </a:ext>
            </a:extLst>
          </p:cNvPr>
          <p:cNvSpPr/>
          <p:nvPr/>
        </p:nvSpPr>
        <p:spPr>
          <a:xfrm>
            <a:off x="1159613" y="2287085"/>
            <a:ext cx="28318" cy="36157"/>
          </a:xfrm>
          <a:custGeom>
            <a:avLst/>
            <a:gdLst/>
            <a:ahLst/>
            <a:cxnLst/>
            <a:rect l="l" t="t" r="r" b="b"/>
            <a:pathLst>
              <a:path w="1835" h="2343" extrusionOk="0">
                <a:moveTo>
                  <a:pt x="1317" y="1"/>
                </a:moveTo>
                <a:cubicBezTo>
                  <a:pt x="1190" y="1"/>
                  <a:pt x="1048" y="43"/>
                  <a:pt x="901" y="131"/>
                </a:cubicBezTo>
                <a:cubicBezTo>
                  <a:pt x="367" y="465"/>
                  <a:pt x="34" y="1065"/>
                  <a:pt x="0" y="1699"/>
                </a:cubicBezTo>
                <a:cubicBezTo>
                  <a:pt x="0" y="2108"/>
                  <a:pt x="208" y="2343"/>
                  <a:pt x="511" y="2343"/>
                </a:cubicBezTo>
                <a:cubicBezTo>
                  <a:pt x="629" y="2343"/>
                  <a:pt x="761" y="2308"/>
                  <a:pt x="901" y="2233"/>
                </a:cubicBezTo>
                <a:cubicBezTo>
                  <a:pt x="1435" y="1866"/>
                  <a:pt x="1768" y="1299"/>
                  <a:pt x="1835" y="665"/>
                </a:cubicBezTo>
                <a:cubicBezTo>
                  <a:pt x="1835" y="242"/>
                  <a:pt x="1619" y="1"/>
                  <a:pt x="1317"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21" name="Google Shape;584;p41">
            <a:extLst>
              <a:ext uri="{FF2B5EF4-FFF2-40B4-BE49-F238E27FC236}">
                <a16:creationId xmlns:a16="http://schemas.microsoft.com/office/drawing/2014/main" xmlns="" id="{736E4025-4A66-801F-73F7-B990EC7FAB48}"/>
              </a:ext>
            </a:extLst>
          </p:cNvPr>
          <p:cNvSpPr/>
          <p:nvPr/>
        </p:nvSpPr>
        <p:spPr>
          <a:xfrm>
            <a:off x="535716" y="2791447"/>
            <a:ext cx="62299" cy="237081"/>
          </a:xfrm>
          <a:custGeom>
            <a:avLst/>
            <a:gdLst/>
            <a:ahLst/>
            <a:cxnLst/>
            <a:rect l="l" t="t" r="r" b="b"/>
            <a:pathLst>
              <a:path w="4037" h="15363" extrusionOk="0">
                <a:moveTo>
                  <a:pt x="1979" y="1"/>
                </a:moveTo>
                <a:cubicBezTo>
                  <a:pt x="1836" y="1"/>
                  <a:pt x="1693" y="36"/>
                  <a:pt x="1568" y="105"/>
                </a:cubicBezTo>
                <a:cubicBezTo>
                  <a:pt x="1401" y="205"/>
                  <a:pt x="668" y="605"/>
                  <a:pt x="501" y="739"/>
                </a:cubicBezTo>
                <a:cubicBezTo>
                  <a:pt x="167" y="972"/>
                  <a:pt x="0" y="1339"/>
                  <a:pt x="34" y="1740"/>
                </a:cubicBezTo>
                <a:lnTo>
                  <a:pt x="34" y="12581"/>
                </a:lnTo>
                <a:cubicBezTo>
                  <a:pt x="67" y="13615"/>
                  <a:pt x="601" y="14582"/>
                  <a:pt x="1468" y="15183"/>
                </a:cubicBezTo>
                <a:cubicBezTo>
                  <a:pt x="1648" y="15303"/>
                  <a:pt x="1840" y="15363"/>
                  <a:pt x="2037" y="15363"/>
                </a:cubicBezTo>
                <a:cubicBezTo>
                  <a:pt x="2169" y="15363"/>
                  <a:pt x="2302" y="15336"/>
                  <a:pt x="2435" y="15283"/>
                </a:cubicBezTo>
                <a:cubicBezTo>
                  <a:pt x="2636" y="15183"/>
                  <a:pt x="3336" y="14749"/>
                  <a:pt x="3536" y="14649"/>
                </a:cubicBezTo>
                <a:cubicBezTo>
                  <a:pt x="3870" y="14415"/>
                  <a:pt x="4037" y="14015"/>
                  <a:pt x="3970" y="13615"/>
                </a:cubicBezTo>
                <a:lnTo>
                  <a:pt x="3970" y="2774"/>
                </a:lnTo>
                <a:cubicBezTo>
                  <a:pt x="3937" y="1740"/>
                  <a:pt x="3403" y="772"/>
                  <a:pt x="2536" y="205"/>
                </a:cubicBezTo>
                <a:cubicBezTo>
                  <a:pt x="2380" y="69"/>
                  <a:pt x="2179" y="1"/>
                  <a:pt x="1979"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22" name="Google Shape;585;p41">
            <a:extLst>
              <a:ext uri="{FF2B5EF4-FFF2-40B4-BE49-F238E27FC236}">
                <a16:creationId xmlns:a16="http://schemas.microsoft.com/office/drawing/2014/main" xmlns="" id="{CE4A435D-F61B-2FA9-E400-3C81BD18E974}"/>
              </a:ext>
            </a:extLst>
          </p:cNvPr>
          <p:cNvSpPr/>
          <p:nvPr/>
        </p:nvSpPr>
        <p:spPr>
          <a:xfrm>
            <a:off x="536225" y="2800953"/>
            <a:ext cx="44290" cy="227714"/>
          </a:xfrm>
          <a:custGeom>
            <a:avLst/>
            <a:gdLst/>
            <a:ahLst/>
            <a:cxnLst/>
            <a:rect l="l" t="t" r="r" b="b"/>
            <a:pathLst>
              <a:path w="2870" h="14756" extrusionOk="0">
                <a:moveTo>
                  <a:pt x="823" y="1"/>
                </a:moveTo>
                <a:cubicBezTo>
                  <a:pt x="334" y="1"/>
                  <a:pt x="1" y="422"/>
                  <a:pt x="1" y="1124"/>
                </a:cubicBezTo>
                <a:lnTo>
                  <a:pt x="1" y="11965"/>
                </a:lnTo>
                <a:cubicBezTo>
                  <a:pt x="34" y="12999"/>
                  <a:pt x="568" y="13966"/>
                  <a:pt x="1435" y="14567"/>
                </a:cubicBezTo>
                <a:cubicBezTo>
                  <a:pt x="1655" y="14695"/>
                  <a:pt x="1862" y="14755"/>
                  <a:pt x="2047" y="14755"/>
                </a:cubicBezTo>
                <a:cubicBezTo>
                  <a:pt x="2536" y="14755"/>
                  <a:pt x="2869" y="14334"/>
                  <a:pt x="2869" y="13633"/>
                </a:cubicBezTo>
                <a:lnTo>
                  <a:pt x="2869" y="2791"/>
                </a:lnTo>
                <a:cubicBezTo>
                  <a:pt x="2836" y="1724"/>
                  <a:pt x="2302" y="790"/>
                  <a:pt x="1435" y="190"/>
                </a:cubicBezTo>
                <a:cubicBezTo>
                  <a:pt x="1215" y="61"/>
                  <a:pt x="1008" y="1"/>
                  <a:pt x="823"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23" name="Google Shape;586;p41">
            <a:extLst>
              <a:ext uri="{FF2B5EF4-FFF2-40B4-BE49-F238E27FC236}">
                <a16:creationId xmlns:a16="http://schemas.microsoft.com/office/drawing/2014/main" xmlns="" id="{A54BC2C4-1F89-BFDA-A855-B2515710B27A}"/>
              </a:ext>
            </a:extLst>
          </p:cNvPr>
          <p:cNvSpPr/>
          <p:nvPr/>
        </p:nvSpPr>
        <p:spPr>
          <a:xfrm>
            <a:off x="535716" y="3083805"/>
            <a:ext cx="62299" cy="237112"/>
          </a:xfrm>
          <a:custGeom>
            <a:avLst/>
            <a:gdLst/>
            <a:ahLst/>
            <a:cxnLst/>
            <a:rect l="l" t="t" r="r" b="b"/>
            <a:pathLst>
              <a:path w="4037" h="15365" extrusionOk="0">
                <a:moveTo>
                  <a:pt x="1995" y="0"/>
                </a:moveTo>
                <a:cubicBezTo>
                  <a:pt x="1846" y="0"/>
                  <a:pt x="1698" y="35"/>
                  <a:pt x="1568" y="107"/>
                </a:cubicBezTo>
                <a:cubicBezTo>
                  <a:pt x="1401" y="207"/>
                  <a:pt x="668" y="607"/>
                  <a:pt x="501" y="741"/>
                </a:cubicBezTo>
                <a:cubicBezTo>
                  <a:pt x="167" y="974"/>
                  <a:pt x="0" y="1341"/>
                  <a:pt x="34" y="1741"/>
                </a:cubicBezTo>
                <a:lnTo>
                  <a:pt x="34" y="12583"/>
                </a:lnTo>
                <a:cubicBezTo>
                  <a:pt x="100" y="13617"/>
                  <a:pt x="601" y="14584"/>
                  <a:pt x="1468" y="15184"/>
                </a:cubicBezTo>
                <a:cubicBezTo>
                  <a:pt x="1648" y="15305"/>
                  <a:pt x="1840" y="15365"/>
                  <a:pt x="2037" y="15365"/>
                </a:cubicBezTo>
                <a:cubicBezTo>
                  <a:pt x="2169" y="15365"/>
                  <a:pt x="2302" y="15338"/>
                  <a:pt x="2435" y="15284"/>
                </a:cubicBezTo>
                <a:cubicBezTo>
                  <a:pt x="2636" y="15184"/>
                  <a:pt x="3336" y="14751"/>
                  <a:pt x="3536" y="14651"/>
                </a:cubicBezTo>
                <a:cubicBezTo>
                  <a:pt x="3870" y="14417"/>
                  <a:pt x="4037" y="14017"/>
                  <a:pt x="3970" y="13617"/>
                </a:cubicBezTo>
                <a:lnTo>
                  <a:pt x="3970" y="2776"/>
                </a:lnTo>
                <a:cubicBezTo>
                  <a:pt x="3937" y="1741"/>
                  <a:pt x="3403" y="774"/>
                  <a:pt x="2536" y="174"/>
                </a:cubicBezTo>
                <a:cubicBezTo>
                  <a:pt x="2384" y="60"/>
                  <a:pt x="2189" y="0"/>
                  <a:pt x="1995"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24" name="Google Shape;587;p41">
            <a:extLst>
              <a:ext uri="{FF2B5EF4-FFF2-40B4-BE49-F238E27FC236}">
                <a16:creationId xmlns:a16="http://schemas.microsoft.com/office/drawing/2014/main" xmlns="" id="{440F8A9B-BCB3-E287-80AC-C257A06C711A}"/>
              </a:ext>
            </a:extLst>
          </p:cNvPr>
          <p:cNvSpPr/>
          <p:nvPr/>
        </p:nvSpPr>
        <p:spPr>
          <a:xfrm>
            <a:off x="536225" y="3093342"/>
            <a:ext cx="44290" cy="227698"/>
          </a:xfrm>
          <a:custGeom>
            <a:avLst/>
            <a:gdLst/>
            <a:ahLst/>
            <a:cxnLst/>
            <a:rect l="l" t="t" r="r" b="b"/>
            <a:pathLst>
              <a:path w="2870" h="14755" extrusionOk="0">
                <a:moveTo>
                  <a:pt x="823" y="1"/>
                </a:moveTo>
                <a:cubicBezTo>
                  <a:pt x="334" y="1"/>
                  <a:pt x="1" y="422"/>
                  <a:pt x="1" y="1123"/>
                </a:cubicBezTo>
                <a:lnTo>
                  <a:pt x="1" y="11965"/>
                </a:lnTo>
                <a:cubicBezTo>
                  <a:pt x="34" y="12999"/>
                  <a:pt x="568" y="13966"/>
                  <a:pt x="1435" y="14566"/>
                </a:cubicBezTo>
                <a:cubicBezTo>
                  <a:pt x="1655" y="14695"/>
                  <a:pt x="1862" y="14755"/>
                  <a:pt x="2047" y="14755"/>
                </a:cubicBezTo>
                <a:cubicBezTo>
                  <a:pt x="2536" y="14755"/>
                  <a:pt x="2869" y="14334"/>
                  <a:pt x="2869" y="13632"/>
                </a:cubicBezTo>
                <a:lnTo>
                  <a:pt x="2869" y="2791"/>
                </a:lnTo>
                <a:cubicBezTo>
                  <a:pt x="2836" y="1724"/>
                  <a:pt x="2302" y="757"/>
                  <a:pt x="1435" y="189"/>
                </a:cubicBezTo>
                <a:cubicBezTo>
                  <a:pt x="1215" y="61"/>
                  <a:pt x="1008" y="1"/>
                  <a:pt x="823"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25" name="Google Shape;588;p41">
            <a:extLst>
              <a:ext uri="{FF2B5EF4-FFF2-40B4-BE49-F238E27FC236}">
                <a16:creationId xmlns:a16="http://schemas.microsoft.com/office/drawing/2014/main" xmlns="" id="{FC9C3B65-0DB8-C43B-1828-97B4F2C2DB8F}"/>
              </a:ext>
            </a:extLst>
          </p:cNvPr>
          <p:cNvSpPr/>
          <p:nvPr/>
        </p:nvSpPr>
        <p:spPr>
          <a:xfrm>
            <a:off x="810080" y="2246407"/>
            <a:ext cx="883864" cy="2513198"/>
          </a:xfrm>
          <a:custGeom>
            <a:avLst/>
            <a:gdLst/>
            <a:ahLst/>
            <a:cxnLst/>
            <a:rect l="l" t="t" r="r" b="b"/>
            <a:pathLst>
              <a:path w="57275" h="162857" extrusionOk="0">
                <a:moveTo>
                  <a:pt x="54171" y="0"/>
                </a:moveTo>
                <a:cubicBezTo>
                  <a:pt x="53679" y="0"/>
                  <a:pt x="53125" y="158"/>
                  <a:pt x="52538" y="499"/>
                </a:cubicBezTo>
                <a:lnTo>
                  <a:pt x="52238" y="699"/>
                </a:lnTo>
                <a:lnTo>
                  <a:pt x="38395" y="8672"/>
                </a:lnTo>
                <a:cubicBezTo>
                  <a:pt x="38328" y="8705"/>
                  <a:pt x="38328" y="8705"/>
                  <a:pt x="38295" y="8738"/>
                </a:cubicBezTo>
                <a:cubicBezTo>
                  <a:pt x="37794" y="9105"/>
                  <a:pt x="37494" y="9672"/>
                  <a:pt x="37461" y="10273"/>
                </a:cubicBezTo>
                <a:cubicBezTo>
                  <a:pt x="37394" y="10940"/>
                  <a:pt x="37027" y="11540"/>
                  <a:pt x="36460" y="11907"/>
                </a:cubicBezTo>
                <a:lnTo>
                  <a:pt x="19948" y="21447"/>
                </a:lnTo>
                <a:lnTo>
                  <a:pt x="19915" y="21447"/>
                </a:lnTo>
                <a:cubicBezTo>
                  <a:pt x="19948" y="21214"/>
                  <a:pt x="19848" y="21014"/>
                  <a:pt x="19648" y="20880"/>
                </a:cubicBezTo>
                <a:lnTo>
                  <a:pt x="18714" y="20313"/>
                </a:lnTo>
                <a:cubicBezTo>
                  <a:pt x="18622" y="20274"/>
                  <a:pt x="18530" y="20255"/>
                  <a:pt x="18440" y="20255"/>
                </a:cubicBezTo>
                <a:cubicBezTo>
                  <a:pt x="18302" y="20255"/>
                  <a:pt x="18168" y="20299"/>
                  <a:pt x="18047" y="20380"/>
                </a:cubicBezTo>
                <a:lnTo>
                  <a:pt x="17113" y="20914"/>
                </a:lnTo>
                <a:lnTo>
                  <a:pt x="2970" y="29086"/>
                </a:lnTo>
                <a:cubicBezTo>
                  <a:pt x="2769" y="29220"/>
                  <a:pt x="2569" y="29353"/>
                  <a:pt x="2369" y="29520"/>
                </a:cubicBezTo>
                <a:lnTo>
                  <a:pt x="2069" y="29753"/>
                </a:lnTo>
                <a:cubicBezTo>
                  <a:pt x="835" y="30954"/>
                  <a:pt x="101" y="32555"/>
                  <a:pt x="1" y="34257"/>
                </a:cubicBezTo>
                <a:lnTo>
                  <a:pt x="1" y="160180"/>
                </a:lnTo>
                <a:cubicBezTo>
                  <a:pt x="1" y="161114"/>
                  <a:pt x="334" y="161781"/>
                  <a:pt x="868" y="162115"/>
                </a:cubicBezTo>
                <a:lnTo>
                  <a:pt x="1835" y="162648"/>
                </a:lnTo>
                <a:cubicBezTo>
                  <a:pt x="2058" y="162787"/>
                  <a:pt x="2315" y="162857"/>
                  <a:pt x="2597" y="162857"/>
                </a:cubicBezTo>
                <a:cubicBezTo>
                  <a:pt x="2992" y="162857"/>
                  <a:pt x="3437" y="162721"/>
                  <a:pt x="3904" y="162448"/>
                </a:cubicBezTo>
                <a:lnTo>
                  <a:pt x="54239" y="133394"/>
                </a:lnTo>
                <a:cubicBezTo>
                  <a:pt x="56007" y="132260"/>
                  <a:pt x="57142" y="130325"/>
                  <a:pt x="57275" y="128257"/>
                </a:cubicBezTo>
                <a:lnTo>
                  <a:pt x="57275" y="3234"/>
                </a:lnTo>
                <a:cubicBezTo>
                  <a:pt x="57275" y="2033"/>
                  <a:pt x="56841" y="1200"/>
                  <a:pt x="56174" y="799"/>
                </a:cubicBezTo>
                <a:lnTo>
                  <a:pt x="55173" y="266"/>
                </a:lnTo>
                <a:cubicBezTo>
                  <a:pt x="54885" y="92"/>
                  <a:pt x="54546" y="0"/>
                  <a:pt x="54171"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26" name="Google Shape;589;p41">
            <a:extLst>
              <a:ext uri="{FF2B5EF4-FFF2-40B4-BE49-F238E27FC236}">
                <a16:creationId xmlns:a16="http://schemas.microsoft.com/office/drawing/2014/main" xmlns="" id="{90186CA8-0205-D2D3-7859-CD77D10D5612}"/>
              </a:ext>
            </a:extLst>
          </p:cNvPr>
          <p:cNvSpPr/>
          <p:nvPr/>
        </p:nvSpPr>
        <p:spPr>
          <a:xfrm>
            <a:off x="810605" y="2726139"/>
            <a:ext cx="64351" cy="2033728"/>
          </a:xfrm>
          <a:custGeom>
            <a:avLst/>
            <a:gdLst/>
            <a:ahLst/>
            <a:cxnLst/>
            <a:rect l="l" t="t" r="r" b="b"/>
            <a:pathLst>
              <a:path w="4170" h="131787" extrusionOk="0">
                <a:moveTo>
                  <a:pt x="1001" y="1"/>
                </a:moveTo>
                <a:cubicBezTo>
                  <a:pt x="367" y="935"/>
                  <a:pt x="33" y="2035"/>
                  <a:pt x="0" y="3170"/>
                </a:cubicBezTo>
                <a:lnTo>
                  <a:pt x="0" y="129126"/>
                </a:lnTo>
                <a:cubicBezTo>
                  <a:pt x="0" y="130060"/>
                  <a:pt x="300" y="130728"/>
                  <a:pt x="867" y="131028"/>
                </a:cubicBezTo>
                <a:lnTo>
                  <a:pt x="1801" y="131595"/>
                </a:lnTo>
                <a:cubicBezTo>
                  <a:pt x="2023" y="131720"/>
                  <a:pt x="2279" y="131787"/>
                  <a:pt x="2563" y="131787"/>
                </a:cubicBezTo>
                <a:cubicBezTo>
                  <a:pt x="2962" y="131787"/>
                  <a:pt x="3415" y="131654"/>
                  <a:pt x="3903" y="131361"/>
                </a:cubicBezTo>
                <a:lnTo>
                  <a:pt x="4170" y="131228"/>
                </a:lnTo>
                <a:lnTo>
                  <a:pt x="4170" y="130961"/>
                </a:lnTo>
                <a:lnTo>
                  <a:pt x="3803" y="131228"/>
                </a:lnTo>
                <a:cubicBezTo>
                  <a:pt x="3436" y="131428"/>
                  <a:pt x="3002" y="131561"/>
                  <a:pt x="2569" y="131595"/>
                </a:cubicBezTo>
                <a:cubicBezTo>
                  <a:pt x="2168" y="131595"/>
                  <a:pt x="1801" y="131428"/>
                  <a:pt x="1568" y="131094"/>
                </a:cubicBezTo>
                <a:cubicBezTo>
                  <a:pt x="1268" y="130694"/>
                  <a:pt x="1101" y="130160"/>
                  <a:pt x="1134" y="129660"/>
                </a:cubicBezTo>
                <a:lnTo>
                  <a:pt x="1134" y="3737"/>
                </a:lnTo>
                <a:cubicBezTo>
                  <a:pt x="1168" y="2636"/>
                  <a:pt x="1535" y="1568"/>
                  <a:pt x="2135" y="668"/>
                </a:cubicBezTo>
                <a:lnTo>
                  <a:pt x="1001" y="1"/>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27" name="Google Shape;590;p41">
            <a:extLst>
              <a:ext uri="{FF2B5EF4-FFF2-40B4-BE49-F238E27FC236}">
                <a16:creationId xmlns:a16="http://schemas.microsoft.com/office/drawing/2014/main" xmlns="" id="{494C2A60-607F-9914-7C0B-5A9DEF060FB7}"/>
              </a:ext>
            </a:extLst>
          </p:cNvPr>
          <p:cNvSpPr/>
          <p:nvPr/>
        </p:nvSpPr>
        <p:spPr>
          <a:xfrm>
            <a:off x="1382497" y="2388458"/>
            <a:ext cx="28842" cy="42222"/>
          </a:xfrm>
          <a:custGeom>
            <a:avLst/>
            <a:gdLst/>
            <a:ahLst/>
            <a:cxnLst/>
            <a:rect l="l" t="t" r="r" b="b"/>
            <a:pathLst>
              <a:path w="1869" h="2736" extrusionOk="0">
                <a:moveTo>
                  <a:pt x="735" y="0"/>
                </a:moveTo>
                <a:cubicBezTo>
                  <a:pt x="501" y="301"/>
                  <a:pt x="368" y="701"/>
                  <a:pt x="368" y="1068"/>
                </a:cubicBezTo>
                <a:cubicBezTo>
                  <a:pt x="334" y="1435"/>
                  <a:pt x="234" y="1768"/>
                  <a:pt x="1" y="2068"/>
                </a:cubicBezTo>
                <a:lnTo>
                  <a:pt x="1168" y="2736"/>
                </a:lnTo>
                <a:cubicBezTo>
                  <a:pt x="1369" y="2402"/>
                  <a:pt x="1502" y="2002"/>
                  <a:pt x="1535" y="1635"/>
                </a:cubicBezTo>
                <a:cubicBezTo>
                  <a:pt x="1535" y="1268"/>
                  <a:pt x="1669" y="934"/>
                  <a:pt x="1869" y="667"/>
                </a:cubicBezTo>
                <a:lnTo>
                  <a:pt x="735" y="0"/>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28" name="Google Shape;591;p41">
            <a:extLst>
              <a:ext uri="{FF2B5EF4-FFF2-40B4-BE49-F238E27FC236}">
                <a16:creationId xmlns:a16="http://schemas.microsoft.com/office/drawing/2014/main" xmlns="" id="{87CB9077-7B5C-F480-5678-31BCD0C802C2}"/>
              </a:ext>
            </a:extLst>
          </p:cNvPr>
          <p:cNvSpPr/>
          <p:nvPr/>
        </p:nvSpPr>
        <p:spPr>
          <a:xfrm>
            <a:off x="827580" y="2258212"/>
            <a:ext cx="862768" cy="2498244"/>
          </a:xfrm>
          <a:custGeom>
            <a:avLst/>
            <a:gdLst/>
            <a:ahLst/>
            <a:cxnLst/>
            <a:rect l="l" t="t" r="r" b="b"/>
            <a:pathLst>
              <a:path w="55908" h="161888" extrusionOk="0">
                <a:moveTo>
                  <a:pt x="54039" y="1"/>
                </a:moveTo>
                <a:cubicBezTo>
                  <a:pt x="53472" y="34"/>
                  <a:pt x="52939" y="201"/>
                  <a:pt x="52472" y="501"/>
                </a:cubicBezTo>
                <a:lnTo>
                  <a:pt x="52171" y="668"/>
                </a:lnTo>
                <a:lnTo>
                  <a:pt x="38328" y="8674"/>
                </a:lnTo>
                <a:cubicBezTo>
                  <a:pt x="38295" y="8674"/>
                  <a:pt x="38262" y="8674"/>
                  <a:pt x="38262" y="8707"/>
                </a:cubicBezTo>
                <a:cubicBezTo>
                  <a:pt x="37828" y="9041"/>
                  <a:pt x="37528" y="9541"/>
                  <a:pt x="37494" y="10075"/>
                </a:cubicBezTo>
                <a:cubicBezTo>
                  <a:pt x="37461" y="10842"/>
                  <a:pt x="37061" y="11509"/>
                  <a:pt x="36427" y="11909"/>
                </a:cubicBezTo>
                <a:lnTo>
                  <a:pt x="19915" y="21416"/>
                </a:lnTo>
                <a:cubicBezTo>
                  <a:pt x="19748" y="21516"/>
                  <a:pt x="19548" y="21583"/>
                  <a:pt x="19348" y="21583"/>
                </a:cubicBezTo>
                <a:cubicBezTo>
                  <a:pt x="18881" y="21583"/>
                  <a:pt x="18547" y="21183"/>
                  <a:pt x="18614" y="20749"/>
                </a:cubicBezTo>
                <a:cubicBezTo>
                  <a:pt x="18614" y="20616"/>
                  <a:pt x="18581" y="20282"/>
                  <a:pt x="18314" y="20282"/>
                </a:cubicBezTo>
                <a:cubicBezTo>
                  <a:pt x="18214" y="20315"/>
                  <a:pt x="18114" y="20349"/>
                  <a:pt x="18014" y="20382"/>
                </a:cubicBezTo>
                <a:lnTo>
                  <a:pt x="17080" y="20916"/>
                </a:lnTo>
                <a:lnTo>
                  <a:pt x="2903" y="29088"/>
                </a:lnTo>
                <a:cubicBezTo>
                  <a:pt x="2703" y="29222"/>
                  <a:pt x="2503" y="29355"/>
                  <a:pt x="2336" y="29489"/>
                </a:cubicBezTo>
                <a:lnTo>
                  <a:pt x="2136" y="29655"/>
                </a:lnTo>
                <a:lnTo>
                  <a:pt x="2069" y="29756"/>
                </a:lnTo>
                <a:cubicBezTo>
                  <a:pt x="868" y="30856"/>
                  <a:pt x="134" y="32424"/>
                  <a:pt x="34" y="34059"/>
                </a:cubicBezTo>
                <a:lnTo>
                  <a:pt x="34" y="159982"/>
                </a:lnTo>
                <a:cubicBezTo>
                  <a:pt x="1" y="160482"/>
                  <a:pt x="134" y="160983"/>
                  <a:pt x="435" y="161416"/>
                </a:cubicBezTo>
                <a:cubicBezTo>
                  <a:pt x="682" y="161695"/>
                  <a:pt x="1015" y="161887"/>
                  <a:pt x="1382" y="161887"/>
                </a:cubicBezTo>
                <a:cubicBezTo>
                  <a:pt x="1410" y="161887"/>
                  <a:pt x="1439" y="161886"/>
                  <a:pt x="1469" y="161883"/>
                </a:cubicBezTo>
                <a:cubicBezTo>
                  <a:pt x="1902" y="161883"/>
                  <a:pt x="2336" y="161750"/>
                  <a:pt x="2703" y="161517"/>
                </a:cubicBezTo>
                <a:lnTo>
                  <a:pt x="53039" y="132462"/>
                </a:lnTo>
                <a:cubicBezTo>
                  <a:pt x="54740" y="131328"/>
                  <a:pt x="55807" y="129494"/>
                  <a:pt x="55907" y="127492"/>
                </a:cubicBezTo>
                <a:lnTo>
                  <a:pt x="55907" y="2469"/>
                </a:lnTo>
                <a:cubicBezTo>
                  <a:pt x="55907" y="968"/>
                  <a:pt x="55207" y="1"/>
                  <a:pt x="54039" y="1"/>
                </a:cubicBezTo>
                <a:close/>
              </a:path>
            </a:pathLst>
          </a:custGeom>
          <a:solidFill>
            <a:schemeClr val="bg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29" name="Google Shape;592;p41">
            <a:extLst>
              <a:ext uri="{FF2B5EF4-FFF2-40B4-BE49-F238E27FC236}">
                <a16:creationId xmlns:a16="http://schemas.microsoft.com/office/drawing/2014/main" xmlns="" id="{973006F2-2FDD-95DB-4959-59BE60AAB917}"/>
              </a:ext>
            </a:extLst>
          </p:cNvPr>
          <p:cNvSpPr/>
          <p:nvPr/>
        </p:nvSpPr>
        <p:spPr>
          <a:xfrm>
            <a:off x="1717107" y="3338200"/>
            <a:ext cx="427773" cy="186850"/>
          </a:xfrm>
          <a:custGeom>
            <a:avLst/>
            <a:gdLst/>
            <a:ahLst/>
            <a:cxnLst/>
            <a:rect l="l" t="t" r="r" b="b"/>
            <a:pathLst>
              <a:path w="27720" h="12108" extrusionOk="0">
                <a:moveTo>
                  <a:pt x="24217" y="0"/>
                </a:moveTo>
                <a:cubicBezTo>
                  <a:pt x="18850" y="5244"/>
                  <a:pt x="13338" y="7108"/>
                  <a:pt x="8726" y="7108"/>
                </a:cubicBezTo>
                <a:cubicBezTo>
                  <a:pt x="7090" y="7108"/>
                  <a:pt x="5566" y="6874"/>
                  <a:pt x="4203" y="6472"/>
                </a:cubicBezTo>
                <a:cubicBezTo>
                  <a:pt x="4032" y="6423"/>
                  <a:pt x="3861" y="6392"/>
                  <a:pt x="3690" y="6392"/>
                </a:cubicBezTo>
                <a:cubicBezTo>
                  <a:pt x="3628" y="6392"/>
                  <a:pt x="3565" y="6396"/>
                  <a:pt x="3503" y="6405"/>
                </a:cubicBezTo>
                <a:cubicBezTo>
                  <a:pt x="2102" y="6672"/>
                  <a:pt x="934" y="7539"/>
                  <a:pt x="334" y="8807"/>
                </a:cubicBezTo>
                <a:cubicBezTo>
                  <a:pt x="0" y="9574"/>
                  <a:pt x="167" y="10208"/>
                  <a:pt x="701" y="10508"/>
                </a:cubicBezTo>
                <a:cubicBezTo>
                  <a:pt x="767" y="10508"/>
                  <a:pt x="801" y="10541"/>
                  <a:pt x="834" y="10541"/>
                </a:cubicBezTo>
                <a:cubicBezTo>
                  <a:pt x="3114" y="11506"/>
                  <a:pt x="5831" y="12107"/>
                  <a:pt x="8805" y="12107"/>
                </a:cubicBezTo>
                <a:cubicBezTo>
                  <a:pt x="14575" y="12107"/>
                  <a:pt x="21315" y="9843"/>
                  <a:pt x="27720" y="3570"/>
                </a:cubicBezTo>
                <a:lnTo>
                  <a:pt x="24217" y="0"/>
                </a:ln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30" name="Google Shape;593;p41">
            <a:extLst>
              <a:ext uri="{FF2B5EF4-FFF2-40B4-BE49-F238E27FC236}">
                <a16:creationId xmlns:a16="http://schemas.microsoft.com/office/drawing/2014/main" xmlns="" id="{59960E98-7517-894B-B5D6-C8E1FA550C9C}"/>
              </a:ext>
            </a:extLst>
          </p:cNvPr>
          <p:cNvSpPr/>
          <p:nvPr/>
        </p:nvSpPr>
        <p:spPr>
          <a:xfrm>
            <a:off x="2128707" y="3361626"/>
            <a:ext cx="132514" cy="51111"/>
          </a:xfrm>
          <a:custGeom>
            <a:avLst/>
            <a:gdLst/>
            <a:ahLst/>
            <a:cxnLst/>
            <a:rect l="l" t="t" r="r" b="b"/>
            <a:pathLst>
              <a:path w="8587" h="3312" extrusionOk="0">
                <a:moveTo>
                  <a:pt x="7526" y="0"/>
                </a:moveTo>
                <a:cubicBezTo>
                  <a:pt x="7293" y="0"/>
                  <a:pt x="7056" y="79"/>
                  <a:pt x="6852" y="250"/>
                </a:cubicBezTo>
                <a:cubicBezTo>
                  <a:pt x="6099" y="890"/>
                  <a:pt x="5155" y="1222"/>
                  <a:pt x="4206" y="1222"/>
                </a:cubicBezTo>
                <a:cubicBezTo>
                  <a:pt x="3472" y="1222"/>
                  <a:pt x="2736" y="1024"/>
                  <a:pt x="2082" y="617"/>
                </a:cubicBezTo>
                <a:cubicBezTo>
                  <a:pt x="1895" y="508"/>
                  <a:pt x="1711" y="461"/>
                  <a:pt x="1539" y="461"/>
                </a:cubicBezTo>
                <a:cubicBezTo>
                  <a:pt x="604" y="461"/>
                  <a:pt x="1" y="1860"/>
                  <a:pt x="1014" y="2452"/>
                </a:cubicBezTo>
                <a:cubicBezTo>
                  <a:pt x="1993" y="3028"/>
                  <a:pt x="3084" y="3311"/>
                  <a:pt x="4171" y="3311"/>
                </a:cubicBezTo>
                <a:cubicBezTo>
                  <a:pt x="5603" y="3311"/>
                  <a:pt x="7029" y="2819"/>
                  <a:pt x="8186" y="1851"/>
                </a:cubicBezTo>
                <a:cubicBezTo>
                  <a:pt x="8453" y="1618"/>
                  <a:pt x="8587" y="1251"/>
                  <a:pt x="8553" y="917"/>
                </a:cubicBezTo>
                <a:cubicBezTo>
                  <a:pt x="8485" y="351"/>
                  <a:pt x="8018" y="0"/>
                  <a:pt x="7526"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31" name="Google Shape;594;p41">
            <a:extLst>
              <a:ext uri="{FF2B5EF4-FFF2-40B4-BE49-F238E27FC236}">
                <a16:creationId xmlns:a16="http://schemas.microsoft.com/office/drawing/2014/main" xmlns="" id="{F007D299-2B1D-20C0-0E68-5BC79053BCE4}"/>
              </a:ext>
            </a:extLst>
          </p:cNvPr>
          <p:cNvSpPr/>
          <p:nvPr/>
        </p:nvSpPr>
        <p:spPr>
          <a:xfrm>
            <a:off x="2043462" y="3291349"/>
            <a:ext cx="148270" cy="148270"/>
          </a:xfrm>
          <a:custGeom>
            <a:avLst/>
            <a:gdLst/>
            <a:ahLst/>
            <a:cxnLst/>
            <a:rect l="l" t="t" r="r" b="b"/>
            <a:pathLst>
              <a:path w="9608" h="9608" extrusionOk="0">
                <a:moveTo>
                  <a:pt x="4804" y="1"/>
                </a:moveTo>
                <a:cubicBezTo>
                  <a:pt x="2169" y="1"/>
                  <a:pt x="0" y="2136"/>
                  <a:pt x="0" y="4804"/>
                </a:cubicBezTo>
                <a:cubicBezTo>
                  <a:pt x="0" y="7473"/>
                  <a:pt x="2169" y="9608"/>
                  <a:pt x="4804" y="9608"/>
                </a:cubicBezTo>
                <a:cubicBezTo>
                  <a:pt x="7472" y="9608"/>
                  <a:pt x="9607" y="7473"/>
                  <a:pt x="9607" y="4804"/>
                </a:cubicBezTo>
                <a:cubicBezTo>
                  <a:pt x="9607" y="2136"/>
                  <a:pt x="7472" y="1"/>
                  <a:pt x="4804"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32" name="Google Shape;595;p41">
            <a:extLst>
              <a:ext uri="{FF2B5EF4-FFF2-40B4-BE49-F238E27FC236}">
                <a16:creationId xmlns:a16="http://schemas.microsoft.com/office/drawing/2014/main" xmlns="" id="{F7AE8018-8E3D-8798-D6D3-0A5BC0F9DBFE}"/>
              </a:ext>
            </a:extLst>
          </p:cNvPr>
          <p:cNvSpPr/>
          <p:nvPr/>
        </p:nvSpPr>
        <p:spPr>
          <a:xfrm>
            <a:off x="2036949" y="3303710"/>
            <a:ext cx="171248" cy="136156"/>
          </a:xfrm>
          <a:custGeom>
            <a:avLst/>
            <a:gdLst/>
            <a:ahLst/>
            <a:cxnLst/>
            <a:rect l="l" t="t" r="r" b="b"/>
            <a:pathLst>
              <a:path w="11097" h="8823" extrusionOk="0">
                <a:moveTo>
                  <a:pt x="7894" y="0"/>
                </a:moveTo>
                <a:lnTo>
                  <a:pt x="7894" y="0"/>
                </a:lnTo>
                <a:cubicBezTo>
                  <a:pt x="8595" y="534"/>
                  <a:pt x="9496" y="2969"/>
                  <a:pt x="7461" y="4937"/>
                </a:cubicBezTo>
                <a:cubicBezTo>
                  <a:pt x="6617" y="5733"/>
                  <a:pt x="5533" y="6081"/>
                  <a:pt x="4471" y="6081"/>
                </a:cubicBezTo>
                <a:cubicBezTo>
                  <a:pt x="2551" y="6081"/>
                  <a:pt x="704" y="4945"/>
                  <a:pt x="489" y="3269"/>
                </a:cubicBezTo>
                <a:lnTo>
                  <a:pt x="489" y="3269"/>
                </a:lnTo>
                <a:cubicBezTo>
                  <a:pt x="0" y="6311"/>
                  <a:pt x="2452" y="8822"/>
                  <a:pt x="5253" y="8822"/>
                </a:cubicBezTo>
                <a:cubicBezTo>
                  <a:pt x="5892" y="8822"/>
                  <a:pt x="6549" y="8692"/>
                  <a:pt x="7194" y="8406"/>
                </a:cubicBezTo>
                <a:cubicBezTo>
                  <a:pt x="10696" y="6872"/>
                  <a:pt x="11097" y="2069"/>
                  <a:pt x="7894"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33" name="Google Shape;596;p41">
            <a:extLst>
              <a:ext uri="{FF2B5EF4-FFF2-40B4-BE49-F238E27FC236}">
                <a16:creationId xmlns:a16="http://schemas.microsoft.com/office/drawing/2014/main" xmlns="" id="{80227AE4-9028-0B6B-99A7-CACB511FCE54}"/>
              </a:ext>
            </a:extLst>
          </p:cNvPr>
          <p:cNvSpPr/>
          <p:nvPr/>
        </p:nvSpPr>
        <p:spPr>
          <a:xfrm>
            <a:off x="2053755" y="3310207"/>
            <a:ext cx="40169" cy="54459"/>
          </a:xfrm>
          <a:custGeom>
            <a:avLst/>
            <a:gdLst/>
            <a:ahLst/>
            <a:cxnLst/>
            <a:rect l="l" t="t" r="r" b="b"/>
            <a:pathLst>
              <a:path w="2603" h="3529" extrusionOk="0">
                <a:moveTo>
                  <a:pt x="2381" y="1"/>
                </a:moveTo>
                <a:cubicBezTo>
                  <a:pt x="2354" y="1"/>
                  <a:pt x="2327" y="5"/>
                  <a:pt x="2302" y="13"/>
                </a:cubicBezTo>
                <a:cubicBezTo>
                  <a:pt x="1602" y="46"/>
                  <a:pt x="1068" y="580"/>
                  <a:pt x="601" y="1114"/>
                </a:cubicBezTo>
                <a:cubicBezTo>
                  <a:pt x="568" y="1147"/>
                  <a:pt x="534" y="1181"/>
                  <a:pt x="534" y="1247"/>
                </a:cubicBezTo>
                <a:cubicBezTo>
                  <a:pt x="368" y="1481"/>
                  <a:pt x="234" y="1748"/>
                  <a:pt x="167" y="2048"/>
                </a:cubicBezTo>
                <a:cubicBezTo>
                  <a:pt x="34" y="2348"/>
                  <a:pt x="1" y="2715"/>
                  <a:pt x="101" y="3015"/>
                </a:cubicBezTo>
                <a:cubicBezTo>
                  <a:pt x="188" y="3335"/>
                  <a:pt x="453" y="3528"/>
                  <a:pt x="762" y="3528"/>
                </a:cubicBezTo>
                <a:cubicBezTo>
                  <a:pt x="808" y="3528"/>
                  <a:pt x="854" y="3524"/>
                  <a:pt x="901" y="3516"/>
                </a:cubicBezTo>
                <a:cubicBezTo>
                  <a:pt x="1235" y="3416"/>
                  <a:pt x="1368" y="3049"/>
                  <a:pt x="1468" y="2715"/>
                </a:cubicBezTo>
                <a:cubicBezTo>
                  <a:pt x="1735" y="1914"/>
                  <a:pt x="2102" y="1114"/>
                  <a:pt x="2536" y="380"/>
                </a:cubicBezTo>
                <a:cubicBezTo>
                  <a:pt x="2569" y="313"/>
                  <a:pt x="2602" y="213"/>
                  <a:pt x="2569" y="113"/>
                </a:cubicBezTo>
                <a:cubicBezTo>
                  <a:pt x="2544" y="38"/>
                  <a:pt x="2463" y="1"/>
                  <a:pt x="2381"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34" name="Google Shape;597;p41">
            <a:extLst>
              <a:ext uri="{FF2B5EF4-FFF2-40B4-BE49-F238E27FC236}">
                <a16:creationId xmlns:a16="http://schemas.microsoft.com/office/drawing/2014/main" xmlns="" id="{8B859953-50DA-7D19-6ECB-F3AE1C0D25ED}"/>
              </a:ext>
            </a:extLst>
          </p:cNvPr>
          <p:cNvSpPr/>
          <p:nvPr/>
        </p:nvSpPr>
        <p:spPr>
          <a:xfrm>
            <a:off x="2100729" y="3232276"/>
            <a:ext cx="96666" cy="100817"/>
          </a:xfrm>
          <a:custGeom>
            <a:avLst/>
            <a:gdLst/>
            <a:ahLst/>
            <a:cxnLst/>
            <a:rect l="l" t="t" r="r" b="b"/>
            <a:pathLst>
              <a:path w="6264" h="6533" extrusionOk="0">
                <a:moveTo>
                  <a:pt x="5160" y="0"/>
                </a:moveTo>
                <a:cubicBezTo>
                  <a:pt x="5084" y="0"/>
                  <a:pt x="5007" y="9"/>
                  <a:pt x="4929" y="26"/>
                </a:cubicBezTo>
                <a:cubicBezTo>
                  <a:pt x="2327" y="593"/>
                  <a:pt x="392" y="2728"/>
                  <a:pt x="92" y="5363"/>
                </a:cubicBezTo>
                <a:cubicBezTo>
                  <a:pt x="1" y="6113"/>
                  <a:pt x="591" y="6532"/>
                  <a:pt x="1171" y="6532"/>
                </a:cubicBezTo>
                <a:cubicBezTo>
                  <a:pt x="1648" y="6532"/>
                  <a:pt x="2118" y="6248"/>
                  <a:pt x="2194" y="5630"/>
                </a:cubicBezTo>
                <a:cubicBezTo>
                  <a:pt x="2394" y="3862"/>
                  <a:pt x="3661" y="2428"/>
                  <a:pt x="5396" y="2061"/>
                </a:cubicBezTo>
                <a:cubicBezTo>
                  <a:pt x="5930" y="1927"/>
                  <a:pt x="6263" y="1460"/>
                  <a:pt x="6197" y="927"/>
                </a:cubicBezTo>
                <a:lnTo>
                  <a:pt x="6163" y="927"/>
                </a:lnTo>
                <a:cubicBezTo>
                  <a:pt x="6105" y="375"/>
                  <a:pt x="5668" y="0"/>
                  <a:pt x="5160"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35" name="Google Shape;598;p41">
            <a:extLst>
              <a:ext uri="{FF2B5EF4-FFF2-40B4-BE49-F238E27FC236}">
                <a16:creationId xmlns:a16="http://schemas.microsoft.com/office/drawing/2014/main" xmlns="" id="{960894D1-BD64-3129-7411-7232C4311784}"/>
              </a:ext>
            </a:extLst>
          </p:cNvPr>
          <p:cNvSpPr/>
          <p:nvPr/>
        </p:nvSpPr>
        <p:spPr>
          <a:xfrm>
            <a:off x="1036065" y="3365484"/>
            <a:ext cx="818494" cy="854003"/>
          </a:xfrm>
          <a:custGeom>
            <a:avLst/>
            <a:gdLst/>
            <a:ahLst/>
            <a:cxnLst/>
            <a:rect l="l" t="t" r="r" b="b"/>
            <a:pathLst>
              <a:path w="53039" h="55340" extrusionOk="0">
                <a:moveTo>
                  <a:pt x="1" y="0"/>
                </a:moveTo>
                <a:cubicBezTo>
                  <a:pt x="1" y="17913"/>
                  <a:pt x="7906" y="55340"/>
                  <a:pt x="26519" y="55340"/>
                </a:cubicBezTo>
                <a:cubicBezTo>
                  <a:pt x="45166" y="55340"/>
                  <a:pt x="53038" y="17913"/>
                  <a:pt x="53038"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36" name="Google Shape;599;p41">
            <a:extLst>
              <a:ext uri="{FF2B5EF4-FFF2-40B4-BE49-F238E27FC236}">
                <a16:creationId xmlns:a16="http://schemas.microsoft.com/office/drawing/2014/main" xmlns="" id="{C8168D26-2B5A-886B-1CC8-917855B1EDF1}"/>
              </a:ext>
            </a:extLst>
          </p:cNvPr>
          <p:cNvSpPr/>
          <p:nvPr/>
        </p:nvSpPr>
        <p:spPr>
          <a:xfrm>
            <a:off x="1084501" y="3259092"/>
            <a:ext cx="818494" cy="854003"/>
          </a:xfrm>
          <a:custGeom>
            <a:avLst/>
            <a:gdLst/>
            <a:ahLst/>
            <a:cxnLst/>
            <a:rect l="l" t="t" r="r" b="b"/>
            <a:pathLst>
              <a:path w="53039" h="55340" extrusionOk="0">
                <a:moveTo>
                  <a:pt x="1" y="0"/>
                </a:moveTo>
                <a:cubicBezTo>
                  <a:pt x="1" y="17913"/>
                  <a:pt x="7906" y="55340"/>
                  <a:pt x="26519" y="55340"/>
                </a:cubicBezTo>
                <a:cubicBezTo>
                  <a:pt x="45166" y="55340"/>
                  <a:pt x="53038" y="17913"/>
                  <a:pt x="53038" y="0"/>
                </a:cubicBezTo>
                <a:close/>
              </a:path>
            </a:pathLst>
          </a:custGeom>
          <a:solidFill>
            <a:schemeClr val="accent5"/>
          </a:solidFill>
          <a:ln>
            <a:solidFill>
              <a:schemeClr val="accent1"/>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37" name="Google Shape;600;p41">
            <a:extLst>
              <a:ext uri="{FF2B5EF4-FFF2-40B4-BE49-F238E27FC236}">
                <a16:creationId xmlns:a16="http://schemas.microsoft.com/office/drawing/2014/main" xmlns="" id="{DE73A8C4-91AC-CE6F-6AAB-659C069CA8A2}"/>
              </a:ext>
            </a:extLst>
          </p:cNvPr>
          <p:cNvSpPr/>
          <p:nvPr/>
        </p:nvSpPr>
        <p:spPr>
          <a:xfrm>
            <a:off x="1490088" y="3365484"/>
            <a:ext cx="364981" cy="348515"/>
          </a:xfrm>
          <a:custGeom>
            <a:avLst/>
            <a:gdLst/>
            <a:ahLst/>
            <a:cxnLst/>
            <a:rect l="l" t="t" r="r" b="b"/>
            <a:pathLst>
              <a:path w="23651" h="22584" extrusionOk="0">
                <a:moveTo>
                  <a:pt x="23617" y="0"/>
                </a:moveTo>
                <a:cubicBezTo>
                  <a:pt x="22884" y="10775"/>
                  <a:pt x="19915" y="18113"/>
                  <a:pt x="15211" y="20715"/>
                </a:cubicBezTo>
                <a:cubicBezTo>
                  <a:pt x="14244" y="21249"/>
                  <a:pt x="13068" y="21516"/>
                  <a:pt x="11838" y="21516"/>
                </a:cubicBezTo>
                <a:cubicBezTo>
                  <a:pt x="10608" y="21516"/>
                  <a:pt x="9324" y="21249"/>
                  <a:pt x="8140" y="20715"/>
                </a:cubicBezTo>
                <a:cubicBezTo>
                  <a:pt x="4170" y="18847"/>
                  <a:pt x="1435" y="14411"/>
                  <a:pt x="1035" y="12276"/>
                </a:cubicBezTo>
                <a:lnTo>
                  <a:pt x="1" y="12476"/>
                </a:lnTo>
                <a:cubicBezTo>
                  <a:pt x="468" y="14878"/>
                  <a:pt x="3370" y="19648"/>
                  <a:pt x="7706" y="21649"/>
                </a:cubicBezTo>
                <a:cubicBezTo>
                  <a:pt x="9107" y="22250"/>
                  <a:pt x="10608" y="22550"/>
                  <a:pt x="12143" y="22583"/>
                </a:cubicBezTo>
                <a:cubicBezTo>
                  <a:pt x="13410" y="22583"/>
                  <a:pt x="14644" y="22250"/>
                  <a:pt x="15712" y="21649"/>
                </a:cubicBezTo>
                <a:cubicBezTo>
                  <a:pt x="18947" y="19881"/>
                  <a:pt x="21382" y="16078"/>
                  <a:pt x="22917" y="10641"/>
                </a:cubicBezTo>
                <a:cubicBezTo>
                  <a:pt x="23384" y="7105"/>
                  <a:pt x="23617" y="3570"/>
                  <a:pt x="23651"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38" name="Google Shape;601;p41">
            <a:extLst>
              <a:ext uri="{FF2B5EF4-FFF2-40B4-BE49-F238E27FC236}">
                <a16:creationId xmlns:a16="http://schemas.microsoft.com/office/drawing/2014/main" xmlns="" id="{009E6555-DD7F-69AC-7905-6404383B35FD}"/>
              </a:ext>
            </a:extLst>
          </p:cNvPr>
          <p:cNvSpPr/>
          <p:nvPr/>
        </p:nvSpPr>
        <p:spPr>
          <a:xfrm>
            <a:off x="1595840" y="3515973"/>
            <a:ext cx="154952" cy="646042"/>
          </a:xfrm>
          <a:custGeom>
            <a:avLst/>
            <a:gdLst/>
            <a:ahLst/>
            <a:cxnLst/>
            <a:rect l="l" t="t" r="r" b="b"/>
            <a:pathLst>
              <a:path w="10041" h="41864" extrusionOk="0">
                <a:moveTo>
                  <a:pt x="9207" y="1"/>
                </a:moveTo>
                <a:cubicBezTo>
                  <a:pt x="9207" y="18714"/>
                  <a:pt x="6105" y="32724"/>
                  <a:pt x="0" y="41864"/>
                </a:cubicBezTo>
                <a:cubicBezTo>
                  <a:pt x="801" y="41230"/>
                  <a:pt x="1535" y="40530"/>
                  <a:pt x="2235" y="39829"/>
                </a:cubicBezTo>
                <a:cubicBezTo>
                  <a:pt x="7406" y="30556"/>
                  <a:pt x="10041" y="17280"/>
                  <a:pt x="10041"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39" name="Google Shape;602;p41">
            <a:extLst>
              <a:ext uri="{FF2B5EF4-FFF2-40B4-BE49-F238E27FC236}">
                <a16:creationId xmlns:a16="http://schemas.microsoft.com/office/drawing/2014/main" xmlns="" id="{4D46EB68-02F6-D294-6883-51CEF72AEAD6}"/>
              </a:ext>
            </a:extLst>
          </p:cNvPr>
          <p:cNvSpPr/>
          <p:nvPr/>
        </p:nvSpPr>
        <p:spPr>
          <a:xfrm>
            <a:off x="1036065" y="3365484"/>
            <a:ext cx="644515" cy="854003"/>
          </a:xfrm>
          <a:custGeom>
            <a:avLst/>
            <a:gdLst/>
            <a:ahLst/>
            <a:cxnLst/>
            <a:rect l="l" t="t" r="r" b="b"/>
            <a:pathLst>
              <a:path w="41765" h="55340" extrusionOk="0">
                <a:moveTo>
                  <a:pt x="41764" y="44832"/>
                </a:moveTo>
                <a:cubicBezTo>
                  <a:pt x="41763" y="44834"/>
                  <a:pt x="41762" y="44836"/>
                  <a:pt x="41760" y="44838"/>
                </a:cubicBezTo>
                <a:lnTo>
                  <a:pt x="41760" y="44838"/>
                </a:lnTo>
                <a:cubicBezTo>
                  <a:pt x="41763" y="44834"/>
                  <a:pt x="41764" y="44832"/>
                  <a:pt x="41764" y="44832"/>
                </a:cubicBezTo>
                <a:close/>
                <a:moveTo>
                  <a:pt x="1" y="0"/>
                </a:moveTo>
                <a:cubicBezTo>
                  <a:pt x="1" y="17913"/>
                  <a:pt x="7906" y="55340"/>
                  <a:pt x="26519" y="55340"/>
                </a:cubicBezTo>
                <a:cubicBezTo>
                  <a:pt x="32789" y="55340"/>
                  <a:pt x="37825" y="51139"/>
                  <a:pt x="41760" y="44838"/>
                </a:cubicBezTo>
                <a:lnTo>
                  <a:pt x="41760" y="44838"/>
                </a:lnTo>
                <a:cubicBezTo>
                  <a:pt x="41617" y="45028"/>
                  <a:pt x="36831" y="50438"/>
                  <a:pt x="31144" y="50438"/>
                </a:cubicBezTo>
                <a:cubicBezTo>
                  <a:pt x="29083" y="50438"/>
                  <a:pt x="26904" y="49728"/>
                  <a:pt x="24785" y="47801"/>
                </a:cubicBezTo>
                <a:cubicBezTo>
                  <a:pt x="16679" y="40463"/>
                  <a:pt x="15145" y="19047"/>
                  <a:pt x="17413" y="14377"/>
                </a:cubicBezTo>
                <a:lnTo>
                  <a:pt x="17413" y="0"/>
                </a:ln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ysClr val="windowText" lastClr="000000"/>
              </a:solidFill>
              <a:effectLst/>
              <a:uLnTx/>
              <a:uFillTx/>
            </a:endParaRPr>
          </a:p>
        </p:txBody>
      </p:sp>
      <p:sp>
        <p:nvSpPr>
          <p:cNvPr id="240" name="Google Shape;603;p41">
            <a:extLst>
              <a:ext uri="{FF2B5EF4-FFF2-40B4-BE49-F238E27FC236}">
                <a16:creationId xmlns:a16="http://schemas.microsoft.com/office/drawing/2014/main" xmlns="" id="{E5107396-20BF-1CA1-D3F9-70F61A55612E}"/>
              </a:ext>
            </a:extLst>
          </p:cNvPr>
          <p:cNvSpPr/>
          <p:nvPr/>
        </p:nvSpPr>
        <p:spPr>
          <a:xfrm>
            <a:off x="1036065" y="3128558"/>
            <a:ext cx="818494" cy="472834"/>
          </a:xfrm>
          <a:custGeom>
            <a:avLst/>
            <a:gdLst/>
            <a:ahLst/>
            <a:cxnLst/>
            <a:rect l="l" t="t" r="r" b="b"/>
            <a:pathLst>
              <a:path w="53039" h="30640" extrusionOk="0">
                <a:moveTo>
                  <a:pt x="26532" y="1"/>
                </a:moveTo>
                <a:cubicBezTo>
                  <a:pt x="19748" y="1"/>
                  <a:pt x="12960" y="1493"/>
                  <a:pt x="7773" y="4479"/>
                </a:cubicBezTo>
                <a:cubicBezTo>
                  <a:pt x="2602" y="7481"/>
                  <a:pt x="1" y="11384"/>
                  <a:pt x="1" y="15320"/>
                </a:cubicBezTo>
                <a:cubicBezTo>
                  <a:pt x="1" y="19256"/>
                  <a:pt x="2602" y="23192"/>
                  <a:pt x="7773" y="26161"/>
                </a:cubicBezTo>
                <a:cubicBezTo>
                  <a:pt x="12943" y="29146"/>
                  <a:pt x="19731" y="30639"/>
                  <a:pt x="26519" y="30639"/>
                </a:cubicBezTo>
                <a:cubicBezTo>
                  <a:pt x="33308" y="30639"/>
                  <a:pt x="40096" y="29146"/>
                  <a:pt x="45266" y="26161"/>
                </a:cubicBezTo>
                <a:cubicBezTo>
                  <a:pt x="50470" y="23192"/>
                  <a:pt x="53038" y="19256"/>
                  <a:pt x="53038" y="15320"/>
                </a:cubicBezTo>
                <a:cubicBezTo>
                  <a:pt x="53038" y="11384"/>
                  <a:pt x="50470" y="7481"/>
                  <a:pt x="45266" y="4479"/>
                </a:cubicBezTo>
                <a:cubicBezTo>
                  <a:pt x="40096" y="1493"/>
                  <a:pt x="33316" y="1"/>
                  <a:pt x="26532"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41" name="Google Shape;604;p41">
            <a:extLst>
              <a:ext uri="{FF2B5EF4-FFF2-40B4-BE49-F238E27FC236}">
                <a16:creationId xmlns:a16="http://schemas.microsoft.com/office/drawing/2014/main" xmlns="" id="{B1F550F1-5371-424D-776E-EF47E33C543E}"/>
              </a:ext>
            </a:extLst>
          </p:cNvPr>
          <p:cNvSpPr/>
          <p:nvPr/>
        </p:nvSpPr>
        <p:spPr>
          <a:xfrm>
            <a:off x="1036065" y="3128558"/>
            <a:ext cx="818494" cy="472834"/>
          </a:xfrm>
          <a:custGeom>
            <a:avLst/>
            <a:gdLst/>
            <a:ahLst/>
            <a:cxnLst/>
            <a:rect l="l" t="t" r="r" b="b"/>
            <a:pathLst>
              <a:path w="53039" h="30640" extrusionOk="0">
                <a:moveTo>
                  <a:pt x="26532" y="1"/>
                </a:moveTo>
                <a:cubicBezTo>
                  <a:pt x="19748" y="1"/>
                  <a:pt x="12960" y="1493"/>
                  <a:pt x="7773" y="4479"/>
                </a:cubicBezTo>
                <a:cubicBezTo>
                  <a:pt x="2602" y="7481"/>
                  <a:pt x="1" y="11384"/>
                  <a:pt x="1" y="15320"/>
                </a:cubicBezTo>
                <a:cubicBezTo>
                  <a:pt x="1" y="19256"/>
                  <a:pt x="2602" y="23192"/>
                  <a:pt x="7773" y="26161"/>
                </a:cubicBezTo>
                <a:cubicBezTo>
                  <a:pt x="12943" y="29146"/>
                  <a:pt x="19731" y="30639"/>
                  <a:pt x="26519" y="30639"/>
                </a:cubicBezTo>
                <a:cubicBezTo>
                  <a:pt x="33308" y="30639"/>
                  <a:pt x="40096" y="29146"/>
                  <a:pt x="45266" y="26161"/>
                </a:cubicBezTo>
                <a:cubicBezTo>
                  <a:pt x="50470" y="23192"/>
                  <a:pt x="53038" y="19256"/>
                  <a:pt x="53038" y="15320"/>
                </a:cubicBezTo>
                <a:cubicBezTo>
                  <a:pt x="53038" y="11384"/>
                  <a:pt x="50470" y="7481"/>
                  <a:pt x="45266" y="4479"/>
                </a:cubicBezTo>
                <a:cubicBezTo>
                  <a:pt x="40096" y="1493"/>
                  <a:pt x="33316" y="1"/>
                  <a:pt x="26532"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ysClr val="windowText" lastClr="000000"/>
              </a:solidFill>
              <a:effectLst/>
              <a:uLnTx/>
              <a:uFillTx/>
            </a:endParaRPr>
          </a:p>
        </p:txBody>
      </p:sp>
      <p:sp>
        <p:nvSpPr>
          <p:cNvPr id="242" name="Google Shape;605;p41">
            <a:extLst>
              <a:ext uri="{FF2B5EF4-FFF2-40B4-BE49-F238E27FC236}">
                <a16:creationId xmlns:a16="http://schemas.microsoft.com/office/drawing/2014/main" xmlns="" id="{76607B64-5216-F29E-0080-F252E36E59B5}"/>
              </a:ext>
            </a:extLst>
          </p:cNvPr>
          <p:cNvSpPr/>
          <p:nvPr/>
        </p:nvSpPr>
        <p:spPr>
          <a:xfrm>
            <a:off x="1036065" y="3129067"/>
            <a:ext cx="771643" cy="472927"/>
          </a:xfrm>
          <a:custGeom>
            <a:avLst/>
            <a:gdLst/>
            <a:ahLst/>
            <a:cxnLst/>
            <a:rect l="l" t="t" r="r" b="b"/>
            <a:pathLst>
              <a:path w="50003" h="30646" extrusionOk="0">
                <a:moveTo>
                  <a:pt x="26503" y="1"/>
                </a:moveTo>
                <a:cubicBezTo>
                  <a:pt x="19715" y="1"/>
                  <a:pt x="12926" y="1494"/>
                  <a:pt x="7739" y="4479"/>
                </a:cubicBezTo>
                <a:cubicBezTo>
                  <a:pt x="2569" y="7481"/>
                  <a:pt x="1" y="11384"/>
                  <a:pt x="1" y="15320"/>
                </a:cubicBezTo>
                <a:cubicBezTo>
                  <a:pt x="1" y="19256"/>
                  <a:pt x="2569" y="23159"/>
                  <a:pt x="7739" y="26161"/>
                </a:cubicBezTo>
                <a:cubicBezTo>
                  <a:pt x="12925" y="29155"/>
                  <a:pt x="19717" y="30645"/>
                  <a:pt x="26500" y="30645"/>
                </a:cubicBezTo>
                <a:cubicBezTo>
                  <a:pt x="31281" y="30645"/>
                  <a:pt x="36057" y="29905"/>
                  <a:pt x="40263" y="28430"/>
                </a:cubicBezTo>
                <a:lnTo>
                  <a:pt x="40263" y="28430"/>
                </a:lnTo>
                <a:cubicBezTo>
                  <a:pt x="37286" y="29345"/>
                  <a:pt x="34054" y="29765"/>
                  <a:pt x="30928" y="29765"/>
                </a:cubicBezTo>
                <a:cubicBezTo>
                  <a:pt x="23124" y="29765"/>
                  <a:pt x="15988" y="27151"/>
                  <a:pt x="15178" y="23126"/>
                </a:cubicBezTo>
                <a:lnTo>
                  <a:pt x="15178" y="23126"/>
                </a:lnTo>
                <a:cubicBezTo>
                  <a:pt x="17785" y="24208"/>
                  <a:pt x="22064" y="25024"/>
                  <a:pt x="26762" y="25024"/>
                </a:cubicBezTo>
                <a:cubicBezTo>
                  <a:pt x="33363" y="25024"/>
                  <a:pt x="40791" y="23411"/>
                  <a:pt x="45566" y="18656"/>
                </a:cubicBezTo>
                <a:cubicBezTo>
                  <a:pt x="48569" y="15787"/>
                  <a:pt x="50003" y="11684"/>
                  <a:pt x="49436" y="7581"/>
                </a:cubicBezTo>
                <a:cubicBezTo>
                  <a:pt x="48168" y="6381"/>
                  <a:pt x="46767" y="5346"/>
                  <a:pt x="45266" y="4479"/>
                </a:cubicBezTo>
                <a:cubicBezTo>
                  <a:pt x="40079" y="1494"/>
                  <a:pt x="33291" y="1"/>
                  <a:pt x="26503"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ysClr val="windowText" lastClr="000000"/>
              </a:solidFill>
              <a:effectLst/>
              <a:uLnTx/>
              <a:uFillTx/>
            </a:endParaRPr>
          </a:p>
        </p:txBody>
      </p:sp>
      <p:sp>
        <p:nvSpPr>
          <p:cNvPr id="243" name="Google Shape;606;p41">
            <a:extLst>
              <a:ext uri="{FF2B5EF4-FFF2-40B4-BE49-F238E27FC236}">
                <a16:creationId xmlns:a16="http://schemas.microsoft.com/office/drawing/2014/main" xmlns="" id="{4C085F79-F233-9B88-EF90-991197B67FB5}"/>
              </a:ext>
            </a:extLst>
          </p:cNvPr>
          <p:cNvSpPr/>
          <p:nvPr/>
        </p:nvSpPr>
        <p:spPr>
          <a:xfrm>
            <a:off x="956791" y="3535667"/>
            <a:ext cx="267698" cy="280321"/>
          </a:xfrm>
          <a:custGeom>
            <a:avLst/>
            <a:gdLst/>
            <a:ahLst/>
            <a:cxnLst/>
            <a:rect l="l" t="t" r="r" b="b"/>
            <a:pathLst>
              <a:path w="17347" h="18165" extrusionOk="0">
                <a:moveTo>
                  <a:pt x="7548" y="1"/>
                </a:moveTo>
                <a:cubicBezTo>
                  <a:pt x="6888" y="1"/>
                  <a:pt x="6289" y="154"/>
                  <a:pt x="5771" y="447"/>
                </a:cubicBezTo>
                <a:cubicBezTo>
                  <a:pt x="1402" y="3182"/>
                  <a:pt x="1" y="8887"/>
                  <a:pt x="2569" y="13356"/>
                </a:cubicBezTo>
                <a:cubicBezTo>
                  <a:pt x="4336" y="16432"/>
                  <a:pt x="7572" y="18165"/>
                  <a:pt x="10896" y="18165"/>
                </a:cubicBezTo>
                <a:cubicBezTo>
                  <a:pt x="12404" y="18165"/>
                  <a:pt x="13929" y="17808"/>
                  <a:pt x="15345" y="17059"/>
                </a:cubicBezTo>
                <a:cubicBezTo>
                  <a:pt x="16579" y="16325"/>
                  <a:pt x="17346" y="14824"/>
                  <a:pt x="17346" y="12656"/>
                </a:cubicBezTo>
                <a:cubicBezTo>
                  <a:pt x="17346" y="8319"/>
                  <a:pt x="14311" y="3082"/>
                  <a:pt x="10575" y="914"/>
                </a:cubicBezTo>
                <a:cubicBezTo>
                  <a:pt x="9490" y="294"/>
                  <a:pt x="8461" y="1"/>
                  <a:pt x="7548"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44" name="Google Shape;607;p41">
            <a:extLst>
              <a:ext uri="{FF2B5EF4-FFF2-40B4-BE49-F238E27FC236}">
                <a16:creationId xmlns:a16="http://schemas.microsoft.com/office/drawing/2014/main" xmlns="" id="{B4B13667-02A4-313F-43C7-D7CE046022CD}"/>
              </a:ext>
            </a:extLst>
          </p:cNvPr>
          <p:cNvSpPr/>
          <p:nvPr/>
        </p:nvSpPr>
        <p:spPr>
          <a:xfrm>
            <a:off x="961313" y="3652209"/>
            <a:ext cx="263176" cy="166649"/>
          </a:xfrm>
          <a:custGeom>
            <a:avLst/>
            <a:gdLst/>
            <a:ahLst/>
            <a:cxnLst/>
            <a:rect l="l" t="t" r="r" b="b"/>
            <a:pathLst>
              <a:path w="17054" h="10799" extrusionOk="0">
                <a:moveTo>
                  <a:pt x="775" y="0"/>
                </a:moveTo>
                <a:lnTo>
                  <a:pt x="775" y="0"/>
                </a:lnTo>
                <a:cubicBezTo>
                  <a:pt x="0" y="6069"/>
                  <a:pt x="4863" y="10798"/>
                  <a:pt x="10288" y="10798"/>
                </a:cubicBezTo>
                <a:cubicBezTo>
                  <a:pt x="11870" y="10798"/>
                  <a:pt x="13500" y="10396"/>
                  <a:pt x="15052" y="9507"/>
                </a:cubicBezTo>
                <a:cubicBezTo>
                  <a:pt x="16286" y="8773"/>
                  <a:pt x="17053" y="7272"/>
                  <a:pt x="17053" y="5104"/>
                </a:cubicBezTo>
                <a:cubicBezTo>
                  <a:pt x="17020" y="4170"/>
                  <a:pt x="16920" y="3269"/>
                  <a:pt x="16686" y="2369"/>
                </a:cubicBezTo>
                <a:cubicBezTo>
                  <a:pt x="16686" y="5104"/>
                  <a:pt x="15018" y="7906"/>
                  <a:pt x="9781" y="8373"/>
                </a:cubicBezTo>
                <a:cubicBezTo>
                  <a:pt x="9531" y="8395"/>
                  <a:pt x="9285" y="8406"/>
                  <a:pt x="9042" y="8406"/>
                </a:cubicBezTo>
                <a:cubicBezTo>
                  <a:pt x="4525" y="8406"/>
                  <a:pt x="1313" y="4654"/>
                  <a:pt x="775"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45" name="Google Shape;608;p41">
            <a:extLst>
              <a:ext uri="{FF2B5EF4-FFF2-40B4-BE49-F238E27FC236}">
                <a16:creationId xmlns:a16="http://schemas.microsoft.com/office/drawing/2014/main" xmlns="" id="{83D29A5B-B025-3A47-C788-DE41D294F4FC}"/>
              </a:ext>
            </a:extLst>
          </p:cNvPr>
          <p:cNvSpPr/>
          <p:nvPr/>
        </p:nvSpPr>
        <p:spPr>
          <a:xfrm>
            <a:off x="991791" y="3666021"/>
            <a:ext cx="83934" cy="108270"/>
          </a:xfrm>
          <a:custGeom>
            <a:avLst/>
            <a:gdLst/>
            <a:ahLst/>
            <a:cxnLst/>
            <a:rect l="l" t="t" r="r" b="b"/>
            <a:pathLst>
              <a:path w="5439" h="7016" extrusionOk="0">
                <a:moveTo>
                  <a:pt x="1517" y="1"/>
                </a:moveTo>
                <a:cubicBezTo>
                  <a:pt x="621" y="1"/>
                  <a:pt x="1" y="711"/>
                  <a:pt x="1" y="1941"/>
                </a:cubicBezTo>
                <a:cubicBezTo>
                  <a:pt x="101" y="3842"/>
                  <a:pt x="1135" y="5610"/>
                  <a:pt x="2736" y="6644"/>
                </a:cubicBezTo>
                <a:cubicBezTo>
                  <a:pt x="3173" y="6896"/>
                  <a:pt x="3584" y="7016"/>
                  <a:pt x="3948" y="7016"/>
                </a:cubicBezTo>
                <a:cubicBezTo>
                  <a:pt x="4834" y="7016"/>
                  <a:pt x="5438" y="6306"/>
                  <a:pt x="5438" y="5076"/>
                </a:cubicBezTo>
                <a:cubicBezTo>
                  <a:pt x="5338" y="3175"/>
                  <a:pt x="4337" y="1407"/>
                  <a:pt x="2736" y="373"/>
                </a:cubicBezTo>
                <a:cubicBezTo>
                  <a:pt x="2299" y="120"/>
                  <a:pt x="1885" y="1"/>
                  <a:pt x="1517"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46" name="Google Shape;609;p41">
            <a:extLst>
              <a:ext uri="{FF2B5EF4-FFF2-40B4-BE49-F238E27FC236}">
                <a16:creationId xmlns:a16="http://schemas.microsoft.com/office/drawing/2014/main" xmlns="" id="{5BDF9119-68B3-6E9D-3FC7-E35C10316201}"/>
              </a:ext>
            </a:extLst>
          </p:cNvPr>
          <p:cNvSpPr/>
          <p:nvPr/>
        </p:nvSpPr>
        <p:spPr>
          <a:xfrm>
            <a:off x="1006729" y="3666098"/>
            <a:ext cx="69505" cy="99443"/>
          </a:xfrm>
          <a:custGeom>
            <a:avLst/>
            <a:gdLst/>
            <a:ahLst/>
            <a:cxnLst/>
            <a:rect l="l" t="t" r="r" b="b"/>
            <a:pathLst>
              <a:path w="4504" h="6444" extrusionOk="0">
                <a:moveTo>
                  <a:pt x="400" y="1"/>
                </a:moveTo>
                <a:cubicBezTo>
                  <a:pt x="134" y="435"/>
                  <a:pt x="0" y="902"/>
                  <a:pt x="34" y="1369"/>
                </a:cubicBezTo>
                <a:cubicBezTo>
                  <a:pt x="134" y="3270"/>
                  <a:pt x="1134" y="5038"/>
                  <a:pt x="2735" y="6072"/>
                </a:cubicBezTo>
                <a:cubicBezTo>
                  <a:pt x="3095" y="6312"/>
                  <a:pt x="3509" y="6444"/>
                  <a:pt x="3953" y="6444"/>
                </a:cubicBezTo>
                <a:cubicBezTo>
                  <a:pt x="4002" y="6444"/>
                  <a:pt x="4053" y="6442"/>
                  <a:pt x="4103" y="6439"/>
                </a:cubicBezTo>
                <a:cubicBezTo>
                  <a:pt x="4370" y="6039"/>
                  <a:pt x="4503" y="5538"/>
                  <a:pt x="4470" y="5071"/>
                </a:cubicBezTo>
                <a:cubicBezTo>
                  <a:pt x="4370" y="3170"/>
                  <a:pt x="3369" y="1402"/>
                  <a:pt x="1768" y="368"/>
                </a:cubicBezTo>
                <a:cubicBezTo>
                  <a:pt x="1334" y="101"/>
                  <a:pt x="867" y="1"/>
                  <a:pt x="400"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47" name="Google Shape;610;p41">
            <a:extLst>
              <a:ext uri="{FF2B5EF4-FFF2-40B4-BE49-F238E27FC236}">
                <a16:creationId xmlns:a16="http://schemas.microsoft.com/office/drawing/2014/main" xmlns="" id="{B8ACD9BC-0D46-EDDF-1529-45994500F465}"/>
              </a:ext>
            </a:extLst>
          </p:cNvPr>
          <p:cNvSpPr/>
          <p:nvPr/>
        </p:nvSpPr>
        <p:spPr>
          <a:xfrm>
            <a:off x="1015604" y="3702656"/>
            <a:ext cx="67453" cy="62885"/>
          </a:xfrm>
          <a:custGeom>
            <a:avLst/>
            <a:gdLst/>
            <a:ahLst/>
            <a:cxnLst/>
            <a:rect l="l" t="t" r="r" b="b"/>
            <a:pathLst>
              <a:path w="4371" h="4075" extrusionOk="0">
                <a:moveTo>
                  <a:pt x="1" y="0"/>
                </a:moveTo>
                <a:cubicBezTo>
                  <a:pt x="368" y="1535"/>
                  <a:pt x="1302" y="2836"/>
                  <a:pt x="2602" y="3703"/>
                </a:cubicBezTo>
                <a:cubicBezTo>
                  <a:pt x="2962" y="3943"/>
                  <a:pt x="3376" y="4075"/>
                  <a:pt x="3820" y="4075"/>
                </a:cubicBezTo>
                <a:cubicBezTo>
                  <a:pt x="3869" y="4075"/>
                  <a:pt x="3920" y="4073"/>
                  <a:pt x="3970" y="4070"/>
                </a:cubicBezTo>
                <a:cubicBezTo>
                  <a:pt x="4237" y="3670"/>
                  <a:pt x="4370" y="3169"/>
                  <a:pt x="4337" y="2702"/>
                </a:cubicBezTo>
                <a:cubicBezTo>
                  <a:pt x="4337" y="2235"/>
                  <a:pt x="4237" y="1768"/>
                  <a:pt x="4104" y="1335"/>
                </a:cubicBezTo>
                <a:cubicBezTo>
                  <a:pt x="3847" y="1807"/>
                  <a:pt x="3401" y="2001"/>
                  <a:pt x="2894" y="2001"/>
                </a:cubicBezTo>
                <a:cubicBezTo>
                  <a:pt x="1753" y="2001"/>
                  <a:pt x="301" y="1017"/>
                  <a:pt x="1"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48" name="Google Shape;611;p41">
            <a:extLst>
              <a:ext uri="{FF2B5EF4-FFF2-40B4-BE49-F238E27FC236}">
                <a16:creationId xmlns:a16="http://schemas.microsoft.com/office/drawing/2014/main" xmlns="" id="{312868CD-7A47-8146-897A-27785E19DDFD}"/>
              </a:ext>
            </a:extLst>
          </p:cNvPr>
          <p:cNvSpPr/>
          <p:nvPr/>
        </p:nvSpPr>
        <p:spPr>
          <a:xfrm>
            <a:off x="934354" y="3635155"/>
            <a:ext cx="189442" cy="433807"/>
          </a:xfrm>
          <a:custGeom>
            <a:avLst/>
            <a:gdLst/>
            <a:ahLst/>
            <a:cxnLst/>
            <a:rect l="l" t="t" r="r" b="b"/>
            <a:pathLst>
              <a:path w="12276" h="28111" extrusionOk="0">
                <a:moveTo>
                  <a:pt x="5505" y="0"/>
                </a:moveTo>
                <a:cubicBezTo>
                  <a:pt x="5150" y="0"/>
                  <a:pt x="4861" y="153"/>
                  <a:pt x="4671" y="458"/>
                </a:cubicBezTo>
                <a:cubicBezTo>
                  <a:pt x="4637" y="491"/>
                  <a:pt x="4604" y="524"/>
                  <a:pt x="4570" y="591"/>
                </a:cubicBezTo>
                <a:cubicBezTo>
                  <a:pt x="1001" y="6896"/>
                  <a:pt x="1" y="17303"/>
                  <a:pt x="8306" y="28111"/>
                </a:cubicBezTo>
                <a:lnTo>
                  <a:pt x="12276" y="25042"/>
                </a:lnTo>
                <a:cubicBezTo>
                  <a:pt x="6072" y="16970"/>
                  <a:pt x="6072" y="9397"/>
                  <a:pt x="8240" y="4427"/>
                </a:cubicBezTo>
                <a:cubicBezTo>
                  <a:pt x="8340" y="4194"/>
                  <a:pt x="8373" y="3927"/>
                  <a:pt x="8373" y="3693"/>
                </a:cubicBezTo>
                <a:cubicBezTo>
                  <a:pt x="8306" y="2292"/>
                  <a:pt x="7573" y="1025"/>
                  <a:pt x="6405" y="258"/>
                </a:cubicBezTo>
                <a:cubicBezTo>
                  <a:pt x="6076" y="86"/>
                  <a:pt x="5772" y="0"/>
                  <a:pt x="5505"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49" name="Google Shape;612;p41">
            <a:extLst>
              <a:ext uri="{FF2B5EF4-FFF2-40B4-BE49-F238E27FC236}">
                <a16:creationId xmlns:a16="http://schemas.microsoft.com/office/drawing/2014/main" xmlns="" id="{A1C106B2-A302-8491-F904-9B5590690E6D}"/>
              </a:ext>
            </a:extLst>
          </p:cNvPr>
          <p:cNvSpPr/>
          <p:nvPr/>
        </p:nvSpPr>
        <p:spPr>
          <a:xfrm>
            <a:off x="1030402" y="4108871"/>
            <a:ext cx="61851" cy="125029"/>
          </a:xfrm>
          <a:custGeom>
            <a:avLst/>
            <a:gdLst/>
            <a:ahLst/>
            <a:cxnLst/>
            <a:rect l="l" t="t" r="r" b="b"/>
            <a:pathLst>
              <a:path w="4008" h="8102" extrusionOk="0">
                <a:moveTo>
                  <a:pt x="2544" y="1"/>
                </a:moveTo>
                <a:cubicBezTo>
                  <a:pt x="2257" y="1"/>
                  <a:pt x="1965" y="127"/>
                  <a:pt x="1735" y="430"/>
                </a:cubicBezTo>
                <a:cubicBezTo>
                  <a:pt x="101" y="2531"/>
                  <a:pt x="1" y="5400"/>
                  <a:pt x="1468" y="7602"/>
                </a:cubicBezTo>
                <a:cubicBezTo>
                  <a:pt x="1668" y="7902"/>
                  <a:pt x="2002" y="8102"/>
                  <a:pt x="2336" y="8102"/>
                </a:cubicBezTo>
                <a:cubicBezTo>
                  <a:pt x="3170" y="8069"/>
                  <a:pt x="3670" y="7168"/>
                  <a:pt x="3236" y="6467"/>
                </a:cubicBezTo>
                <a:cubicBezTo>
                  <a:pt x="2236" y="5000"/>
                  <a:pt x="2302" y="3065"/>
                  <a:pt x="3403" y="1697"/>
                </a:cubicBezTo>
                <a:cubicBezTo>
                  <a:pt x="4007" y="875"/>
                  <a:pt x="3298" y="1"/>
                  <a:pt x="2544" y="1"/>
                </a:cubicBezTo>
                <a:close/>
              </a:path>
            </a:pathLst>
          </a:custGeom>
          <a:solidFill>
            <a:schemeClr val="accent1"/>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50" name="Google Shape;613;p41">
            <a:extLst>
              <a:ext uri="{FF2B5EF4-FFF2-40B4-BE49-F238E27FC236}">
                <a16:creationId xmlns:a16="http://schemas.microsoft.com/office/drawing/2014/main" xmlns="" id="{3F495C6C-FAA9-FF5F-B24F-ACEAA2349942}"/>
              </a:ext>
            </a:extLst>
          </p:cNvPr>
          <p:cNvSpPr/>
          <p:nvPr/>
        </p:nvSpPr>
        <p:spPr>
          <a:xfrm>
            <a:off x="1010325" y="4018949"/>
            <a:ext cx="166804" cy="148332"/>
          </a:xfrm>
          <a:custGeom>
            <a:avLst/>
            <a:gdLst/>
            <a:ahLst/>
            <a:cxnLst/>
            <a:rect l="l" t="t" r="r" b="b"/>
            <a:pathLst>
              <a:path w="10809" h="9612" extrusionOk="0">
                <a:moveTo>
                  <a:pt x="5423" y="0"/>
                </a:moveTo>
                <a:cubicBezTo>
                  <a:pt x="4049" y="0"/>
                  <a:pt x="2684" y="585"/>
                  <a:pt x="1735" y="1720"/>
                </a:cubicBezTo>
                <a:cubicBezTo>
                  <a:pt x="1" y="3755"/>
                  <a:pt x="301" y="6790"/>
                  <a:pt x="2336" y="8492"/>
                </a:cubicBezTo>
                <a:cubicBezTo>
                  <a:pt x="3235" y="9244"/>
                  <a:pt x="4331" y="9611"/>
                  <a:pt x="5420" y="9611"/>
                </a:cubicBezTo>
                <a:cubicBezTo>
                  <a:pt x="6794" y="9611"/>
                  <a:pt x="8158" y="9026"/>
                  <a:pt x="9107" y="7891"/>
                </a:cubicBezTo>
                <a:cubicBezTo>
                  <a:pt x="10808" y="5856"/>
                  <a:pt x="10542" y="2821"/>
                  <a:pt x="8507" y="1120"/>
                </a:cubicBezTo>
                <a:cubicBezTo>
                  <a:pt x="7607" y="368"/>
                  <a:pt x="6512" y="0"/>
                  <a:pt x="5423"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51" name="Google Shape;614;p41">
            <a:extLst>
              <a:ext uri="{FF2B5EF4-FFF2-40B4-BE49-F238E27FC236}">
                <a16:creationId xmlns:a16="http://schemas.microsoft.com/office/drawing/2014/main" xmlns="" id="{9E3AC4C7-5445-DDCA-D632-21F5D6B7723A}"/>
              </a:ext>
            </a:extLst>
          </p:cNvPr>
          <p:cNvSpPr/>
          <p:nvPr/>
        </p:nvSpPr>
        <p:spPr>
          <a:xfrm>
            <a:off x="1007840" y="4018764"/>
            <a:ext cx="143039" cy="148748"/>
          </a:xfrm>
          <a:custGeom>
            <a:avLst/>
            <a:gdLst/>
            <a:ahLst/>
            <a:cxnLst/>
            <a:rect l="l" t="t" r="r" b="b"/>
            <a:pathLst>
              <a:path w="9269" h="9639" extrusionOk="0">
                <a:moveTo>
                  <a:pt x="5535" y="0"/>
                </a:moveTo>
                <a:cubicBezTo>
                  <a:pt x="2452" y="0"/>
                  <a:pt x="0" y="3029"/>
                  <a:pt x="962" y="6235"/>
                </a:cubicBezTo>
                <a:cubicBezTo>
                  <a:pt x="1643" y="8418"/>
                  <a:pt x="3609" y="9639"/>
                  <a:pt x="5607" y="9639"/>
                </a:cubicBezTo>
                <a:cubicBezTo>
                  <a:pt x="6937" y="9639"/>
                  <a:pt x="8281" y="9097"/>
                  <a:pt x="9268" y="7937"/>
                </a:cubicBezTo>
                <a:lnTo>
                  <a:pt x="9235" y="7937"/>
                </a:lnTo>
                <a:cubicBezTo>
                  <a:pt x="8958" y="8229"/>
                  <a:pt x="8270" y="8514"/>
                  <a:pt x="7441" y="8514"/>
                </a:cubicBezTo>
                <a:cubicBezTo>
                  <a:pt x="6473" y="8514"/>
                  <a:pt x="5315" y="8125"/>
                  <a:pt x="4398" y="6903"/>
                </a:cubicBezTo>
                <a:cubicBezTo>
                  <a:pt x="2463" y="4301"/>
                  <a:pt x="4265" y="198"/>
                  <a:pt x="6900" y="198"/>
                </a:cubicBezTo>
                <a:cubicBezTo>
                  <a:pt x="6437" y="63"/>
                  <a:pt x="5980" y="0"/>
                  <a:pt x="5535"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52" name="Google Shape;615;p41">
            <a:extLst>
              <a:ext uri="{FF2B5EF4-FFF2-40B4-BE49-F238E27FC236}">
                <a16:creationId xmlns:a16="http://schemas.microsoft.com/office/drawing/2014/main" xmlns="" id="{44E0F067-678B-E0BA-3A60-992C7DDC6AF3}"/>
              </a:ext>
            </a:extLst>
          </p:cNvPr>
          <p:cNvSpPr/>
          <p:nvPr/>
        </p:nvSpPr>
        <p:spPr>
          <a:xfrm>
            <a:off x="1107238" y="4031927"/>
            <a:ext cx="52515" cy="43425"/>
          </a:xfrm>
          <a:custGeom>
            <a:avLst/>
            <a:gdLst/>
            <a:ahLst/>
            <a:cxnLst/>
            <a:rect l="l" t="t" r="r" b="b"/>
            <a:pathLst>
              <a:path w="3403" h="2814" extrusionOk="0">
                <a:moveTo>
                  <a:pt x="825" y="0"/>
                </a:moveTo>
                <a:cubicBezTo>
                  <a:pt x="751" y="0"/>
                  <a:pt x="676" y="4"/>
                  <a:pt x="601" y="12"/>
                </a:cubicBezTo>
                <a:cubicBezTo>
                  <a:pt x="267" y="79"/>
                  <a:pt x="0" y="379"/>
                  <a:pt x="34" y="746"/>
                </a:cubicBezTo>
                <a:cubicBezTo>
                  <a:pt x="100" y="1079"/>
                  <a:pt x="434" y="1246"/>
                  <a:pt x="734" y="1380"/>
                </a:cubicBezTo>
                <a:cubicBezTo>
                  <a:pt x="1535" y="1780"/>
                  <a:pt x="2268" y="2213"/>
                  <a:pt x="2969" y="2747"/>
                </a:cubicBezTo>
                <a:cubicBezTo>
                  <a:pt x="3036" y="2781"/>
                  <a:pt x="3102" y="2814"/>
                  <a:pt x="3202" y="2814"/>
                </a:cubicBezTo>
                <a:cubicBezTo>
                  <a:pt x="3303" y="2781"/>
                  <a:pt x="3336" y="2647"/>
                  <a:pt x="3336" y="2547"/>
                </a:cubicBezTo>
                <a:cubicBezTo>
                  <a:pt x="3403" y="1847"/>
                  <a:pt x="2902" y="1246"/>
                  <a:pt x="2435" y="746"/>
                </a:cubicBezTo>
                <a:cubicBezTo>
                  <a:pt x="2402" y="712"/>
                  <a:pt x="2369" y="679"/>
                  <a:pt x="2335" y="646"/>
                </a:cubicBezTo>
                <a:cubicBezTo>
                  <a:pt x="2102" y="446"/>
                  <a:pt x="1868" y="279"/>
                  <a:pt x="1568" y="179"/>
                </a:cubicBezTo>
                <a:cubicBezTo>
                  <a:pt x="1335" y="49"/>
                  <a:pt x="1082" y="0"/>
                  <a:pt x="825"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53" name="Google Shape;616;p41">
            <a:extLst>
              <a:ext uri="{FF2B5EF4-FFF2-40B4-BE49-F238E27FC236}">
                <a16:creationId xmlns:a16="http://schemas.microsoft.com/office/drawing/2014/main" xmlns="" id="{5C332044-A065-60FE-4CB8-B5BECDA55A08}"/>
              </a:ext>
            </a:extLst>
          </p:cNvPr>
          <p:cNvSpPr/>
          <p:nvPr/>
        </p:nvSpPr>
        <p:spPr>
          <a:xfrm>
            <a:off x="1118950" y="4083532"/>
            <a:ext cx="100909" cy="101990"/>
          </a:xfrm>
          <a:custGeom>
            <a:avLst/>
            <a:gdLst/>
            <a:ahLst/>
            <a:cxnLst/>
            <a:rect l="l" t="t" r="r" b="b"/>
            <a:pathLst>
              <a:path w="6539" h="6609" extrusionOk="0">
                <a:moveTo>
                  <a:pt x="1448" y="0"/>
                </a:moveTo>
                <a:cubicBezTo>
                  <a:pt x="335" y="0"/>
                  <a:pt x="0" y="1763"/>
                  <a:pt x="1234" y="2072"/>
                </a:cubicBezTo>
                <a:cubicBezTo>
                  <a:pt x="2969" y="2472"/>
                  <a:pt x="4236" y="3940"/>
                  <a:pt x="4370" y="5708"/>
                </a:cubicBezTo>
                <a:cubicBezTo>
                  <a:pt x="4470" y="6208"/>
                  <a:pt x="4904" y="6608"/>
                  <a:pt x="5437" y="6608"/>
                </a:cubicBezTo>
                <a:lnTo>
                  <a:pt x="5537" y="6608"/>
                </a:lnTo>
                <a:cubicBezTo>
                  <a:pt x="6104" y="6542"/>
                  <a:pt x="6538" y="6041"/>
                  <a:pt x="6471" y="5474"/>
                </a:cubicBezTo>
                <a:cubicBezTo>
                  <a:pt x="6204" y="2839"/>
                  <a:pt x="4303" y="671"/>
                  <a:pt x="1735" y="37"/>
                </a:cubicBezTo>
                <a:cubicBezTo>
                  <a:pt x="1634" y="12"/>
                  <a:pt x="1538" y="0"/>
                  <a:pt x="1448"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54" name="Google Shape;617;p41">
            <a:extLst>
              <a:ext uri="{FF2B5EF4-FFF2-40B4-BE49-F238E27FC236}">
                <a16:creationId xmlns:a16="http://schemas.microsoft.com/office/drawing/2014/main" xmlns="" id="{5ABC6753-3849-A2C8-4A90-682244E628A0}"/>
              </a:ext>
            </a:extLst>
          </p:cNvPr>
          <p:cNvSpPr/>
          <p:nvPr/>
        </p:nvSpPr>
        <p:spPr>
          <a:xfrm>
            <a:off x="1115848" y="3048898"/>
            <a:ext cx="659946" cy="441554"/>
          </a:xfrm>
          <a:custGeom>
            <a:avLst/>
            <a:gdLst/>
            <a:ahLst/>
            <a:cxnLst/>
            <a:rect l="l" t="t" r="r" b="b"/>
            <a:pathLst>
              <a:path w="42765" h="28613" extrusionOk="0">
                <a:moveTo>
                  <a:pt x="21379" y="1"/>
                </a:moveTo>
                <a:cubicBezTo>
                  <a:pt x="15904" y="1"/>
                  <a:pt x="10425" y="1201"/>
                  <a:pt x="6239" y="3603"/>
                </a:cubicBezTo>
                <a:cubicBezTo>
                  <a:pt x="2069" y="6038"/>
                  <a:pt x="1" y="9174"/>
                  <a:pt x="1" y="12343"/>
                </a:cubicBezTo>
                <a:lnTo>
                  <a:pt x="1" y="16246"/>
                </a:lnTo>
                <a:cubicBezTo>
                  <a:pt x="1" y="19414"/>
                  <a:pt x="2069" y="22583"/>
                  <a:pt x="6239" y="24985"/>
                </a:cubicBezTo>
                <a:cubicBezTo>
                  <a:pt x="10408" y="27404"/>
                  <a:pt x="15887" y="28613"/>
                  <a:pt x="21366" y="28613"/>
                </a:cubicBezTo>
                <a:cubicBezTo>
                  <a:pt x="26845" y="28613"/>
                  <a:pt x="32324" y="27404"/>
                  <a:pt x="36494" y="24985"/>
                </a:cubicBezTo>
                <a:cubicBezTo>
                  <a:pt x="40663" y="22583"/>
                  <a:pt x="42765" y="19414"/>
                  <a:pt x="42765" y="16246"/>
                </a:cubicBezTo>
                <a:lnTo>
                  <a:pt x="42765" y="12343"/>
                </a:lnTo>
                <a:cubicBezTo>
                  <a:pt x="42765" y="9174"/>
                  <a:pt x="40663" y="6038"/>
                  <a:pt x="36494" y="3603"/>
                </a:cubicBezTo>
                <a:cubicBezTo>
                  <a:pt x="32324" y="1201"/>
                  <a:pt x="26853" y="1"/>
                  <a:pt x="21379"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55" name="Google Shape;618;p41">
            <a:extLst>
              <a:ext uri="{FF2B5EF4-FFF2-40B4-BE49-F238E27FC236}">
                <a16:creationId xmlns:a16="http://schemas.microsoft.com/office/drawing/2014/main" xmlns="" id="{F7650DBE-0728-FC3A-D995-A403147F56A0}"/>
              </a:ext>
            </a:extLst>
          </p:cNvPr>
          <p:cNvSpPr/>
          <p:nvPr/>
        </p:nvSpPr>
        <p:spPr>
          <a:xfrm>
            <a:off x="1115848" y="3058682"/>
            <a:ext cx="381462" cy="431693"/>
          </a:xfrm>
          <a:custGeom>
            <a:avLst/>
            <a:gdLst/>
            <a:ahLst/>
            <a:cxnLst/>
            <a:rect l="l" t="t" r="r" b="b"/>
            <a:pathLst>
              <a:path w="24719" h="27974" extrusionOk="0">
                <a:moveTo>
                  <a:pt x="14578" y="0"/>
                </a:moveTo>
                <a:cubicBezTo>
                  <a:pt x="11643" y="534"/>
                  <a:pt x="8841" y="1535"/>
                  <a:pt x="6239" y="2969"/>
                </a:cubicBezTo>
                <a:cubicBezTo>
                  <a:pt x="2069" y="5404"/>
                  <a:pt x="1" y="8540"/>
                  <a:pt x="1" y="11709"/>
                </a:cubicBezTo>
                <a:lnTo>
                  <a:pt x="1" y="15612"/>
                </a:lnTo>
                <a:cubicBezTo>
                  <a:pt x="1" y="18780"/>
                  <a:pt x="2069" y="21949"/>
                  <a:pt x="6239" y="24351"/>
                </a:cubicBezTo>
                <a:cubicBezTo>
                  <a:pt x="10419" y="26760"/>
                  <a:pt x="15886" y="27973"/>
                  <a:pt x="21362" y="27973"/>
                </a:cubicBezTo>
                <a:cubicBezTo>
                  <a:pt x="22484" y="27973"/>
                  <a:pt x="23607" y="27922"/>
                  <a:pt x="24719" y="27820"/>
                </a:cubicBezTo>
                <a:lnTo>
                  <a:pt x="24719" y="27820"/>
                </a:lnTo>
                <a:cubicBezTo>
                  <a:pt x="24614" y="27822"/>
                  <a:pt x="24508" y="27823"/>
                  <a:pt x="24402" y="27823"/>
                </a:cubicBezTo>
                <a:cubicBezTo>
                  <a:pt x="19311" y="27823"/>
                  <a:pt x="12912" y="25462"/>
                  <a:pt x="14578" y="19548"/>
                </a:cubicBezTo>
                <a:lnTo>
                  <a:pt x="14578" y="0"/>
                </a:lnTo>
                <a:close/>
              </a:path>
            </a:pathLst>
          </a:custGeom>
          <a:solidFill>
            <a:schemeClr val="accent5"/>
          </a:solidFill>
          <a:ln>
            <a:solidFill>
              <a:schemeClr val="accent1"/>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56" name="Google Shape;619;p41">
            <a:extLst>
              <a:ext uri="{FF2B5EF4-FFF2-40B4-BE49-F238E27FC236}">
                <a16:creationId xmlns:a16="http://schemas.microsoft.com/office/drawing/2014/main" xmlns="" id="{7EAEE199-CDCC-E5E0-B077-FFA87089383D}"/>
              </a:ext>
            </a:extLst>
          </p:cNvPr>
          <p:cNvSpPr/>
          <p:nvPr/>
        </p:nvSpPr>
        <p:spPr>
          <a:xfrm>
            <a:off x="1115339" y="3048512"/>
            <a:ext cx="659946" cy="381524"/>
          </a:xfrm>
          <a:custGeom>
            <a:avLst/>
            <a:gdLst/>
            <a:ahLst/>
            <a:cxnLst/>
            <a:rect l="l" t="t" r="r" b="b"/>
            <a:pathLst>
              <a:path w="42765" h="24723" extrusionOk="0">
                <a:moveTo>
                  <a:pt x="21387" y="1"/>
                </a:moveTo>
                <a:cubicBezTo>
                  <a:pt x="15912" y="1"/>
                  <a:pt x="10441" y="1210"/>
                  <a:pt x="6272" y="3628"/>
                </a:cubicBezTo>
                <a:cubicBezTo>
                  <a:pt x="2102" y="6030"/>
                  <a:pt x="1" y="9165"/>
                  <a:pt x="1" y="12334"/>
                </a:cubicBezTo>
                <a:cubicBezTo>
                  <a:pt x="1" y="15537"/>
                  <a:pt x="2102" y="18706"/>
                  <a:pt x="6272" y="21107"/>
                </a:cubicBezTo>
                <a:cubicBezTo>
                  <a:pt x="10449" y="23513"/>
                  <a:pt x="15939" y="24722"/>
                  <a:pt x="21428" y="24722"/>
                </a:cubicBezTo>
                <a:cubicBezTo>
                  <a:pt x="26897" y="24722"/>
                  <a:pt x="32364" y="23522"/>
                  <a:pt x="36527" y="21107"/>
                </a:cubicBezTo>
                <a:cubicBezTo>
                  <a:pt x="40696" y="18706"/>
                  <a:pt x="42764" y="15503"/>
                  <a:pt x="42764" y="12334"/>
                </a:cubicBezTo>
                <a:cubicBezTo>
                  <a:pt x="42764" y="9199"/>
                  <a:pt x="40696" y="6030"/>
                  <a:pt x="36527" y="3628"/>
                </a:cubicBezTo>
                <a:cubicBezTo>
                  <a:pt x="32340" y="1210"/>
                  <a:pt x="26861" y="1"/>
                  <a:pt x="21387"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57" name="Google Shape;620;p41">
            <a:extLst>
              <a:ext uri="{FF2B5EF4-FFF2-40B4-BE49-F238E27FC236}">
                <a16:creationId xmlns:a16="http://schemas.microsoft.com/office/drawing/2014/main" xmlns="" id="{9F0DCC3F-BF82-9ABD-4950-C5FB5445A65D}"/>
              </a:ext>
            </a:extLst>
          </p:cNvPr>
          <p:cNvSpPr/>
          <p:nvPr/>
        </p:nvSpPr>
        <p:spPr>
          <a:xfrm>
            <a:off x="1774761" y="3133326"/>
            <a:ext cx="150322" cy="195106"/>
          </a:xfrm>
          <a:custGeom>
            <a:avLst/>
            <a:gdLst/>
            <a:ahLst/>
            <a:cxnLst/>
            <a:rect l="l" t="t" r="r" b="b"/>
            <a:pathLst>
              <a:path w="9741" h="12643" extrusionOk="0">
                <a:moveTo>
                  <a:pt x="0" y="0"/>
                </a:moveTo>
                <a:lnTo>
                  <a:pt x="0" y="0"/>
                </a:lnTo>
                <a:cubicBezTo>
                  <a:pt x="67" y="234"/>
                  <a:pt x="300" y="1001"/>
                  <a:pt x="400" y="1468"/>
                </a:cubicBezTo>
                <a:cubicBezTo>
                  <a:pt x="2335" y="2168"/>
                  <a:pt x="4136" y="3102"/>
                  <a:pt x="5838" y="4270"/>
                </a:cubicBezTo>
                <a:cubicBezTo>
                  <a:pt x="7305" y="5271"/>
                  <a:pt x="8106" y="6405"/>
                  <a:pt x="8239" y="7639"/>
                </a:cubicBezTo>
                <a:cubicBezTo>
                  <a:pt x="8439" y="9307"/>
                  <a:pt x="7405" y="10808"/>
                  <a:pt x="6505" y="11809"/>
                </a:cubicBezTo>
                <a:lnTo>
                  <a:pt x="7439" y="12643"/>
                </a:lnTo>
                <a:cubicBezTo>
                  <a:pt x="8506" y="11475"/>
                  <a:pt x="9740" y="9607"/>
                  <a:pt x="9507" y="7506"/>
                </a:cubicBezTo>
                <a:cubicBezTo>
                  <a:pt x="9307" y="5904"/>
                  <a:pt x="8306" y="4470"/>
                  <a:pt x="6538" y="3236"/>
                </a:cubicBezTo>
                <a:cubicBezTo>
                  <a:pt x="4537" y="1835"/>
                  <a:pt x="2335" y="734"/>
                  <a:pt x="0"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58" name="Google Shape;621;p41">
            <a:extLst>
              <a:ext uri="{FF2B5EF4-FFF2-40B4-BE49-F238E27FC236}">
                <a16:creationId xmlns:a16="http://schemas.microsoft.com/office/drawing/2014/main" xmlns="" id="{697563EF-FBC5-17C3-397B-DF6A19450EB0}"/>
              </a:ext>
            </a:extLst>
          </p:cNvPr>
          <p:cNvSpPr/>
          <p:nvPr/>
        </p:nvSpPr>
        <p:spPr>
          <a:xfrm>
            <a:off x="1814390" y="3296812"/>
            <a:ext cx="103487" cy="91450"/>
          </a:xfrm>
          <a:custGeom>
            <a:avLst/>
            <a:gdLst/>
            <a:ahLst/>
            <a:cxnLst/>
            <a:rect l="l" t="t" r="r" b="b"/>
            <a:pathLst>
              <a:path w="6706" h="5926" extrusionOk="0">
                <a:moveTo>
                  <a:pt x="4181" y="1"/>
                </a:moveTo>
                <a:cubicBezTo>
                  <a:pt x="3444" y="1"/>
                  <a:pt x="2725" y="676"/>
                  <a:pt x="1635" y="2015"/>
                </a:cubicBezTo>
                <a:cubicBezTo>
                  <a:pt x="1" y="3983"/>
                  <a:pt x="468" y="4784"/>
                  <a:pt x="1468" y="5551"/>
                </a:cubicBezTo>
                <a:cubicBezTo>
                  <a:pt x="1782" y="5802"/>
                  <a:pt x="2107" y="5926"/>
                  <a:pt x="2443" y="5926"/>
                </a:cubicBezTo>
                <a:cubicBezTo>
                  <a:pt x="3177" y="5926"/>
                  <a:pt x="3968" y="5338"/>
                  <a:pt x="4837" y="4217"/>
                </a:cubicBezTo>
                <a:cubicBezTo>
                  <a:pt x="6238" y="2382"/>
                  <a:pt x="6705" y="1582"/>
                  <a:pt x="5271" y="447"/>
                </a:cubicBezTo>
                <a:cubicBezTo>
                  <a:pt x="4877" y="149"/>
                  <a:pt x="4527" y="1"/>
                  <a:pt x="4181"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59" name="Google Shape;622;p41">
            <a:extLst>
              <a:ext uri="{FF2B5EF4-FFF2-40B4-BE49-F238E27FC236}">
                <a16:creationId xmlns:a16="http://schemas.microsoft.com/office/drawing/2014/main" xmlns="" id="{E3B106F0-1C0F-B6E0-1343-DDBE471D93F1}"/>
              </a:ext>
            </a:extLst>
          </p:cNvPr>
          <p:cNvSpPr/>
          <p:nvPr/>
        </p:nvSpPr>
        <p:spPr>
          <a:xfrm>
            <a:off x="1838712" y="3308262"/>
            <a:ext cx="44799" cy="68039"/>
          </a:xfrm>
          <a:custGeom>
            <a:avLst/>
            <a:gdLst/>
            <a:ahLst/>
            <a:cxnLst/>
            <a:rect l="l" t="t" r="r" b="b"/>
            <a:pathLst>
              <a:path w="2903" h="4409" extrusionOk="0">
                <a:moveTo>
                  <a:pt x="2668" y="0"/>
                </a:moveTo>
                <a:cubicBezTo>
                  <a:pt x="2533" y="0"/>
                  <a:pt x="2370" y="65"/>
                  <a:pt x="2269" y="106"/>
                </a:cubicBezTo>
                <a:cubicBezTo>
                  <a:pt x="2202" y="172"/>
                  <a:pt x="2136" y="239"/>
                  <a:pt x="2102" y="306"/>
                </a:cubicBezTo>
                <a:cubicBezTo>
                  <a:pt x="1969" y="406"/>
                  <a:pt x="1869" y="506"/>
                  <a:pt x="1769" y="639"/>
                </a:cubicBezTo>
                <a:lnTo>
                  <a:pt x="1335" y="1073"/>
                </a:lnTo>
                <a:cubicBezTo>
                  <a:pt x="901" y="1473"/>
                  <a:pt x="534" y="1907"/>
                  <a:pt x="268" y="2441"/>
                </a:cubicBezTo>
                <a:cubicBezTo>
                  <a:pt x="67" y="2774"/>
                  <a:pt x="1" y="3175"/>
                  <a:pt x="134" y="3542"/>
                </a:cubicBezTo>
                <a:cubicBezTo>
                  <a:pt x="201" y="3708"/>
                  <a:pt x="334" y="3842"/>
                  <a:pt x="468" y="3975"/>
                </a:cubicBezTo>
                <a:cubicBezTo>
                  <a:pt x="735" y="4209"/>
                  <a:pt x="1068" y="4375"/>
                  <a:pt x="1435" y="4409"/>
                </a:cubicBezTo>
                <a:cubicBezTo>
                  <a:pt x="1502" y="4409"/>
                  <a:pt x="1568" y="4409"/>
                  <a:pt x="1635" y="4375"/>
                </a:cubicBezTo>
                <a:cubicBezTo>
                  <a:pt x="1702" y="4309"/>
                  <a:pt x="1735" y="4209"/>
                  <a:pt x="1735" y="4142"/>
                </a:cubicBezTo>
                <a:cubicBezTo>
                  <a:pt x="1769" y="3742"/>
                  <a:pt x="1669" y="3341"/>
                  <a:pt x="1735" y="2974"/>
                </a:cubicBezTo>
                <a:cubicBezTo>
                  <a:pt x="1835" y="1974"/>
                  <a:pt x="2869" y="1273"/>
                  <a:pt x="2903" y="272"/>
                </a:cubicBezTo>
                <a:cubicBezTo>
                  <a:pt x="2903" y="206"/>
                  <a:pt x="2869" y="172"/>
                  <a:pt x="2869" y="106"/>
                </a:cubicBezTo>
                <a:cubicBezTo>
                  <a:pt x="2830" y="27"/>
                  <a:pt x="2755" y="0"/>
                  <a:pt x="2668"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60" name="Google Shape;623;p41">
            <a:extLst>
              <a:ext uri="{FF2B5EF4-FFF2-40B4-BE49-F238E27FC236}">
                <a16:creationId xmlns:a16="http://schemas.microsoft.com/office/drawing/2014/main" xmlns="" id="{EEE57769-C52B-D973-88EB-CF162D6BA373}"/>
              </a:ext>
            </a:extLst>
          </p:cNvPr>
          <p:cNvSpPr/>
          <p:nvPr/>
        </p:nvSpPr>
        <p:spPr>
          <a:xfrm>
            <a:off x="1073133" y="2849687"/>
            <a:ext cx="744884" cy="588126"/>
          </a:xfrm>
          <a:custGeom>
            <a:avLst/>
            <a:gdLst/>
            <a:ahLst/>
            <a:cxnLst/>
            <a:rect l="l" t="t" r="r" b="b"/>
            <a:pathLst>
              <a:path w="48269" h="38111" extrusionOk="0">
                <a:moveTo>
                  <a:pt x="24117" y="0"/>
                </a:moveTo>
                <a:cubicBezTo>
                  <a:pt x="10775" y="0"/>
                  <a:pt x="0" y="10908"/>
                  <a:pt x="167" y="24284"/>
                </a:cubicBezTo>
                <a:cubicBezTo>
                  <a:pt x="167" y="27820"/>
                  <a:pt x="2502" y="31356"/>
                  <a:pt x="7205" y="34058"/>
                </a:cubicBezTo>
                <a:cubicBezTo>
                  <a:pt x="11875" y="36760"/>
                  <a:pt x="18005" y="38111"/>
                  <a:pt x="24134" y="38111"/>
                </a:cubicBezTo>
                <a:cubicBezTo>
                  <a:pt x="30264" y="38111"/>
                  <a:pt x="36393" y="36760"/>
                  <a:pt x="41063" y="34058"/>
                </a:cubicBezTo>
                <a:cubicBezTo>
                  <a:pt x="45733" y="31356"/>
                  <a:pt x="48068" y="27820"/>
                  <a:pt x="48068" y="24284"/>
                </a:cubicBezTo>
                <a:cubicBezTo>
                  <a:pt x="48268" y="10908"/>
                  <a:pt x="37494" y="0"/>
                  <a:pt x="24117"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61" name="Google Shape;624;p41">
            <a:extLst>
              <a:ext uri="{FF2B5EF4-FFF2-40B4-BE49-F238E27FC236}">
                <a16:creationId xmlns:a16="http://schemas.microsoft.com/office/drawing/2014/main" xmlns="" id="{07515D3C-4BF8-D7AD-4FF6-C6058E0F9139}"/>
              </a:ext>
            </a:extLst>
          </p:cNvPr>
          <p:cNvSpPr/>
          <p:nvPr/>
        </p:nvSpPr>
        <p:spPr>
          <a:xfrm>
            <a:off x="1073133" y="2849687"/>
            <a:ext cx="744884" cy="588126"/>
          </a:xfrm>
          <a:custGeom>
            <a:avLst/>
            <a:gdLst/>
            <a:ahLst/>
            <a:cxnLst/>
            <a:rect l="l" t="t" r="r" b="b"/>
            <a:pathLst>
              <a:path w="48269" h="38111" extrusionOk="0">
                <a:moveTo>
                  <a:pt x="24117" y="0"/>
                </a:moveTo>
                <a:cubicBezTo>
                  <a:pt x="10775" y="0"/>
                  <a:pt x="0" y="10908"/>
                  <a:pt x="167" y="24284"/>
                </a:cubicBezTo>
                <a:cubicBezTo>
                  <a:pt x="167" y="27820"/>
                  <a:pt x="2502" y="31356"/>
                  <a:pt x="7205" y="34058"/>
                </a:cubicBezTo>
                <a:cubicBezTo>
                  <a:pt x="11875" y="36760"/>
                  <a:pt x="18005" y="38111"/>
                  <a:pt x="24134" y="38111"/>
                </a:cubicBezTo>
                <a:cubicBezTo>
                  <a:pt x="30264" y="38111"/>
                  <a:pt x="36393" y="36760"/>
                  <a:pt x="41063" y="34058"/>
                </a:cubicBezTo>
                <a:cubicBezTo>
                  <a:pt x="45733" y="31356"/>
                  <a:pt x="48068" y="27820"/>
                  <a:pt x="48068" y="24284"/>
                </a:cubicBezTo>
                <a:cubicBezTo>
                  <a:pt x="48268" y="10908"/>
                  <a:pt x="37494" y="0"/>
                  <a:pt x="24117"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62" name="Google Shape;625;p41">
            <a:extLst>
              <a:ext uri="{FF2B5EF4-FFF2-40B4-BE49-F238E27FC236}">
                <a16:creationId xmlns:a16="http://schemas.microsoft.com/office/drawing/2014/main" xmlns="" id="{429B659B-0900-F5AB-5385-DAF0152ADF54}"/>
              </a:ext>
            </a:extLst>
          </p:cNvPr>
          <p:cNvSpPr/>
          <p:nvPr/>
        </p:nvSpPr>
        <p:spPr>
          <a:xfrm>
            <a:off x="1075710" y="2857403"/>
            <a:ext cx="690826" cy="580410"/>
          </a:xfrm>
          <a:custGeom>
            <a:avLst/>
            <a:gdLst/>
            <a:ahLst/>
            <a:cxnLst/>
            <a:rect l="l" t="t" r="r" b="b"/>
            <a:pathLst>
              <a:path w="44766" h="37611" extrusionOk="0">
                <a:moveTo>
                  <a:pt x="21115" y="1"/>
                </a:moveTo>
                <a:cubicBezTo>
                  <a:pt x="9073" y="1435"/>
                  <a:pt x="0" y="11642"/>
                  <a:pt x="0" y="23784"/>
                </a:cubicBezTo>
                <a:cubicBezTo>
                  <a:pt x="0" y="27320"/>
                  <a:pt x="2335" y="30856"/>
                  <a:pt x="7038" y="33558"/>
                </a:cubicBezTo>
                <a:cubicBezTo>
                  <a:pt x="11708" y="36260"/>
                  <a:pt x="17838" y="37611"/>
                  <a:pt x="23967" y="37611"/>
                </a:cubicBezTo>
                <a:cubicBezTo>
                  <a:pt x="30097" y="37611"/>
                  <a:pt x="36226" y="36260"/>
                  <a:pt x="40896" y="33558"/>
                </a:cubicBezTo>
                <a:cubicBezTo>
                  <a:pt x="41930" y="32958"/>
                  <a:pt x="42864" y="32290"/>
                  <a:pt x="43765" y="31557"/>
                </a:cubicBezTo>
                <a:lnTo>
                  <a:pt x="44732" y="30656"/>
                </a:lnTo>
                <a:lnTo>
                  <a:pt x="44765" y="30623"/>
                </a:lnTo>
                <a:lnTo>
                  <a:pt x="44765" y="30623"/>
                </a:lnTo>
                <a:cubicBezTo>
                  <a:pt x="38950" y="34208"/>
                  <a:pt x="32261" y="35943"/>
                  <a:pt x="26743" y="35943"/>
                </a:cubicBezTo>
                <a:cubicBezTo>
                  <a:pt x="20456" y="35943"/>
                  <a:pt x="15691" y="33690"/>
                  <a:pt x="15478" y="29355"/>
                </a:cubicBezTo>
                <a:cubicBezTo>
                  <a:pt x="15244" y="23784"/>
                  <a:pt x="12376" y="19148"/>
                  <a:pt x="8640" y="16980"/>
                </a:cubicBezTo>
                <a:cubicBezTo>
                  <a:pt x="9006" y="8240"/>
                  <a:pt x="14811" y="1302"/>
                  <a:pt x="21115"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63" name="Google Shape;626;p41">
            <a:extLst>
              <a:ext uri="{FF2B5EF4-FFF2-40B4-BE49-F238E27FC236}">
                <a16:creationId xmlns:a16="http://schemas.microsoft.com/office/drawing/2014/main" xmlns="" id="{5A506992-9F33-B740-3880-86556E1FE10D}"/>
              </a:ext>
            </a:extLst>
          </p:cNvPr>
          <p:cNvSpPr/>
          <p:nvPr/>
        </p:nvSpPr>
        <p:spPr>
          <a:xfrm>
            <a:off x="1323300" y="2961908"/>
            <a:ext cx="480813" cy="379008"/>
          </a:xfrm>
          <a:custGeom>
            <a:avLst/>
            <a:gdLst/>
            <a:ahLst/>
            <a:cxnLst/>
            <a:rect l="l" t="t" r="r" b="b"/>
            <a:pathLst>
              <a:path w="31157" h="24560" extrusionOk="0">
                <a:moveTo>
                  <a:pt x="24785" y="0"/>
                </a:moveTo>
                <a:cubicBezTo>
                  <a:pt x="24785" y="2502"/>
                  <a:pt x="23151" y="5004"/>
                  <a:pt x="19848" y="6905"/>
                </a:cubicBezTo>
                <a:cubicBezTo>
                  <a:pt x="16560" y="8804"/>
                  <a:pt x="12237" y="9764"/>
                  <a:pt x="7901" y="9764"/>
                </a:cubicBezTo>
                <a:cubicBezTo>
                  <a:pt x="7134" y="9764"/>
                  <a:pt x="6367" y="9734"/>
                  <a:pt x="5605" y="9674"/>
                </a:cubicBezTo>
                <a:cubicBezTo>
                  <a:pt x="5475" y="9663"/>
                  <a:pt x="5345" y="9657"/>
                  <a:pt x="5217" y="9657"/>
                </a:cubicBezTo>
                <a:cubicBezTo>
                  <a:pt x="3078" y="9657"/>
                  <a:pt x="1248" y="11203"/>
                  <a:pt x="901" y="13343"/>
                </a:cubicBezTo>
                <a:cubicBezTo>
                  <a:pt x="535" y="15611"/>
                  <a:pt x="301" y="17780"/>
                  <a:pt x="201" y="19748"/>
                </a:cubicBezTo>
                <a:cubicBezTo>
                  <a:pt x="1" y="22083"/>
                  <a:pt x="1735" y="24117"/>
                  <a:pt x="4070" y="24384"/>
                </a:cubicBezTo>
                <a:cubicBezTo>
                  <a:pt x="5319" y="24501"/>
                  <a:pt x="6582" y="24560"/>
                  <a:pt x="7845" y="24560"/>
                </a:cubicBezTo>
                <a:cubicBezTo>
                  <a:pt x="13806" y="24560"/>
                  <a:pt x="19783" y="23257"/>
                  <a:pt x="24352" y="20615"/>
                </a:cubicBezTo>
                <a:cubicBezTo>
                  <a:pt x="28888" y="18013"/>
                  <a:pt x="31156" y="14577"/>
                  <a:pt x="31156" y="11142"/>
                </a:cubicBezTo>
                <a:cubicBezTo>
                  <a:pt x="30089" y="6939"/>
                  <a:pt x="27887" y="3069"/>
                  <a:pt x="24785"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64" name="Google Shape;627;p41">
            <a:extLst>
              <a:ext uri="{FF2B5EF4-FFF2-40B4-BE49-F238E27FC236}">
                <a16:creationId xmlns:a16="http://schemas.microsoft.com/office/drawing/2014/main" xmlns="" id="{E4EFB691-AA04-3DA4-4B63-10429ED89D02}"/>
              </a:ext>
            </a:extLst>
          </p:cNvPr>
          <p:cNvSpPr/>
          <p:nvPr/>
        </p:nvSpPr>
        <p:spPr>
          <a:xfrm>
            <a:off x="1461261" y="3170486"/>
            <a:ext cx="142282" cy="78024"/>
          </a:xfrm>
          <a:custGeom>
            <a:avLst/>
            <a:gdLst/>
            <a:ahLst/>
            <a:cxnLst/>
            <a:rect l="l" t="t" r="r" b="b"/>
            <a:pathLst>
              <a:path w="9220" h="5056" extrusionOk="0">
                <a:moveTo>
                  <a:pt x="4768" y="1"/>
                </a:moveTo>
                <a:cubicBezTo>
                  <a:pt x="2655" y="1"/>
                  <a:pt x="574" y="1385"/>
                  <a:pt x="101" y="3830"/>
                </a:cubicBezTo>
                <a:cubicBezTo>
                  <a:pt x="1" y="4397"/>
                  <a:pt x="367" y="4931"/>
                  <a:pt x="935" y="5031"/>
                </a:cubicBezTo>
                <a:cubicBezTo>
                  <a:pt x="968" y="5048"/>
                  <a:pt x="1001" y="5056"/>
                  <a:pt x="1035" y="5056"/>
                </a:cubicBezTo>
                <a:cubicBezTo>
                  <a:pt x="1068" y="5056"/>
                  <a:pt x="1101" y="5048"/>
                  <a:pt x="1135" y="5031"/>
                </a:cubicBezTo>
                <a:cubicBezTo>
                  <a:pt x="1635" y="5031"/>
                  <a:pt x="2069" y="4697"/>
                  <a:pt x="2169" y="4230"/>
                </a:cubicBezTo>
                <a:cubicBezTo>
                  <a:pt x="2424" y="2854"/>
                  <a:pt x="3584" y="2080"/>
                  <a:pt x="4760" y="2080"/>
                </a:cubicBezTo>
                <a:cubicBezTo>
                  <a:pt x="5579" y="2080"/>
                  <a:pt x="6405" y="2455"/>
                  <a:pt x="6939" y="3263"/>
                </a:cubicBezTo>
                <a:cubicBezTo>
                  <a:pt x="7170" y="3590"/>
                  <a:pt x="7476" y="3726"/>
                  <a:pt x="7776" y="3726"/>
                </a:cubicBezTo>
                <a:cubicBezTo>
                  <a:pt x="8516" y="3726"/>
                  <a:pt x="9219" y="2902"/>
                  <a:pt x="8673" y="2095"/>
                </a:cubicBezTo>
                <a:cubicBezTo>
                  <a:pt x="7705" y="663"/>
                  <a:pt x="6229" y="1"/>
                  <a:pt x="4768"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65" name="Google Shape;628;p41">
            <a:extLst>
              <a:ext uri="{FF2B5EF4-FFF2-40B4-BE49-F238E27FC236}">
                <a16:creationId xmlns:a16="http://schemas.microsoft.com/office/drawing/2014/main" xmlns="" id="{ADA3567C-E87D-26BB-515F-7C9A08932F8D}"/>
              </a:ext>
            </a:extLst>
          </p:cNvPr>
          <p:cNvSpPr/>
          <p:nvPr/>
        </p:nvSpPr>
        <p:spPr>
          <a:xfrm>
            <a:off x="1461261" y="3170486"/>
            <a:ext cx="142282" cy="78024"/>
          </a:xfrm>
          <a:custGeom>
            <a:avLst/>
            <a:gdLst/>
            <a:ahLst/>
            <a:cxnLst/>
            <a:rect l="l" t="t" r="r" b="b"/>
            <a:pathLst>
              <a:path w="9220" h="5056" extrusionOk="0">
                <a:moveTo>
                  <a:pt x="4768" y="1"/>
                </a:moveTo>
                <a:cubicBezTo>
                  <a:pt x="2655" y="1"/>
                  <a:pt x="574" y="1385"/>
                  <a:pt x="101" y="3830"/>
                </a:cubicBezTo>
                <a:cubicBezTo>
                  <a:pt x="1" y="4397"/>
                  <a:pt x="367" y="4931"/>
                  <a:pt x="935" y="5031"/>
                </a:cubicBezTo>
                <a:cubicBezTo>
                  <a:pt x="968" y="5048"/>
                  <a:pt x="1001" y="5056"/>
                  <a:pt x="1035" y="5056"/>
                </a:cubicBezTo>
                <a:cubicBezTo>
                  <a:pt x="1068" y="5056"/>
                  <a:pt x="1101" y="5048"/>
                  <a:pt x="1135" y="5031"/>
                </a:cubicBezTo>
                <a:cubicBezTo>
                  <a:pt x="1635" y="5031"/>
                  <a:pt x="2069" y="4697"/>
                  <a:pt x="2169" y="4230"/>
                </a:cubicBezTo>
                <a:cubicBezTo>
                  <a:pt x="2424" y="2854"/>
                  <a:pt x="3584" y="2080"/>
                  <a:pt x="4760" y="2080"/>
                </a:cubicBezTo>
                <a:cubicBezTo>
                  <a:pt x="5579" y="2080"/>
                  <a:pt x="6405" y="2455"/>
                  <a:pt x="6939" y="3263"/>
                </a:cubicBezTo>
                <a:cubicBezTo>
                  <a:pt x="7170" y="3590"/>
                  <a:pt x="7476" y="3726"/>
                  <a:pt x="7776" y="3726"/>
                </a:cubicBezTo>
                <a:cubicBezTo>
                  <a:pt x="8516" y="3726"/>
                  <a:pt x="9219" y="2902"/>
                  <a:pt x="8673" y="2095"/>
                </a:cubicBezTo>
                <a:cubicBezTo>
                  <a:pt x="7705" y="663"/>
                  <a:pt x="6229" y="1"/>
                  <a:pt x="4768"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66" name="Google Shape;629;p41">
            <a:extLst>
              <a:ext uri="{FF2B5EF4-FFF2-40B4-BE49-F238E27FC236}">
                <a16:creationId xmlns:a16="http://schemas.microsoft.com/office/drawing/2014/main" xmlns="" id="{F3C421B2-4ACE-69F0-23E9-CF85C4532EC0}"/>
              </a:ext>
            </a:extLst>
          </p:cNvPr>
          <p:cNvSpPr/>
          <p:nvPr/>
        </p:nvSpPr>
        <p:spPr>
          <a:xfrm>
            <a:off x="1729962" y="3056614"/>
            <a:ext cx="58194" cy="77623"/>
          </a:xfrm>
          <a:custGeom>
            <a:avLst/>
            <a:gdLst/>
            <a:ahLst/>
            <a:cxnLst/>
            <a:rect l="l" t="t" r="r" b="b"/>
            <a:pathLst>
              <a:path w="3771" h="5030" extrusionOk="0">
                <a:moveTo>
                  <a:pt x="2903" y="1"/>
                </a:moveTo>
                <a:cubicBezTo>
                  <a:pt x="1335" y="668"/>
                  <a:pt x="234" y="2169"/>
                  <a:pt x="68" y="3870"/>
                </a:cubicBezTo>
                <a:cubicBezTo>
                  <a:pt x="1" y="4437"/>
                  <a:pt x="435" y="4971"/>
                  <a:pt x="1002" y="5005"/>
                </a:cubicBezTo>
                <a:cubicBezTo>
                  <a:pt x="1035" y="5021"/>
                  <a:pt x="1068" y="5030"/>
                  <a:pt x="1102" y="5030"/>
                </a:cubicBezTo>
                <a:cubicBezTo>
                  <a:pt x="1135" y="5030"/>
                  <a:pt x="1168" y="5021"/>
                  <a:pt x="1202" y="5005"/>
                </a:cubicBezTo>
                <a:cubicBezTo>
                  <a:pt x="1702" y="4971"/>
                  <a:pt x="2069" y="4571"/>
                  <a:pt x="2136" y="4071"/>
                </a:cubicBezTo>
                <a:cubicBezTo>
                  <a:pt x="2236" y="3103"/>
                  <a:pt x="2870" y="2269"/>
                  <a:pt x="3770" y="1902"/>
                </a:cubicBezTo>
                <a:cubicBezTo>
                  <a:pt x="3503" y="1269"/>
                  <a:pt x="3237" y="635"/>
                  <a:pt x="2903"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67" name="Google Shape;630;p41">
            <a:extLst>
              <a:ext uri="{FF2B5EF4-FFF2-40B4-BE49-F238E27FC236}">
                <a16:creationId xmlns:a16="http://schemas.microsoft.com/office/drawing/2014/main" xmlns="" id="{16B9FC5C-0FCC-D958-42B7-6E9DF3FF6B00}"/>
              </a:ext>
            </a:extLst>
          </p:cNvPr>
          <p:cNvSpPr/>
          <p:nvPr/>
        </p:nvSpPr>
        <p:spPr>
          <a:xfrm>
            <a:off x="1729962" y="3056614"/>
            <a:ext cx="58194" cy="77623"/>
          </a:xfrm>
          <a:custGeom>
            <a:avLst/>
            <a:gdLst/>
            <a:ahLst/>
            <a:cxnLst/>
            <a:rect l="l" t="t" r="r" b="b"/>
            <a:pathLst>
              <a:path w="3771" h="5030" extrusionOk="0">
                <a:moveTo>
                  <a:pt x="2903" y="1"/>
                </a:moveTo>
                <a:cubicBezTo>
                  <a:pt x="1335" y="668"/>
                  <a:pt x="234" y="2169"/>
                  <a:pt x="68" y="3870"/>
                </a:cubicBezTo>
                <a:cubicBezTo>
                  <a:pt x="1" y="4437"/>
                  <a:pt x="435" y="4971"/>
                  <a:pt x="1002" y="5005"/>
                </a:cubicBezTo>
                <a:cubicBezTo>
                  <a:pt x="1035" y="5021"/>
                  <a:pt x="1068" y="5030"/>
                  <a:pt x="1102" y="5030"/>
                </a:cubicBezTo>
                <a:cubicBezTo>
                  <a:pt x="1135" y="5030"/>
                  <a:pt x="1168" y="5021"/>
                  <a:pt x="1202" y="5005"/>
                </a:cubicBezTo>
                <a:cubicBezTo>
                  <a:pt x="1702" y="4971"/>
                  <a:pt x="2069" y="4571"/>
                  <a:pt x="2136" y="4071"/>
                </a:cubicBezTo>
                <a:cubicBezTo>
                  <a:pt x="2236" y="3103"/>
                  <a:pt x="2870" y="2269"/>
                  <a:pt x="3770" y="1902"/>
                </a:cubicBezTo>
                <a:cubicBezTo>
                  <a:pt x="3503" y="1269"/>
                  <a:pt x="3237" y="635"/>
                  <a:pt x="2903"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68" name="Google Shape;631;p41">
            <a:extLst>
              <a:ext uri="{FF2B5EF4-FFF2-40B4-BE49-F238E27FC236}">
                <a16:creationId xmlns:a16="http://schemas.microsoft.com/office/drawing/2014/main" xmlns="" id="{1471ED69-0DD8-7C8E-62F5-059C1C1CC479}"/>
              </a:ext>
            </a:extLst>
          </p:cNvPr>
          <p:cNvSpPr/>
          <p:nvPr/>
        </p:nvSpPr>
        <p:spPr>
          <a:xfrm>
            <a:off x="1631645" y="3042725"/>
            <a:ext cx="116357" cy="232173"/>
          </a:xfrm>
          <a:custGeom>
            <a:avLst/>
            <a:gdLst/>
            <a:ahLst/>
            <a:cxnLst/>
            <a:rect l="l" t="t" r="r" b="b"/>
            <a:pathLst>
              <a:path w="7540" h="15045" extrusionOk="0">
                <a:moveTo>
                  <a:pt x="2169" y="0"/>
                </a:moveTo>
                <a:cubicBezTo>
                  <a:pt x="1502" y="601"/>
                  <a:pt x="768" y="1134"/>
                  <a:pt x="1" y="1568"/>
                </a:cubicBezTo>
                <a:cubicBezTo>
                  <a:pt x="2269" y="5804"/>
                  <a:pt x="3937" y="10341"/>
                  <a:pt x="4904" y="15044"/>
                </a:cubicBezTo>
                <a:cubicBezTo>
                  <a:pt x="5838" y="14477"/>
                  <a:pt x="6706" y="13844"/>
                  <a:pt x="7539" y="13110"/>
                </a:cubicBezTo>
                <a:cubicBezTo>
                  <a:pt x="6572" y="9440"/>
                  <a:pt x="4904" y="4504"/>
                  <a:pt x="2169"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69" name="Google Shape;632;p41">
            <a:extLst>
              <a:ext uri="{FF2B5EF4-FFF2-40B4-BE49-F238E27FC236}">
                <a16:creationId xmlns:a16="http://schemas.microsoft.com/office/drawing/2014/main" xmlns="" id="{7BC30FF8-D90B-5E2B-D149-7B96394A5C08}"/>
              </a:ext>
            </a:extLst>
          </p:cNvPr>
          <p:cNvSpPr/>
          <p:nvPr/>
        </p:nvSpPr>
        <p:spPr>
          <a:xfrm>
            <a:off x="1529208" y="3082354"/>
            <a:ext cx="131279" cy="248655"/>
          </a:xfrm>
          <a:custGeom>
            <a:avLst/>
            <a:gdLst/>
            <a:ahLst/>
            <a:cxnLst/>
            <a:rect l="l" t="t" r="r" b="b"/>
            <a:pathLst>
              <a:path w="8507" h="16113" extrusionOk="0">
                <a:moveTo>
                  <a:pt x="4737" y="1"/>
                </a:moveTo>
                <a:cubicBezTo>
                  <a:pt x="3203" y="635"/>
                  <a:pt x="1602" y="1135"/>
                  <a:pt x="1" y="1435"/>
                </a:cubicBezTo>
                <a:cubicBezTo>
                  <a:pt x="901" y="6272"/>
                  <a:pt x="1435" y="11175"/>
                  <a:pt x="1669" y="16112"/>
                </a:cubicBezTo>
                <a:cubicBezTo>
                  <a:pt x="4004" y="15679"/>
                  <a:pt x="6305" y="15012"/>
                  <a:pt x="8507" y="14044"/>
                </a:cubicBezTo>
                <a:cubicBezTo>
                  <a:pt x="7639" y="9274"/>
                  <a:pt x="6372" y="4571"/>
                  <a:pt x="4737"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70" name="Google Shape;633;p41">
            <a:extLst>
              <a:ext uri="{FF2B5EF4-FFF2-40B4-BE49-F238E27FC236}">
                <a16:creationId xmlns:a16="http://schemas.microsoft.com/office/drawing/2014/main" xmlns="" id="{829B81A4-1AC3-402A-4D93-4AB29977FAA4}"/>
              </a:ext>
            </a:extLst>
          </p:cNvPr>
          <p:cNvSpPr/>
          <p:nvPr/>
        </p:nvSpPr>
        <p:spPr>
          <a:xfrm>
            <a:off x="917162" y="3045812"/>
            <a:ext cx="85462" cy="63842"/>
          </a:xfrm>
          <a:custGeom>
            <a:avLst/>
            <a:gdLst/>
            <a:ahLst/>
            <a:cxnLst/>
            <a:rect l="l" t="t" r="r" b="b"/>
            <a:pathLst>
              <a:path w="5538" h="4137" extrusionOk="0">
                <a:moveTo>
                  <a:pt x="2781" y="0"/>
                </a:moveTo>
                <a:cubicBezTo>
                  <a:pt x="2252" y="0"/>
                  <a:pt x="1718" y="201"/>
                  <a:pt x="1301" y="601"/>
                </a:cubicBezTo>
                <a:cubicBezTo>
                  <a:pt x="0" y="1902"/>
                  <a:pt x="934" y="4137"/>
                  <a:pt x="2769" y="4137"/>
                </a:cubicBezTo>
                <a:cubicBezTo>
                  <a:pt x="4603" y="4137"/>
                  <a:pt x="5537" y="1902"/>
                  <a:pt x="4236" y="601"/>
                </a:cubicBezTo>
                <a:cubicBezTo>
                  <a:pt x="3836" y="201"/>
                  <a:pt x="3311" y="0"/>
                  <a:pt x="2781"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71" name="Google Shape;634;p41">
            <a:extLst>
              <a:ext uri="{FF2B5EF4-FFF2-40B4-BE49-F238E27FC236}">
                <a16:creationId xmlns:a16="http://schemas.microsoft.com/office/drawing/2014/main" xmlns="" id="{5A1FDD7D-B1E8-F7A8-C85A-1246BD1D742D}"/>
              </a:ext>
            </a:extLst>
          </p:cNvPr>
          <p:cNvSpPr/>
          <p:nvPr/>
        </p:nvSpPr>
        <p:spPr>
          <a:xfrm>
            <a:off x="921097" y="3051984"/>
            <a:ext cx="79459" cy="57700"/>
          </a:xfrm>
          <a:custGeom>
            <a:avLst/>
            <a:gdLst/>
            <a:ahLst/>
            <a:cxnLst/>
            <a:rect l="l" t="t" r="r" b="b"/>
            <a:pathLst>
              <a:path w="5149" h="3739" extrusionOk="0">
                <a:moveTo>
                  <a:pt x="3715" y="1"/>
                </a:moveTo>
                <a:cubicBezTo>
                  <a:pt x="3915" y="601"/>
                  <a:pt x="3381" y="1302"/>
                  <a:pt x="2547" y="1569"/>
                </a:cubicBezTo>
                <a:cubicBezTo>
                  <a:pt x="2328" y="1639"/>
                  <a:pt x="2108" y="1672"/>
                  <a:pt x="1901" y="1672"/>
                </a:cubicBezTo>
                <a:cubicBezTo>
                  <a:pt x="1318" y="1672"/>
                  <a:pt x="827" y="1411"/>
                  <a:pt x="679" y="968"/>
                </a:cubicBezTo>
                <a:cubicBezTo>
                  <a:pt x="646" y="901"/>
                  <a:pt x="646" y="868"/>
                  <a:pt x="646" y="801"/>
                </a:cubicBezTo>
                <a:lnTo>
                  <a:pt x="646" y="801"/>
                </a:lnTo>
                <a:cubicBezTo>
                  <a:pt x="1" y="2214"/>
                  <a:pt x="1052" y="3739"/>
                  <a:pt x="2497" y="3739"/>
                </a:cubicBezTo>
                <a:cubicBezTo>
                  <a:pt x="2622" y="3739"/>
                  <a:pt x="2750" y="3727"/>
                  <a:pt x="2881" y="3703"/>
                </a:cubicBezTo>
                <a:cubicBezTo>
                  <a:pt x="4515" y="3403"/>
                  <a:pt x="5149" y="1368"/>
                  <a:pt x="3981" y="201"/>
                </a:cubicBezTo>
                <a:cubicBezTo>
                  <a:pt x="3915" y="134"/>
                  <a:pt x="3815" y="67"/>
                  <a:pt x="3715"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72" name="Google Shape;635;p41">
            <a:extLst>
              <a:ext uri="{FF2B5EF4-FFF2-40B4-BE49-F238E27FC236}">
                <a16:creationId xmlns:a16="http://schemas.microsoft.com/office/drawing/2014/main" xmlns="" id="{531B7619-7E44-2FD3-C4FA-B40D20979EFD}"/>
              </a:ext>
            </a:extLst>
          </p:cNvPr>
          <p:cNvSpPr/>
          <p:nvPr/>
        </p:nvSpPr>
        <p:spPr>
          <a:xfrm>
            <a:off x="966051" y="3083882"/>
            <a:ext cx="152390" cy="152406"/>
          </a:xfrm>
          <a:custGeom>
            <a:avLst/>
            <a:gdLst/>
            <a:ahLst/>
            <a:cxnLst/>
            <a:rect l="l" t="t" r="r" b="b"/>
            <a:pathLst>
              <a:path w="9875" h="9876" extrusionOk="0">
                <a:moveTo>
                  <a:pt x="908" y="1"/>
                </a:moveTo>
                <a:cubicBezTo>
                  <a:pt x="863" y="1"/>
                  <a:pt x="815" y="12"/>
                  <a:pt x="768" y="35"/>
                </a:cubicBezTo>
                <a:cubicBezTo>
                  <a:pt x="435" y="135"/>
                  <a:pt x="168" y="402"/>
                  <a:pt x="34" y="769"/>
                </a:cubicBezTo>
                <a:cubicBezTo>
                  <a:pt x="1" y="869"/>
                  <a:pt x="34" y="1003"/>
                  <a:pt x="101" y="1136"/>
                </a:cubicBezTo>
                <a:lnTo>
                  <a:pt x="8874" y="9876"/>
                </a:lnTo>
                <a:lnTo>
                  <a:pt x="9875" y="8842"/>
                </a:lnTo>
                <a:lnTo>
                  <a:pt x="1135" y="102"/>
                </a:lnTo>
                <a:cubicBezTo>
                  <a:pt x="1070" y="37"/>
                  <a:pt x="992" y="1"/>
                  <a:pt x="908"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73" name="Google Shape;636;p41">
            <a:extLst>
              <a:ext uri="{FF2B5EF4-FFF2-40B4-BE49-F238E27FC236}">
                <a16:creationId xmlns:a16="http://schemas.microsoft.com/office/drawing/2014/main" xmlns="" id="{7542D3A7-B476-75B7-B4BE-22280F558C06}"/>
              </a:ext>
            </a:extLst>
          </p:cNvPr>
          <p:cNvSpPr/>
          <p:nvPr/>
        </p:nvSpPr>
        <p:spPr>
          <a:xfrm>
            <a:off x="937748" y="3048250"/>
            <a:ext cx="38101" cy="15077"/>
          </a:xfrm>
          <a:custGeom>
            <a:avLst/>
            <a:gdLst/>
            <a:ahLst/>
            <a:cxnLst/>
            <a:rect l="l" t="t" r="r" b="b"/>
            <a:pathLst>
              <a:path w="2469" h="977" extrusionOk="0">
                <a:moveTo>
                  <a:pt x="1410" y="1"/>
                </a:moveTo>
                <a:cubicBezTo>
                  <a:pt x="1361" y="1"/>
                  <a:pt x="1314" y="4"/>
                  <a:pt x="1268" y="9"/>
                </a:cubicBezTo>
                <a:cubicBezTo>
                  <a:pt x="1001" y="9"/>
                  <a:pt x="734" y="76"/>
                  <a:pt x="501" y="209"/>
                </a:cubicBezTo>
                <a:cubicBezTo>
                  <a:pt x="367" y="309"/>
                  <a:pt x="234" y="443"/>
                  <a:pt x="134" y="576"/>
                </a:cubicBezTo>
                <a:cubicBezTo>
                  <a:pt x="34" y="676"/>
                  <a:pt x="0" y="776"/>
                  <a:pt x="67" y="910"/>
                </a:cubicBezTo>
                <a:cubicBezTo>
                  <a:pt x="100" y="960"/>
                  <a:pt x="167" y="977"/>
                  <a:pt x="242" y="977"/>
                </a:cubicBezTo>
                <a:cubicBezTo>
                  <a:pt x="317" y="977"/>
                  <a:pt x="401" y="960"/>
                  <a:pt x="467" y="943"/>
                </a:cubicBezTo>
                <a:cubicBezTo>
                  <a:pt x="1001" y="843"/>
                  <a:pt x="1535" y="776"/>
                  <a:pt x="2035" y="776"/>
                </a:cubicBezTo>
                <a:cubicBezTo>
                  <a:pt x="2169" y="776"/>
                  <a:pt x="2269" y="776"/>
                  <a:pt x="2369" y="710"/>
                </a:cubicBezTo>
                <a:cubicBezTo>
                  <a:pt x="2469" y="643"/>
                  <a:pt x="2469" y="510"/>
                  <a:pt x="2402" y="410"/>
                </a:cubicBezTo>
                <a:cubicBezTo>
                  <a:pt x="2335" y="309"/>
                  <a:pt x="2235" y="243"/>
                  <a:pt x="2102" y="176"/>
                </a:cubicBezTo>
                <a:cubicBezTo>
                  <a:pt x="1908" y="65"/>
                  <a:pt x="1646" y="1"/>
                  <a:pt x="1410"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74" name="Google Shape;637;p41">
            <a:extLst>
              <a:ext uri="{FF2B5EF4-FFF2-40B4-BE49-F238E27FC236}">
                <a16:creationId xmlns:a16="http://schemas.microsoft.com/office/drawing/2014/main" xmlns="" id="{4E19AC52-60D4-36B5-0875-A01BD1B3C661}"/>
              </a:ext>
            </a:extLst>
          </p:cNvPr>
          <p:cNvSpPr/>
          <p:nvPr/>
        </p:nvSpPr>
        <p:spPr>
          <a:xfrm>
            <a:off x="1021143" y="3119515"/>
            <a:ext cx="267682" cy="280151"/>
          </a:xfrm>
          <a:custGeom>
            <a:avLst/>
            <a:gdLst/>
            <a:ahLst/>
            <a:cxnLst/>
            <a:rect l="l" t="t" r="r" b="b"/>
            <a:pathLst>
              <a:path w="17346" h="18154" extrusionOk="0">
                <a:moveTo>
                  <a:pt x="7524" y="1"/>
                </a:moveTo>
                <a:cubicBezTo>
                  <a:pt x="6874" y="1"/>
                  <a:pt x="6285" y="156"/>
                  <a:pt x="5771" y="462"/>
                </a:cubicBezTo>
                <a:cubicBezTo>
                  <a:pt x="1401" y="3197"/>
                  <a:pt x="0" y="8901"/>
                  <a:pt x="2569" y="13371"/>
                </a:cubicBezTo>
                <a:cubicBezTo>
                  <a:pt x="4331" y="16437"/>
                  <a:pt x="7553" y="18154"/>
                  <a:pt x="10867" y="18154"/>
                </a:cubicBezTo>
                <a:cubicBezTo>
                  <a:pt x="12384" y="18154"/>
                  <a:pt x="13920" y="17794"/>
                  <a:pt x="15344" y="17040"/>
                </a:cubicBezTo>
                <a:cubicBezTo>
                  <a:pt x="16579" y="16340"/>
                  <a:pt x="17346" y="14805"/>
                  <a:pt x="17346" y="12670"/>
                </a:cubicBezTo>
                <a:cubicBezTo>
                  <a:pt x="17346" y="8334"/>
                  <a:pt x="14310" y="3063"/>
                  <a:pt x="10574" y="929"/>
                </a:cubicBezTo>
                <a:cubicBezTo>
                  <a:pt x="9465" y="306"/>
                  <a:pt x="8435" y="1"/>
                  <a:pt x="7524"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75" name="Google Shape;638;p41">
            <a:extLst>
              <a:ext uri="{FF2B5EF4-FFF2-40B4-BE49-F238E27FC236}">
                <a16:creationId xmlns:a16="http://schemas.microsoft.com/office/drawing/2014/main" xmlns="" id="{8500AF68-8AA5-5F90-965C-F522EC816B1F}"/>
              </a:ext>
            </a:extLst>
          </p:cNvPr>
          <p:cNvSpPr/>
          <p:nvPr/>
        </p:nvSpPr>
        <p:spPr>
          <a:xfrm>
            <a:off x="1025664" y="3235763"/>
            <a:ext cx="263161" cy="166711"/>
          </a:xfrm>
          <a:custGeom>
            <a:avLst/>
            <a:gdLst/>
            <a:ahLst/>
            <a:cxnLst/>
            <a:rect l="l" t="t" r="r" b="b"/>
            <a:pathLst>
              <a:path w="17053" h="10803" extrusionOk="0">
                <a:moveTo>
                  <a:pt x="775" y="0"/>
                </a:moveTo>
                <a:cubicBezTo>
                  <a:pt x="0" y="6090"/>
                  <a:pt x="4855" y="10802"/>
                  <a:pt x="10274" y="10802"/>
                </a:cubicBezTo>
                <a:cubicBezTo>
                  <a:pt x="11861" y="10802"/>
                  <a:pt x="13495" y="10398"/>
                  <a:pt x="15051" y="9507"/>
                </a:cubicBezTo>
                <a:cubicBezTo>
                  <a:pt x="16286" y="8807"/>
                  <a:pt x="17053" y="7272"/>
                  <a:pt x="17053" y="5137"/>
                </a:cubicBezTo>
                <a:cubicBezTo>
                  <a:pt x="17020" y="4203"/>
                  <a:pt x="16919" y="3303"/>
                  <a:pt x="16686" y="2402"/>
                </a:cubicBezTo>
                <a:cubicBezTo>
                  <a:pt x="16653" y="5137"/>
                  <a:pt x="15018" y="7906"/>
                  <a:pt x="9781" y="8406"/>
                </a:cubicBezTo>
                <a:cubicBezTo>
                  <a:pt x="9531" y="8428"/>
                  <a:pt x="9285" y="8439"/>
                  <a:pt x="9043" y="8439"/>
                </a:cubicBezTo>
                <a:cubicBezTo>
                  <a:pt x="4497" y="8439"/>
                  <a:pt x="1313" y="4656"/>
                  <a:pt x="775"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 </a:t>
            </a:r>
            <a:endParaRPr kumimoji="0" sz="2400" b="0" i="0" u="none" strike="noStrike" kern="0" cap="none" spc="0" normalizeH="0" baseline="0" noProof="0" dirty="0">
              <a:ln>
                <a:noFill/>
              </a:ln>
              <a:solidFill>
                <a:sysClr val="windowText" lastClr="000000"/>
              </a:solidFill>
              <a:effectLst/>
              <a:uLnTx/>
              <a:uFillTx/>
            </a:endParaRPr>
          </a:p>
        </p:txBody>
      </p:sp>
      <p:sp>
        <p:nvSpPr>
          <p:cNvPr id="276" name="Google Shape;639;p41">
            <a:extLst>
              <a:ext uri="{FF2B5EF4-FFF2-40B4-BE49-F238E27FC236}">
                <a16:creationId xmlns:a16="http://schemas.microsoft.com/office/drawing/2014/main" xmlns="" id="{DF9BDEFA-53A5-4834-9939-0A8CB4029C6F}"/>
              </a:ext>
            </a:extLst>
          </p:cNvPr>
          <p:cNvSpPr/>
          <p:nvPr/>
        </p:nvSpPr>
        <p:spPr>
          <a:xfrm>
            <a:off x="1056142" y="3250100"/>
            <a:ext cx="83919" cy="108270"/>
          </a:xfrm>
          <a:custGeom>
            <a:avLst/>
            <a:gdLst/>
            <a:ahLst/>
            <a:cxnLst/>
            <a:rect l="l" t="t" r="r" b="b"/>
            <a:pathLst>
              <a:path w="5438" h="7016" extrusionOk="0">
                <a:moveTo>
                  <a:pt x="1517" y="0"/>
                </a:moveTo>
                <a:cubicBezTo>
                  <a:pt x="621" y="0"/>
                  <a:pt x="0" y="710"/>
                  <a:pt x="0" y="1940"/>
                </a:cubicBezTo>
                <a:cubicBezTo>
                  <a:pt x="101" y="3841"/>
                  <a:pt x="1101" y="5576"/>
                  <a:pt x="2736" y="6643"/>
                </a:cubicBezTo>
                <a:cubicBezTo>
                  <a:pt x="3163" y="6896"/>
                  <a:pt x="3570" y="7015"/>
                  <a:pt x="3933" y="7015"/>
                </a:cubicBezTo>
                <a:cubicBezTo>
                  <a:pt x="4817" y="7015"/>
                  <a:pt x="5438" y="6305"/>
                  <a:pt x="5438" y="5076"/>
                </a:cubicBezTo>
                <a:cubicBezTo>
                  <a:pt x="5338" y="3174"/>
                  <a:pt x="4304" y="1406"/>
                  <a:pt x="2736" y="372"/>
                </a:cubicBezTo>
                <a:cubicBezTo>
                  <a:pt x="2299" y="120"/>
                  <a:pt x="1885" y="0"/>
                  <a:pt x="1517"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77" name="Google Shape;640;p41">
            <a:extLst>
              <a:ext uri="{FF2B5EF4-FFF2-40B4-BE49-F238E27FC236}">
                <a16:creationId xmlns:a16="http://schemas.microsoft.com/office/drawing/2014/main" xmlns="" id="{40F4B8F1-3EDA-A6EB-9F0D-9BDB8CD8C03A}"/>
              </a:ext>
            </a:extLst>
          </p:cNvPr>
          <p:cNvSpPr/>
          <p:nvPr/>
        </p:nvSpPr>
        <p:spPr>
          <a:xfrm>
            <a:off x="1071065" y="3250100"/>
            <a:ext cx="68996" cy="99443"/>
          </a:xfrm>
          <a:custGeom>
            <a:avLst/>
            <a:gdLst/>
            <a:ahLst/>
            <a:cxnLst/>
            <a:rect l="l" t="t" r="r" b="b"/>
            <a:pathLst>
              <a:path w="4471" h="6444" extrusionOk="0">
                <a:moveTo>
                  <a:pt x="543" y="0"/>
                </a:moveTo>
                <a:cubicBezTo>
                  <a:pt x="495" y="0"/>
                  <a:pt x="448" y="2"/>
                  <a:pt x="401" y="5"/>
                </a:cubicBezTo>
                <a:cubicBezTo>
                  <a:pt x="134" y="406"/>
                  <a:pt x="1" y="873"/>
                  <a:pt x="1" y="1373"/>
                </a:cubicBezTo>
                <a:cubicBezTo>
                  <a:pt x="134" y="3274"/>
                  <a:pt x="1135" y="5009"/>
                  <a:pt x="2736" y="6076"/>
                </a:cubicBezTo>
                <a:cubicBezTo>
                  <a:pt x="3136" y="6343"/>
                  <a:pt x="3603" y="6443"/>
                  <a:pt x="4104" y="6443"/>
                </a:cubicBezTo>
                <a:cubicBezTo>
                  <a:pt x="4371" y="6010"/>
                  <a:pt x="4471" y="5543"/>
                  <a:pt x="4471" y="5076"/>
                </a:cubicBezTo>
                <a:cubicBezTo>
                  <a:pt x="4371" y="3174"/>
                  <a:pt x="3337" y="1406"/>
                  <a:pt x="1769" y="372"/>
                </a:cubicBezTo>
                <a:cubicBezTo>
                  <a:pt x="1379" y="132"/>
                  <a:pt x="962" y="0"/>
                  <a:pt x="543"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78" name="Google Shape;641;p41">
            <a:extLst>
              <a:ext uri="{FF2B5EF4-FFF2-40B4-BE49-F238E27FC236}">
                <a16:creationId xmlns:a16="http://schemas.microsoft.com/office/drawing/2014/main" xmlns="" id="{257597EF-8050-5EB8-5BB1-7CBE2CD347F0}"/>
              </a:ext>
            </a:extLst>
          </p:cNvPr>
          <p:cNvSpPr/>
          <p:nvPr/>
        </p:nvSpPr>
        <p:spPr>
          <a:xfrm>
            <a:off x="1073133" y="3286210"/>
            <a:ext cx="66928" cy="63333"/>
          </a:xfrm>
          <a:custGeom>
            <a:avLst/>
            <a:gdLst/>
            <a:ahLst/>
            <a:cxnLst/>
            <a:rect l="l" t="t" r="r" b="b"/>
            <a:pathLst>
              <a:path w="4337" h="4104" extrusionOk="0">
                <a:moveTo>
                  <a:pt x="0" y="0"/>
                </a:moveTo>
                <a:cubicBezTo>
                  <a:pt x="367" y="1535"/>
                  <a:pt x="1268" y="2869"/>
                  <a:pt x="2602" y="3736"/>
                </a:cubicBezTo>
                <a:cubicBezTo>
                  <a:pt x="3002" y="4003"/>
                  <a:pt x="3469" y="4103"/>
                  <a:pt x="3970" y="4103"/>
                </a:cubicBezTo>
                <a:cubicBezTo>
                  <a:pt x="4237" y="3670"/>
                  <a:pt x="4337" y="3203"/>
                  <a:pt x="4337" y="2736"/>
                </a:cubicBezTo>
                <a:cubicBezTo>
                  <a:pt x="4337" y="2269"/>
                  <a:pt x="4237" y="1802"/>
                  <a:pt x="4103" y="1368"/>
                </a:cubicBezTo>
                <a:cubicBezTo>
                  <a:pt x="3848" y="1828"/>
                  <a:pt x="3404" y="2018"/>
                  <a:pt x="2900" y="2018"/>
                </a:cubicBezTo>
                <a:cubicBezTo>
                  <a:pt x="1757" y="2018"/>
                  <a:pt x="301" y="1041"/>
                  <a:pt x="0"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79" name="Google Shape;642;p41">
            <a:extLst>
              <a:ext uri="{FF2B5EF4-FFF2-40B4-BE49-F238E27FC236}">
                <a16:creationId xmlns:a16="http://schemas.microsoft.com/office/drawing/2014/main" xmlns="" id="{3F247DE3-DC86-C5B8-8F3B-93A68A321A79}"/>
              </a:ext>
            </a:extLst>
          </p:cNvPr>
          <p:cNvSpPr/>
          <p:nvPr/>
        </p:nvSpPr>
        <p:spPr>
          <a:xfrm>
            <a:off x="1140046" y="2742744"/>
            <a:ext cx="496245" cy="402310"/>
          </a:xfrm>
          <a:custGeom>
            <a:avLst/>
            <a:gdLst/>
            <a:ahLst/>
            <a:cxnLst/>
            <a:rect l="l" t="t" r="r" b="b"/>
            <a:pathLst>
              <a:path w="32157" h="26070" extrusionOk="0">
                <a:moveTo>
                  <a:pt x="22337" y="0"/>
                </a:moveTo>
                <a:cubicBezTo>
                  <a:pt x="20640" y="0"/>
                  <a:pt x="18948" y="442"/>
                  <a:pt x="17446" y="1326"/>
                </a:cubicBezTo>
                <a:lnTo>
                  <a:pt x="12276" y="4328"/>
                </a:lnTo>
                <a:cubicBezTo>
                  <a:pt x="4671" y="8732"/>
                  <a:pt x="1" y="16837"/>
                  <a:pt x="1" y="25610"/>
                </a:cubicBezTo>
                <a:cubicBezTo>
                  <a:pt x="1" y="25744"/>
                  <a:pt x="101" y="25877"/>
                  <a:pt x="234" y="25944"/>
                </a:cubicBezTo>
                <a:cubicBezTo>
                  <a:pt x="418" y="26027"/>
                  <a:pt x="618" y="26069"/>
                  <a:pt x="822" y="26069"/>
                </a:cubicBezTo>
                <a:cubicBezTo>
                  <a:pt x="1026" y="26069"/>
                  <a:pt x="1235" y="26027"/>
                  <a:pt x="1435" y="25944"/>
                </a:cubicBezTo>
                <a:cubicBezTo>
                  <a:pt x="1568" y="25877"/>
                  <a:pt x="1635" y="25744"/>
                  <a:pt x="1669" y="25610"/>
                </a:cubicBezTo>
                <a:cubicBezTo>
                  <a:pt x="1669" y="17438"/>
                  <a:pt x="6038" y="9866"/>
                  <a:pt x="13110" y="5796"/>
                </a:cubicBezTo>
                <a:lnTo>
                  <a:pt x="18280" y="2794"/>
                </a:lnTo>
                <a:cubicBezTo>
                  <a:pt x="19583" y="2047"/>
                  <a:pt x="20968" y="1705"/>
                  <a:pt x="22319" y="1705"/>
                </a:cubicBezTo>
                <a:cubicBezTo>
                  <a:pt x="26402" y="1705"/>
                  <a:pt x="30180" y="4829"/>
                  <a:pt x="30456" y="9365"/>
                </a:cubicBezTo>
                <a:lnTo>
                  <a:pt x="30456" y="9766"/>
                </a:lnTo>
                <a:cubicBezTo>
                  <a:pt x="31256" y="10166"/>
                  <a:pt x="32124" y="10700"/>
                  <a:pt x="32124" y="10700"/>
                </a:cubicBezTo>
                <a:lnTo>
                  <a:pt x="32124" y="9866"/>
                </a:lnTo>
                <a:cubicBezTo>
                  <a:pt x="32157" y="6330"/>
                  <a:pt x="30289" y="3094"/>
                  <a:pt x="27253" y="1326"/>
                </a:cubicBezTo>
                <a:cubicBezTo>
                  <a:pt x="25736" y="442"/>
                  <a:pt x="24034" y="0"/>
                  <a:pt x="22337"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80" name="Google Shape;643;p41">
            <a:extLst>
              <a:ext uri="{FF2B5EF4-FFF2-40B4-BE49-F238E27FC236}">
                <a16:creationId xmlns:a16="http://schemas.microsoft.com/office/drawing/2014/main" xmlns="" id="{86A171E3-7C46-834E-6BF3-4D745013AB74}"/>
              </a:ext>
            </a:extLst>
          </p:cNvPr>
          <p:cNvSpPr/>
          <p:nvPr/>
        </p:nvSpPr>
        <p:spPr>
          <a:xfrm>
            <a:off x="1079815" y="3141412"/>
            <a:ext cx="170924" cy="255491"/>
          </a:xfrm>
          <a:custGeom>
            <a:avLst/>
            <a:gdLst/>
            <a:ahLst/>
            <a:cxnLst/>
            <a:rect l="l" t="t" r="r" b="b"/>
            <a:pathLst>
              <a:path w="11076" h="16556" extrusionOk="0">
                <a:moveTo>
                  <a:pt x="938" y="1"/>
                </a:moveTo>
                <a:cubicBezTo>
                  <a:pt x="826" y="1"/>
                  <a:pt x="714" y="4"/>
                  <a:pt x="601" y="10"/>
                </a:cubicBezTo>
                <a:cubicBezTo>
                  <a:pt x="401" y="177"/>
                  <a:pt x="168" y="343"/>
                  <a:pt x="1" y="510"/>
                </a:cubicBezTo>
                <a:cubicBezTo>
                  <a:pt x="334" y="444"/>
                  <a:pt x="668" y="377"/>
                  <a:pt x="1002" y="377"/>
                </a:cubicBezTo>
                <a:cubicBezTo>
                  <a:pt x="2036" y="410"/>
                  <a:pt x="3036" y="744"/>
                  <a:pt x="3904" y="1277"/>
                </a:cubicBezTo>
                <a:cubicBezTo>
                  <a:pt x="7606" y="3412"/>
                  <a:pt x="10575" y="8583"/>
                  <a:pt x="10575" y="12819"/>
                </a:cubicBezTo>
                <a:cubicBezTo>
                  <a:pt x="10575" y="14487"/>
                  <a:pt x="10141" y="15755"/>
                  <a:pt x="9341" y="16555"/>
                </a:cubicBezTo>
                <a:cubicBezTo>
                  <a:pt x="9574" y="16488"/>
                  <a:pt x="9841" y="16422"/>
                  <a:pt x="10108" y="16322"/>
                </a:cubicBezTo>
                <a:cubicBezTo>
                  <a:pt x="10742" y="15288"/>
                  <a:pt x="11075" y="14053"/>
                  <a:pt x="11009" y="12819"/>
                </a:cubicBezTo>
                <a:cubicBezTo>
                  <a:pt x="11009" y="8449"/>
                  <a:pt x="7907" y="3112"/>
                  <a:pt x="4137" y="911"/>
                </a:cubicBezTo>
                <a:cubicBezTo>
                  <a:pt x="3167" y="304"/>
                  <a:pt x="2059" y="1"/>
                  <a:pt x="938"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81" name="Google Shape;644;p41">
            <a:extLst>
              <a:ext uri="{FF2B5EF4-FFF2-40B4-BE49-F238E27FC236}">
                <a16:creationId xmlns:a16="http://schemas.microsoft.com/office/drawing/2014/main" xmlns="" id="{4A670656-D052-5180-A61E-BF87975A4A1B}"/>
              </a:ext>
            </a:extLst>
          </p:cNvPr>
          <p:cNvSpPr/>
          <p:nvPr/>
        </p:nvSpPr>
        <p:spPr>
          <a:xfrm>
            <a:off x="1068735" y="3116583"/>
            <a:ext cx="170924" cy="255491"/>
          </a:xfrm>
          <a:custGeom>
            <a:avLst/>
            <a:gdLst/>
            <a:ahLst/>
            <a:cxnLst/>
            <a:rect l="l" t="t" r="r" b="b"/>
            <a:pathLst>
              <a:path w="11076" h="16556" extrusionOk="0">
                <a:moveTo>
                  <a:pt x="938" y="1"/>
                </a:moveTo>
                <a:cubicBezTo>
                  <a:pt x="826" y="1"/>
                  <a:pt x="714" y="4"/>
                  <a:pt x="601" y="10"/>
                </a:cubicBezTo>
                <a:cubicBezTo>
                  <a:pt x="401" y="177"/>
                  <a:pt x="168" y="343"/>
                  <a:pt x="1" y="510"/>
                </a:cubicBezTo>
                <a:cubicBezTo>
                  <a:pt x="334" y="444"/>
                  <a:pt x="668" y="377"/>
                  <a:pt x="1002" y="377"/>
                </a:cubicBezTo>
                <a:cubicBezTo>
                  <a:pt x="2036" y="410"/>
                  <a:pt x="3036" y="744"/>
                  <a:pt x="3904" y="1277"/>
                </a:cubicBezTo>
                <a:cubicBezTo>
                  <a:pt x="7606" y="3412"/>
                  <a:pt x="10575" y="8583"/>
                  <a:pt x="10575" y="12819"/>
                </a:cubicBezTo>
                <a:cubicBezTo>
                  <a:pt x="10575" y="14487"/>
                  <a:pt x="10141" y="15755"/>
                  <a:pt x="9341" y="16555"/>
                </a:cubicBezTo>
                <a:cubicBezTo>
                  <a:pt x="9574" y="16488"/>
                  <a:pt x="9841" y="16422"/>
                  <a:pt x="10108" y="16322"/>
                </a:cubicBezTo>
                <a:cubicBezTo>
                  <a:pt x="10742" y="15288"/>
                  <a:pt x="11075" y="14053"/>
                  <a:pt x="11009" y="12819"/>
                </a:cubicBezTo>
                <a:cubicBezTo>
                  <a:pt x="11009" y="8449"/>
                  <a:pt x="7907" y="3112"/>
                  <a:pt x="4137" y="911"/>
                </a:cubicBezTo>
                <a:cubicBezTo>
                  <a:pt x="3167" y="304"/>
                  <a:pt x="2059" y="1"/>
                  <a:pt x="938"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82" name="Google Shape;645;p41">
            <a:extLst>
              <a:ext uri="{FF2B5EF4-FFF2-40B4-BE49-F238E27FC236}">
                <a16:creationId xmlns:a16="http://schemas.microsoft.com/office/drawing/2014/main" xmlns="" id="{48F2D466-568C-FF01-D998-E5A07C94B72F}"/>
              </a:ext>
            </a:extLst>
          </p:cNvPr>
          <p:cNvSpPr/>
          <p:nvPr/>
        </p:nvSpPr>
        <p:spPr>
          <a:xfrm>
            <a:off x="2813546" y="3716776"/>
            <a:ext cx="631629" cy="601953"/>
          </a:xfrm>
          <a:custGeom>
            <a:avLst/>
            <a:gdLst/>
            <a:ahLst/>
            <a:cxnLst/>
            <a:rect l="l" t="t" r="r" b="b"/>
            <a:pathLst>
              <a:path w="40930" h="39007" extrusionOk="0">
                <a:moveTo>
                  <a:pt x="11858" y="0"/>
                </a:moveTo>
                <a:cubicBezTo>
                  <a:pt x="11543" y="0"/>
                  <a:pt x="11239" y="47"/>
                  <a:pt x="10942" y="153"/>
                </a:cubicBezTo>
                <a:cubicBezTo>
                  <a:pt x="8940" y="887"/>
                  <a:pt x="9307" y="3355"/>
                  <a:pt x="8040" y="4889"/>
                </a:cubicBezTo>
                <a:cubicBezTo>
                  <a:pt x="5171" y="8492"/>
                  <a:pt x="2803" y="14563"/>
                  <a:pt x="1935" y="20634"/>
                </a:cubicBezTo>
                <a:cubicBezTo>
                  <a:pt x="1402" y="24303"/>
                  <a:pt x="1" y="25237"/>
                  <a:pt x="468" y="26271"/>
                </a:cubicBezTo>
                <a:cubicBezTo>
                  <a:pt x="1335" y="28273"/>
                  <a:pt x="3170" y="27606"/>
                  <a:pt x="5204" y="29407"/>
                </a:cubicBezTo>
                <a:cubicBezTo>
                  <a:pt x="10408" y="34010"/>
                  <a:pt x="14478" y="35978"/>
                  <a:pt x="23417" y="37046"/>
                </a:cubicBezTo>
                <a:cubicBezTo>
                  <a:pt x="26766" y="37457"/>
                  <a:pt x="27425" y="39006"/>
                  <a:pt x="29014" y="39006"/>
                </a:cubicBezTo>
                <a:cubicBezTo>
                  <a:pt x="29230" y="39006"/>
                  <a:pt x="29463" y="38978"/>
                  <a:pt x="29722" y="38914"/>
                </a:cubicBezTo>
                <a:cubicBezTo>
                  <a:pt x="31790" y="38413"/>
                  <a:pt x="30456" y="35978"/>
                  <a:pt x="34025" y="31108"/>
                </a:cubicBezTo>
                <a:cubicBezTo>
                  <a:pt x="36027" y="28306"/>
                  <a:pt x="37628" y="24303"/>
                  <a:pt x="38295" y="18733"/>
                </a:cubicBezTo>
                <a:cubicBezTo>
                  <a:pt x="38728" y="15430"/>
                  <a:pt x="40930" y="13863"/>
                  <a:pt x="39496" y="11995"/>
                </a:cubicBezTo>
                <a:cubicBezTo>
                  <a:pt x="38061" y="10093"/>
                  <a:pt x="37127" y="10960"/>
                  <a:pt x="33325" y="8292"/>
                </a:cubicBezTo>
                <a:cubicBezTo>
                  <a:pt x="29555" y="5657"/>
                  <a:pt x="26019" y="3588"/>
                  <a:pt x="18981" y="2121"/>
                </a:cubicBezTo>
                <a:cubicBezTo>
                  <a:pt x="15752" y="1469"/>
                  <a:pt x="13630" y="0"/>
                  <a:pt x="11858"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83" name="Google Shape;646;p41">
            <a:extLst>
              <a:ext uri="{FF2B5EF4-FFF2-40B4-BE49-F238E27FC236}">
                <a16:creationId xmlns:a16="http://schemas.microsoft.com/office/drawing/2014/main" xmlns="" id="{0DA5AC8D-8616-19FF-56E7-2AED69BF8B3D}"/>
              </a:ext>
            </a:extLst>
          </p:cNvPr>
          <p:cNvSpPr/>
          <p:nvPr/>
        </p:nvSpPr>
        <p:spPr>
          <a:xfrm>
            <a:off x="3240809" y="3917746"/>
            <a:ext cx="171727" cy="384687"/>
          </a:xfrm>
          <a:custGeom>
            <a:avLst/>
            <a:gdLst/>
            <a:ahLst/>
            <a:cxnLst/>
            <a:rect l="l" t="t" r="r" b="b"/>
            <a:pathLst>
              <a:path w="11128" h="24928" extrusionOk="0">
                <a:moveTo>
                  <a:pt x="10021" y="1"/>
                </a:moveTo>
                <a:cubicBezTo>
                  <a:pt x="9626" y="1"/>
                  <a:pt x="9090" y="231"/>
                  <a:pt x="8406" y="773"/>
                </a:cubicBezTo>
                <a:cubicBezTo>
                  <a:pt x="6905" y="1974"/>
                  <a:pt x="4904" y="4642"/>
                  <a:pt x="2335" y="10947"/>
                </a:cubicBezTo>
                <a:cubicBezTo>
                  <a:pt x="100" y="16451"/>
                  <a:pt x="0" y="22188"/>
                  <a:pt x="734" y="23989"/>
                </a:cubicBezTo>
                <a:cubicBezTo>
                  <a:pt x="1015" y="24648"/>
                  <a:pt x="1322" y="24928"/>
                  <a:pt x="1620" y="24928"/>
                </a:cubicBezTo>
                <a:cubicBezTo>
                  <a:pt x="2137" y="24928"/>
                  <a:pt x="2627" y="24086"/>
                  <a:pt x="2902" y="22922"/>
                </a:cubicBezTo>
                <a:cubicBezTo>
                  <a:pt x="3436" y="20754"/>
                  <a:pt x="5571" y="18886"/>
                  <a:pt x="7873" y="13715"/>
                </a:cubicBezTo>
                <a:cubicBezTo>
                  <a:pt x="10274" y="8312"/>
                  <a:pt x="9407" y="5943"/>
                  <a:pt x="10508" y="3074"/>
                </a:cubicBezTo>
                <a:cubicBezTo>
                  <a:pt x="11128" y="1452"/>
                  <a:pt x="11015" y="1"/>
                  <a:pt x="10021" y="1"/>
                </a:cubicBezTo>
                <a:close/>
              </a:path>
            </a:pathLst>
          </a:custGeom>
          <a:solidFill>
            <a:schemeClr val="bg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84" name="Google Shape;647;p41">
            <a:extLst>
              <a:ext uri="{FF2B5EF4-FFF2-40B4-BE49-F238E27FC236}">
                <a16:creationId xmlns:a16="http://schemas.microsoft.com/office/drawing/2014/main" xmlns="" id="{59BD96B8-4CB0-8FD5-2BB0-FC11D6DC70F1}"/>
              </a:ext>
            </a:extLst>
          </p:cNvPr>
          <p:cNvSpPr/>
          <p:nvPr/>
        </p:nvSpPr>
        <p:spPr>
          <a:xfrm>
            <a:off x="2824363" y="4129395"/>
            <a:ext cx="411307" cy="180692"/>
          </a:xfrm>
          <a:custGeom>
            <a:avLst/>
            <a:gdLst/>
            <a:ahLst/>
            <a:cxnLst/>
            <a:rect l="l" t="t" r="r" b="b"/>
            <a:pathLst>
              <a:path w="26653" h="11709" extrusionOk="0">
                <a:moveTo>
                  <a:pt x="0" y="0"/>
                </a:moveTo>
                <a:cubicBezTo>
                  <a:pt x="968" y="1435"/>
                  <a:pt x="2635" y="1034"/>
                  <a:pt x="4503" y="2669"/>
                </a:cubicBezTo>
                <a:cubicBezTo>
                  <a:pt x="6105" y="4137"/>
                  <a:pt x="7873" y="5471"/>
                  <a:pt x="9741" y="6605"/>
                </a:cubicBezTo>
                <a:cubicBezTo>
                  <a:pt x="7506" y="4804"/>
                  <a:pt x="7039" y="2502"/>
                  <a:pt x="5337" y="1602"/>
                </a:cubicBezTo>
                <a:cubicBezTo>
                  <a:pt x="3269" y="434"/>
                  <a:pt x="1635" y="1235"/>
                  <a:pt x="0" y="0"/>
                </a:cubicBezTo>
                <a:close/>
                <a:moveTo>
                  <a:pt x="12943" y="8140"/>
                </a:moveTo>
                <a:cubicBezTo>
                  <a:pt x="15578" y="9174"/>
                  <a:pt x="18647" y="9841"/>
                  <a:pt x="22716" y="10341"/>
                </a:cubicBezTo>
                <a:cubicBezTo>
                  <a:pt x="24118" y="10475"/>
                  <a:pt x="25452" y="10975"/>
                  <a:pt x="26653" y="11709"/>
                </a:cubicBezTo>
                <a:cubicBezTo>
                  <a:pt x="25118" y="10475"/>
                  <a:pt x="24518" y="8506"/>
                  <a:pt x="22049" y="8306"/>
                </a:cubicBezTo>
                <a:cubicBezTo>
                  <a:pt x="21867" y="8289"/>
                  <a:pt x="21659" y="8282"/>
                  <a:pt x="21430" y="8282"/>
                </a:cubicBezTo>
                <a:cubicBezTo>
                  <a:pt x="20215" y="8282"/>
                  <a:pt x="18400" y="8487"/>
                  <a:pt x="16502" y="8487"/>
                </a:cubicBezTo>
                <a:cubicBezTo>
                  <a:pt x="15306" y="8487"/>
                  <a:pt x="14076" y="8406"/>
                  <a:pt x="12943" y="814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85" name="Google Shape;648;p41">
            <a:extLst>
              <a:ext uri="{FF2B5EF4-FFF2-40B4-BE49-F238E27FC236}">
                <a16:creationId xmlns:a16="http://schemas.microsoft.com/office/drawing/2014/main" xmlns="" id="{3DF510A3-8725-FB95-0F77-573C69435865}"/>
              </a:ext>
            </a:extLst>
          </p:cNvPr>
          <p:cNvSpPr/>
          <p:nvPr/>
        </p:nvSpPr>
        <p:spPr>
          <a:xfrm>
            <a:off x="2863483" y="3782146"/>
            <a:ext cx="436538" cy="295552"/>
          </a:xfrm>
          <a:custGeom>
            <a:avLst/>
            <a:gdLst/>
            <a:ahLst/>
            <a:cxnLst/>
            <a:rect l="l" t="t" r="r" b="b"/>
            <a:pathLst>
              <a:path w="28288" h="19152" extrusionOk="0">
                <a:moveTo>
                  <a:pt x="13353" y="1"/>
                </a:moveTo>
                <a:cubicBezTo>
                  <a:pt x="12824" y="1"/>
                  <a:pt x="12297" y="18"/>
                  <a:pt x="11775" y="53"/>
                </a:cubicBezTo>
                <a:cubicBezTo>
                  <a:pt x="5037" y="1054"/>
                  <a:pt x="1668" y="7358"/>
                  <a:pt x="534" y="13262"/>
                </a:cubicBezTo>
                <a:cubicBezTo>
                  <a:pt x="0" y="15931"/>
                  <a:pt x="768" y="17766"/>
                  <a:pt x="2335" y="18700"/>
                </a:cubicBezTo>
                <a:cubicBezTo>
                  <a:pt x="2861" y="19003"/>
                  <a:pt x="3632" y="19152"/>
                  <a:pt x="4482" y="19152"/>
                </a:cubicBezTo>
                <a:cubicBezTo>
                  <a:pt x="6060" y="19152"/>
                  <a:pt x="7911" y="18641"/>
                  <a:pt x="8973" y="17666"/>
                </a:cubicBezTo>
                <a:cubicBezTo>
                  <a:pt x="10174" y="16565"/>
                  <a:pt x="11108" y="15264"/>
                  <a:pt x="12476" y="13963"/>
                </a:cubicBezTo>
                <a:cubicBezTo>
                  <a:pt x="13377" y="13129"/>
                  <a:pt x="14477" y="12562"/>
                  <a:pt x="15645" y="12228"/>
                </a:cubicBezTo>
                <a:cubicBezTo>
                  <a:pt x="18881" y="11461"/>
                  <a:pt x="20515" y="11728"/>
                  <a:pt x="23084" y="11394"/>
                </a:cubicBezTo>
                <a:cubicBezTo>
                  <a:pt x="24284" y="11261"/>
                  <a:pt x="25952" y="10827"/>
                  <a:pt x="26886" y="9893"/>
                </a:cubicBezTo>
                <a:cubicBezTo>
                  <a:pt x="27854" y="8993"/>
                  <a:pt x="28287" y="7658"/>
                  <a:pt x="28054" y="6391"/>
                </a:cubicBezTo>
                <a:cubicBezTo>
                  <a:pt x="27887" y="5357"/>
                  <a:pt x="27320" y="4423"/>
                  <a:pt x="26486" y="3822"/>
                </a:cubicBezTo>
                <a:cubicBezTo>
                  <a:pt x="22662" y="1283"/>
                  <a:pt x="17900" y="1"/>
                  <a:pt x="13353"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86" name="Google Shape;649;p41">
            <a:extLst>
              <a:ext uri="{FF2B5EF4-FFF2-40B4-BE49-F238E27FC236}">
                <a16:creationId xmlns:a16="http://schemas.microsoft.com/office/drawing/2014/main" xmlns="" id="{9D68CAF1-8CDE-E5CB-A600-D88A7E07DFD3}"/>
              </a:ext>
            </a:extLst>
          </p:cNvPr>
          <p:cNvSpPr/>
          <p:nvPr/>
        </p:nvSpPr>
        <p:spPr>
          <a:xfrm>
            <a:off x="2206129" y="3649293"/>
            <a:ext cx="526105" cy="483019"/>
          </a:xfrm>
          <a:custGeom>
            <a:avLst/>
            <a:gdLst/>
            <a:ahLst/>
            <a:cxnLst/>
            <a:rect l="l" t="t" r="r" b="b"/>
            <a:pathLst>
              <a:path w="34092" h="31300" extrusionOk="0">
                <a:moveTo>
                  <a:pt x="24960" y="0"/>
                </a:moveTo>
                <a:cubicBezTo>
                  <a:pt x="23573" y="0"/>
                  <a:pt x="21855" y="1087"/>
                  <a:pt x="19314" y="1557"/>
                </a:cubicBezTo>
                <a:cubicBezTo>
                  <a:pt x="13643" y="2591"/>
                  <a:pt x="9307" y="4492"/>
                  <a:pt x="6205" y="6560"/>
                </a:cubicBezTo>
                <a:cubicBezTo>
                  <a:pt x="3103" y="8629"/>
                  <a:pt x="2369" y="7928"/>
                  <a:pt x="1168" y="9396"/>
                </a:cubicBezTo>
                <a:cubicBezTo>
                  <a:pt x="0" y="10897"/>
                  <a:pt x="1735" y="12164"/>
                  <a:pt x="2002" y="14833"/>
                </a:cubicBezTo>
                <a:cubicBezTo>
                  <a:pt x="2435" y="19303"/>
                  <a:pt x="3636" y="22605"/>
                  <a:pt x="5204" y="24840"/>
                </a:cubicBezTo>
                <a:cubicBezTo>
                  <a:pt x="7973" y="28843"/>
                  <a:pt x="6839" y="30778"/>
                  <a:pt x="8506" y="31211"/>
                </a:cubicBezTo>
                <a:cubicBezTo>
                  <a:pt x="8733" y="31272"/>
                  <a:pt x="8934" y="31299"/>
                  <a:pt x="9121" y="31299"/>
                </a:cubicBezTo>
                <a:cubicBezTo>
                  <a:pt x="10366" y="31299"/>
                  <a:pt x="10941" y="30105"/>
                  <a:pt x="13610" y="29844"/>
                </a:cubicBezTo>
                <a:cubicBezTo>
                  <a:pt x="20815" y="29177"/>
                  <a:pt x="25585" y="27342"/>
                  <a:pt x="29822" y="23739"/>
                </a:cubicBezTo>
                <a:cubicBezTo>
                  <a:pt x="31489" y="22338"/>
                  <a:pt x="32957" y="22906"/>
                  <a:pt x="33724" y="21304"/>
                </a:cubicBezTo>
                <a:cubicBezTo>
                  <a:pt x="34091" y="20504"/>
                  <a:pt x="32991" y="19737"/>
                  <a:pt x="32657" y="16768"/>
                </a:cubicBezTo>
                <a:cubicBezTo>
                  <a:pt x="32057" y="11864"/>
                  <a:pt x="30289" y="6961"/>
                  <a:pt x="28054" y="3992"/>
                </a:cubicBezTo>
                <a:cubicBezTo>
                  <a:pt x="27053" y="2724"/>
                  <a:pt x="27387" y="790"/>
                  <a:pt x="25785" y="156"/>
                </a:cubicBezTo>
                <a:cubicBezTo>
                  <a:pt x="25522" y="47"/>
                  <a:pt x="25248" y="0"/>
                  <a:pt x="24960"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87" name="Google Shape;650;p41">
            <a:extLst>
              <a:ext uri="{FF2B5EF4-FFF2-40B4-BE49-F238E27FC236}">
                <a16:creationId xmlns:a16="http://schemas.microsoft.com/office/drawing/2014/main" xmlns="" id="{DB521B93-7B1D-43ED-6051-4D60D0475B7C}"/>
              </a:ext>
            </a:extLst>
          </p:cNvPr>
          <p:cNvSpPr/>
          <p:nvPr/>
        </p:nvSpPr>
        <p:spPr>
          <a:xfrm>
            <a:off x="2206129" y="3649293"/>
            <a:ext cx="526105" cy="483019"/>
          </a:xfrm>
          <a:custGeom>
            <a:avLst/>
            <a:gdLst/>
            <a:ahLst/>
            <a:cxnLst/>
            <a:rect l="l" t="t" r="r" b="b"/>
            <a:pathLst>
              <a:path w="34092" h="31300" extrusionOk="0">
                <a:moveTo>
                  <a:pt x="24960" y="0"/>
                </a:moveTo>
                <a:cubicBezTo>
                  <a:pt x="23573" y="0"/>
                  <a:pt x="21855" y="1087"/>
                  <a:pt x="19314" y="1557"/>
                </a:cubicBezTo>
                <a:cubicBezTo>
                  <a:pt x="13643" y="2591"/>
                  <a:pt x="9307" y="4492"/>
                  <a:pt x="6205" y="6560"/>
                </a:cubicBezTo>
                <a:cubicBezTo>
                  <a:pt x="3103" y="8629"/>
                  <a:pt x="2369" y="7928"/>
                  <a:pt x="1168" y="9396"/>
                </a:cubicBezTo>
                <a:cubicBezTo>
                  <a:pt x="0" y="10897"/>
                  <a:pt x="1735" y="12164"/>
                  <a:pt x="2002" y="14833"/>
                </a:cubicBezTo>
                <a:cubicBezTo>
                  <a:pt x="2435" y="19303"/>
                  <a:pt x="3636" y="22605"/>
                  <a:pt x="5204" y="24840"/>
                </a:cubicBezTo>
                <a:cubicBezTo>
                  <a:pt x="7973" y="28843"/>
                  <a:pt x="6839" y="30778"/>
                  <a:pt x="8506" y="31211"/>
                </a:cubicBezTo>
                <a:cubicBezTo>
                  <a:pt x="8733" y="31272"/>
                  <a:pt x="8934" y="31299"/>
                  <a:pt x="9121" y="31299"/>
                </a:cubicBezTo>
                <a:cubicBezTo>
                  <a:pt x="10366" y="31299"/>
                  <a:pt x="10941" y="30105"/>
                  <a:pt x="13610" y="29844"/>
                </a:cubicBezTo>
                <a:cubicBezTo>
                  <a:pt x="20815" y="29177"/>
                  <a:pt x="25585" y="27342"/>
                  <a:pt x="29822" y="23739"/>
                </a:cubicBezTo>
                <a:cubicBezTo>
                  <a:pt x="31489" y="22338"/>
                  <a:pt x="32957" y="22906"/>
                  <a:pt x="33724" y="21304"/>
                </a:cubicBezTo>
                <a:cubicBezTo>
                  <a:pt x="34091" y="20504"/>
                  <a:pt x="32991" y="19737"/>
                  <a:pt x="32657" y="16768"/>
                </a:cubicBezTo>
                <a:cubicBezTo>
                  <a:pt x="32057" y="11864"/>
                  <a:pt x="30289" y="6961"/>
                  <a:pt x="28054" y="3992"/>
                </a:cubicBezTo>
                <a:cubicBezTo>
                  <a:pt x="27053" y="2724"/>
                  <a:pt x="27387" y="790"/>
                  <a:pt x="25785" y="156"/>
                </a:cubicBezTo>
                <a:cubicBezTo>
                  <a:pt x="25522" y="47"/>
                  <a:pt x="25248" y="0"/>
                  <a:pt x="24960"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88" name="Google Shape;651;p41">
            <a:extLst>
              <a:ext uri="{FF2B5EF4-FFF2-40B4-BE49-F238E27FC236}">
                <a16:creationId xmlns:a16="http://schemas.microsoft.com/office/drawing/2014/main" xmlns="" id="{B7621535-A1C4-3EE5-E38D-15690B596E8A}"/>
              </a:ext>
            </a:extLst>
          </p:cNvPr>
          <p:cNvSpPr/>
          <p:nvPr/>
        </p:nvSpPr>
        <p:spPr>
          <a:xfrm>
            <a:off x="2232101" y="3807532"/>
            <a:ext cx="132591" cy="312095"/>
          </a:xfrm>
          <a:custGeom>
            <a:avLst/>
            <a:gdLst/>
            <a:ahLst/>
            <a:cxnLst/>
            <a:rect l="l" t="t" r="r" b="b"/>
            <a:pathLst>
              <a:path w="8592" h="20224" extrusionOk="0">
                <a:moveTo>
                  <a:pt x="908" y="0"/>
                </a:moveTo>
                <a:cubicBezTo>
                  <a:pt x="125" y="0"/>
                  <a:pt x="1" y="1171"/>
                  <a:pt x="452" y="2478"/>
                </a:cubicBezTo>
                <a:cubicBezTo>
                  <a:pt x="1286" y="4813"/>
                  <a:pt x="552" y="6714"/>
                  <a:pt x="2387" y="11084"/>
                </a:cubicBezTo>
                <a:cubicBezTo>
                  <a:pt x="4121" y="15287"/>
                  <a:pt x="5823" y="16821"/>
                  <a:pt x="6190" y="18589"/>
                </a:cubicBezTo>
                <a:cubicBezTo>
                  <a:pt x="6382" y="19529"/>
                  <a:pt x="6766" y="20223"/>
                  <a:pt x="7184" y="20223"/>
                </a:cubicBezTo>
                <a:cubicBezTo>
                  <a:pt x="7418" y="20223"/>
                  <a:pt x="7663" y="20005"/>
                  <a:pt x="7891" y="19490"/>
                </a:cubicBezTo>
                <a:cubicBezTo>
                  <a:pt x="8558" y="18055"/>
                  <a:pt x="8591" y="13419"/>
                  <a:pt x="6890" y="8982"/>
                </a:cubicBezTo>
                <a:cubicBezTo>
                  <a:pt x="4922" y="3845"/>
                  <a:pt x="3354" y="1677"/>
                  <a:pt x="2187" y="643"/>
                </a:cubicBezTo>
                <a:cubicBezTo>
                  <a:pt x="1649" y="192"/>
                  <a:pt x="1224" y="0"/>
                  <a:pt x="908" y="0"/>
                </a:cubicBezTo>
                <a:close/>
              </a:path>
            </a:pathLst>
          </a:custGeom>
          <a:solidFill>
            <a:schemeClr val="bg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89" name="Google Shape;652;p41">
            <a:extLst>
              <a:ext uri="{FF2B5EF4-FFF2-40B4-BE49-F238E27FC236}">
                <a16:creationId xmlns:a16="http://schemas.microsoft.com/office/drawing/2014/main" xmlns="" id="{67427D02-6E3A-B53F-7804-4D2811F6D631}"/>
              </a:ext>
            </a:extLst>
          </p:cNvPr>
          <p:cNvSpPr/>
          <p:nvPr/>
        </p:nvSpPr>
        <p:spPr>
          <a:xfrm>
            <a:off x="2366730" y="3983718"/>
            <a:ext cx="356231" cy="142606"/>
          </a:xfrm>
          <a:custGeom>
            <a:avLst/>
            <a:gdLst/>
            <a:ahLst/>
            <a:cxnLst/>
            <a:rect l="l" t="t" r="r" b="b"/>
            <a:pathLst>
              <a:path w="23084" h="9241" extrusionOk="0">
                <a:moveTo>
                  <a:pt x="23084" y="0"/>
                </a:moveTo>
                <a:lnTo>
                  <a:pt x="23084" y="0"/>
                </a:lnTo>
                <a:cubicBezTo>
                  <a:pt x="21750" y="1001"/>
                  <a:pt x="20482" y="334"/>
                  <a:pt x="18781" y="1201"/>
                </a:cubicBezTo>
                <a:cubicBezTo>
                  <a:pt x="17380" y="1902"/>
                  <a:pt x="16980" y="3736"/>
                  <a:pt x="15145" y="5137"/>
                </a:cubicBezTo>
                <a:cubicBezTo>
                  <a:pt x="16646" y="4270"/>
                  <a:pt x="18080" y="3236"/>
                  <a:pt x="19415" y="2102"/>
                </a:cubicBezTo>
                <a:cubicBezTo>
                  <a:pt x="20949" y="801"/>
                  <a:pt x="22283" y="1168"/>
                  <a:pt x="23084" y="0"/>
                </a:cubicBezTo>
                <a:close/>
                <a:moveTo>
                  <a:pt x="3981" y="6567"/>
                </a:moveTo>
                <a:cubicBezTo>
                  <a:pt x="3907" y="6567"/>
                  <a:pt x="3837" y="6569"/>
                  <a:pt x="3770" y="6572"/>
                </a:cubicBezTo>
                <a:cubicBezTo>
                  <a:pt x="1802" y="6705"/>
                  <a:pt x="1268" y="8240"/>
                  <a:pt x="1" y="9240"/>
                </a:cubicBezTo>
                <a:cubicBezTo>
                  <a:pt x="968" y="8640"/>
                  <a:pt x="2069" y="8306"/>
                  <a:pt x="3203" y="8206"/>
                </a:cubicBezTo>
                <a:cubicBezTo>
                  <a:pt x="6472" y="7873"/>
                  <a:pt x="8940" y="7406"/>
                  <a:pt x="11075" y="6638"/>
                </a:cubicBezTo>
                <a:lnTo>
                  <a:pt x="11075" y="6638"/>
                </a:lnTo>
                <a:cubicBezTo>
                  <a:pt x="10305" y="6804"/>
                  <a:pt x="9484" y="6862"/>
                  <a:pt x="8671" y="6862"/>
                </a:cubicBezTo>
                <a:cubicBezTo>
                  <a:pt x="6832" y="6862"/>
                  <a:pt x="5037" y="6567"/>
                  <a:pt x="3981" y="6567"/>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90" name="Google Shape;653;p41">
            <a:extLst>
              <a:ext uri="{FF2B5EF4-FFF2-40B4-BE49-F238E27FC236}">
                <a16:creationId xmlns:a16="http://schemas.microsoft.com/office/drawing/2014/main" xmlns="" id="{9C48F64A-B8DB-2FC3-4C07-2DEE28A08505}"/>
              </a:ext>
            </a:extLst>
          </p:cNvPr>
          <p:cNvSpPr/>
          <p:nvPr/>
        </p:nvSpPr>
        <p:spPr>
          <a:xfrm>
            <a:off x="2322980" y="3700341"/>
            <a:ext cx="370644" cy="239936"/>
          </a:xfrm>
          <a:custGeom>
            <a:avLst/>
            <a:gdLst/>
            <a:ahLst/>
            <a:cxnLst/>
            <a:rect l="l" t="t" r="r" b="b"/>
            <a:pathLst>
              <a:path w="24018" h="15548" extrusionOk="0">
                <a:moveTo>
                  <a:pt x="12977" y="0"/>
                </a:moveTo>
                <a:cubicBezTo>
                  <a:pt x="9308" y="0"/>
                  <a:pt x="5113" y="883"/>
                  <a:pt x="2169" y="2752"/>
                </a:cubicBezTo>
                <a:cubicBezTo>
                  <a:pt x="1535" y="3186"/>
                  <a:pt x="367" y="4320"/>
                  <a:pt x="234" y="5154"/>
                </a:cubicBezTo>
                <a:cubicBezTo>
                  <a:pt x="0" y="6188"/>
                  <a:pt x="334" y="7255"/>
                  <a:pt x="1068" y="8023"/>
                </a:cubicBezTo>
                <a:cubicBezTo>
                  <a:pt x="1835" y="8756"/>
                  <a:pt x="3169" y="9157"/>
                  <a:pt x="4137" y="9290"/>
                </a:cubicBezTo>
                <a:cubicBezTo>
                  <a:pt x="4693" y="9371"/>
                  <a:pt x="5239" y="9394"/>
                  <a:pt x="5793" y="9394"/>
                </a:cubicBezTo>
                <a:cubicBezTo>
                  <a:pt x="6519" y="9394"/>
                  <a:pt x="7258" y="9355"/>
                  <a:pt x="8053" y="9355"/>
                </a:cubicBezTo>
                <a:cubicBezTo>
                  <a:pt x="8912" y="9355"/>
                  <a:pt x="9836" y="9400"/>
                  <a:pt x="10875" y="9590"/>
                </a:cubicBezTo>
                <a:cubicBezTo>
                  <a:pt x="12042" y="9891"/>
                  <a:pt x="13110" y="10458"/>
                  <a:pt x="14044" y="11225"/>
                </a:cubicBezTo>
                <a:cubicBezTo>
                  <a:pt x="15111" y="12292"/>
                  <a:pt x="15812" y="13360"/>
                  <a:pt x="16779" y="14260"/>
                </a:cubicBezTo>
                <a:cubicBezTo>
                  <a:pt x="17636" y="15095"/>
                  <a:pt x="19209" y="15548"/>
                  <a:pt x="20510" y="15548"/>
                </a:cubicBezTo>
                <a:cubicBezTo>
                  <a:pt x="21133" y="15548"/>
                  <a:pt x="21694" y="15444"/>
                  <a:pt x="22083" y="15228"/>
                </a:cubicBezTo>
                <a:cubicBezTo>
                  <a:pt x="23384" y="14494"/>
                  <a:pt x="24018" y="13060"/>
                  <a:pt x="23651" y="10891"/>
                </a:cubicBezTo>
                <a:cubicBezTo>
                  <a:pt x="22850" y="6155"/>
                  <a:pt x="20282" y="984"/>
                  <a:pt x="14878" y="84"/>
                </a:cubicBezTo>
                <a:cubicBezTo>
                  <a:pt x="14267" y="28"/>
                  <a:pt x="13631" y="0"/>
                  <a:pt x="12977"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91" name="Google Shape;654;p41">
            <a:extLst>
              <a:ext uri="{FF2B5EF4-FFF2-40B4-BE49-F238E27FC236}">
                <a16:creationId xmlns:a16="http://schemas.microsoft.com/office/drawing/2014/main" xmlns="" id="{7ACE87F2-232D-E555-053A-4CA6F2270943}"/>
              </a:ext>
            </a:extLst>
          </p:cNvPr>
          <p:cNvSpPr/>
          <p:nvPr/>
        </p:nvSpPr>
        <p:spPr>
          <a:xfrm>
            <a:off x="2420263" y="4318822"/>
            <a:ext cx="246078" cy="243500"/>
          </a:xfrm>
          <a:custGeom>
            <a:avLst/>
            <a:gdLst/>
            <a:ahLst/>
            <a:cxnLst/>
            <a:rect l="l" t="t" r="r" b="b"/>
            <a:pathLst>
              <a:path w="15946" h="15779" extrusionOk="0">
                <a:moveTo>
                  <a:pt x="8474" y="1"/>
                </a:moveTo>
                <a:lnTo>
                  <a:pt x="1" y="5071"/>
                </a:lnTo>
                <a:lnTo>
                  <a:pt x="9141" y="15779"/>
                </a:lnTo>
                <a:cubicBezTo>
                  <a:pt x="9141" y="15779"/>
                  <a:pt x="14211" y="15512"/>
                  <a:pt x="15078" y="13077"/>
                </a:cubicBezTo>
                <a:cubicBezTo>
                  <a:pt x="15946" y="10675"/>
                  <a:pt x="13777" y="8173"/>
                  <a:pt x="12510" y="7306"/>
                </a:cubicBezTo>
                <a:lnTo>
                  <a:pt x="8474" y="1"/>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92" name="Google Shape;655;p41">
            <a:extLst>
              <a:ext uri="{FF2B5EF4-FFF2-40B4-BE49-F238E27FC236}">
                <a16:creationId xmlns:a16="http://schemas.microsoft.com/office/drawing/2014/main" xmlns="" id="{2EB4242E-E6E1-4558-3176-20D422C76415}"/>
              </a:ext>
            </a:extLst>
          </p:cNvPr>
          <p:cNvSpPr/>
          <p:nvPr/>
        </p:nvSpPr>
        <p:spPr>
          <a:xfrm>
            <a:off x="2588085" y="4486645"/>
            <a:ext cx="153933" cy="316154"/>
          </a:xfrm>
          <a:custGeom>
            <a:avLst/>
            <a:gdLst/>
            <a:ahLst/>
            <a:cxnLst/>
            <a:rect l="l" t="t" r="r" b="b"/>
            <a:pathLst>
              <a:path w="9975" h="20487" extrusionOk="0">
                <a:moveTo>
                  <a:pt x="6305" y="0"/>
                </a:moveTo>
                <a:cubicBezTo>
                  <a:pt x="6305" y="0"/>
                  <a:pt x="734" y="17279"/>
                  <a:pt x="367" y="18447"/>
                </a:cubicBezTo>
                <a:cubicBezTo>
                  <a:pt x="0" y="19614"/>
                  <a:pt x="1968" y="20482"/>
                  <a:pt x="1968" y="20482"/>
                </a:cubicBezTo>
                <a:cubicBezTo>
                  <a:pt x="2036" y="20485"/>
                  <a:pt x="2103" y="20487"/>
                  <a:pt x="2170" y="20487"/>
                </a:cubicBezTo>
                <a:cubicBezTo>
                  <a:pt x="2763" y="20487"/>
                  <a:pt x="3330" y="20355"/>
                  <a:pt x="3870" y="20115"/>
                </a:cubicBezTo>
                <a:cubicBezTo>
                  <a:pt x="5438" y="19281"/>
                  <a:pt x="7339" y="17613"/>
                  <a:pt x="8673" y="14010"/>
                </a:cubicBezTo>
                <a:cubicBezTo>
                  <a:pt x="9974" y="10374"/>
                  <a:pt x="9007" y="9040"/>
                  <a:pt x="8540" y="7572"/>
                </a:cubicBezTo>
                <a:cubicBezTo>
                  <a:pt x="8106" y="6271"/>
                  <a:pt x="7906" y="5971"/>
                  <a:pt x="7639" y="4937"/>
                </a:cubicBezTo>
                <a:cubicBezTo>
                  <a:pt x="7406" y="3903"/>
                  <a:pt x="7606" y="1668"/>
                  <a:pt x="7306" y="1201"/>
                </a:cubicBezTo>
                <a:cubicBezTo>
                  <a:pt x="7072" y="734"/>
                  <a:pt x="6705" y="334"/>
                  <a:pt x="6305"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93" name="Google Shape;656;p41">
            <a:extLst>
              <a:ext uri="{FF2B5EF4-FFF2-40B4-BE49-F238E27FC236}">
                <a16:creationId xmlns:a16="http://schemas.microsoft.com/office/drawing/2014/main" xmlns="" id="{C6C86B80-D989-63F9-142B-A93C7A0BF089}"/>
              </a:ext>
            </a:extLst>
          </p:cNvPr>
          <p:cNvSpPr/>
          <p:nvPr/>
        </p:nvSpPr>
        <p:spPr>
          <a:xfrm>
            <a:off x="2545354" y="4429068"/>
            <a:ext cx="181726" cy="366231"/>
          </a:xfrm>
          <a:custGeom>
            <a:avLst/>
            <a:gdLst/>
            <a:ahLst/>
            <a:cxnLst/>
            <a:rect l="l" t="t" r="r" b="b"/>
            <a:pathLst>
              <a:path w="11776" h="23732" extrusionOk="0">
                <a:moveTo>
                  <a:pt x="4745" y="1"/>
                </a:moveTo>
                <a:cubicBezTo>
                  <a:pt x="4643" y="1"/>
                  <a:pt x="4543" y="47"/>
                  <a:pt x="4437" y="162"/>
                </a:cubicBezTo>
                <a:lnTo>
                  <a:pt x="5038" y="996"/>
                </a:lnTo>
                <a:cubicBezTo>
                  <a:pt x="6005" y="2464"/>
                  <a:pt x="5104" y="3031"/>
                  <a:pt x="5038" y="3765"/>
                </a:cubicBezTo>
                <a:cubicBezTo>
                  <a:pt x="5038" y="4599"/>
                  <a:pt x="5138" y="5399"/>
                  <a:pt x="5304" y="6200"/>
                </a:cubicBezTo>
                <a:cubicBezTo>
                  <a:pt x="4675" y="5287"/>
                  <a:pt x="4402" y="4523"/>
                  <a:pt x="3702" y="4523"/>
                </a:cubicBezTo>
                <a:cubicBezTo>
                  <a:pt x="3659" y="4523"/>
                  <a:pt x="3615" y="4526"/>
                  <a:pt x="3570" y="4532"/>
                </a:cubicBezTo>
                <a:cubicBezTo>
                  <a:pt x="2769" y="4599"/>
                  <a:pt x="2669" y="4565"/>
                  <a:pt x="1468" y="5599"/>
                </a:cubicBezTo>
                <a:cubicBezTo>
                  <a:pt x="301" y="6600"/>
                  <a:pt x="1" y="7000"/>
                  <a:pt x="34" y="7334"/>
                </a:cubicBezTo>
                <a:cubicBezTo>
                  <a:pt x="67" y="7734"/>
                  <a:pt x="568" y="8335"/>
                  <a:pt x="768" y="8668"/>
                </a:cubicBezTo>
                <a:cubicBezTo>
                  <a:pt x="1468" y="9736"/>
                  <a:pt x="1702" y="11170"/>
                  <a:pt x="1902" y="12404"/>
                </a:cubicBezTo>
                <a:cubicBezTo>
                  <a:pt x="2836" y="18242"/>
                  <a:pt x="401" y="21110"/>
                  <a:pt x="3403" y="23445"/>
                </a:cubicBezTo>
                <a:cubicBezTo>
                  <a:pt x="3658" y="23615"/>
                  <a:pt x="3989" y="23731"/>
                  <a:pt x="4402" y="23731"/>
                </a:cubicBezTo>
                <a:cubicBezTo>
                  <a:pt x="5452" y="23731"/>
                  <a:pt x="7029" y="22980"/>
                  <a:pt x="9207" y="20443"/>
                </a:cubicBezTo>
                <a:cubicBezTo>
                  <a:pt x="10742" y="18642"/>
                  <a:pt x="11776" y="14839"/>
                  <a:pt x="11309" y="13071"/>
                </a:cubicBezTo>
                <a:cubicBezTo>
                  <a:pt x="10808" y="11303"/>
                  <a:pt x="10075" y="10136"/>
                  <a:pt x="9774" y="8768"/>
                </a:cubicBezTo>
                <a:cubicBezTo>
                  <a:pt x="9474" y="7401"/>
                  <a:pt x="9774" y="4899"/>
                  <a:pt x="9107" y="3731"/>
                </a:cubicBezTo>
                <a:cubicBezTo>
                  <a:pt x="8640" y="3064"/>
                  <a:pt x="8040" y="2497"/>
                  <a:pt x="7339" y="2097"/>
                </a:cubicBezTo>
                <a:cubicBezTo>
                  <a:pt x="6806" y="1730"/>
                  <a:pt x="6205" y="829"/>
                  <a:pt x="5638" y="496"/>
                </a:cubicBezTo>
                <a:cubicBezTo>
                  <a:pt x="5258" y="282"/>
                  <a:pt x="4997" y="1"/>
                  <a:pt x="4745"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94" name="Google Shape;657;p41">
            <a:extLst>
              <a:ext uri="{FF2B5EF4-FFF2-40B4-BE49-F238E27FC236}">
                <a16:creationId xmlns:a16="http://schemas.microsoft.com/office/drawing/2014/main" xmlns="" id="{D7EEB45E-910A-3731-BE1B-C110828BBF1A}"/>
              </a:ext>
            </a:extLst>
          </p:cNvPr>
          <p:cNvSpPr/>
          <p:nvPr/>
        </p:nvSpPr>
        <p:spPr>
          <a:xfrm>
            <a:off x="2545354" y="4429068"/>
            <a:ext cx="181726" cy="366231"/>
          </a:xfrm>
          <a:custGeom>
            <a:avLst/>
            <a:gdLst/>
            <a:ahLst/>
            <a:cxnLst/>
            <a:rect l="l" t="t" r="r" b="b"/>
            <a:pathLst>
              <a:path w="11776" h="23732" extrusionOk="0">
                <a:moveTo>
                  <a:pt x="4745" y="1"/>
                </a:moveTo>
                <a:cubicBezTo>
                  <a:pt x="4643" y="1"/>
                  <a:pt x="4543" y="47"/>
                  <a:pt x="4437" y="162"/>
                </a:cubicBezTo>
                <a:lnTo>
                  <a:pt x="5038" y="996"/>
                </a:lnTo>
                <a:cubicBezTo>
                  <a:pt x="6005" y="2464"/>
                  <a:pt x="5104" y="3031"/>
                  <a:pt x="5038" y="3765"/>
                </a:cubicBezTo>
                <a:cubicBezTo>
                  <a:pt x="5038" y="4599"/>
                  <a:pt x="5138" y="5399"/>
                  <a:pt x="5304" y="6200"/>
                </a:cubicBezTo>
                <a:cubicBezTo>
                  <a:pt x="4675" y="5287"/>
                  <a:pt x="4402" y="4523"/>
                  <a:pt x="3702" y="4523"/>
                </a:cubicBezTo>
                <a:cubicBezTo>
                  <a:pt x="3659" y="4523"/>
                  <a:pt x="3615" y="4526"/>
                  <a:pt x="3570" y="4532"/>
                </a:cubicBezTo>
                <a:cubicBezTo>
                  <a:pt x="2769" y="4599"/>
                  <a:pt x="2669" y="4565"/>
                  <a:pt x="1468" y="5599"/>
                </a:cubicBezTo>
                <a:cubicBezTo>
                  <a:pt x="301" y="6600"/>
                  <a:pt x="1" y="7000"/>
                  <a:pt x="34" y="7334"/>
                </a:cubicBezTo>
                <a:cubicBezTo>
                  <a:pt x="67" y="7734"/>
                  <a:pt x="568" y="8335"/>
                  <a:pt x="768" y="8668"/>
                </a:cubicBezTo>
                <a:cubicBezTo>
                  <a:pt x="1468" y="9736"/>
                  <a:pt x="1702" y="11170"/>
                  <a:pt x="1902" y="12404"/>
                </a:cubicBezTo>
                <a:cubicBezTo>
                  <a:pt x="2836" y="18242"/>
                  <a:pt x="401" y="21110"/>
                  <a:pt x="3403" y="23445"/>
                </a:cubicBezTo>
                <a:cubicBezTo>
                  <a:pt x="3658" y="23615"/>
                  <a:pt x="3989" y="23731"/>
                  <a:pt x="4402" y="23731"/>
                </a:cubicBezTo>
                <a:cubicBezTo>
                  <a:pt x="5452" y="23731"/>
                  <a:pt x="7029" y="22980"/>
                  <a:pt x="9207" y="20443"/>
                </a:cubicBezTo>
                <a:cubicBezTo>
                  <a:pt x="10742" y="18642"/>
                  <a:pt x="11776" y="14839"/>
                  <a:pt x="11309" y="13071"/>
                </a:cubicBezTo>
                <a:cubicBezTo>
                  <a:pt x="10808" y="11303"/>
                  <a:pt x="10075" y="10136"/>
                  <a:pt x="9774" y="8768"/>
                </a:cubicBezTo>
                <a:cubicBezTo>
                  <a:pt x="9474" y="7401"/>
                  <a:pt x="9774" y="4899"/>
                  <a:pt x="9107" y="3731"/>
                </a:cubicBezTo>
                <a:cubicBezTo>
                  <a:pt x="8640" y="3064"/>
                  <a:pt x="8040" y="2497"/>
                  <a:pt x="7339" y="2097"/>
                </a:cubicBezTo>
                <a:cubicBezTo>
                  <a:pt x="6806" y="1730"/>
                  <a:pt x="6205" y="829"/>
                  <a:pt x="5638" y="496"/>
                </a:cubicBezTo>
                <a:cubicBezTo>
                  <a:pt x="5258" y="282"/>
                  <a:pt x="4997" y="1"/>
                  <a:pt x="4745"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95" name="Google Shape;658;p41">
            <a:extLst>
              <a:ext uri="{FF2B5EF4-FFF2-40B4-BE49-F238E27FC236}">
                <a16:creationId xmlns:a16="http://schemas.microsoft.com/office/drawing/2014/main" xmlns="" id="{0C200E4F-58B6-2F26-C944-B371D1B36623}"/>
              </a:ext>
            </a:extLst>
          </p:cNvPr>
          <p:cNvSpPr/>
          <p:nvPr/>
        </p:nvSpPr>
        <p:spPr>
          <a:xfrm>
            <a:off x="2574181" y="4604004"/>
            <a:ext cx="152900" cy="191294"/>
          </a:xfrm>
          <a:custGeom>
            <a:avLst/>
            <a:gdLst/>
            <a:ahLst/>
            <a:cxnLst/>
            <a:rect l="l" t="t" r="r" b="b"/>
            <a:pathLst>
              <a:path w="9908" h="12396" extrusionOk="0">
                <a:moveTo>
                  <a:pt x="8840" y="1"/>
                </a:moveTo>
                <a:cubicBezTo>
                  <a:pt x="8840" y="134"/>
                  <a:pt x="8874" y="234"/>
                  <a:pt x="8907" y="334"/>
                </a:cubicBezTo>
                <a:cubicBezTo>
                  <a:pt x="8907" y="568"/>
                  <a:pt x="8940" y="801"/>
                  <a:pt x="8940" y="1035"/>
                </a:cubicBezTo>
                <a:cubicBezTo>
                  <a:pt x="9040" y="1935"/>
                  <a:pt x="8907" y="2836"/>
                  <a:pt x="8540" y="3670"/>
                </a:cubicBezTo>
                <a:cubicBezTo>
                  <a:pt x="8173" y="4371"/>
                  <a:pt x="7339" y="6172"/>
                  <a:pt x="6339" y="6172"/>
                </a:cubicBezTo>
                <a:cubicBezTo>
                  <a:pt x="5805" y="6172"/>
                  <a:pt x="5338" y="5605"/>
                  <a:pt x="5171" y="4971"/>
                </a:cubicBezTo>
                <a:cubicBezTo>
                  <a:pt x="5104" y="4704"/>
                  <a:pt x="4971" y="3970"/>
                  <a:pt x="4971" y="3970"/>
                </a:cubicBezTo>
                <a:cubicBezTo>
                  <a:pt x="4070" y="4137"/>
                  <a:pt x="3203" y="4471"/>
                  <a:pt x="2369" y="4904"/>
                </a:cubicBezTo>
                <a:cubicBezTo>
                  <a:pt x="935" y="5772"/>
                  <a:pt x="968" y="5972"/>
                  <a:pt x="968" y="5972"/>
                </a:cubicBezTo>
                <a:cubicBezTo>
                  <a:pt x="1035" y="6405"/>
                  <a:pt x="1035" y="6806"/>
                  <a:pt x="968" y="7239"/>
                </a:cubicBezTo>
                <a:cubicBezTo>
                  <a:pt x="868" y="7673"/>
                  <a:pt x="668" y="8107"/>
                  <a:pt x="368" y="8440"/>
                </a:cubicBezTo>
                <a:cubicBezTo>
                  <a:pt x="268" y="8574"/>
                  <a:pt x="134" y="8640"/>
                  <a:pt x="1" y="8740"/>
                </a:cubicBezTo>
                <a:cubicBezTo>
                  <a:pt x="1" y="10075"/>
                  <a:pt x="301" y="11142"/>
                  <a:pt x="1568" y="12109"/>
                </a:cubicBezTo>
                <a:cubicBezTo>
                  <a:pt x="1813" y="12279"/>
                  <a:pt x="2138" y="12395"/>
                  <a:pt x="2547" y="12395"/>
                </a:cubicBezTo>
                <a:cubicBezTo>
                  <a:pt x="3584" y="12395"/>
                  <a:pt x="5161" y="11644"/>
                  <a:pt x="7339" y="9107"/>
                </a:cubicBezTo>
                <a:cubicBezTo>
                  <a:pt x="8874" y="7306"/>
                  <a:pt x="9908" y="3503"/>
                  <a:pt x="9441" y="1735"/>
                </a:cubicBezTo>
                <a:cubicBezTo>
                  <a:pt x="9274" y="1135"/>
                  <a:pt x="9074" y="568"/>
                  <a:pt x="8840"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96" name="Google Shape;659;p41">
            <a:extLst>
              <a:ext uri="{FF2B5EF4-FFF2-40B4-BE49-F238E27FC236}">
                <a16:creationId xmlns:a16="http://schemas.microsoft.com/office/drawing/2014/main" xmlns="" id="{C4ED3A26-B181-4408-FA03-1E8359BEE246}"/>
              </a:ext>
            </a:extLst>
          </p:cNvPr>
          <p:cNvSpPr/>
          <p:nvPr/>
        </p:nvSpPr>
        <p:spPr>
          <a:xfrm>
            <a:off x="2571095" y="4599884"/>
            <a:ext cx="23688" cy="111465"/>
          </a:xfrm>
          <a:custGeom>
            <a:avLst/>
            <a:gdLst/>
            <a:ahLst/>
            <a:cxnLst/>
            <a:rect l="l" t="t" r="r" b="b"/>
            <a:pathLst>
              <a:path w="1535" h="7223" extrusionOk="0">
                <a:moveTo>
                  <a:pt x="1" y="1"/>
                </a:moveTo>
                <a:cubicBezTo>
                  <a:pt x="101" y="468"/>
                  <a:pt x="167" y="902"/>
                  <a:pt x="234" y="1335"/>
                </a:cubicBezTo>
                <a:cubicBezTo>
                  <a:pt x="468" y="2870"/>
                  <a:pt x="534" y="4437"/>
                  <a:pt x="401" y="5972"/>
                </a:cubicBezTo>
                <a:cubicBezTo>
                  <a:pt x="671" y="6859"/>
                  <a:pt x="941" y="7222"/>
                  <a:pt x="1140" y="7222"/>
                </a:cubicBezTo>
                <a:cubicBezTo>
                  <a:pt x="1285" y="7222"/>
                  <a:pt x="1393" y="7029"/>
                  <a:pt x="1435" y="6706"/>
                </a:cubicBezTo>
                <a:cubicBezTo>
                  <a:pt x="1535" y="5938"/>
                  <a:pt x="634" y="2703"/>
                  <a:pt x="1"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97" name="Google Shape;660;p41">
            <a:extLst>
              <a:ext uri="{FF2B5EF4-FFF2-40B4-BE49-F238E27FC236}">
                <a16:creationId xmlns:a16="http://schemas.microsoft.com/office/drawing/2014/main" xmlns="" id="{22B15A4E-D9E7-16F5-DB69-8DC45C743076}"/>
              </a:ext>
            </a:extLst>
          </p:cNvPr>
          <p:cNvSpPr/>
          <p:nvPr/>
        </p:nvSpPr>
        <p:spPr>
          <a:xfrm>
            <a:off x="2613301" y="4428883"/>
            <a:ext cx="53549" cy="249750"/>
          </a:xfrm>
          <a:custGeom>
            <a:avLst/>
            <a:gdLst/>
            <a:ahLst/>
            <a:cxnLst/>
            <a:rect l="l" t="t" r="r" b="b"/>
            <a:pathLst>
              <a:path w="3470" h="16184" extrusionOk="0">
                <a:moveTo>
                  <a:pt x="339" y="0"/>
                </a:moveTo>
                <a:cubicBezTo>
                  <a:pt x="232" y="0"/>
                  <a:pt x="124" y="51"/>
                  <a:pt x="1" y="174"/>
                </a:cubicBezTo>
                <a:lnTo>
                  <a:pt x="635" y="1008"/>
                </a:lnTo>
                <a:cubicBezTo>
                  <a:pt x="1569" y="2476"/>
                  <a:pt x="701" y="3043"/>
                  <a:pt x="635" y="3777"/>
                </a:cubicBezTo>
                <a:cubicBezTo>
                  <a:pt x="635" y="4611"/>
                  <a:pt x="701" y="5411"/>
                  <a:pt x="901" y="6178"/>
                </a:cubicBezTo>
                <a:cubicBezTo>
                  <a:pt x="1368" y="8747"/>
                  <a:pt x="1869" y="9614"/>
                  <a:pt x="2036" y="12016"/>
                </a:cubicBezTo>
                <a:cubicBezTo>
                  <a:pt x="2202" y="14418"/>
                  <a:pt x="1635" y="15985"/>
                  <a:pt x="1969" y="16152"/>
                </a:cubicBezTo>
                <a:cubicBezTo>
                  <a:pt x="2017" y="16171"/>
                  <a:pt x="2073" y="16183"/>
                  <a:pt x="2134" y="16183"/>
                </a:cubicBezTo>
                <a:cubicBezTo>
                  <a:pt x="2495" y="16183"/>
                  <a:pt x="3037" y="15777"/>
                  <a:pt x="3236" y="14151"/>
                </a:cubicBezTo>
                <a:cubicBezTo>
                  <a:pt x="3470" y="12249"/>
                  <a:pt x="2736" y="8980"/>
                  <a:pt x="2236" y="7446"/>
                </a:cubicBezTo>
                <a:cubicBezTo>
                  <a:pt x="1702" y="5878"/>
                  <a:pt x="1302" y="4244"/>
                  <a:pt x="1469" y="3243"/>
                </a:cubicBezTo>
                <a:cubicBezTo>
                  <a:pt x="1602" y="2509"/>
                  <a:pt x="2002" y="1408"/>
                  <a:pt x="1602" y="708"/>
                </a:cubicBezTo>
                <a:cubicBezTo>
                  <a:pt x="1469" y="641"/>
                  <a:pt x="1335" y="574"/>
                  <a:pt x="1235" y="508"/>
                </a:cubicBezTo>
                <a:cubicBezTo>
                  <a:pt x="820" y="254"/>
                  <a:pt x="580" y="0"/>
                  <a:pt x="339"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98" name="Google Shape;661;p41">
            <a:extLst>
              <a:ext uri="{FF2B5EF4-FFF2-40B4-BE49-F238E27FC236}">
                <a16:creationId xmlns:a16="http://schemas.microsoft.com/office/drawing/2014/main" xmlns="" id="{23BCE9B1-F0A6-9615-A4DD-A078D56F3E51}"/>
              </a:ext>
            </a:extLst>
          </p:cNvPr>
          <p:cNvSpPr/>
          <p:nvPr/>
        </p:nvSpPr>
        <p:spPr>
          <a:xfrm>
            <a:off x="2584474" y="4661149"/>
            <a:ext cx="70030" cy="40416"/>
          </a:xfrm>
          <a:custGeom>
            <a:avLst/>
            <a:gdLst/>
            <a:ahLst/>
            <a:cxnLst/>
            <a:rect l="l" t="t" r="r" b="b"/>
            <a:pathLst>
              <a:path w="4538" h="2619" extrusionOk="0">
                <a:moveTo>
                  <a:pt x="4271" y="0"/>
                </a:moveTo>
                <a:cubicBezTo>
                  <a:pt x="2469" y="301"/>
                  <a:pt x="1469" y="734"/>
                  <a:pt x="68" y="2202"/>
                </a:cubicBezTo>
                <a:cubicBezTo>
                  <a:pt x="1" y="2302"/>
                  <a:pt x="1" y="2469"/>
                  <a:pt x="68" y="2569"/>
                </a:cubicBezTo>
                <a:cubicBezTo>
                  <a:pt x="118" y="2602"/>
                  <a:pt x="184" y="2619"/>
                  <a:pt x="247" y="2619"/>
                </a:cubicBezTo>
                <a:cubicBezTo>
                  <a:pt x="309" y="2619"/>
                  <a:pt x="368" y="2602"/>
                  <a:pt x="401" y="2569"/>
                </a:cubicBezTo>
                <a:cubicBezTo>
                  <a:pt x="1735" y="1135"/>
                  <a:pt x="2636" y="768"/>
                  <a:pt x="4337" y="501"/>
                </a:cubicBezTo>
                <a:cubicBezTo>
                  <a:pt x="4371" y="501"/>
                  <a:pt x="4404" y="467"/>
                  <a:pt x="4471" y="434"/>
                </a:cubicBezTo>
                <a:cubicBezTo>
                  <a:pt x="4504" y="367"/>
                  <a:pt x="4537" y="301"/>
                  <a:pt x="4537" y="201"/>
                </a:cubicBezTo>
                <a:cubicBezTo>
                  <a:pt x="4504" y="67"/>
                  <a:pt x="4404" y="0"/>
                  <a:pt x="4271"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99" name="Google Shape;662;p41">
            <a:extLst>
              <a:ext uri="{FF2B5EF4-FFF2-40B4-BE49-F238E27FC236}">
                <a16:creationId xmlns:a16="http://schemas.microsoft.com/office/drawing/2014/main" xmlns="" id="{77CAD1BD-61F7-CF4F-858E-ED1F69E75DCE}"/>
              </a:ext>
            </a:extLst>
          </p:cNvPr>
          <p:cNvSpPr/>
          <p:nvPr/>
        </p:nvSpPr>
        <p:spPr>
          <a:xfrm>
            <a:off x="2577792" y="4630223"/>
            <a:ext cx="75030" cy="43425"/>
          </a:xfrm>
          <a:custGeom>
            <a:avLst/>
            <a:gdLst/>
            <a:ahLst/>
            <a:cxnLst/>
            <a:rect l="l" t="t" r="r" b="b"/>
            <a:pathLst>
              <a:path w="4862" h="2814" extrusionOk="0">
                <a:moveTo>
                  <a:pt x="4506" y="0"/>
                </a:moveTo>
                <a:cubicBezTo>
                  <a:pt x="4494" y="0"/>
                  <a:pt x="4482" y="1"/>
                  <a:pt x="4470" y="3"/>
                </a:cubicBezTo>
                <a:cubicBezTo>
                  <a:pt x="2635" y="337"/>
                  <a:pt x="1568" y="837"/>
                  <a:pt x="67" y="2405"/>
                </a:cubicBezTo>
                <a:cubicBezTo>
                  <a:pt x="0" y="2505"/>
                  <a:pt x="0" y="2672"/>
                  <a:pt x="67" y="2738"/>
                </a:cubicBezTo>
                <a:cubicBezTo>
                  <a:pt x="117" y="2788"/>
                  <a:pt x="184" y="2813"/>
                  <a:pt x="250" y="2813"/>
                </a:cubicBezTo>
                <a:cubicBezTo>
                  <a:pt x="317" y="2813"/>
                  <a:pt x="384" y="2788"/>
                  <a:pt x="434" y="2738"/>
                </a:cubicBezTo>
                <a:cubicBezTo>
                  <a:pt x="1468" y="1504"/>
                  <a:pt x="2936" y="703"/>
                  <a:pt x="4570" y="503"/>
                </a:cubicBezTo>
                <a:cubicBezTo>
                  <a:pt x="4603" y="503"/>
                  <a:pt x="4637" y="470"/>
                  <a:pt x="4670" y="437"/>
                </a:cubicBezTo>
                <a:lnTo>
                  <a:pt x="4704" y="437"/>
                </a:lnTo>
                <a:cubicBezTo>
                  <a:pt x="4862" y="278"/>
                  <a:pt x="4720" y="0"/>
                  <a:pt x="4506"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00" name="Google Shape;663;p41">
            <a:extLst>
              <a:ext uri="{FF2B5EF4-FFF2-40B4-BE49-F238E27FC236}">
                <a16:creationId xmlns:a16="http://schemas.microsoft.com/office/drawing/2014/main" xmlns="" id="{53743B93-2018-C91C-6E6F-E5027A18BE92}"/>
              </a:ext>
            </a:extLst>
          </p:cNvPr>
          <p:cNvSpPr/>
          <p:nvPr/>
        </p:nvSpPr>
        <p:spPr>
          <a:xfrm>
            <a:off x="2571604" y="4595733"/>
            <a:ext cx="84274" cy="48564"/>
          </a:xfrm>
          <a:custGeom>
            <a:avLst/>
            <a:gdLst/>
            <a:ahLst/>
            <a:cxnLst/>
            <a:rect l="l" t="t" r="r" b="b"/>
            <a:pathLst>
              <a:path w="5461" h="3147" extrusionOk="0">
                <a:moveTo>
                  <a:pt x="5046" y="1"/>
                </a:moveTo>
                <a:cubicBezTo>
                  <a:pt x="5032" y="1"/>
                  <a:pt x="5019" y="1"/>
                  <a:pt x="5004" y="3"/>
                </a:cubicBezTo>
                <a:cubicBezTo>
                  <a:pt x="2970" y="403"/>
                  <a:pt x="1735" y="970"/>
                  <a:pt x="101" y="2705"/>
                </a:cubicBezTo>
                <a:cubicBezTo>
                  <a:pt x="1" y="2805"/>
                  <a:pt x="1" y="2972"/>
                  <a:pt x="101" y="3072"/>
                </a:cubicBezTo>
                <a:cubicBezTo>
                  <a:pt x="151" y="3122"/>
                  <a:pt x="218" y="3147"/>
                  <a:pt x="289" y="3147"/>
                </a:cubicBezTo>
                <a:cubicBezTo>
                  <a:pt x="360" y="3147"/>
                  <a:pt x="435" y="3122"/>
                  <a:pt x="501" y="3072"/>
                </a:cubicBezTo>
                <a:cubicBezTo>
                  <a:pt x="2036" y="1437"/>
                  <a:pt x="3170" y="904"/>
                  <a:pt x="5105" y="570"/>
                </a:cubicBezTo>
                <a:cubicBezTo>
                  <a:pt x="5138" y="537"/>
                  <a:pt x="5205" y="537"/>
                  <a:pt x="5238" y="503"/>
                </a:cubicBezTo>
                <a:lnTo>
                  <a:pt x="5238" y="470"/>
                </a:lnTo>
                <a:cubicBezTo>
                  <a:pt x="5460" y="311"/>
                  <a:pt x="5320" y="1"/>
                  <a:pt x="5046"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01" name="Google Shape;664;p41">
            <a:extLst>
              <a:ext uri="{FF2B5EF4-FFF2-40B4-BE49-F238E27FC236}">
                <a16:creationId xmlns:a16="http://schemas.microsoft.com/office/drawing/2014/main" xmlns="" id="{20D17BEC-2526-AED7-7F2D-6BB1F571CD0D}"/>
              </a:ext>
            </a:extLst>
          </p:cNvPr>
          <p:cNvSpPr/>
          <p:nvPr/>
        </p:nvSpPr>
        <p:spPr>
          <a:xfrm>
            <a:off x="2569551" y="4566844"/>
            <a:ext cx="80832" cy="47608"/>
          </a:xfrm>
          <a:custGeom>
            <a:avLst/>
            <a:gdLst/>
            <a:ahLst/>
            <a:cxnLst/>
            <a:rect l="l" t="t" r="r" b="b"/>
            <a:pathLst>
              <a:path w="5238" h="3085" extrusionOk="0">
                <a:moveTo>
                  <a:pt x="4958" y="1"/>
                </a:moveTo>
                <a:cubicBezTo>
                  <a:pt x="4940" y="1"/>
                  <a:pt x="4922" y="3"/>
                  <a:pt x="4904" y="7"/>
                </a:cubicBezTo>
                <a:cubicBezTo>
                  <a:pt x="2903" y="374"/>
                  <a:pt x="1702" y="974"/>
                  <a:pt x="101" y="2642"/>
                </a:cubicBezTo>
                <a:cubicBezTo>
                  <a:pt x="0" y="2742"/>
                  <a:pt x="0" y="2909"/>
                  <a:pt x="101" y="3009"/>
                </a:cubicBezTo>
                <a:cubicBezTo>
                  <a:pt x="151" y="3059"/>
                  <a:pt x="217" y="3084"/>
                  <a:pt x="284" y="3084"/>
                </a:cubicBezTo>
                <a:cubicBezTo>
                  <a:pt x="351" y="3084"/>
                  <a:pt x="417" y="3059"/>
                  <a:pt x="467" y="3009"/>
                </a:cubicBezTo>
                <a:cubicBezTo>
                  <a:pt x="2002" y="1408"/>
                  <a:pt x="3103" y="874"/>
                  <a:pt x="5004" y="541"/>
                </a:cubicBezTo>
                <a:cubicBezTo>
                  <a:pt x="5037" y="541"/>
                  <a:pt x="5071" y="507"/>
                  <a:pt x="5137" y="474"/>
                </a:cubicBezTo>
                <a:cubicBezTo>
                  <a:pt x="5204" y="407"/>
                  <a:pt x="5238" y="307"/>
                  <a:pt x="5204" y="207"/>
                </a:cubicBezTo>
                <a:cubicBezTo>
                  <a:pt x="5204" y="91"/>
                  <a:pt x="5078" y="1"/>
                  <a:pt x="4958"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02" name="Google Shape;665;p41">
            <a:extLst>
              <a:ext uri="{FF2B5EF4-FFF2-40B4-BE49-F238E27FC236}">
                <a16:creationId xmlns:a16="http://schemas.microsoft.com/office/drawing/2014/main" xmlns="" id="{07FF39F1-450D-4CED-62B1-1EC874974BDF}"/>
              </a:ext>
            </a:extLst>
          </p:cNvPr>
          <p:cNvSpPr/>
          <p:nvPr/>
        </p:nvSpPr>
        <p:spPr>
          <a:xfrm>
            <a:off x="2560292" y="4538496"/>
            <a:ext cx="82098" cy="47638"/>
          </a:xfrm>
          <a:custGeom>
            <a:avLst/>
            <a:gdLst/>
            <a:ahLst/>
            <a:cxnLst/>
            <a:rect l="l" t="t" r="r" b="b"/>
            <a:pathLst>
              <a:path w="5320" h="3087" extrusionOk="0">
                <a:moveTo>
                  <a:pt x="4972" y="1"/>
                </a:moveTo>
                <a:cubicBezTo>
                  <a:pt x="4950" y="1"/>
                  <a:pt x="4927" y="3"/>
                  <a:pt x="4904" y="9"/>
                </a:cubicBezTo>
                <a:cubicBezTo>
                  <a:pt x="2902" y="376"/>
                  <a:pt x="1701" y="943"/>
                  <a:pt x="133" y="2611"/>
                </a:cubicBezTo>
                <a:cubicBezTo>
                  <a:pt x="0" y="2711"/>
                  <a:pt x="0" y="2878"/>
                  <a:pt x="133" y="3012"/>
                </a:cubicBezTo>
                <a:cubicBezTo>
                  <a:pt x="184" y="3062"/>
                  <a:pt x="250" y="3087"/>
                  <a:pt x="317" y="3087"/>
                </a:cubicBezTo>
                <a:cubicBezTo>
                  <a:pt x="384" y="3087"/>
                  <a:pt x="450" y="3062"/>
                  <a:pt x="500" y="3012"/>
                </a:cubicBezTo>
                <a:cubicBezTo>
                  <a:pt x="2001" y="1377"/>
                  <a:pt x="3102" y="877"/>
                  <a:pt x="5004" y="510"/>
                </a:cubicBezTo>
                <a:cubicBezTo>
                  <a:pt x="5037" y="510"/>
                  <a:pt x="5104" y="476"/>
                  <a:pt x="5137" y="443"/>
                </a:cubicBezTo>
                <a:cubicBezTo>
                  <a:pt x="5319" y="291"/>
                  <a:pt x="5197" y="1"/>
                  <a:pt x="4972"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03" name="Google Shape;666;p41">
            <a:extLst>
              <a:ext uri="{FF2B5EF4-FFF2-40B4-BE49-F238E27FC236}">
                <a16:creationId xmlns:a16="http://schemas.microsoft.com/office/drawing/2014/main" xmlns="" id="{53824B0F-0662-DFA9-C2DD-EE2DC10D12FC}"/>
              </a:ext>
            </a:extLst>
          </p:cNvPr>
          <p:cNvSpPr/>
          <p:nvPr/>
        </p:nvSpPr>
        <p:spPr>
          <a:xfrm>
            <a:off x="2231870" y="4010847"/>
            <a:ext cx="494701" cy="493312"/>
          </a:xfrm>
          <a:custGeom>
            <a:avLst/>
            <a:gdLst/>
            <a:ahLst/>
            <a:cxnLst/>
            <a:rect l="l" t="t" r="r" b="b"/>
            <a:pathLst>
              <a:path w="32057" h="31967" extrusionOk="0">
                <a:moveTo>
                  <a:pt x="16236" y="0"/>
                </a:moveTo>
                <a:cubicBezTo>
                  <a:pt x="13415" y="0"/>
                  <a:pt x="10503" y="175"/>
                  <a:pt x="7772" y="644"/>
                </a:cubicBezTo>
                <a:cubicBezTo>
                  <a:pt x="0" y="2012"/>
                  <a:pt x="701" y="8316"/>
                  <a:pt x="2102" y="12186"/>
                </a:cubicBezTo>
                <a:cubicBezTo>
                  <a:pt x="4837" y="19858"/>
                  <a:pt x="17479" y="31966"/>
                  <a:pt x="17479" y="31966"/>
                </a:cubicBezTo>
                <a:cubicBezTo>
                  <a:pt x="17479" y="31966"/>
                  <a:pt x="23317" y="29431"/>
                  <a:pt x="24584" y="25562"/>
                </a:cubicBezTo>
                <a:lnTo>
                  <a:pt x="21382" y="18790"/>
                </a:lnTo>
                <a:lnTo>
                  <a:pt x="31022" y="21559"/>
                </a:lnTo>
                <a:lnTo>
                  <a:pt x="32056" y="20158"/>
                </a:lnTo>
                <a:lnTo>
                  <a:pt x="31890" y="1478"/>
                </a:lnTo>
                <a:cubicBezTo>
                  <a:pt x="31890" y="1478"/>
                  <a:pt x="24445" y="0"/>
                  <a:pt x="16236"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04" name="Google Shape;667;p41">
            <a:extLst>
              <a:ext uri="{FF2B5EF4-FFF2-40B4-BE49-F238E27FC236}">
                <a16:creationId xmlns:a16="http://schemas.microsoft.com/office/drawing/2014/main" xmlns="" id="{D1D1C3EB-9362-6E13-A42B-BD3983F8E86E}"/>
              </a:ext>
            </a:extLst>
          </p:cNvPr>
          <p:cNvSpPr/>
          <p:nvPr/>
        </p:nvSpPr>
        <p:spPr>
          <a:xfrm>
            <a:off x="2466080" y="4362587"/>
            <a:ext cx="145184" cy="141573"/>
          </a:xfrm>
          <a:custGeom>
            <a:avLst/>
            <a:gdLst/>
            <a:ahLst/>
            <a:cxnLst/>
            <a:rect l="l" t="t" r="r" b="b"/>
            <a:pathLst>
              <a:path w="9408" h="9174" extrusionOk="0">
                <a:moveTo>
                  <a:pt x="8106" y="0"/>
                </a:moveTo>
                <a:lnTo>
                  <a:pt x="1" y="6872"/>
                </a:lnTo>
                <a:cubicBezTo>
                  <a:pt x="1402" y="8273"/>
                  <a:pt x="2302" y="9173"/>
                  <a:pt x="2302" y="9173"/>
                </a:cubicBezTo>
                <a:cubicBezTo>
                  <a:pt x="2302" y="9173"/>
                  <a:pt x="8140" y="6638"/>
                  <a:pt x="9407" y="2769"/>
                </a:cubicBezTo>
                <a:lnTo>
                  <a:pt x="8106" y="0"/>
                </a:ln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05" name="Google Shape;668;p41">
            <a:extLst>
              <a:ext uri="{FF2B5EF4-FFF2-40B4-BE49-F238E27FC236}">
                <a16:creationId xmlns:a16="http://schemas.microsoft.com/office/drawing/2014/main" xmlns="" id="{9296B05C-8DDF-00E9-177B-989689F24214}"/>
              </a:ext>
            </a:extLst>
          </p:cNvPr>
          <p:cNvSpPr/>
          <p:nvPr/>
        </p:nvSpPr>
        <p:spPr>
          <a:xfrm>
            <a:off x="2438797" y="4128886"/>
            <a:ext cx="160106" cy="182745"/>
          </a:xfrm>
          <a:custGeom>
            <a:avLst/>
            <a:gdLst/>
            <a:ahLst/>
            <a:cxnLst/>
            <a:rect l="l" t="t" r="r" b="b"/>
            <a:pathLst>
              <a:path w="10375" h="11842" extrusionOk="0">
                <a:moveTo>
                  <a:pt x="1" y="0"/>
                </a:moveTo>
                <a:lnTo>
                  <a:pt x="1" y="0"/>
                </a:lnTo>
                <a:cubicBezTo>
                  <a:pt x="4404" y="2902"/>
                  <a:pt x="5038" y="4770"/>
                  <a:pt x="7940" y="11141"/>
                </a:cubicBezTo>
                <a:lnTo>
                  <a:pt x="10375" y="11842"/>
                </a:lnTo>
                <a:cubicBezTo>
                  <a:pt x="9107" y="9607"/>
                  <a:pt x="7706" y="7439"/>
                  <a:pt x="6205" y="5337"/>
                </a:cubicBezTo>
                <a:cubicBezTo>
                  <a:pt x="3137" y="1101"/>
                  <a:pt x="1" y="0"/>
                  <a:pt x="1"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06" name="Google Shape;669;p41">
            <a:extLst>
              <a:ext uri="{FF2B5EF4-FFF2-40B4-BE49-F238E27FC236}">
                <a16:creationId xmlns:a16="http://schemas.microsoft.com/office/drawing/2014/main" xmlns="" id="{A68C5A66-65B9-E8A9-91F3-50BA01FF1C6F}"/>
              </a:ext>
            </a:extLst>
          </p:cNvPr>
          <p:cNvSpPr/>
          <p:nvPr/>
        </p:nvSpPr>
        <p:spPr>
          <a:xfrm>
            <a:off x="2435201" y="4449068"/>
            <a:ext cx="188933" cy="185322"/>
          </a:xfrm>
          <a:custGeom>
            <a:avLst/>
            <a:gdLst/>
            <a:ahLst/>
            <a:cxnLst/>
            <a:rect l="l" t="t" r="r" b="b"/>
            <a:pathLst>
              <a:path w="12243" h="12009" extrusionOk="0">
                <a:moveTo>
                  <a:pt x="7772" y="0"/>
                </a:moveTo>
                <a:lnTo>
                  <a:pt x="2802" y="4036"/>
                </a:lnTo>
                <a:lnTo>
                  <a:pt x="0" y="5804"/>
                </a:lnTo>
                <a:lnTo>
                  <a:pt x="2936" y="12009"/>
                </a:lnTo>
                <a:lnTo>
                  <a:pt x="12242" y="7539"/>
                </a:lnTo>
                <a:lnTo>
                  <a:pt x="7772" y="0"/>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07" name="Google Shape;670;p41">
            <a:extLst>
              <a:ext uri="{FF2B5EF4-FFF2-40B4-BE49-F238E27FC236}">
                <a16:creationId xmlns:a16="http://schemas.microsoft.com/office/drawing/2014/main" xmlns="" id="{7ADEC291-1E52-F45B-A113-9C7BAE8E851B}"/>
              </a:ext>
            </a:extLst>
          </p:cNvPr>
          <p:cNvSpPr/>
          <p:nvPr/>
        </p:nvSpPr>
        <p:spPr>
          <a:xfrm>
            <a:off x="2172148" y="4587014"/>
            <a:ext cx="166294" cy="160183"/>
          </a:xfrm>
          <a:custGeom>
            <a:avLst/>
            <a:gdLst/>
            <a:ahLst/>
            <a:cxnLst/>
            <a:rect l="l" t="t" r="r" b="b"/>
            <a:pathLst>
              <a:path w="10776" h="10380" extrusionOk="0">
                <a:moveTo>
                  <a:pt x="5705" y="1"/>
                </a:moveTo>
                <a:cubicBezTo>
                  <a:pt x="3570" y="835"/>
                  <a:pt x="2269" y="1669"/>
                  <a:pt x="1268" y="2970"/>
                </a:cubicBezTo>
                <a:cubicBezTo>
                  <a:pt x="301" y="4271"/>
                  <a:pt x="1" y="5572"/>
                  <a:pt x="935" y="7106"/>
                </a:cubicBezTo>
                <a:cubicBezTo>
                  <a:pt x="1844" y="8632"/>
                  <a:pt x="3480" y="10379"/>
                  <a:pt x="5442" y="10379"/>
                </a:cubicBezTo>
                <a:cubicBezTo>
                  <a:pt x="5496" y="10379"/>
                  <a:pt x="5550" y="10378"/>
                  <a:pt x="5605" y="10375"/>
                </a:cubicBezTo>
                <a:cubicBezTo>
                  <a:pt x="7640" y="10242"/>
                  <a:pt x="8874" y="9741"/>
                  <a:pt x="10775" y="8707"/>
                </a:cubicBezTo>
                <a:lnTo>
                  <a:pt x="5705" y="1"/>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08" name="Google Shape;671;p41">
            <a:extLst>
              <a:ext uri="{FF2B5EF4-FFF2-40B4-BE49-F238E27FC236}">
                <a16:creationId xmlns:a16="http://schemas.microsoft.com/office/drawing/2014/main" xmlns="" id="{B65D9A6A-0735-6859-C023-4E55D74126F2}"/>
              </a:ext>
            </a:extLst>
          </p:cNvPr>
          <p:cNvSpPr/>
          <p:nvPr/>
        </p:nvSpPr>
        <p:spPr>
          <a:xfrm>
            <a:off x="2175759" y="4509299"/>
            <a:ext cx="346447" cy="228979"/>
          </a:xfrm>
          <a:custGeom>
            <a:avLst/>
            <a:gdLst/>
            <a:ahLst/>
            <a:cxnLst/>
            <a:rect l="l" t="t" r="r" b="b"/>
            <a:pathLst>
              <a:path w="22450" h="14838" extrusionOk="0">
                <a:moveTo>
                  <a:pt x="19395" y="0"/>
                </a:moveTo>
                <a:cubicBezTo>
                  <a:pt x="18720" y="0"/>
                  <a:pt x="17148" y="1216"/>
                  <a:pt x="15278" y="1935"/>
                </a:cubicBezTo>
                <a:cubicBezTo>
                  <a:pt x="13010" y="2835"/>
                  <a:pt x="10675" y="3569"/>
                  <a:pt x="8306" y="4170"/>
                </a:cubicBezTo>
                <a:cubicBezTo>
                  <a:pt x="5337" y="4970"/>
                  <a:pt x="3369" y="5604"/>
                  <a:pt x="1868" y="7939"/>
                </a:cubicBezTo>
                <a:cubicBezTo>
                  <a:pt x="0" y="10774"/>
                  <a:pt x="2669" y="13843"/>
                  <a:pt x="4837" y="14477"/>
                </a:cubicBezTo>
                <a:cubicBezTo>
                  <a:pt x="5663" y="14706"/>
                  <a:pt x="6325" y="14838"/>
                  <a:pt x="6982" y="14838"/>
                </a:cubicBezTo>
                <a:cubicBezTo>
                  <a:pt x="8050" y="14838"/>
                  <a:pt x="9107" y="14490"/>
                  <a:pt x="10841" y="13643"/>
                </a:cubicBezTo>
                <a:cubicBezTo>
                  <a:pt x="13276" y="12442"/>
                  <a:pt x="14010" y="11508"/>
                  <a:pt x="17012" y="10074"/>
                </a:cubicBezTo>
                <a:cubicBezTo>
                  <a:pt x="19781" y="8740"/>
                  <a:pt x="22450" y="7472"/>
                  <a:pt x="22416" y="6838"/>
                </a:cubicBezTo>
                <a:lnTo>
                  <a:pt x="22416" y="6838"/>
                </a:lnTo>
                <a:cubicBezTo>
                  <a:pt x="21916" y="7072"/>
                  <a:pt x="21482" y="7272"/>
                  <a:pt x="21282" y="7339"/>
                </a:cubicBezTo>
                <a:cubicBezTo>
                  <a:pt x="21049" y="7405"/>
                  <a:pt x="20848" y="7472"/>
                  <a:pt x="20648" y="7539"/>
                </a:cubicBezTo>
                <a:cubicBezTo>
                  <a:pt x="20448" y="7614"/>
                  <a:pt x="20229" y="7651"/>
                  <a:pt x="20020" y="7651"/>
                </a:cubicBezTo>
                <a:cubicBezTo>
                  <a:pt x="19950" y="7651"/>
                  <a:pt x="19881" y="7647"/>
                  <a:pt x="19814" y="7639"/>
                </a:cubicBezTo>
                <a:cubicBezTo>
                  <a:pt x="19548" y="7505"/>
                  <a:pt x="20348" y="6905"/>
                  <a:pt x="20482" y="6671"/>
                </a:cubicBezTo>
                <a:cubicBezTo>
                  <a:pt x="20782" y="6138"/>
                  <a:pt x="20215" y="4837"/>
                  <a:pt x="20048" y="4437"/>
                </a:cubicBezTo>
                <a:cubicBezTo>
                  <a:pt x="19781" y="3769"/>
                  <a:pt x="18880" y="2435"/>
                  <a:pt x="18647" y="2302"/>
                </a:cubicBezTo>
                <a:cubicBezTo>
                  <a:pt x="18528" y="2262"/>
                  <a:pt x="18405" y="2243"/>
                  <a:pt x="18282" y="2243"/>
                </a:cubicBezTo>
                <a:cubicBezTo>
                  <a:pt x="18094" y="2243"/>
                  <a:pt x="17908" y="2288"/>
                  <a:pt x="17746" y="2368"/>
                </a:cubicBezTo>
                <a:cubicBezTo>
                  <a:pt x="17624" y="2419"/>
                  <a:pt x="17538" y="2440"/>
                  <a:pt x="17481" y="2440"/>
                </a:cubicBezTo>
                <a:cubicBezTo>
                  <a:pt x="17274" y="2440"/>
                  <a:pt x="17434" y="2166"/>
                  <a:pt x="17513" y="2035"/>
                </a:cubicBezTo>
                <a:cubicBezTo>
                  <a:pt x="18180" y="1334"/>
                  <a:pt x="18880" y="667"/>
                  <a:pt x="19648" y="100"/>
                </a:cubicBezTo>
                <a:cubicBezTo>
                  <a:pt x="19588" y="31"/>
                  <a:pt x="19503" y="0"/>
                  <a:pt x="19395"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09" name="Google Shape;672;p41">
            <a:extLst>
              <a:ext uri="{FF2B5EF4-FFF2-40B4-BE49-F238E27FC236}">
                <a16:creationId xmlns:a16="http://schemas.microsoft.com/office/drawing/2014/main" xmlns="" id="{68E38183-8CF8-FAD0-5BBE-C84FAA8FA352}"/>
              </a:ext>
            </a:extLst>
          </p:cNvPr>
          <p:cNvSpPr/>
          <p:nvPr/>
        </p:nvSpPr>
        <p:spPr>
          <a:xfrm>
            <a:off x="2175759" y="4509299"/>
            <a:ext cx="346447" cy="228979"/>
          </a:xfrm>
          <a:custGeom>
            <a:avLst/>
            <a:gdLst/>
            <a:ahLst/>
            <a:cxnLst/>
            <a:rect l="l" t="t" r="r" b="b"/>
            <a:pathLst>
              <a:path w="22450" h="14838" extrusionOk="0">
                <a:moveTo>
                  <a:pt x="19395" y="0"/>
                </a:moveTo>
                <a:cubicBezTo>
                  <a:pt x="18720" y="0"/>
                  <a:pt x="17148" y="1216"/>
                  <a:pt x="15278" y="1935"/>
                </a:cubicBezTo>
                <a:cubicBezTo>
                  <a:pt x="13010" y="2835"/>
                  <a:pt x="10675" y="3569"/>
                  <a:pt x="8306" y="4170"/>
                </a:cubicBezTo>
                <a:cubicBezTo>
                  <a:pt x="5337" y="4970"/>
                  <a:pt x="3369" y="5604"/>
                  <a:pt x="1868" y="7939"/>
                </a:cubicBezTo>
                <a:cubicBezTo>
                  <a:pt x="0" y="10774"/>
                  <a:pt x="2669" y="13843"/>
                  <a:pt x="4837" y="14477"/>
                </a:cubicBezTo>
                <a:cubicBezTo>
                  <a:pt x="5663" y="14706"/>
                  <a:pt x="6325" y="14838"/>
                  <a:pt x="6982" y="14838"/>
                </a:cubicBezTo>
                <a:cubicBezTo>
                  <a:pt x="8050" y="14838"/>
                  <a:pt x="9107" y="14490"/>
                  <a:pt x="10841" y="13643"/>
                </a:cubicBezTo>
                <a:cubicBezTo>
                  <a:pt x="13276" y="12442"/>
                  <a:pt x="14010" y="11508"/>
                  <a:pt x="17012" y="10074"/>
                </a:cubicBezTo>
                <a:cubicBezTo>
                  <a:pt x="19781" y="8740"/>
                  <a:pt x="22450" y="7472"/>
                  <a:pt x="22416" y="6838"/>
                </a:cubicBezTo>
                <a:lnTo>
                  <a:pt x="22416" y="6838"/>
                </a:lnTo>
                <a:cubicBezTo>
                  <a:pt x="21916" y="7072"/>
                  <a:pt x="21482" y="7272"/>
                  <a:pt x="21282" y="7339"/>
                </a:cubicBezTo>
                <a:cubicBezTo>
                  <a:pt x="21049" y="7405"/>
                  <a:pt x="20848" y="7472"/>
                  <a:pt x="20648" y="7539"/>
                </a:cubicBezTo>
                <a:cubicBezTo>
                  <a:pt x="20448" y="7614"/>
                  <a:pt x="20229" y="7651"/>
                  <a:pt x="20020" y="7651"/>
                </a:cubicBezTo>
                <a:cubicBezTo>
                  <a:pt x="19950" y="7651"/>
                  <a:pt x="19881" y="7647"/>
                  <a:pt x="19814" y="7639"/>
                </a:cubicBezTo>
                <a:cubicBezTo>
                  <a:pt x="19548" y="7505"/>
                  <a:pt x="20348" y="6905"/>
                  <a:pt x="20482" y="6671"/>
                </a:cubicBezTo>
                <a:cubicBezTo>
                  <a:pt x="20782" y="6138"/>
                  <a:pt x="20215" y="4837"/>
                  <a:pt x="20048" y="4437"/>
                </a:cubicBezTo>
                <a:cubicBezTo>
                  <a:pt x="19781" y="3769"/>
                  <a:pt x="18880" y="2435"/>
                  <a:pt x="18647" y="2302"/>
                </a:cubicBezTo>
                <a:cubicBezTo>
                  <a:pt x="18528" y="2262"/>
                  <a:pt x="18405" y="2243"/>
                  <a:pt x="18282" y="2243"/>
                </a:cubicBezTo>
                <a:cubicBezTo>
                  <a:pt x="18094" y="2243"/>
                  <a:pt x="17908" y="2288"/>
                  <a:pt x="17746" y="2368"/>
                </a:cubicBezTo>
                <a:cubicBezTo>
                  <a:pt x="17624" y="2419"/>
                  <a:pt x="17538" y="2440"/>
                  <a:pt x="17481" y="2440"/>
                </a:cubicBezTo>
                <a:cubicBezTo>
                  <a:pt x="17274" y="2440"/>
                  <a:pt x="17434" y="2166"/>
                  <a:pt x="17513" y="2035"/>
                </a:cubicBezTo>
                <a:cubicBezTo>
                  <a:pt x="18180" y="1334"/>
                  <a:pt x="18880" y="667"/>
                  <a:pt x="19648" y="100"/>
                </a:cubicBezTo>
                <a:cubicBezTo>
                  <a:pt x="19588" y="31"/>
                  <a:pt x="19503" y="0"/>
                  <a:pt x="19395"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10" name="Google Shape;673;p41">
            <a:extLst>
              <a:ext uri="{FF2B5EF4-FFF2-40B4-BE49-F238E27FC236}">
                <a16:creationId xmlns:a16="http://schemas.microsoft.com/office/drawing/2014/main" xmlns="" id="{D200A894-5AFE-251F-8A76-A897BBF28B33}"/>
              </a:ext>
            </a:extLst>
          </p:cNvPr>
          <p:cNvSpPr/>
          <p:nvPr/>
        </p:nvSpPr>
        <p:spPr>
          <a:xfrm>
            <a:off x="2175759" y="4575178"/>
            <a:ext cx="181726" cy="163100"/>
          </a:xfrm>
          <a:custGeom>
            <a:avLst/>
            <a:gdLst/>
            <a:ahLst/>
            <a:cxnLst/>
            <a:rect l="l" t="t" r="r" b="b"/>
            <a:pathLst>
              <a:path w="11776" h="10569" extrusionOk="0">
                <a:moveTo>
                  <a:pt x="8039" y="1"/>
                </a:moveTo>
                <a:lnTo>
                  <a:pt x="8039" y="1"/>
                </a:lnTo>
                <a:cubicBezTo>
                  <a:pt x="5204" y="768"/>
                  <a:pt x="3303" y="1435"/>
                  <a:pt x="1835" y="3670"/>
                </a:cubicBezTo>
                <a:cubicBezTo>
                  <a:pt x="0" y="6505"/>
                  <a:pt x="2669" y="9608"/>
                  <a:pt x="4804" y="10208"/>
                </a:cubicBezTo>
                <a:cubicBezTo>
                  <a:pt x="5630" y="10437"/>
                  <a:pt x="6296" y="10569"/>
                  <a:pt x="6958" y="10569"/>
                </a:cubicBezTo>
                <a:cubicBezTo>
                  <a:pt x="8032" y="10569"/>
                  <a:pt x="9094" y="10221"/>
                  <a:pt x="10808" y="9374"/>
                </a:cubicBezTo>
                <a:cubicBezTo>
                  <a:pt x="11108" y="9241"/>
                  <a:pt x="11542" y="9041"/>
                  <a:pt x="11775" y="8907"/>
                </a:cubicBezTo>
                <a:lnTo>
                  <a:pt x="11775" y="8907"/>
                </a:lnTo>
                <a:cubicBezTo>
                  <a:pt x="11466" y="9062"/>
                  <a:pt x="9898" y="9796"/>
                  <a:pt x="8834" y="9796"/>
                </a:cubicBezTo>
                <a:cubicBezTo>
                  <a:pt x="8522" y="9796"/>
                  <a:pt x="8254" y="9733"/>
                  <a:pt x="8073" y="9574"/>
                </a:cubicBezTo>
                <a:cubicBezTo>
                  <a:pt x="7205" y="8807"/>
                  <a:pt x="9240" y="7606"/>
                  <a:pt x="9240" y="7606"/>
                </a:cubicBezTo>
                <a:cubicBezTo>
                  <a:pt x="9240" y="7606"/>
                  <a:pt x="9540" y="5705"/>
                  <a:pt x="7239" y="2869"/>
                </a:cubicBezTo>
                <a:cubicBezTo>
                  <a:pt x="7084" y="2988"/>
                  <a:pt x="6777" y="3061"/>
                  <a:pt x="6447" y="3061"/>
                </a:cubicBezTo>
                <a:cubicBezTo>
                  <a:pt x="5852" y="3061"/>
                  <a:pt x="5183" y="2825"/>
                  <a:pt x="5204" y="2202"/>
                </a:cubicBezTo>
                <a:cubicBezTo>
                  <a:pt x="5204" y="1202"/>
                  <a:pt x="8006" y="34"/>
                  <a:pt x="8039"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11" name="Google Shape;674;p41">
            <a:extLst>
              <a:ext uri="{FF2B5EF4-FFF2-40B4-BE49-F238E27FC236}">
                <a16:creationId xmlns:a16="http://schemas.microsoft.com/office/drawing/2014/main" xmlns="" id="{D44452DA-752A-EDC6-059E-8DB4C7FB14BB}"/>
              </a:ext>
            </a:extLst>
          </p:cNvPr>
          <p:cNvSpPr/>
          <p:nvPr/>
        </p:nvSpPr>
        <p:spPr>
          <a:xfrm>
            <a:off x="2299909" y="4614297"/>
            <a:ext cx="224874" cy="91527"/>
          </a:xfrm>
          <a:custGeom>
            <a:avLst/>
            <a:gdLst/>
            <a:ahLst/>
            <a:cxnLst/>
            <a:rect l="l" t="t" r="r" b="b"/>
            <a:pathLst>
              <a:path w="14572" h="5931" extrusionOk="0">
                <a:moveTo>
                  <a:pt x="14371" y="1"/>
                </a:moveTo>
                <a:lnTo>
                  <a:pt x="14371" y="1"/>
                </a:lnTo>
                <a:cubicBezTo>
                  <a:pt x="13871" y="201"/>
                  <a:pt x="12803" y="635"/>
                  <a:pt x="12803" y="635"/>
                </a:cubicBezTo>
                <a:cubicBezTo>
                  <a:pt x="12603" y="735"/>
                  <a:pt x="12070" y="935"/>
                  <a:pt x="12070" y="935"/>
                </a:cubicBezTo>
                <a:cubicBezTo>
                  <a:pt x="9968" y="1836"/>
                  <a:pt x="7600" y="3303"/>
                  <a:pt x="5331" y="3904"/>
                </a:cubicBezTo>
                <a:cubicBezTo>
                  <a:pt x="3330" y="4471"/>
                  <a:pt x="1962" y="4504"/>
                  <a:pt x="895" y="4871"/>
                </a:cubicBezTo>
                <a:cubicBezTo>
                  <a:pt x="0" y="5188"/>
                  <a:pt x="404" y="5930"/>
                  <a:pt x="1544" y="5930"/>
                </a:cubicBezTo>
                <a:cubicBezTo>
                  <a:pt x="1722" y="5930"/>
                  <a:pt x="1918" y="5912"/>
                  <a:pt x="2129" y="5872"/>
                </a:cubicBezTo>
                <a:cubicBezTo>
                  <a:pt x="4431" y="5405"/>
                  <a:pt x="6366" y="4104"/>
                  <a:pt x="8934" y="3270"/>
                </a:cubicBezTo>
                <a:cubicBezTo>
                  <a:pt x="11736" y="1936"/>
                  <a:pt x="14571" y="701"/>
                  <a:pt x="14371"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12" name="Google Shape;675;p41">
            <a:extLst>
              <a:ext uri="{FF2B5EF4-FFF2-40B4-BE49-F238E27FC236}">
                <a16:creationId xmlns:a16="http://schemas.microsoft.com/office/drawing/2014/main" xmlns="" id="{C50E03B8-2EFC-CB48-C82D-0CFF79D224A8}"/>
              </a:ext>
            </a:extLst>
          </p:cNvPr>
          <p:cNvSpPr/>
          <p:nvPr/>
        </p:nvSpPr>
        <p:spPr>
          <a:xfrm>
            <a:off x="2273876" y="4509052"/>
            <a:ext cx="204581" cy="118224"/>
          </a:xfrm>
          <a:custGeom>
            <a:avLst/>
            <a:gdLst/>
            <a:ahLst/>
            <a:cxnLst/>
            <a:rect l="l" t="t" r="r" b="b"/>
            <a:pathLst>
              <a:path w="13257" h="7661" extrusionOk="0">
                <a:moveTo>
                  <a:pt x="12799" y="0"/>
                </a:moveTo>
                <a:cubicBezTo>
                  <a:pt x="12259" y="0"/>
                  <a:pt x="11390" y="328"/>
                  <a:pt x="10521" y="883"/>
                </a:cubicBezTo>
                <a:cubicBezTo>
                  <a:pt x="9320" y="1651"/>
                  <a:pt x="8586" y="2151"/>
                  <a:pt x="7385" y="2751"/>
                </a:cubicBezTo>
                <a:cubicBezTo>
                  <a:pt x="5084" y="4152"/>
                  <a:pt x="2415" y="5086"/>
                  <a:pt x="1081" y="5954"/>
                </a:cubicBezTo>
                <a:cubicBezTo>
                  <a:pt x="1" y="6646"/>
                  <a:pt x="1" y="7660"/>
                  <a:pt x="586" y="7660"/>
                </a:cubicBezTo>
                <a:cubicBezTo>
                  <a:pt x="706" y="7660"/>
                  <a:pt x="850" y="7618"/>
                  <a:pt x="1014" y="7521"/>
                </a:cubicBezTo>
                <a:cubicBezTo>
                  <a:pt x="1982" y="6954"/>
                  <a:pt x="2148" y="6487"/>
                  <a:pt x="4050" y="5620"/>
                </a:cubicBezTo>
                <a:cubicBezTo>
                  <a:pt x="5951" y="4753"/>
                  <a:pt x="9153" y="2885"/>
                  <a:pt x="11121" y="1751"/>
                </a:cubicBezTo>
                <a:cubicBezTo>
                  <a:pt x="11855" y="1250"/>
                  <a:pt x="12589" y="717"/>
                  <a:pt x="13256" y="149"/>
                </a:cubicBezTo>
                <a:cubicBezTo>
                  <a:pt x="13164" y="48"/>
                  <a:pt x="13006" y="0"/>
                  <a:pt x="12799"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13" name="Google Shape;676;p41">
            <a:extLst>
              <a:ext uri="{FF2B5EF4-FFF2-40B4-BE49-F238E27FC236}">
                <a16:creationId xmlns:a16="http://schemas.microsoft.com/office/drawing/2014/main" xmlns="" id="{CF2F5F7C-96A7-57E9-9101-105F8A812D2F}"/>
              </a:ext>
            </a:extLst>
          </p:cNvPr>
          <p:cNvSpPr/>
          <p:nvPr/>
        </p:nvSpPr>
        <p:spPr>
          <a:xfrm>
            <a:off x="2286946" y="4615717"/>
            <a:ext cx="37083" cy="83024"/>
          </a:xfrm>
          <a:custGeom>
            <a:avLst/>
            <a:gdLst/>
            <a:ahLst/>
            <a:cxnLst/>
            <a:rect l="l" t="t" r="r" b="b"/>
            <a:pathLst>
              <a:path w="2403" h="5380" extrusionOk="0">
                <a:moveTo>
                  <a:pt x="246" y="1"/>
                </a:moveTo>
                <a:cubicBezTo>
                  <a:pt x="184" y="1"/>
                  <a:pt x="117" y="26"/>
                  <a:pt x="67" y="76"/>
                </a:cubicBezTo>
                <a:cubicBezTo>
                  <a:pt x="0" y="176"/>
                  <a:pt x="0" y="276"/>
                  <a:pt x="34" y="376"/>
                </a:cubicBezTo>
                <a:cubicBezTo>
                  <a:pt x="67" y="376"/>
                  <a:pt x="67" y="409"/>
                  <a:pt x="100" y="443"/>
                </a:cubicBezTo>
                <a:cubicBezTo>
                  <a:pt x="1168" y="1777"/>
                  <a:pt x="1768" y="3411"/>
                  <a:pt x="1902" y="5113"/>
                </a:cubicBezTo>
                <a:cubicBezTo>
                  <a:pt x="1902" y="5246"/>
                  <a:pt x="2035" y="5379"/>
                  <a:pt x="2169" y="5379"/>
                </a:cubicBezTo>
                <a:cubicBezTo>
                  <a:pt x="2302" y="5379"/>
                  <a:pt x="2402" y="5246"/>
                  <a:pt x="2369" y="5113"/>
                </a:cubicBezTo>
                <a:cubicBezTo>
                  <a:pt x="2069" y="1910"/>
                  <a:pt x="501" y="176"/>
                  <a:pt x="401" y="76"/>
                </a:cubicBezTo>
                <a:cubicBezTo>
                  <a:pt x="367" y="26"/>
                  <a:pt x="309" y="1"/>
                  <a:pt x="246"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14" name="Google Shape;677;p41">
            <a:extLst>
              <a:ext uri="{FF2B5EF4-FFF2-40B4-BE49-F238E27FC236}">
                <a16:creationId xmlns:a16="http://schemas.microsoft.com/office/drawing/2014/main" xmlns="" id="{DDCB1631-FE3C-E378-16C4-315568890BB1}"/>
              </a:ext>
            </a:extLst>
          </p:cNvPr>
          <p:cNvSpPr/>
          <p:nvPr/>
        </p:nvSpPr>
        <p:spPr>
          <a:xfrm>
            <a:off x="2315773" y="4594606"/>
            <a:ext cx="43765" cy="95894"/>
          </a:xfrm>
          <a:custGeom>
            <a:avLst/>
            <a:gdLst/>
            <a:ahLst/>
            <a:cxnLst/>
            <a:rect l="l" t="t" r="r" b="b"/>
            <a:pathLst>
              <a:path w="2836" h="6214" extrusionOk="0">
                <a:moveTo>
                  <a:pt x="251" y="1"/>
                </a:moveTo>
                <a:cubicBezTo>
                  <a:pt x="184" y="1"/>
                  <a:pt x="117" y="26"/>
                  <a:pt x="67" y="76"/>
                </a:cubicBezTo>
                <a:cubicBezTo>
                  <a:pt x="0" y="143"/>
                  <a:pt x="0" y="276"/>
                  <a:pt x="34" y="376"/>
                </a:cubicBezTo>
                <a:cubicBezTo>
                  <a:pt x="67" y="376"/>
                  <a:pt x="67" y="410"/>
                  <a:pt x="100" y="443"/>
                </a:cubicBezTo>
                <a:cubicBezTo>
                  <a:pt x="1301" y="2044"/>
                  <a:pt x="2069" y="3945"/>
                  <a:pt x="2335" y="5947"/>
                </a:cubicBezTo>
                <a:cubicBezTo>
                  <a:pt x="2335" y="6080"/>
                  <a:pt x="2469" y="6214"/>
                  <a:pt x="2602" y="6214"/>
                </a:cubicBezTo>
                <a:cubicBezTo>
                  <a:pt x="2736" y="6180"/>
                  <a:pt x="2836" y="6047"/>
                  <a:pt x="2802" y="5914"/>
                </a:cubicBezTo>
                <a:cubicBezTo>
                  <a:pt x="2536" y="3812"/>
                  <a:pt x="1735" y="1777"/>
                  <a:pt x="434" y="76"/>
                </a:cubicBezTo>
                <a:cubicBezTo>
                  <a:pt x="384" y="26"/>
                  <a:pt x="317" y="1"/>
                  <a:pt x="251"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15" name="Google Shape;678;p41">
            <a:extLst>
              <a:ext uri="{FF2B5EF4-FFF2-40B4-BE49-F238E27FC236}">
                <a16:creationId xmlns:a16="http://schemas.microsoft.com/office/drawing/2014/main" xmlns="" id="{9E7AE46E-F7DF-1671-934A-3F9C33F6661B}"/>
              </a:ext>
            </a:extLst>
          </p:cNvPr>
          <p:cNvSpPr/>
          <p:nvPr/>
        </p:nvSpPr>
        <p:spPr>
          <a:xfrm>
            <a:off x="2343566" y="4578140"/>
            <a:ext cx="43780" cy="107730"/>
          </a:xfrm>
          <a:custGeom>
            <a:avLst/>
            <a:gdLst/>
            <a:ahLst/>
            <a:cxnLst/>
            <a:rect l="l" t="t" r="r" b="b"/>
            <a:pathLst>
              <a:path w="2837" h="6981" extrusionOk="0">
                <a:moveTo>
                  <a:pt x="255" y="1"/>
                </a:moveTo>
                <a:cubicBezTo>
                  <a:pt x="192" y="1"/>
                  <a:pt x="134" y="26"/>
                  <a:pt x="101" y="76"/>
                </a:cubicBezTo>
                <a:cubicBezTo>
                  <a:pt x="1" y="176"/>
                  <a:pt x="1" y="342"/>
                  <a:pt x="101" y="443"/>
                </a:cubicBezTo>
                <a:cubicBezTo>
                  <a:pt x="134" y="476"/>
                  <a:pt x="2236" y="3578"/>
                  <a:pt x="2336" y="6714"/>
                </a:cubicBezTo>
                <a:cubicBezTo>
                  <a:pt x="2336" y="6747"/>
                  <a:pt x="2336" y="6780"/>
                  <a:pt x="2369" y="6814"/>
                </a:cubicBezTo>
                <a:cubicBezTo>
                  <a:pt x="2402" y="6914"/>
                  <a:pt x="2502" y="6981"/>
                  <a:pt x="2603" y="6981"/>
                </a:cubicBezTo>
                <a:cubicBezTo>
                  <a:pt x="2736" y="6981"/>
                  <a:pt x="2836" y="6880"/>
                  <a:pt x="2836" y="6747"/>
                </a:cubicBezTo>
                <a:cubicBezTo>
                  <a:pt x="2703" y="3345"/>
                  <a:pt x="534" y="176"/>
                  <a:pt x="434" y="76"/>
                </a:cubicBezTo>
                <a:cubicBezTo>
                  <a:pt x="384" y="26"/>
                  <a:pt x="318" y="1"/>
                  <a:pt x="255"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16" name="Google Shape;679;p41">
            <a:extLst>
              <a:ext uri="{FF2B5EF4-FFF2-40B4-BE49-F238E27FC236}">
                <a16:creationId xmlns:a16="http://schemas.microsoft.com/office/drawing/2014/main" xmlns="" id="{FCD24DDC-5DA7-8B72-0A43-92410153B51B}"/>
              </a:ext>
            </a:extLst>
          </p:cNvPr>
          <p:cNvSpPr/>
          <p:nvPr/>
        </p:nvSpPr>
        <p:spPr>
          <a:xfrm>
            <a:off x="2327099" y="4566304"/>
            <a:ext cx="87007" cy="90925"/>
          </a:xfrm>
          <a:custGeom>
            <a:avLst/>
            <a:gdLst/>
            <a:ahLst/>
            <a:cxnLst/>
            <a:rect l="l" t="t" r="r" b="b"/>
            <a:pathLst>
              <a:path w="2970" h="6647" extrusionOk="0">
                <a:moveTo>
                  <a:pt x="255" y="0"/>
                </a:moveTo>
                <a:cubicBezTo>
                  <a:pt x="193" y="0"/>
                  <a:pt x="134" y="25"/>
                  <a:pt x="101" y="75"/>
                </a:cubicBezTo>
                <a:cubicBezTo>
                  <a:pt x="1" y="209"/>
                  <a:pt x="34" y="342"/>
                  <a:pt x="134" y="442"/>
                </a:cubicBezTo>
                <a:cubicBezTo>
                  <a:pt x="1569" y="2110"/>
                  <a:pt x="2369" y="4178"/>
                  <a:pt x="2469" y="6347"/>
                </a:cubicBezTo>
                <a:cubicBezTo>
                  <a:pt x="2469" y="6413"/>
                  <a:pt x="2469" y="6447"/>
                  <a:pt x="2503" y="6480"/>
                </a:cubicBezTo>
                <a:cubicBezTo>
                  <a:pt x="2536" y="6580"/>
                  <a:pt x="2603" y="6647"/>
                  <a:pt x="2703" y="6647"/>
                </a:cubicBezTo>
                <a:cubicBezTo>
                  <a:pt x="2836" y="6647"/>
                  <a:pt x="2970" y="6547"/>
                  <a:pt x="2936" y="6413"/>
                </a:cubicBezTo>
                <a:cubicBezTo>
                  <a:pt x="2870" y="4078"/>
                  <a:pt x="1969" y="1810"/>
                  <a:pt x="434" y="75"/>
                </a:cubicBezTo>
                <a:cubicBezTo>
                  <a:pt x="384" y="25"/>
                  <a:pt x="318" y="0"/>
                  <a:pt x="255" y="0"/>
                </a:cubicBezTo>
                <a:close/>
              </a:path>
            </a:pathLst>
          </a:custGeom>
          <a:solidFill>
            <a:schemeClr val="bg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17" name="Google Shape;680;p41">
            <a:extLst>
              <a:ext uri="{FF2B5EF4-FFF2-40B4-BE49-F238E27FC236}">
                <a16:creationId xmlns:a16="http://schemas.microsoft.com/office/drawing/2014/main" xmlns="" id="{B6B484E0-D1F4-9194-A335-14CC48C91CA1}"/>
              </a:ext>
            </a:extLst>
          </p:cNvPr>
          <p:cNvSpPr/>
          <p:nvPr/>
        </p:nvSpPr>
        <p:spPr>
          <a:xfrm>
            <a:off x="2401745" y="4551366"/>
            <a:ext cx="46851" cy="103101"/>
          </a:xfrm>
          <a:custGeom>
            <a:avLst/>
            <a:gdLst/>
            <a:ahLst/>
            <a:cxnLst/>
            <a:rect l="l" t="t" r="r" b="b"/>
            <a:pathLst>
              <a:path w="3036" h="6681" extrusionOk="0">
                <a:moveTo>
                  <a:pt x="254" y="1"/>
                </a:moveTo>
                <a:cubicBezTo>
                  <a:pt x="192" y="1"/>
                  <a:pt x="133" y="26"/>
                  <a:pt x="100" y="76"/>
                </a:cubicBezTo>
                <a:cubicBezTo>
                  <a:pt x="0" y="209"/>
                  <a:pt x="0" y="343"/>
                  <a:pt x="133" y="443"/>
                </a:cubicBezTo>
                <a:cubicBezTo>
                  <a:pt x="133" y="476"/>
                  <a:pt x="2535" y="3112"/>
                  <a:pt x="2535" y="6381"/>
                </a:cubicBezTo>
                <a:cubicBezTo>
                  <a:pt x="2535" y="6414"/>
                  <a:pt x="2535" y="6481"/>
                  <a:pt x="2569" y="6514"/>
                </a:cubicBezTo>
                <a:cubicBezTo>
                  <a:pt x="2602" y="6581"/>
                  <a:pt x="2702" y="6647"/>
                  <a:pt x="2802" y="6681"/>
                </a:cubicBezTo>
                <a:cubicBezTo>
                  <a:pt x="2935" y="6681"/>
                  <a:pt x="3036" y="6581"/>
                  <a:pt x="3036" y="6447"/>
                </a:cubicBezTo>
                <a:cubicBezTo>
                  <a:pt x="3036" y="2911"/>
                  <a:pt x="534" y="176"/>
                  <a:pt x="434" y="76"/>
                </a:cubicBezTo>
                <a:cubicBezTo>
                  <a:pt x="384" y="26"/>
                  <a:pt x="317" y="1"/>
                  <a:pt x="254"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18" name="Google Shape;681;p41">
            <a:extLst>
              <a:ext uri="{FF2B5EF4-FFF2-40B4-BE49-F238E27FC236}">
                <a16:creationId xmlns:a16="http://schemas.microsoft.com/office/drawing/2014/main" xmlns="" id="{37B47DC3-358B-7084-DC78-29DAE7EA6CAC}"/>
              </a:ext>
            </a:extLst>
          </p:cNvPr>
          <p:cNvSpPr/>
          <p:nvPr/>
        </p:nvSpPr>
        <p:spPr>
          <a:xfrm>
            <a:off x="2475864" y="4031079"/>
            <a:ext cx="707307" cy="579129"/>
          </a:xfrm>
          <a:custGeom>
            <a:avLst/>
            <a:gdLst/>
            <a:ahLst/>
            <a:cxnLst/>
            <a:rect l="l" t="t" r="r" b="b"/>
            <a:pathLst>
              <a:path w="45834" h="37528" extrusionOk="0">
                <a:moveTo>
                  <a:pt x="15245" y="0"/>
                </a:moveTo>
                <a:lnTo>
                  <a:pt x="13177" y="17279"/>
                </a:lnTo>
                <a:lnTo>
                  <a:pt x="334" y="30689"/>
                </a:lnTo>
                <a:cubicBezTo>
                  <a:pt x="0" y="36093"/>
                  <a:pt x="4437" y="37527"/>
                  <a:pt x="4437" y="37527"/>
                </a:cubicBezTo>
                <a:cubicBezTo>
                  <a:pt x="4437" y="37527"/>
                  <a:pt x="15311" y="32957"/>
                  <a:pt x="17813" y="31956"/>
                </a:cubicBezTo>
                <a:cubicBezTo>
                  <a:pt x="19548" y="31189"/>
                  <a:pt x="21216" y="30222"/>
                  <a:pt x="22750" y="29054"/>
                </a:cubicBezTo>
                <a:cubicBezTo>
                  <a:pt x="22750" y="29054"/>
                  <a:pt x="26602" y="30076"/>
                  <a:pt x="30451" y="30076"/>
                </a:cubicBezTo>
                <a:cubicBezTo>
                  <a:pt x="30945" y="30076"/>
                  <a:pt x="31438" y="30060"/>
                  <a:pt x="31923" y="30022"/>
                </a:cubicBezTo>
                <a:cubicBezTo>
                  <a:pt x="34892" y="29822"/>
                  <a:pt x="41096" y="27887"/>
                  <a:pt x="43465" y="21682"/>
                </a:cubicBezTo>
                <a:cubicBezTo>
                  <a:pt x="45833" y="15511"/>
                  <a:pt x="43065" y="5104"/>
                  <a:pt x="43065" y="5104"/>
                </a:cubicBezTo>
                <a:lnTo>
                  <a:pt x="15245" y="0"/>
                </a:ln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19" name="Google Shape;682;p41">
            <a:extLst>
              <a:ext uri="{FF2B5EF4-FFF2-40B4-BE49-F238E27FC236}">
                <a16:creationId xmlns:a16="http://schemas.microsoft.com/office/drawing/2014/main" xmlns="" id="{B816388D-15F1-68C9-5DE8-6A925567CC9B}"/>
              </a:ext>
            </a:extLst>
          </p:cNvPr>
          <p:cNvSpPr/>
          <p:nvPr/>
        </p:nvSpPr>
        <p:spPr>
          <a:xfrm>
            <a:off x="2519104" y="4423837"/>
            <a:ext cx="343360" cy="186371"/>
          </a:xfrm>
          <a:custGeom>
            <a:avLst/>
            <a:gdLst/>
            <a:ahLst/>
            <a:cxnLst/>
            <a:rect l="l" t="t" r="r" b="b"/>
            <a:pathLst>
              <a:path w="22250" h="12077" extrusionOk="0">
                <a:moveTo>
                  <a:pt x="22216" y="1"/>
                </a:moveTo>
                <a:cubicBezTo>
                  <a:pt x="22216" y="1"/>
                  <a:pt x="20582" y="2369"/>
                  <a:pt x="15245" y="4637"/>
                </a:cubicBezTo>
                <a:cubicBezTo>
                  <a:pt x="12409" y="5838"/>
                  <a:pt x="3370" y="10141"/>
                  <a:pt x="0" y="11175"/>
                </a:cubicBezTo>
                <a:cubicBezTo>
                  <a:pt x="501" y="11542"/>
                  <a:pt x="1035" y="11843"/>
                  <a:pt x="1602" y="12076"/>
                </a:cubicBezTo>
                <a:cubicBezTo>
                  <a:pt x="1602" y="12076"/>
                  <a:pt x="12476" y="7506"/>
                  <a:pt x="14978" y="6539"/>
                </a:cubicBezTo>
                <a:cubicBezTo>
                  <a:pt x="16746" y="5772"/>
                  <a:pt x="18380" y="4771"/>
                  <a:pt x="19915" y="3603"/>
                </a:cubicBezTo>
                <a:cubicBezTo>
                  <a:pt x="22250" y="1569"/>
                  <a:pt x="22216" y="1"/>
                  <a:pt x="22216"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20" name="Google Shape;683;p41">
            <a:extLst>
              <a:ext uri="{FF2B5EF4-FFF2-40B4-BE49-F238E27FC236}">
                <a16:creationId xmlns:a16="http://schemas.microsoft.com/office/drawing/2014/main" xmlns="" id="{933EDB4B-A3C5-603B-A2A2-0627F694CA44}"/>
              </a:ext>
            </a:extLst>
          </p:cNvPr>
          <p:cNvSpPr/>
          <p:nvPr/>
        </p:nvSpPr>
        <p:spPr>
          <a:xfrm>
            <a:off x="2826941" y="4126309"/>
            <a:ext cx="347990" cy="368916"/>
          </a:xfrm>
          <a:custGeom>
            <a:avLst/>
            <a:gdLst/>
            <a:ahLst/>
            <a:cxnLst/>
            <a:rect l="l" t="t" r="r" b="b"/>
            <a:pathLst>
              <a:path w="22550" h="23906" extrusionOk="0">
                <a:moveTo>
                  <a:pt x="18813" y="0"/>
                </a:moveTo>
                <a:cubicBezTo>
                  <a:pt x="19347" y="5104"/>
                  <a:pt x="20114" y="10975"/>
                  <a:pt x="17813" y="15945"/>
                </a:cubicBezTo>
                <a:cubicBezTo>
                  <a:pt x="15765" y="20426"/>
                  <a:pt x="9863" y="21950"/>
                  <a:pt x="6706" y="21950"/>
                </a:cubicBezTo>
                <a:cubicBezTo>
                  <a:pt x="6315" y="21950"/>
                  <a:pt x="5965" y="21927"/>
                  <a:pt x="5671" y="21883"/>
                </a:cubicBezTo>
                <a:cubicBezTo>
                  <a:pt x="4203" y="21649"/>
                  <a:pt x="2769" y="21249"/>
                  <a:pt x="1401" y="20682"/>
                </a:cubicBezTo>
                <a:lnTo>
                  <a:pt x="0" y="22883"/>
                </a:lnTo>
                <a:cubicBezTo>
                  <a:pt x="0" y="22883"/>
                  <a:pt x="3852" y="23905"/>
                  <a:pt x="7701" y="23905"/>
                </a:cubicBezTo>
                <a:cubicBezTo>
                  <a:pt x="8195" y="23905"/>
                  <a:pt x="8688" y="23889"/>
                  <a:pt x="9173" y="23851"/>
                </a:cubicBezTo>
                <a:cubicBezTo>
                  <a:pt x="12142" y="23651"/>
                  <a:pt x="18346" y="21682"/>
                  <a:pt x="20715" y="15511"/>
                </a:cubicBezTo>
                <a:cubicBezTo>
                  <a:pt x="22549" y="10808"/>
                  <a:pt x="21349" y="3569"/>
                  <a:pt x="20681" y="434"/>
                </a:cubicBezTo>
                <a:lnTo>
                  <a:pt x="19681" y="200"/>
                </a:lnTo>
                <a:lnTo>
                  <a:pt x="18813" y="0"/>
                </a:ln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21" name="Google Shape;684;p41">
            <a:extLst>
              <a:ext uri="{FF2B5EF4-FFF2-40B4-BE49-F238E27FC236}">
                <a16:creationId xmlns:a16="http://schemas.microsoft.com/office/drawing/2014/main" xmlns="" id="{08A5C46E-2B4A-5991-BEB7-139AA8B899D2}"/>
              </a:ext>
            </a:extLst>
          </p:cNvPr>
          <p:cNvSpPr/>
          <p:nvPr/>
        </p:nvSpPr>
        <p:spPr>
          <a:xfrm>
            <a:off x="2630291" y="4217681"/>
            <a:ext cx="360351" cy="108888"/>
          </a:xfrm>
          <a:custGeom>
            <a:avLst/>
            <a:gdLst/>
            <a:ahLst/>
            <a:cxnLst/>
            <a:rect l="l" t="t" r="r" b="b"/>
            <a:pathLst>
              <a:path w="23351" h="7056" extrusionOk="0">
                <a:moveTo>
                  <a:pt x="9234" y="1"/>
                </a:moveTo>
                <a:cubicBezTo>
                  <a:pt x="7431" y="1"/>
                  <a:pt x="6049" y="484"/>
                  <a:pt x="4804" y="1585"/>
                </a:cubicBezTo>
                <a:cubicBezTo>
                  <a:pt x="3069" y="3119"/>
                  <a:pt x="1" y="6655"/>
                  <a:pt x="1" y="6655"/>
                </a:cubicBezTo>
                <a:lnTo>
                  <a:pt x="1368" y="7055"/>
                </a:lnTo>
                <a:cubicBezTo>
                  <a:pt x="1368" y="7055"/>
                  <a:pt x="2436" y="5921"/>
                  <a:pt x="3470" y="4687"/>
                </a:cubicBezTo>
                <a:cubicBezTo>
                  <a:pt x="4469" y="3495"/>
                  <a:pt x="6090" y="1276"/>
                  <a:pt x="10136" y="1276"/>
                </a:cubicBezTo>
                <a:cubicBezTo>
                  <a:pt x="10279" y="1276"/>
                  <a:pt x="10426" y="1279"/>
                  <a:pt x="10575" y="1284"/>
                </a:cubicBezTo>
                <a:cubicBezTo>
                  <a:pt x="14945" y="1451"/>
                  <a:pt x="23351" y="2218"/>
                  <a:pt x="23351" y="2218"/>
                </a:cubicBezTo>
                <a:cubicBezTo>
                  <a:pt x="23351" y="2218"/>
                  <a:pt x="14611" y="717"/>
                  <a:pt x="11576" y="217"/>
                </a:cubicBezTo>
                <a:cubicBezTo>
                  <a:pt x="10718" y="76"/>
                  <a:pt x="9943" y="1"/>
                  <a:pt x="9234"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22" name="Google Shape;685;p41">
            <a:extLst>
              <a:ext uri="{FF2B5EF4-FFF2-40B4-BE49-F238E27FC236}">
                <a16:creationId xmlns:a16="http://schemas.microsoft.com/office/drawing/2014/main" xmlns="" id="{D7C7724B-CDD7-3C78-1A20-8640B3B07413}"/>
              </a:ext>
            </a:extLst>
          </p:cNvPr>
          <p:cNvSpPr/>
          <p:nvPr/>
        </p:nvSpPr>
        <p:spPr>
          <a:xfrm>
            <a:off x="2702883" y="4138145"/>
            <a:ext cx="47361" cy="106573"/>
          </a:xfrm>
          <a:custGeom>
            <a:avLst/>
            <a:gdLst/>
            <a:ahLst/>
            <a:cxnLst/>
            <a:rect l="l" t="t" r="r" b="b"/>
            <a:pathLst>
              <a:path w="3069" h="6906" extrusionOk="0">
                <a:moveTo>
                  <a:pt x="1034" y="0"/>
                </a:moveTo>
                <a:cubicBezTo>
                  <a:pt x="1034" y="1"/>
                  <a:pt x="0" y="4004"/>
                  <a:pt x="1668" y="6905"/>
                </a:cubicBezTo>
                <a:lnTo>
                  <a:pt x="3069" y="6071"/>
                </a:lnTo>
                <a:cubicBezTo>
                  <a:pt x="1634" y="4370"/>
                  <a:pt x="901" y="2202"/>
                  <a:pt x="1034"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23" name="Google Shape;686;p41">
            <a:extLst>
              <a:ext uri="{FF2B5EF4-FFF2-40B4-BE49-F238E27FC236}">
                <a16:creationId xmlns:a16="http://schemas.microsoft.com/office/drawing/2014/main" xmlns="" id="{DEE8EEC2-9B3F-2A19-13EE-3494E6C995D5}"/>
              </a:ext>
            </a:extLst>
          </p:cNvPr>
          <p:cNvSpPr/>
          <p:nvPr/>
        </p:nvSpPr>
        <p:spPr>
          <a:xfrm>
            <a:off x="2507777" y="3570358"/>
            <a:ext cx="276957" cy="416461"/>
          </a:xfrm>
          <a:custGeom>
            <a:avLst/>
            <a:gdLst/>
            <a:ahLst/>
            <a:cxnLst/>
            <a:rect l="l" t="t" r="r" b="b"/>
            <a:pathLst>
              <a:path w="17947" h="26987" extrusionOk="0">
                <a:moveTo>
                  <a:pt x="17947" y="0"/>
                </a:moveTo>
                <a:cubicBezTo>
                  <a:pt x="14611" y="601"/>
                  <a:pt x="11876" y="1468"/>
                  <a:pt x="9874" y="4937"/>
                </a:cubicBezTo>
                <a:cubicBezTo>
                  <a:pt x="7973" y="8240"/>
                  <a:pt x="1" y="22116"/>
                  <a:pt x="1" y="22116"/>
                </a:cubicBezTo>
                <a:lnTo>
                  <a:pt x="9241" y="26986"/>
                </a:lnTo>
                <a:lnTo>
                  <a:pt x="15979" y="15378"/>
                </a:lnTo>
                <a:lnTo>
                  <a:pt x="17947" y="0"/>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24" name="Google Shape;687;p41">
            <a:extLst>
              <a:ext uri="{FF2B5EF4-FFF2-40B4-BE49-F238E27FC236}">
                <a16:creationId xmlns:a16="http://schemas.microsoft.com/office/drawing/2014/main" xmlns="" id="{FEBE0134-8FD4-821F-0241-9AC89FD3FF06}"/>
              </a:ext>
            </a:extLst>
          </p:cNvPr>
          <p:cNvSpPr/>
          <p:nvPr/>
        </p:nvSpPr>
        <p:spPr>
          <a:xfrm>
            <a:off x="2507777" y="3570358"/>
            <a:ext cx="276957" cy="416461"/>
          </a:xfrm>
          <a:custGeom>
            <a:avLst/>
            <a:gdLst/>
            <a:ahLst/>
            <a:cxnLst/>
            <a:rect l="l" t="t" r="r" b="b"/>
            <a:pathLst>
              <a:path w="17947" h="26987" extrusionOk="0">
                <a:moveTo>
                  <a:pt x="17947" y="0"/>
                </a:moveTo>
                <a:cubicBezTo>
                  <a:pt x="14611" y="601"/>
                  <a:pt x="11876" y="1468"/>
                  <a:pt x="9874" y="4937"/>
                </a:cubicBezTo>
                <a:cubicBezTo>
                  <a:pt x="7973" y="8240"/>
                  <a:pt x="1" y="22116"/>
                  <a:pt x="1" y="22116"/>
                </a:cubicBezTo>
                <a:lnTo>
                  <a:pt x="9241" y="26986"/>
                </a:lnTo>
                <a:lnTo>
                  <a:pt x="15979" y="15378"/>
                </a:lnTo>
                <a:lnTo>
                  <a:pt x="17947" y="0"/>
                </a:ln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25" name="Google Shape;688;p41">
            <a:extLst>
              <a:ext uri="{FF2B5EF4-FFF2-40B4-BE49-F238E27FC236}">
                <a16:creationId xmlns:a16="http://schemas.microsoft.com/office/drawing/2014/main" xmlns="" id="{E36A2D4F-F55E-C375-4D42-EF3AC993AF0B}"/>
              </a:ext>
            </a:extLst>
          </p:cNvPr>
          <p:cNvSpPr/>
          <p:nvPr/>
        </p:nvSpPr>
        <p:spPr>
          <a:xfrm>
            <a:off x="2688454" y="3555436"/>
            <a:ext cx="471029" cy="682122"/>
          </a:xfrm>
          <a:custGeom>
            <a:avLst/>
            <a:gdLst/>
            <a:ahLst/>
            <a:cxnLst/>
            <a:rect l="l" t="t" r="r" b="b"/>
            <a:pathLst>
              <a:path w="30523" h="44202" extrusionOk="0">
                <a:moveTo>
                  <a:pt x="14778" y="0"/>
                </a:moveTo>
                <a:lnTo>
                  <a:pt x="7873" y="734"/>
                </a:lnTo>
                <a:cubicBezTo>
                  <a:pt x="6139" y="1268"/>
                  <a:pt x="2703" y="3703"/>
                  <a:pt x="1569" y="13210"/>
                </a:cubicBezTo>
                <a:cubicBezTo>
                  <a:pt x="1235" y="15778"/>
                  <a:pt x="902" y="20648"/>
                  <a:pt x="668" y="23917"/>
                </a:cubicBezTo>
                <a:cubicBezTo>
                  <a:pt x="435" y="27186"/>
                  <a:pt x="301" y="28854"/>
                  <a:pt x="1" y="30155"/>
                </a:cubicBezTo>
                <a:cubicBezTo>
                  <a:pt x="4660" y="39221"/>
                  <a:pt x="14020" y="44201"/>
                  <a:pt x="23428" y="44201"/>
                </a:cubicBezTo>
                <a:cubicBezTo>
                  <a:pt x="25201" y="44201"/>
                  <a:pt x="26976" y="44024"/>
                  <a:pt x="28721" y="43665"/>
                </a:cubicBezTo>
                <a:cubicBezTo>
                  <a:pt x="30156" y="37027"/>
                  <a:pt x="30289" y="31589"/>
                  <a:pt x="30389" y="26819"/>
                </a:cubicBezTo>
                <a:cubicBezTo>
                  <a:pt x="30523" y="21115"/>
                  <a:pt x="30489" y="17679"/>
                  <a:pt x="30223" y="13543"/>
                </a:cubicBezTo>
                <a:cubicBezTo>
                  <a:pt x="29922" y="8439"/>
                  <a:pt x="29255" y="5237"/>
                  <a:pt x="27721" y="4703"/>
                </a:cubicBezTo>
                <a:cubicBezTo>
                  <a:pt x="25352" y="3870"/>
                  <a:pt x="16813" y="434"/>
                  <a:pt x="14778"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26" name="Google Shape;689;p41">
            <a:extLst>
              <a:ext uri="{FF2B5EF4-FFF2-40B4-BE49-F238E27FC236}">
                <a16:creationId xmlns:a16="http://schemas.microsoft.com/office/drawing/2014/main" xmlns="" id="{6CA4C9D7-BCF6-A075-88E3-09DC0C013157}"/>
              </a:ext>
            </a:extLst>
          </p:cNvPr>
          <p:cNvSpPr/>
          <p:nvPr/>
        </p:nvSpPr>
        <p:spPr>
          <a:xfrm>
            <a:off x="2923189" y="3580142"/>
            <a:ext cx="262034" cy="702029"/>
          </a:xfrm>
          <a:custGeom>
            <a:avLst/>
            <a:gdLst/>
            <a:ahLst/>
            <a:cxnLst/>
            <a:rect l="l" t="t" r="r" b="b"/>
            <a:pathLst>
              <a:path w="16980" h="45492" extrusionOk="0">
                <a:moveTo>
                  <a:pt x="6005" y="0"/>
                </a:moveTo>
                <a:cubicBezTo>
                  <a:pt x="6005" y="0"/>
                  <a:pt x="5071" y="2135"/>
                  <a:pt x="3103" y="6305"/>
                </a:cubicBezTo>
                <a:cubicBezTo>
                  <a:pt x="1102" y="10441"/>
                  <a:pt x="1002" y="12309"/>
                  <a:pt x="835" y="19548"/>
                </a:cubicBezTo>
                <a:cubicBezTo>
                  <a:pt x="668" y="26786"/>
                  <a:pt x="835" y="42431"/>
                  <a:pt x="1" y="45366"/>
                </a:cubicBezTo>
                <a:cubicBezTo>
                  <a:pt x="633" y="45452"/>
                  <a:pt x="1552" y="45492"/>
                  <a:pt x="2636" y="45492"/>
                </a:cubicBezTo>
                <a:cubicBezTo>
                  <a:pt x="7040" y="45492"/>
                  <a:pt x="14153" y="44829"/>
                  <a:pt x="15679" y="43865"/>
                </a:cubicBezTo>
                <a:cubicBezTo>
                  <a:pt x="15679" y="43865"/>
                  <a:pt x="15879" y="32023"/>
                  <a:pt x="16146" y="24651"/>
                </a:cubicBezTo>
                <a:cubicBezTo>
                  <a:pt x="16413" y="17246"/>
                  <a:pt x="16980" y="5404"/>
                  <a:pt x="13377" y="3336"/>
                </a:cubicBezTo>
                <a:lnTo>
                  <a:pt x="6005" y="0"/>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27" name="Google Shape;690;p41">
            <a:extLst>
              <a:ext uri="{FF2B5EF4-FFF2-40B4-BE49-F238E27FC236}">
                <a16:creationId xmlns:a16="http://schemas.microsoft.com/office/drawing/2014/main" xmlns="" id="{F8CDBE37-DF05-77BA-39E9-844E77D8F2BD}"/>
              </a:ext>
            </a:extLst>
          </p:cNvPr>
          <p:cNvSpPr/>
          <p:nvPr/>
        </p:nvSpPr>
        <p:spPr>
          <a:xfrm>
            <a:off x="2923189" y="3580142"/>
            <a:ext cx="262034" cy="702029"/>
          </a:xfrm>
          <a:custGeom>
            <a:avLst/>
            <a:gdLst/>
            <a:ahLst/>
            <a:cxnLst/>
            <a:rect l="l" t="t" r="r" b="b"/>
            <a:pathLst>
              <a:path w="16980" h="45492" extrusionOk="0">
                <a:moveTo>
                  <a:pt x="6005" y="0"/>
                </a:moveTo>
                <a:cubicBezTo>
                  <a:pt x="6005" y="0"/>
                  <a:pt x="5071" y="2135"/>
                  <a:pt x="3103" y="6305"/>
                </a:cubicBezTo>
                <a:cubicBezTo>
                  <a:pt x="1102" y="10441"/>
                  <a:pt x="1002" y="12309"/>
                  <a:pt x="835" y="19548"/>
                </a:cubicBezTo>
                <a:cubicBezTo>
                  <a:pt x="668" y="26786"/>
                  <a:pt x="835" y="42431"/>
                  <a:pt x="1" y="45366"/>
                </a:cubicBezTo>
                <a:cubicBezTo>
                  <a:pt x="633" y="45452"/>
                  <a:pt x="1552" y="45492"/>
                  <a:pt x="2636" y="45492"/>
                </a:cubicBezTo>
                <a:cubicBezTo>
                  <a:pt x="7040" y="45492"/>
                  <a:pt x="14153" y="44829"/>
                  <a:pt x="15679" y="43865"/>
                </a:cubicBezTo>
                <a:cubicBezTo>
                  <a:pt x="15679" y="43865"/>
                  <a:pt x="15879" y="32023"/>
                  <a:pt x="16146" y="24651"/>
                </a:cubicBezTo>
                <a:cubicBezTo>
                  <a:pt x="16413" y="17246"/>
                  <a:pt x="16980" y="5404"/>
                  <a:pt x="13377" y="3336"/>
                </a:cubicBezTo>
                <a:lnTo>
                  <a:pt x="6005" y="0"/>
                </a:ln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28" name="Google Shape;691;p41">
            <a:extLst>
              <a:ext uri="{FF2B5EF4-FFF2-40B4-BE49-F238E27FC236}">
                <a16:creationId xmlns:a16="http://schemas.microsoft.com/office/drawing/2014/main" xmlns="" id="{22F34F33-53A5-B942-0225-1D3F8F92B2EA}"/>
              </a:ext>
            </a:extLst>
          </p:cNvPr>
          <p:cNvSpPr/>
          <p:nvPr/>
        </p:nvSpPr>
        <p:spPr>
          <a:xfrm>
            <a:off x="2670955" y="3557997"/>
            <a:ext cx="197174" cy="542587"/>
          </a:xfrm>
          <a:custGeom>
            <a:avLst/>
            <a:gdLst/>
            <a:ahLst/>
            <a:cxnLst/>
            <a:rect l="l" t="t" r="r" b="b"/>
            <a:pathLst>
              <a:path w="12777" h="35160" extrusionOk="0">
                <a:moveTo>
                  <a:pt x="12743" y="1"/>
                </a:moveTo>
                <a:cubicBezTo>
                  <a:pt x="10942" y="101"/>
                  <a:pt x="9141" y="368"/>
                  <a:pt x="7373" y="768"/>
                </a:cubicBezTo>
                <a:cubicBezTo>
                  <a:pt x="4271" y="2870"/>
                  <a:pt x="3036" y="7139"/>
                  <a:pt x="2603" y="10608"/>
                </a:cubicBezTo>
                <a:cubicBezTo>
                  <a:pt x="2169" y="14044"/>
                  <a:pt x="1435" y="20582"/>
                  <a:pt x="1135" y="23418"/>
                </a:cubicBezTo>
                <a:cubicBezTo>
                  <a:pt x="835" y="26253"/>
                  <a:pt x="701" y="27254"/>
                  <a:pt x="1" y="29322"/>
                </a:cubicBezTo>
                <a:cubicBezTo>
                  <a:pt x="68" y="31423"/>
                  <a:pt x="1469" y="34325"/>
                  <a:pt x="2803" y="35159"/>
                </a:cubicBezTo>
                <a:cubicBezTo>
                  <a:pt x="2803" y="35159"/>
                  <a:pt x="4671" y="30156"/>
                  <a:pt x="5138" y="26753"/>
                </a:cubicBezTo>
                <a:cubicBezTo>
                  <a:pt x="5638" y="23351"/>
                  <a:pt x="6305" y="14178"/>
                  <a:pt x="7006" y="9674"/>
                </a:cubicBezTo>
                <a:cubicBezTo>
                  <a:pt x="7706" y="5205"/>
                  <a:pt x="9875" y="1936"/>
                  <a:pt x="12777" y="801"/>
                </a:cubicBezTo>
                <a:lnTo>
                  <a:pt x="12743" y="1"/>
                </a:ln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29" name="Google Shape;692;p41">
            <a:extLst>
              <a:ext uri="{FF2B5EF4-FFF2-40B4-BE49-F238E27FC236}">
                <a16:creationId xmlns:a16="http://schemas.microsoft.com/office/drawing/2014/main" xmlns="" id="{7793971B-75B3-7479-B9FB-76B814C67265}"/>
              </a:ext>
            </a:extLst>
          </p:cNvPr>
          <p:cNvSpPr/>
          <p:nvPr/>
        </p:nvSpPr>
        <p:spPr>
          <a:xfrm>
            <a:off x="2695901" y="3522473"/>
            <a:ext cx="197174" cy="542587"/>
          </a:xfrm>
          <a:custGeom>
            <a:avLst/>
            <a:gdLst/>
            <a:ahLst/>
            <a:cxnLst/>
            <a:rect l="l" t="t" r="r" b="b"/>
            <a:pathLst>
              <a:path w="12777" h="35160" extrusionOk="0">
                <a:moveTo>
                  <a:pt x="12743" y="1"/>
                </a:moveTo>
                <a:cubicBezTo>
                  <a:pt x="10942" y="101"/>
                  <a:pt x="9141" y="368"/>
                  <a:pt x="7373" y="768"/>
                </a:cubicBezTo>
                <a:cubicBezTo>
                  <a:pt x="4271" y="2870"/>
                  <a:pt x="3036" y="7139"/>
                  <a:pt x="2603" y="10608"/>
                </a:cubicBezTo>
                <a:cubicBezTo>
                  <a:pt x="2169" y="14044"/>
                  <a:pt x="1435" y="20582"/>
                  <a:pt x="1135" y="23418"/>
                </a:cubicBezTo>
                <a:cubicBezTo>
                  <a:pt x="835" y="26253"/>
                  <a:pt x="701" y="27254"/>
                  <a:pt x="1" y="29322"/>
                </a:cubicBezTo>
                <a:cubicBezTo>
                  <a:pt x="68" y="31423"/>
                  <a:pt x="1469" y="34325"/>
                  <a:pt x="2803" y="35159"/>
                </a:cubicBezTo>
                <a:cubicBezTo>
                  <a:pt x="2803" y="35159"/>
                  <a:pt x="4671" y="30156"/>
                  <a:pt x="5138" y="26753"/>
                </a:cubicBezTo>
                <a:cubicBezTo>
                  <a:pt x="5638" y="23351"/>
                  <a:pt x="6305" y="14178"/>
                  <a:pt x="7006" y="9674"/>
                </a:cubicBezTo>
                <a:cubicBezTo>
                  <a:pt x="7706" y="5205"/>
                  <a:pt x="9875" y="1936"/>
                  <a:pt x="12777" y="801"/>
                </a:cubicBezTo>
                <a:lnTo>
                  <a:pt x="12743" y="1"/>
                </a:ln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30" name="Google Shape;693;p41">
            <a:extLst>
              <a:ext uri="{FF2B5EF4-FFF2-40B4-BE49-F238E27FC236}">
                <a16:creationId xmlns:a16="http://schemas.microsoft.com/office/drawing/2014/main" xmlns="" id="{7B78FF63-12AA-1A2B-8B57-1B2E34F51C77}"/>
              </a:ext>
            </a:extLst>
          </p:cNvPr>
          <p:cNvSpPr/>
          <p:nvPr/>
        </p:nvSpPr>
        <p:spPr>
          <a:xfrm>
            <a:off x="2744565" y="3544109"/>
            <a:ext cx="123563" cy="203347"/>
          </a:xfrm>
          <a:custGeom>
            <a:avLst/>
            <a:gdLst/>
            <a:ahLst/>
            <a:cxnLst/>
            <a:rect l="l" t="t" r="r" b="b"/>
            <a:pathLst>
              <a:path w="8007" h="13177" extrusionOk="0">
                <a:moveTo>
                  <a:pt x="7973" y="0"/>
                </a:moveTo>
                <a:cubicBezTo>
                  <a:pt x="6906" y="367"/>
                  <a:pt x="5872" y="868"/>
                  <a:pt x="4904" y="1501"/>
                </a:cubicBezTo>
                <a:cubicBezTo>
                  <a:pt x="3370" y="2502"/>
                  <a:pt x="701" y="5671"/>
                  <a:pt x="1" y="8273"/>
                </a:cubicBezTo>
                <a:cubicBezTo>
                  <a:pt x="316" y="8005"/>
                  <a:pt x="592" y="7877"/>
                  <a:pt x="830" y="7877"/>
                </a:cubicBezTo>
                <a:cubicBezTo>
                  <a:pt x="1776" y="7877"/>
                  <a:pt x="2122" y="9898"/>
                  <a:pt x="1936" y="13176"/>
                </a:cubicBezTo>
                <a:cubicBezTo>
                  <a:pt x="2336" y="9874"/>
                  <a:pt x="4204" y="3970"/>
                  <a:pt x="7806" y="2769"/>
                </a:cubicBezTo>
                <a:cubicBezTo>
                  <a:pt x="7940" y="2435"/>
                  <a:pt x="8007" y="2068"/>
                  <a:pt x="8007" y="1701"/>
                </a:cubicBezTo>
                <a:lnTo>
                  <a:pt x="7973" y="0"/>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31" name="Google Shape;694;p41">
            <a:extLst>
              <a:ext uri="{FF2B5EF4-FFF2-40B4-BE49-F238E27FC236}">
                <a16:creationId xmlns:a16="http://schemas.microsoft.com/office/drawing/2014/main" xmlns="" id="{5148DE1B-9B6B-74B5-CFD6-EF990D55A359}"/>
              </a:ext>
            </a:extLst>
          </p:cNvPr>
          <p:cNvSpPr/>
          <p:nvPr/>
        </p:nvSpPr>
        <p:spPr>
          <a:xfrm>
            <a:off x="2744565" y="3544109"/>
            <a:ext cx="123563" cy="203347"/>
          </a:xfrm>
          <a:custGeom>
            <a:avLst/>
            <a:gdLst/>
            <a:ahLst/>
            <a:cxnLst/>
            <a:rect l="l" t="t" r="r" b="b"/>
            <a:pathLst>
              <a:path w="8007" h="13177" extrusionOk="0">
                <a:moveTo>
                  <a:pt x="7973" y="0"/>
                </a:moveTo>
                <a:cubicBezTo>
                  <a:pt x="6906" y="367"/>
                  <a:pt x="5872" y="868"/>
                  <a:pt x="4904" y="1501"/>
                </a:cubicBezTo>
                <a:cubicBezTo>
                  <a:pt x="3370" y="2502"/>
                  <a:pt x="701" y="5671"/>
                  <a:pt x="1" y="8273"/>
                </a:cubicBezTo>
                <a:cubicBezTo>
                  <a:pt x="316" y="8005"/>
                  <a:pt x="592" y="7877"/>
                  <a:pt x="830" y="7877"/>
                </a:cubicBezTo>
                <a:cubicBezTo>
                  <a:pt x="1776" y="7877"/>
                  <a:pt x="2122" y="9898"/>
                  <a:pt x="1936" y="13176"/>
                </a:cubicBezTo>
                <a:cubicBezTo>
                  <a:pt x="2336" y="9874"/>
                  <a:pt x="4204" y="3970"/>
                  <a:pt x="7806" y="2769"/>
                </a:cubicBezTo>
                <a:cubicBezTo>
                  <a:pt x="7940" y="2435"/>
                  <a:pt x="8007" y="2068"/>
                  <a:pt x="8007" y="1701"/>
                </a:cubicBezTo>
                <a:lnTo>
                  <a:pt x="7973" y="0"/>
                </a:ln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32" name="Google Shape;695;p41">
            <a:extLst>
              <a:ext uri="{FF2B5EF4-FFF2-40B4-BE49-F238E27FC236}">
                <a16:creationId xmlns:a16="http://schemas.microsoft.com/office/drawing/2014/main" xmlns="" id="{745FC0F2-CA70-A9D0-F9CE-EE2CE47AA791}"/>
              </a:ext>
            </a:extLst>
          </p:cNvPr>
          <p:cNvSpPr/>
          <p:nvPr/>
        </p:nvSpPr>
        <p:spPr>
          <a:xfrm>
            <a:off x="2746108" y="3137709"/>
            <a:ext cx="361910" cy="381184"/>
          </a:xfrm>
          <a:custGeom>
            <a:avLst/>
            <a:gdLst/>
            <a:ahLst/>
            <a:cxnLst/>
            <a:rect l="l" t="t" r="r" b="b"/>
            <a:pathLst>
              <a:path w="23452" h="24701" extrusionOk="0">
                <a:moveTo>
                  <a:pt x="9098" y="0"/>
                </a:moveTo>
                <a:cubicBezTo>
                  <a:pt x="8794" y="0"/>
                  <a:pt x="8474" y="32"/>
                  <a:pt x="8140" y="83"/>
                </a:cubicBezTo>
                <a:cubicBezTo>
                  <a:pt x="7039" y="250"/>
                  <a:pt x="6205" y="1217"/>
                  <a:pt x="6272" y="2351"/>
                </a:cubicBezTo>
                <a:cubicBezTo>
                  <a:pt x="5790" y="2020"/>
                  <a:pt x="5304" y="1885"/>
                  <a:pt x="4854" y="1885"/>
                </a:cubicBezTo>
                <a:cubicBezTo>
                  <a:pt x="3810" y="1885"/>
                  <a:pt x="2956" y="2610"/>
                  <a:pt x="2770" y="3285"/>
                </a:cubicBezTo>
                <a:cubicBezTo>
                  <a:pt x="2603" y="3986"/>
                  <a:pt x="2703" y="4620"/>
                  <a:pt x="2136" y="5253"/>
                </a:cubicBezTo>
                <a:cubicBezTo>
                  <a:pt x="1855" y="5566"/>
                  <a:pt x="1486" y="5710"/>
                  <a:pt x="1146" y="5710"/>
                </a:cubicBezTo>
                <a:cubicBezTo>
                  <a:pt x="759" y="5710"/>
                  <a:pt x="410" y="5524"/>
                  <a:pt x="268" y="5187"/>
                </a:cubicBezTo>
                <a:lnTo>
                  <a:pt x="268" y="5187"/>
                </a:lnTo>
                <a:cubicBezTo>
                  <a:pt x="1" y="6221"/>
                  <a:pt x="335" y="7055"/>
                  <a:pt x="1469" y="7088"/>
                </a:cubicBezTo>
                <a:cubicBezTo>
                  <a:pt x="1002" y="7622"/>
                  <a:pt x="835" y="8356"/>
                  <a:pt x="968" y="9056"/>
                </a:cubicBezTo>
                <a:cubicBezTo>
                  <a:pt x="1168" y="9923"/>
                  <a:pt x="1902" y="10591"/>
                  <a:pt x="2770" y="10724"/>
                </a:cubicBezTo>
                <a:cubicBezTo>
                  <a:pt x="2770" y="11258"/>
                  <a:pt x="2903" y="11825"/>
                  <a:pt x="3137" y="12325"/>
                </a:cubicBezTo>
                <a:cubicBezTo>
                  <a:pt x="3437" y="12859"/>
                  <a:pt x="3837" y="13326"/>
                  <a:pt x="4337" y="13659"/>
                </a:cubicBezTo>
                <a:cubicBezTo>
                  <a:pt x="5972" y="14627"/>
                  <a:pt x="7840" y="15061"/>
                  <a:pt x="9641" y="15628"/>
                </a:cubicBezTo>
                <a:lnTo>
                  <a:pt x="11776" y="16295"/>
                </a:lnTo>
                <a:cubicBezTo>
                  <a:pt x="11876" y="16328"/>
                  <a:pt x="12543" y="16428"/>
                  <a:pt x="12610" y="16528"/>
                </a:cubicBezTo>
                <a:lnTo>
                  <a:pt x="17113" y="24701"/>
                </a:lnTo>
                <a:cubicBezTo>
                  <a:pt x="17714" y="22432"/>
                  <a:pt x="20215" y="20264"/>
                  <a:pt x="21450" y="18330"/>
                </a:cubicBezTo>
                <a:cubicBezTo>
                  <a:pt x="22650" y="16495"/>
                  <a:pt x="23384" y="15061"/>
                  <a:pt x="23418" y="13226"/>
                </a:cubicBezTo>
                <a:cubicBezTo>
                  <a:pt x="23451" y="12125"/>
                  <a:pt x="22917" y="10591"/>
                  <a:pt x="22150" y="10224"/>
                </a:cubicBezTo>
                <a:cubicBezTo>
                  <a:pt x="23451" y="6288"/>
                  <a:pt x="20616" y="4153"/>
                  <a:pt x="19048" y="3619"/>
                </a:cubicBezTo>
                <a:cubicBezTo>
                  <a:pt x="18314" y="3385"/>
                  <a:pt x="17614" y="3119"/>
                  <a:pt x="16913" y="2785"/>
                </a:cubicBezTo>
                <a:cubicBezTo>
                  <a:pt x="16079" y="2351"/>
                  <a:pt x="15946" y="1618"/>
                  <a:pt x="15279" y="950"/>
                </a:cubicBezTo>
                <a:cubicBezTo>
                  <a:pt x="14721" y="376"/>
                  <a:pt x="13924" y="41"/>
                  <a:pt x="13156" y="41"/>
                </a:cubicBezTo>
                <a:cubicBezTo>
                  <a:pt x="12408" y="41"/>
                  <a:pt x="11687" y="359"/>
                  <a:pt x="11242" y="1084"/>
                </a:cubicBezTo>
                <a:cubicBezTo>
                  <a:pt x="10722" y="265"/>
                  <a:pt x="9980" y="0"/>
                  <a:pt x="9098" y="0"/>
                </a:cubicBezTo>
                <a:close/>
              </a:path>
            </a:pathLst>
          </a:custGeom>
          <a:solidFill>
            <a:schemeClr val="accent3"/>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33" name="Google Shape;696;p41">
            <a:extLst>
              <a:ext uri="{FF2B5EF4-FFF2-40B4-BE49-F238E27FC236}">
                <a16:creationId xmlns:a16="http://schemas.microsoft.com/office/drawing/2014/main" xmlns="" id="{B282E675-FD7A-02ED-F779-4B19F6AE432A}"/>
              </a:ext>
            </a:extLst>
          </p:cNvPr>
          <p:cNvSpPr/>
          <p:nvPr/>
        </p:nvSpPr>
        <p:spPr>
          <a:xfrm>
            <a:off x="2762589" y="3245362"/>
            <a:ext cx="338731" cy="428684"/>
          </a:xfrm>
          <a:custGeom>
            <a:avLst/>
            <a:gdLst/>
            <a:ahLst/>
            <a:cxnLst/>
            <a:rect l="l" t="t" r="r" b="b"/>
            <a:pathLst>
              <a:path w="21950" h="27779" extrusionOk="0">
                <a:moveTo>
                  <a:pt x="5857" y="1"/>
                </a:moveTo>
                <a:cubicBezTo>
                  <a:pt x="4296" y="1"/>
                  <a:pt x="2949" y="354"/>
                  <a:pt x="2069" y="946"/>
                </a:cubicBezTo>
                <a:cubicBezTo>
                  <a:pt x="1501" y="2314"/>
                  <a:pt x="1135" y="3248"/>
                  <a:pt x="1135" y="4949"/>
                </a:cubicBezTo>
                <a:cubicBezTo>
                  <a:pt x="1135" y="5583"/>
                  <a:pt x="1034" y="6250"/>
                  <a:pt x="868" y="6850"/>
                </a:cubicBezTo>
                <a:cubicBezTo>
                  <a:pt x="201" y="9419"/>
                  <a:pt x="0" y="12087"/>
                  <a:pt x="367" y="14723"/>
                </a:cubicBezTo>
                <a:cubicBezTo>
                  <a:pt x="601" y="16624"/>
                  <a:pt x="2002" y="18225"/>
                  <a:pt x="3870" y="18725"/>
                </a:cubicBezTo>
                <a:cubicBezTo>
                  <a:pt x="4770" y="18892"/>
                  <a:pt x="5671" y="19026"/>
                  <a:pt x="6605" y="19092"/>
                </a:cubicBezTo>
                <a:lnTo>
                  <a:pt x="6438" y="22695"/>
                </a:lnTo>
                <a:cubicBezTo>
                  <a:pt x="5438" y="23896"/>
                  <a:pt x="4971" y="26364"/>
                  <a:pt x="5304" y="27765"/>
                </a:cubicBezTo>
                <a:cubicBezTo>
                  <a:pt x="5489" y="27774"/>
                  <a:pt x="5673" y="27779"/>
                  <a:pt x="5856" y="27779"/>
                </a:cubicBezTo>
                <a:cubicBezTo>
                  <a:pt x="11811" y="27779"/>
                  <a:pt x="16145" y="23162"/>
                  <a:pt x="16145" y="23162"/>
                </a:cubicBezTo>
                <a:lnTo>
                  <a:pt x="16145" y="19359"/>
                </a:lnTo>
                <a:lnTo>
                  <a:pt x="16412" y="14689"/>
                </a:lnTo>
                <a:cubicBezTo>
                  <a:pt x="16412" y="14689"/>
                  <a:pt x="16937" y="15323"/>
                  <a:pt x="17908" y="15323"/>
                </a:cubicBezTo>
                <a:cubicBezTo>
                  <a:pt x="18254" y="15323"/>
                  <a:pt x="18658" y="15242"/>
                  <a:pt x="19114" y="15023"/>
                </a:cubicBezTo>
                <a:cubicBezTo>
                  <a:pt x="20982" y="14156"/>
                  <a:pt x="21949" y="11454"/>
                  <a:pt x="21082" y="9519"/>
                </a:cubicBezTo>
                <a:cubicBezTo>
                  <a:pt x="20750" y="8727"/>
                  <a:pt x="19991" y="8392"/>
                  <a:pt x="19221" y="8392"/>
                </a:cubicBezTo>
                <a:cubicBezTo>
                  <a:pt x="18596" y="8392"/>
                  <a:pt x="17964" y="8612"/>
                  <a:pt x="17546" y="8985"/>
                </a:cubicBezTo>
                <a:cubicBezTo>
                  <a:pt x="16674" y="9793"/>
                  <a:pt x="16490" y="10756"/>
                  <a:pt x="15723" y="10756"/>
                </a:cubicBezTo>
                <a:cubicBezTo>
                  <a:pt x="15697" y="10756"/>
                  <a:pt x="15671" y="10755"/>
                  <a:pt x="15645" y="10753"/>
                </a:cubicBezTo>
                <a:cubicBezTo>
                  <a:pt x="14511" y="10686"/>
                  <a:pt x="14778" y="8952"/>
                  <a:pt x="14911" y="8251"/>
                </a:cubicBezTo>
                <a:cubicBezTo>
                  <a:pt x="13176" y="7117"/>
                  <a:pt x="12376" y="4982"/>
                  <a:pt x="13110" y="2480"/>
                </a:cubicBezTo>
                <a:cubicBezTo>
                  <a:pt x="10739" y="717"/>
                  <a:pt x="8080" y="1"/>
                  <a:pt x="5857" y="1"/>
                </a:cubicBezTo>
                <a:close/>
              </a:path>
            </a:pathLst>
          </a:custGeom>
          <a:solidFill>
            <a:schemeClr val="tx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34" name="Google Shape;697;p41">
            <a:extLst>
              <a:ext uri="{FF2B5EF4-FFF2-40B4-BE49-F238E27FC236}">
                <a16:creationId xmlns:a16="http://schemas.microsoft.com/office/drawing/2014/main" xmlns="" id="{4070D665-780F-7EF6-4743-0DB2A964E28C}"/>
              </a:ext>
            </a:extLst>
          </p:cNvPr>
          <p:cNvSpPr/>
          <p:nvPr/>
        </p:nvSpPr>
        <p:spPr>
          <a:xfrm>
            <a:off x="2863483" y="3457628"/>
            <a:ext cx="136943" cy="97314"/>
          </a:xfrm>
          <a:custGeom>
            <a:avLst/>
            <a:gdLst/>
            <a:ahLst/>
            <a:cxnLst/>
            <a:rect l="l" t="t" r="r" b="b"/>
            <a:pathLst>
              <a:path w="8874" h="6306" extrusionOk="0">
                <a:moveTo>
                  <a:pt x="8873" y="0"/>
                </a:moveTo>
                <a:cubicBezTo>
                  <a:pt x="8306" y="1134"/>
                  <a:pt x="7639" y="2235"/>
                  <a:pt x="6839" y="3236"/>
                </a:cubicBezTo>
                <a:cubicBezTo>
                  <a:pt x="5137" y="5171"/>
                  <a:pt x="2936" y="5271"/>
                  <a:pt x="34" y="5337"/>
                </a:cubicBezTo>
                <a:lnTo>
                  <a:pt x="0" y="6305"/>
                </a:lnTo>
                <a:cubicBezTo>
                  <a:pt x="79" y="6305"/>
                  <a:pt x="157" y="6306"/>
                  <a:pt x="234" y="6306"/>
                </a:cubicBezTo>
                <a:cubicBezTo>
                  <a:pt x="4601" y="6306"/>
                  <a:pt x="6419" y="5382"/>
                  <a:pt x="7239" y="4137"/>
                </a:cubicBezTo>
                <a:cubicBezTo>
                  <a:pt x="8340" y="2502"/>
                  <a:pt x="8873" y="1"/>
                  <a:pt x="8873"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35" name="Google Shape;698;p41">
            <a:extLst>
              <a:ext uri="{FF2B5EF4-FFF2-40B4-BE49-F238E27FC236}">
                <a16:creationId xmlns:a16="http://schemas.microsoft.com/office/drawing/2014/main" xmlns="" id="{F3BBCA54-0711-3DF5-2231-8A9A548837C9}"/>
              </a:ext>
            </a:extLst>
          </p:cNvPr>
          <p:cNvSpPr/>
          <p:nvPr/>
        </p:nvSpPr>
        <p:spPr>
          <a:xfrm>
            <a:off x="2892588" y="3355052"/>
            <a:ext cx="29598" cy="24953"/>
          </a:xfrm>
          <a:custGeom>
            <a:avLst/>
            <a:gdLst/>
            <a:ahLst/>
            <a:cxnLst/>
            <a:rect l="l" t="t" r="r" b="b"/>
            <a:pathLst>
              <a:path w="1918" h="1617" extrusionOk="0">
                <a:moveTo>
                  <a:pt x="839" y="1"/>
                </a:moveTo>
                <a:cubicBezTo>
                  <a:pt x="450" y="1"/>
                  <a:pt x="110" y="316"/>
                  <a:pt x="49" y="743"/>
                </a:cubicBezTo>
                <a:cubicBezTo>
                  <a:pt x="1" y="1250"/>
                  <a:pt x="424" y="1617"/>
                  <a:pt x="877" y="1617"/>
                </a:cubicBezTo>
                <a:cubicBezTo>
                  <a:pt x="1049" y="1617"/>
                  <a:pt x="1227" y="1563"/>
                  <a:pt x="1383" y="1444"/>
                </a:cubicBezTo>
                <a:cubicBezTo>
                  <a:pt x="1917" y="977"/>
                  <a:pt x="1684" y="76"/>
                  <a:pt x="950" y="9"/>
                </a:cubicBezTo>
                <a:cubicBezTo>
                  <a:pt x="913" y="3"/>
                  <a:pt x="876" y="1"/>
                  <a:pt x="839"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36" name="Google Shape;699;p41">
            <a:extLst>
              <a:ext uri="{FF2B5EF4-FFF2-40B4-BE49-F238E27FC236}">
                <a16:creationId xmlns:a16="http://schemas.microsoft.com/office/drawing/2014/main" xmlns="" id="{5525569F-AF47-B946-BCB7-3370772F11DA}"/>
              </a:ext>
            </a:extLst>
          </p:cNvPr>
          <p:cNvSpPr/>
          <p:nvPr/>
        </p:nvSpPr>
        <p:spPr>
          <a:xfrm>
            <a:off x="2907233" y="3322630"/>
            <a:ext cx="28842" cy="25370"/>
          </a:xfrm>
          <a:custGeom>
            <a:avLst/>
            <a:gdLst/>
            <a:ahLst/>
            <a:cxnLst/>
            <a:rect l="l" t="t" r="r" b="b"/>
            <a:pathLst>
              <a:path w="1869" h="1644" extrusionOk="0">
                <a:moveTo>
                  <a:pt x="785" y="0"/>
                </a:moveTo>
                <a:cubicBezTo>
                  <a:pt x="492" y="0"/>
                  <a:pt x="195" y="137"/>
                  <a:pt x="1" y="409"/>
                </a:cubicBezTo>
                <a:lnTo>
                  <a:pt x="1535" y="1643"/>
                </a:lnTo>
                <a:cubicBezTo>
                  <a:pt x="1869" y="1209"/>
                  <a:pt x="1802" y="576"/>
                  <a:pt x="1368" y="209"/>
                </a:cubicBezTo>
                <a:cubicBezTo>
                  <a:pt x="1202" y="70"/>
                  <a:pt x="994" y="0"/>
                  <a:pt x="785"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37" name="Google Shape;700;p41">
            <a:extLst>
              <a:ext uri="{FF2B5EF4-FFF2-40B4-BE49-F238E27FC236}">
                <a16:creationId xmlns:a16="http://schemas.microsoft.com/office/drawing/2014/main" xmlns="" id="{C9A6EBB9-E5A9-5C65-0867-DB9B4516643F}"/>
              </a:ext>
            </a:extLst>
          </p:cNvPr>
          <p:cNvSpPr/>
          <p:nvPr/>
        </p:nvSpPr>
        <p:spPr>
          <a:xfrm>
            <a:off x="2790907" y="3302954"/>
            <a:ext cx="30895" cy="17237"/>
          </a:xfrm>
          <a:custGeom>
            <a:avLst/>
            <a:gdLst/>
            <a:ahLst/>
            <a:cxnLst/>
            <a:rect l="l" t="t" r="r" b="b"/>
            <a:pathLst>
              <a:path w="2002" h="1117" extrusionOk="0">
                <a:moveTo>
                  <a:pt x="1098" y="1"/>
                </a:moveTo>
                <a:cubicBezTo>
                  <a:pt x="1044" y="1"/>
                  <a:pt x="989" y="6"/>
                  <a:pt x="934" y="16"/>
                </a:cubicBezTo>
                <a:cubicBezTo>
                  <a:pt x="367" y="83"/>
                  <a:pt x="0" y="583"/>
                  <a:pt x="33" y="1117"/>
                </a:cubicBezTo>
                <a:lnTo>
                  <a:pt x="2001" y="883"/>
                </a:lnTo>
                <a:cubicBezTo>
                  <a:pt x="1972" y="375"/>
                  <a:pt x="1566" y="1"/>
                  <a:pt x="1098"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38" name="Google Shape;701;p41">
            <a:extLst>
              <a:ext uri="{FF2B5EF4-FFF2-40B4-BE49-F238E27FC236}">
                <a16:creationId xmlns:a16="http://schemas.microsoft.com/office/drawing/2014/main" xmlns="" id="{2BB884D5-65F3-B63F-D8E3-2653472107CF}"/>
              </a:ext>
            </a:extLst>
          </p:cNvPr>
          <p:cNvSpPr/>
          <p:nvPr/>
        </p:nvSpPr>
        <p:spPr>
          <a:xfrm>
            <a:off x="2791185" y="3339188"/>
            <a:ext cx="29583" cy="25092"/>
          </a:xfrm>
          <a:custGeom>
            <a:avLst/>
            <a:gdLst/>
            <a:ahLst/>
            <a:cxnLst/>
            <a:rect l="l" t="t" r="r" b="b"/>
            <a:pathLst>
              <a:path w="1917" h="1626" extrusionOk="0">
                <a:moveTo>
                  <a:pt x="879" y="1"/>
                </a:moveTo>
                <a:cubicBezTo>
                  <a:pt x="443" y="1"/>
                  <a:pt x="80" y="294"/>
                  <a:pt x="49" y="737"/>
                </a:cubicBezTo>
                <a:cubicBezTo>
                  <a:pt x="1" y="1242"/>
                  <a:pt x="420" y="1625"/>
                  <a:pt x="859" y="1625"/>
                </a:cubicBezTo>
                <a:cubicBezTo>
                  <a:pt x="1028" y="1625"/>
                  <a:pt x="1201" y="1568"/>
                  <a:pt x="1350" y="1437"/>
                </a:cubicBezTo>
                <a:cubicBezTo>
                  <a:pt x="1917" y="1004"/>
                  <a:pt x="1650" y="103"/>
                  <a:pt x="949" y="3"/>
                </a:cubicBezTo>
                <a:cubicBezTo>
                  <a:pt x="926" y="1"/>
                  <a:pt x="902" y="1"/>
                  <a:pt x="879"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39" name="Google Shape;702;p41">
            <a:extLst>
              <a:ext uri="{FF2B5EF4-FFF2-40B4-BE49-F238E27FC236}">
                <a16:creationId xmlns:a16="http://schemas.microsoft.com/office/drawing/2014/main" xmlns="" id="{818FA5E7-5DC2-2A3A-F67B-6F90BE3D2C02}"/>
              </a:ext>
            </a:extLst>
          </p:cNvPr>
          <p:cNvSpPr/>
          <p:nvPr/>
        </p:nvSpPr>
        <p:spPr>
          <a:xfrm>
            <a:off x="2802743" y="3341117"/>
            <a:ext cx="65894" cy="83579"/>
          </a:xfrm>
          <a:custGeom>
            <a:avLst/>
            <a:gdLst/>
            <a:ahLst/>
            <a:cxnLst/>
            <a:rect l="l" t="t" r="r" b="b"/>
            <a:pathLst>
              <a:path w="4270" h="5416" extrusionOk="0">
                <a:moveTo>
                  <a:pt x="3954" y="1"/>
                </a:moveTo>
                <a:cubicBezTo>
                  <a:pt x="2935" y="1"/>
                  <a:pt x="1413" y="2067"/>
                  <a:pt x="0" y="3781"/>
                </a:cubicBezTo>
                <a:lnTo>
                  <a:pt x="2635" y="5415"/>
                </a:lnTo>
                <a:lnTo>
                  <a:pt x="4270" y="78"/>
                </a:lnTo>
                <a:cubicBezTo>
                  <a:pt x="4171" y="26"/>
                  <a:pt x="4066" y="1"/>
                  <a:pt x="3954"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40" name="Google Shape;703;p41">
            <a:extLst>
              <a:ext uri="{FF2B5EF4-FFF2-40B4-BE49-F238E27FC236}">
                <a16:creationId xmlns:a16="http://schemas.microsoft.com/office/drawing/2014/main" xmlns="" id="{EC50016A-5D4D-F65D-EEC6-5E913E206797}"/>
              </a:ext>
            </a:extLst>
          </p:cNvPr>
          <p:cNvSpPr/>
          <p:nvPr/>
        </p:nvSpPr>
        <p:spPr>
          <a:xfrm>
            <a:off x="2838252" y="3451965"/>
            <a:ext cx="54073" cy="29413"/>
          </a:xfrm>
          <a:custGeom>
            <a:avLst/>
            <a:gdLst/>
            <a:ahLst/>
            <a:cxnLst/>
            <a:rect l="l" t="t" r="r" b="b"/>
            <a:pathLst>
              <a:path w="3504" h="1906" extrusionOk="0">
                <a:moveTo>
                  <a:pt x="3470" y="0"/>
                </a:moveTo>
                <a:lnTo>
                  <a:pt x="1" y="234"/>
                </a:lnTo>
                <a:cubicBezTo>
                  <a:pt x="1" y="1162"/>
                  <a:pt x="768" y="1906"/>
                  <a:pt x="1685" y="1906"/>
                </a:cubicBezTo>
                <a:cubicBezTo>
                  <a:pt x="1724" y="1906"/>
                  <a:pt x="1763" y="1904"/>
                  <a:pt x="1802" y="1902"/>
                </a:cubicBezTo>
                <a:cubicBezTo>
                  <a:pt x="2770" y="1802"/>
                  <a:pt x="3503" y="968"/>
                  <a:pt x="3470"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41" name="Google Shape;704;p41">
            <a:extLst>
              <a:ext uri="{FF2B5EF4-FFF2-40B4-BE49-F238E27FC236}">
                <a16:creationId xmlns:a16="http://schemas.microsoft.com/office/drawing/2014/main" xmlns="" id="{F3985CF7-E2A8-7F33-A7A9-17FBC71E8E1B}"/>
              </a:ext>
            </a:extLst>
          </p:cNvPr>
          <p:cNvSpPr/>
          <p:nvPr/>
        </p:nvSpPr>
        <p:spPr>
          <a:xfrm>
            <a:off x="2857820" y="3459094"/>
            <a:ext cx="32963" cy="22222"/>
          </a:xfrm>
          <a:custGeom>
            <a:avLst/>
            <a:gdLst/>
            <a:ahLst/>
            <a:cxnLst/>
            <a:rect l="l" t="t" r="r" b="b"/>
            <a:pathLst>
              <a:path w="2136" h="1440" extrusionOk="0">
                <a:moveTo>
                  <a:pt x="1575" y="0"/>
                </a:moveTo>
                <a:cubicBezTo>
                  <a:pt x="791" y="0"/>
                  <a:pt x="95" y="581"/>
                  <a:pt x="0" y="1373"/>
                </a:cubicBezTo>
                <a:cubicBezTo>
                  <a:pt x="167" y="1406"/>
                  <a:pt x="334" y="1440"/>
                  <a:pt x="534" y="1440"/>
                </a:cubicBezTo>
                <a:cubicBezTo>
                  <a:pt x="1301" y="1373"/>
                  <a:pt x="1935" y="839"/>
                  <a:pt x="2135" y="72"/>
                </a:cubicBezTo>
                <a:cubicBezTo>
                  <a:pt x="1969" y="39"/>
                  <a:pt x="1835" y="39"/>
                  <a:pt x="1702" y="5"/>
                </a:cubicBezTo>
                <a:cubicBezTo>
                  <a:pt x="1659" y="2"/>
                  <a:pt x="1617" y="0"/>
                  <a:pt x="1575"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42" name="Google Shape;705;p41">
            <a:extLst>
              <a:ext uri="{FF2B5EF4-FFF2-40B4-BE49-F238E27FC236}">
                <a16:creationId xmlns:a16="http://schemas.microsoft.com/office/drawing/2014/main" xmlns="" id="{2D81E51C-49A6-A282-F44A-FE485D401687}"/>
              </a:ext>
            </a:extLst>
          </p:cNvPr>
          <p:cNvSpPr/>
          <p:nvPr/>
        </p:nvSpPr>
        <p:spPr>
          <a:xfrm>
            <a:off x="2940689" y="3543893"/>
            <a:ext cx="102468" cy="238053"/>
          </a:xfrm>
          <a:custGeom>
            <a:avLst/>
            <a:gdLst/>
            <a:ahLst/>
            <a:cxnLst/>
            <a:rect l="l" t="t" r="r" b="b"/>
            <a:pathLst>
              <a:path w="6640" h="15426" extrusionOk="0">
                <a:moveTo>
                  <a:pt x="4694" y="1"/>
                </a:moveTo>
                <a:cubicBezTo>
                  <a:pt x="4638" y="1"/>
                  <a:pt x="4604" y="14"/>
                  <a:pt x="4604" y="14"/>
                </a:cubicBezTo>
                <a:lnTo>
                  <a:pt x="4604" y="1682"/>
                </a:lnTo>
                <a:cubicBezTo>
                  <a:pt x="4604" y="1682"/>
                  <a:pt x="4237" y="3550"/>
                  <a:pt x="2303" y="5952"/>
                </a:cubicBezTo>
                <a:cubicBezTo>
                  <a:pt x="835" y="7686"/>
                  <a:pt x="335" y="9921"/>
                  <a:pt x="1" y="15425"/>
                </a:cubicBezTo>
                <a:cubicBezTo>
                  <a:pt x="526" y="11157"/>
                  <a:pt x="1870" y="9546"/>
                  <a:pt x="2921" y="9546"/>
                </a:cubicBezTo>
                <a:cubicBezTo>
                  <a:pt x="3471" y="9546"/>
                  <a:pt x="3941" y="9988"/>
                  <a:pt x="4171" y="10722"/>
                </a:cubicBezTo>
                <a:cubicBezTo>
                  <a:pt x="6506" y="7186"/>
                  <a:pt x="6639" y="4151"/>
                  <a:pt x="6572" y="2916"/>
                </a:cubicBezTo>
                <a:cubicBezTo>
                  <a:pt x="5939" y="1816"/>
                  <a:pt x="5438" y="882"/>
                  <a:pt x="5205" y="448"/>
                </a:cubicBezTo>
                <a:cubicBezTo>
                  <a:pt x="5023" y="62"/>
                  <a:pt x="4811" y="1"/>
                  <a:pt x="4694"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43" name="Google Shape;706;p41">
            <a:extLst>
              <a:ext uri="{FF2B5EF4-FFF2-40B4-BE49-F238E27FC236}">
                <a16:creationId xmlns:a16="http://schemas.microsoft.com/office/drawing/2014/main" xmlns="" id="{D0AE9759-DC4F-C640-981C-70F9FCD6C97C}"/>
              </a:ext>
            </a:extLst>
          </p:cNvPr>
          <p:cNvSpPr/>
          <p:nvPr/>
        </p:nvSpPr>
        <p:spPr>
          <a:xfrm>
            <a:off x="2940689" y="3543893"/>
            <a:ext cx="102468" cy="238053"/>
          </a:xfrm>
          <a:custGeom>
            <a:avLst/>
            <a:gdLst/>
            <a:ahLst/>
            <a:cxnLst/>
            <a:rect l="l" t="t" r="r" b="b"/>
            <a:pathLst>
              <a:path w="6640" h="15426" extrusionOk="0">
                <a:moveTo>
                  <a:pt x="4694" y="1"/>
                </a:moveTo>
                <a:cubicBezTo>
                  <a:pt x="4638" y="1"/>
                  <a:pt x="4604" y="14"/>
                  <a:pt x="4604" y="14"/>
                </a:cubicBezTo>
                <a:lnTo>
                  <a:pt x="4604" y="1682"/>
                </a:lnTo>
                <a:cubicBezTo>
                  <a:pt x="4604" y="1682"/>
                  <a:pt x="4237" y="3550"/>
                  <a:pt x="2303" y="5952"/>
                </a:cubicBezTo>
                <a:cubicBezTo>
                  <a:pt x="835" y="7686"/>
                  <a:pt x="335" y="9921"/>
                  <a:pt x="1" y="15425"/>
                </a:cubicBezTo>
                <a:cubicBezTo>
                  <a:pt x="526" y="11157"/>
                  <a:pt x="1870" y="9546"/>
                  <a:pt x="2921" y="9546"/>
                </a:cubicBezTo>
                <a:cubicBezTo>
                  <a:pt x="3471" y="9546"/>
                  <a:pt x="3941" y="9988"/>
                  <a:pt x="4171" y="10722"/>
                </a:cubicBezTo>
                <a:cubicBezTo>
                  <a:pt x="6506" y="7186"/>
                  <a:pt x="6639" y="4151"/>
                  <a:pt x="6572" y="2916"/>
                </a:cubicBezTo>
                <a:cubicBezTo>
                  <a:pt x="5939" y="1816"/>
                  <a:pt x="5438" y="882"/>
                  <a:pt x="5205" y="448"/>
                </a:cubicBezTo>
                <a:cubicBezTo>
                  <a:pt x="5023" y="62"/>
                  <a:pt x="4811" y="1"/>
                  <a:pt x="4694"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44" name="Google Shape;707;p41">
            <a:extLst>
              <a:ext uri="{FF2B5EF4-FFF2-40B4-BE49-F238E27FC236}">
                <a16:creationId xmlns:a16="http://schemas.microsoft.com/office/drawing/2014/main" xmlns="" id="{9C4266D6-823C-A28F-C7BD-87B62FE14F1C}"/>
              </a:ext>
            </a:extLst>
          </p:cNvPr>
          <p:cNvSpPr/>
          <p:nvPr/>
        </p:nvSpPr>
        <p:spPr>
          <a:xfrm>
            <a:off x="2436220" y="3797902"/>
            <a:ext cx="266154" cy="306632"/>
          </a:xfrm>
          <a:custGeom>
            <a:avLst/>
            <a:gdLst/>
            <a:ahLst/>
            <a:cxnLst/>
            <a:rect l="l" t="t" r="r" b="b"/>
            <a:pathLst>
              <a:path w="17247" h="19870" extrusionOk="0">
                <a:moveTo>
                  <a:pt x="1373" y="0"/>
                </a:moveTo>
                <a:cubicBezTo>
                  <a:pt x="1206" y="0"/>
                  <a:pt x="1038" y="52"/>
                  <a:pt x="902" y="166"/>
                </a:cubicBezTo>
                <a:lnTo>
                  <a:pt x="268" y="767"/>
                </a:lnTo>
                <a:cubicBezTo>
                  <a:pt x="34" y="967"/>
                  <a:pt x="1" y="1300"/>
                  <a:pt x="134" y="1567"/>
                </a:cubicBezTo>
                <a:lnTo>
                  <a:pt x="5972" y="16511"/>
                </a:lnTo>
                <a:cubicBezTo>
                  <a:pt x="6305" y="17212"/>
                  <a:pt x="6939" y="17745"/>
                  <a:pt x="7673" y="17979"/>
                </a:cubicBezTo>
                <a:lnTo>
                  <a:pt x="15679" y="19814"/>
                </a:lnTo>
                <a:cubicBezTo>
                  <a:pt x="15766" y="19851"/>
                  <a:pt x="15859" y="19870"/>
                  <a:pt x="15950" y="19870"/>
                </a:cubicBezTo>
                <a:cubicBezTo>
                  <a:pt x="16103" y="19870"/>
                  <a:pt x="16254" y="19818"/>
                  <a:pt x="16379" y="19713"/>
                </a:cubicBezTo>
                <a:lnTo>
                  <a:pt x="17046" y="19080"/>
                </a:lnTo>
                <a:cubicBezTo>
                  <a:pt x="17213" y="18880"/>
                  <a:pt x="17247" y="18546"/>
                  <a:pt x="17113" y="18312"/>
                </a:cubicBezTo>
                <a:lnTo>
                  <a:pt x="11276" y="3368"/>
                </a:lnTo>
                <a:cubicBezTo>
                  <a:pt x="10942" y="2668"/>
                  <a:pt x="10342" y="2134"/>
                  <a:pt x="9574" y="1901"/>
                </a:cubicBezTo>
                <a:lnTo>
                  <a:pt x="1602" y="33"/>
                </a:lnTo>
                <a:cubicBezTo>
                  <a:pt x="1528" y="12"/>
                  <a:pt x="1451" y="0"/>
                  <a:pt x="1373"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45" name="Google Shape;708;p41">
            <a:extLst>
              <a:ext uri="{FF2B5EF4-FFF2-40B4-BE49-F238E27FC236}">
                <a16:creationId xmlns:a16="http://schemas.microsoft.com/office/drawing/2014/main" xmlns="" id="{EC51C495-C4DC-B0EC-C008-650F5B8BDC4D}"/>
              </a:ext>
            </a:extLst>
          </p:cNvPr>
          <p:cNvSpPr/>
          <p:nvPr/>
        </p:nvSpPr>
        <p:spPr>
          <a:xfrm>
            <a:off x="2586542" y="3834429"/>
            <a:ext cx="116341" cy="267698"/>
          </a:xfrm>
          <a:custGeom>
            <a:avLst/>
            <a:gdLst/>
            <a:ahLst/>
            <a:cxnLst/>
            <a:rect l="l" t="t" r="r" b="b"/>
            <a:pathLst>
              <a:path w="7539" h="17347" extrusionOk="0">
                <a:moveTo>
                  <a:pt x="701" y="1"/>
                </a:moveTo>
                <a:lnTo>
                  <a:pt x="0" y="568"/>
                </a:lnTo>
                <a:cubicBezTo>
                  <a:pt x="401" y="835"/>
                  <a:pt x="701" y="1202"/>
                  <a:pt x="901" y="1635"/>
                </a:cubicBezTo>
                <a:lnTo>
                  <a:pt x="6738" y="16579"/>
                </a:lnTo>
                <a:cubicBezTo>
                  <a:pt x="6872" y="16813"/>
                  <a:pt x="6838" y="17113"/>
                  <a:pt x="6672" y="17346"/>
                </a:cubicBezTo>
                <a:lnTo>
                  <a:pt x="7305" y="16746"/>
                </a:lnTo>
                <a:cubicBezTo>
                  <a:pt x="7506" y="16546"/>
                  <a:pt x="7539" y="16212"/>
                  <a:pt x="7372" y="15979"/>
                </a:cubicBezTo>
                <a:lnTo>
                  <a:pt x="1535" y="1035"/>
                </a:lnTo>
                <a:cubicBezTo>
                  <a:pt x="1368" y="634"/>
                  <a:pt x="1068" y="268"/>
                  <a:pt x="701"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46" name="Google Shape;709;p41">
            <a:extLst>
              <a:ext uri="{FF2B5EF4-FFF2-40B4-BE49-F238E27FC236}">
                <a16:creationId xmlns:a16="http://schemas.microsoft.com/office/drawing/2014/main" xmlns="" id="{1AD13C00-9E51-D2B7-84F9-8B2F0E3EB475}"/>
              </a:ext>
            </a:extLst>
          </p:cNvPr>
          <p:cNvSpPr/>
          <p:nvPr/>
        </p:nvSpPr>
        <p:spPr>
          <a:xfrm>
            <a:off x="2435834" y="3807593"/>
            <a:ext cx="258192" cy="296663"/>
          </a:xfrm>
          <a:custGeom>
            <a:avLst/>
            <a:gdLst/>
            <a:ahLst/>
            <a:cxnLst/>
            <a:rect l="l" t="t" r="r" b="b"/>
            <a:pathLst>
              <a:path w="16731" h="19224" extrusionOk="0">
                <a:moveTo>
                  <a:pt x="698" y="1"/>
                </a:moveTo>
                <a:cubicBezTo>
                  <a:pt x="205" y="1"/>
                  <a:pt x="0" y="374"/>
                  <a:pt x="226" y="939"/>
                </a:cubicBezTo>
                <a:lnTo>
                  <a:pt x="6064" y="15883"/>
                </a:lnTo>
                <a:cubicBezTo>
                  <a:pt x="6364" y="16584"/>
                  <a:pt x="6998" y="17117"/>
                  <a:pt x="7731" y="17351"/>
                </a:cubicBezTo>
                <a:lnTo>
                  <a:pt x="15737" y="19186"/>
                </a:lnTo>
                <a:cubicBezTo>
                  <a:pt x="15845" y="19211"/>
                  <a:pt x="15944" y="19223"/>
                  <a:pt x="16034" y="19223"/>
                </a:cubicBezTo>
                <a:cubicBezTo>
                  <a:pt x="16526" y="19223"/>
                  <a:pt x="16730" y="18854"/>
                  <a:pt x="16504" y="18318"/>
                </a:cubicBezTo>
                <a:lnTo>
                  <a:pt x="10667" y="3374"/>
                </a:lnTo>
                <a:cubicBezTo>
                  <a:pt x="10333" y="2640"/>
                  <a:pt x="9733" y="2107"/>
                  <a:pt x="8966" y="1906"/>
                </a:cubicBezTo>
                <a:lnTo>
                  <a:pt x="993" y="38"/>
                </a:lnTo>
                <a:cubicBezTo>
                  <a:pt x="886" y="13"/>
                  <a:pt x="787" y="1"/>
                  <a:pt x="698"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47" name="Google Shape;710;p41">
            <a:extLst>
              <a:ext uri="{FF2B5EF4-FFF2-40B4-BE49-F238E27FC236}">
                <a16:creationId xmlns:a16="http://schemas.microsoft.com/office/drawing/2014/main" xmlns="" id="{5BCB2AB3-CB82-AE82-DFA7-7E9E2FC35989}"/>
              </a:ext>
            </a:extLst>
          </p:cNvPr>
          <p:cNvSpPr/>
          <p:nvPr/>
        </p:nvSpPr>
        <p:spPr>
          <a:xfrm>
            <a:off x="2556234" y="3855957"/>
            <a:ext cx="46620" cy="55323"/>
          </a:xfrm>
          <a:custGeom>
            <a:avLst/>
            <a:gdLst/>
            <a:ahLst/>
            <a:cxnLst/>
            <a:rect l="l" t="t" r="r" b="b"/>
            <a:pathLst>
              <a:path w="3021" h="3585" extrusionOk="0">
                <a:moveTo>
                  <a:pt x="146" y="0"/>
                </a:moveTo>
                <a:cubicBezTo>
                  <a:pt x="47" y="0"/>
                  <a:pt x="1" y="87"/>
                  <a:pt x="30" y="173"/>
                </a:cubicBezTo>
                <a:lnTo>
                  <a:pt x="1130" y="2976"/>
                </a:lnTo>
                <a:cubicBezTo>
                  <a:pt x="1197" y="3109"/>
                  <a:pt x="1297" y="3209"/>
                  <a:pt x="1464" y="3242"/>
                </a:cubicBezTo>
                <a:lnTo>
                  <a:pt x="2832" y="3576"/>
                </a:lnTo>
                <a:cubicBezTo>
                  <a:pt x="2854" y="3582"/>
                  <a:pt x="2875" y="3584"/>
                  <a:pt x="2894" y="3584"/>
                </a:cubicBezTo>
                <a:cubicBezTo>
                  <a:pt x="2984" y="3584"/>
                  <a:pt x="3020" y="3520"/>
                  <a:pt x="2965" y="3409"/>
                </a:cubicBezTo>
                <a:lnTo>
                  <a:pt x="1864" y="607"/>
                </a:lnTo>
                <a:cubicBezTo>
                  <a:pt x="1831" y="474"/>
                  <a:pt x="1697" y="374"/>
                  <a:pt x="1564" y="340"/>
                </a:cubicBezTo>
                <a:lnTo>
                  <a:pt x="196" y="7"/>
                </a:lnTo>
                <a:cubicBezTo>
                  <a:pt x="178" y="2"/>
                  <a:pt x="162" y="0"/>
                  <a:pt x="146"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48" name="Google Shape;711;p41">
            <a:extLst>
              <a:ext uri="{FF2B5EF4-FFF2-40B4-BE49-F238E27FC236}">
                <a16:creationId xmlns:a16="http://schemas.microsoft.com/office/drawing/2014/main" xmlns="" id="{25184F6A-1F52-F2DE-DECA-49FFFAEBE963}"/>
              </a:ext>
            </a:extLst>
          </p:cNvPr>
          <p:cNvSpPr/>
          <p:nvPr/>
        </p:nvSpPr>
        <p:spPr>
          <a:xfrm>
            <a:off x="2564629" y="3865093"/>
            <a:ext cx="21651" cy="17423"/>
          </a:xfrm>
          <a:custGeom>
            <a:avLst/>
            <a:gdLst/>
            <a:ahLst/>
            <a:cxnLst/>
            <a:rect l="l" t="t" r="r" b="b"/>
            <a:pathLst>
              <a:path w="1403" h="1129" extrusionOk="0">
                <a:moveTo>
                  <a:pt x="351" y="1"/>
                </a:moveTo>
                <a:cubicBezTo>
                  <a:pt x="110" y="1"/>
                  <a:pt x="1" y="164"/>
                  <a:pt x="86" y="449"/>
                </a:cubicBezTo>
                <a:cubicBezTo>
                  <a:pt x="253" y="782"/>
                  <a:pt x="553" y="1016"/>
                  <a:pt x="920" y="1116"/>
                </a:cubicBezTo>
                <a:cubicBezTo>
                  <a:pt x="964" y="1125"/>
                  <a:pt x="1005" y="1129"/>
                  <a:pt x="1043" y="1129"/>
                </a:cubicBezTo>
                <a:cubicBezTo>
                  <a:pt x="1292" y="1129"/>
                  <a:pt x="1403" y="947"/>
                  <a:pt x="1287" y="716"/>
                </a:cubicBezTo>
                <a:cubicBezTo>
                  <a:pt x="1120" y="382"/>
                  <a:pt x="853" y="115"/>
                  <a:pt x="486" y="15"/>
                </a:cubicBezTo>
                <a:cubicBezTo>
                  <a:pt x="438" y="5"/>
                  <a:pt x="392" y="1"/>
                  <a:pt x="351"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49" name="Google Shape;712;p41">
            <a:extLst>
              <a:ext uri="{FF2B5EF4-FFF2-40B4-BE49-F238E27FC236}">
                <a16:creationId xmlns:a16="http://schemas.microsoft.com/office/drawing/2014/main" xmlns="" id="{72C5F707-F474-B18A-0F06-3E4472A734D7}"/>
              </a:ext>
            </a:extLst>
          </p:cNvPr>
          <p:cNvSpPr/>
          <p:nvPr/>
        </p:nvSpPr>
        <p:spPr>
          <a:xfrm>
            <a:off x="2572916" y="3887052"/>
            <a:ext cx="21574" cy="17114"/>
          </a:xfrm>
          <a:custGeom>
            <a:avLst/>
            <a:gdLst/>
            <a:ahLst/>
            <a:cxnLst/>
            <a:rect l="l" t="t" r="r" b="b"/>
            <a:pathLst>
              <a:path w="1398" h="1109" extrusionOk="0">
                <a:moveTo>
                  <a:pt x="322" y="0"/>
                </a:moveTo>
                <a:cubicBezTo>
                  <a:pt x="99" y="0"/>
                  <a:pt x="0" y="180"/>
                  <a:pt x="83" y="427"/>
                </a:cubicBezTo>
                <a:cubicBezTo>
                  <a:pt x="249" y="760"/>
                  <a:pt x="550" y="994"/>
                  <a:pt x="917" y="1094"/>
                </a:cubicBezTo>
                <a:cubicBezTo>
                  <a:pt x="966" y="1104"/>
                  <a:pt x="1011" y="1109"/>
                  <a:pt x="1053" y="1109"/>
                </a:cubicBezTo>
                <a:cubicBezTo>
                  <a:pt x="1293" y="1109"/>
                  <a:pt x="1397" y="950"/>
                  <a:pt x="1284" y="694"/>
                </a:cubicBezTo>
                <a:cubicBezTo>
                  <a:pt x="1150" y="360"/>
                  <a:pt x="850" y="93"/>
                  <a:pt x="483" y="27"/>
                </a:cubicBezTo>
                <a:cubicBezTo>
                  <a:pt x="424" y="9"/>
                  <a:pt x="370" y="0"/>
                  <a:pt x="322"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50" name="Google Shape;713;p41">
            <a:extLst>
              <a:ext uri="{FF2B5EF4-FFF2-40B4-BE49-F238E27FC236}">
                <a16:creationId xmlns:a16="http://schemas.microsoft.com/office/drawing/2014/main" xmlns="" id="{5EB15A65-F3DC-D675-2970-CCAD4072FD49}"/>
              </a:ext>
            </a:extLst>
          </p:cNvPr>
          <p:cNvSpPr/>
          <p:nvPr/>
        </p:nvSpPr>
        <p:spPr>
          <a:xfrm>
            <a:off x="2456296" y="3908472"/>
            <a:ext cx="145184" cy="151449"/>
          </a:xfrm>
          <a:custGeom>
            <a:avLst/>
            <a:gdLst/>
            <a:ahLst/>
            <a:cxnLst/>
            <a:rect l="l" t="t" r="r" b="b"/>
            <a:pathLst>
              <a:path w="9408" h="9814" extrusionOk="0">
                <a:moveTo>
                  <a:pt x="4066" y="1"/>
                </a:moveTo>
                <a:cubicBezTo>
                  <a:pt x="3650" y="1"/>
                  <a:pt x="3143" y="66"/>
                  <a:pt x="2636" y="106"/>
                </a:cubicBezTo>
                <a:cubicBezTo>
                  <a:pt x="1669" y="206"/>
                  <a:pt x="835" y="740"/>
                  <a:pt x="334" y="1607"/>
                </a:cubicBezTo>
                <a:cubicBezTo>
                  <a:pt x="34" y="2108"/>
                  <a:pt x="1" y="2241"/>
                  <a:pt x="768" y="3108"/>
                </a:cubicBezTo>
                <a:lnTo>
                  <a:pt x="1002" y="3409"/>
                </a:lnTo>
                <a:cubicBezTo>
                  <a:pt x="801" y="3776"/>
                  <a:pt x="701" y="4209"/>
                  <a:pt x="735" y="4609"/>
                </a:cubicBezTo>
                <a:cubicBezTo>
                  <a:pt x="768" y="5076"/>
                  <a:pt x="1035" y="5477"/>
                  <a:pt x="1469" y="5677"/>
                </a:cubicBezTo>
                <a:cubicBezTo>
                  <a:pt x="1335" y="6144"/>
                  <a:pt x="1302" y="6644"/>
                  <a:pt x="1369" y="7111"/>
                </a:cubicBezTo>
                <a:cubicBezTo>
                  <a:pt x="1464" y="7588"/>
                  <a:pt x="2036" y="7656"/>
                  <a:pt x="2355" y="7656"/>
                </a:cubicBezTo>
                <a:cubicBezTo>
                  <a:pt x="2482" y="7656"/>
                  <a:pt x="2569" y="7645"/>
                  <a:pt x="2569" y="7645"/>
                </a:cubicBezTo>
                <a:lnTo>
                  <a:pt x="2569" y="7645"/>
                </a:lnTo>
                <a:cubicBezTo>
                  <a:pt x="2436" y="8446"/>
                  <a:pt x="2903" y="8779"/>
                  <a:pt x="3437" y="9079"/>
                </a:cubicBezTo>
                <a:cubicBezTo>
                  <a:pt x="4171" y="9446"/>
                  <a:pt x="4971" y="9813"/>
                  <a:pt x="4971" y="9813"/>
                </a:cubicBezTo>
                <a:cubicBezTo>
                  <a:pt x="4537" y="9146"/>
                  <a:pt x="4804" y="8112"/>
                  <a:pt x="6639" y="7345"/>
                </a:cubicBezTo>
                <a:cubicBezTo>
                  <a:pt x="8540" y="6578"/>
                  <a:pt x="9141" y="6244"/>
                  <a:pt x="8974" y="5310"/>
                </a:cubicBezTo>
                <a:cubicBezTo>
                  <a:pt x="8937" y="5125"/>
                  <a:pt x="8622" y="5083"/>
                  <a:pt x="8349" y="5083"/>
                </a:cubicBezTo>
                <a:cubicBezTo>
                  <a:pt x="8131" y="5083"/>
                  <a:pt x="7940" y="5110"/>
                  <a:pt x="7940" y="5110"/>
                </a:cubicBezTo>
                <a:cubicBezTo>
                  <a:pt x="8240" y="5043"/>
                  <a:pt x="8507" y="4910"/>
                  <a:pt x="8740" y="4676"/>
                </a:cubicBezTo>
                <a:cubicBezTo>
                  <a:pt x="9408" y="4042"/>
                  <a:pt x="9041" y="3575"/>
                  <a:pt x="8107" y="3542"/>
                </a:cubicBezTo>
                <a:lnTo>
                  <a:pt x="6772" y="3475"/>
                </a:lnTo>
                <a:cubicBezTo>
                  <a:pt x="7940" y="3008"/>
                  <a:pt x="7706" y="2108"/>
                  <a:pt x="6973" y="2074"/>
                </a:cubicBezTo>
                <a:cubicBezTo>
                  <a:pt x="6404" y="2048"/>
                  <a:pt x="5576" y="1943"/>
                  <a:pt x="4937" y="1943"/>
                </a:cubicBezTo>
                <a:cubicBezTo>
                  <a:pt x="4751" y="1943"/>
                  <a:pt x="4580" y="1952"/>
                  <a:pt x="4437" y="1974"/>
                </a:cubicBezTo>
                <a:cubicBezTo>
                  <a:pt x="3704" y="2141"/>
                  <a:pt x="2970" y="2341"/>
                  <a:pt x="2269" y="2608"/>
                </a:cubicBezTo>
                <a:cubicBezTo>
                  <a:pt x="2269" y="2608"/>
                  <a:pt x="2202" y="2141"/>
                  <a:pt x="3870" y="1574"/>
                </a:cubicBezTo>
                <a:cubicBezTo>
                  <a:pt x="4938" y="1207"/>
                  <a:pt x="5205" y="273"/>
                  <a:pt x="4738" y="106"/>
                </a:cubicBezTo>
                <a:cubicBezTo>
                  <a:pt x="4567" y="28"/>
                  <a:pt x="4336" y="1"/>
                  <a:pt x="4066"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51" name="Google Shape;714;p41">
            <a:extLst>
              <a:ext uri="{FF2B5EF4-FFF2-40B4-BE49-F238E27FC236}">
                <a16:creationId xmlns:a16="http://schemas.microsoft.com/office/drawing/2014/main" xmlns="" id="{B855430C-9C43-21BD-99A3-A7AC71CB79BB}"/>
              </a:ext>
            </a:extLst>
          </p:cNvPr>
          <p:cNvSpPr/>
          <p:nvPr/>
        </p:nvSpPr>
        <p:spPr>
          <a:xfrm>
            <a:off x="2494398" y="3961712"/>
            <a:ext cx="66419" cy="28703"/>
          </a:xfrm>
          <a:custGeom>
            <a:avLst/>
            <a:gdLst/>
            <a:ahLst/>
            <a:cxnLst/>
            <a:rect l="l" t="t" r="r" b="b"/>
            <a:pathLst>
              <a:path w="4304" h="1860" extrusionOk="0">
                <a:moveTo>
                  <a:pt x="3674" y="0"/>
                </a:moveTo>
                <a:cubicBezTo>
                  <a:pt x="3469" y="0"/>
                  <a:pt x="3269" y="9"/>
                  <a:pt x="3069" y="25"/>
                </a:cubicBezTo>
                <a:cubicBezTo>
                  <a:pt x="2702" y="125"/>
                  <a:pt x="2302" y="292"/>
                  <a:pt x="1968" y="526"/>
                </a:cubicBezTo>
                <a:cubicBezTo>
                  <a:pt x="1268" y="893"/>
                  <a:pt x="634" y="1360"/>
                  <a:pt x="0" y="1860"/>
                </a:cubicBezTo>
                <a:cubicBezTo>
                  <a:pt x="734" y="1560"/>
                  <a:pt x="1468" y="1226"/>
                  <a:pt x="2135" y="826"/>
                </a:cubicBezTo>
                <a:cubicBezTo>
                  <a:pt x="2469" y="592"/>
                  <a:pt x="2802" y="426"/>
                  <a:pt x="3169" y="292"/>
                </a:cubicBezTo>
                <a:cubicBezTo>
                  <a:pt x="3503" y="192"/>
                  <a:pt x="3903" y="125"/>
                  <a:pt x="4303" y="25"/>
                </a:cubicBezTo>
                <a:cubicBezTo>
                  <a:pt x="4087" y="9"/>
                  <a:pt x="3878" y="0"/>
                  <a:pt x="3674"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52" name="Google Shape;715;p41">
            <a:extLst>
              <a:ext uri="{FF2B5EF4-FFF2-40B4-BE49-F238E27FC236}">
                <a16:creationId xmlns:a16="http://schemas.microsoft.com/office/drawing/2014/main" xmlns="" id="{1C3F25DE-EB99-1C89-C97A-3A3F0E121CB1}"/>
              </a:ext>
            </a:extLst>
          </p:cNvPr>
          <p:cNvSpPr/>
          <p:nvPr/>
        </p:nvSpPr>
        <p:spPr>
          <a:xfrm>
            <a:off x="2507777" y="3986295"/>
            <a:ext cx="71049" cy="32438"/>
          </a:xfrm>
          <a:custGeom>
            <a:avLst/>
            <a:gdLst/>
            <a:ahLst/>
            <a:cxnLst/>
            <a:rect l="l" t="t" r="r" b="b"/>
            <a:pathLst>
              <a:path w="4604" h="2102" extrusionOk="0">
                <a:moveTo>
                  <a:pt x="4163" y="0"/>
                </a:moveTo>
                <a:cubicBezTo>
                  <a:pt x="3866" y="0"/>
                  <a:pt x="3570" y="45"/>
                  <a:pt x="3303" y="134"/>
                </a:cubicBezTo>
                <a:cubicBezTo>
                  <a:pt x="2903" y="267"/>
                  <a:pt x="2502" y="467"/>
                  <a:pt x="2135" y="667"/>
                </a:cubicBezTo>
                <a:cubicBezTo>
                  <a:pt x="1368" y="1068"/>
                  <a:pt x="668" y="1568"/>
                  <a:pt x="1" y="2102"/>
                </a:cubicBezTo>
                <a:cubicBezTo>
                  <a:pt x="768" y="1768"/>
                  <a:pt x="1535" y="1401"/>
                  <a:pt x="2302" y="967"/>
                </a:cubicBezTo>
                <a:cubicBezTo>
                  <a:pt x="3003" y="534"/>
                  <a:pt x="3770" y="200"/>
                  <a:pt x="4604" y="33"/>
                </a:cubicBezTo>
                <a:cubicBezTo>
                  <a:pt x="4459" y="11"/>
                  <a:pt x="4311" y="0"/>
                  <a:pt x="4163"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53" name="Google Shape;716;p41">
            <a:extLst>
              <a:ext uri="{FF2B5EF4-FFF2-40B4-BE49-F238E27FC236}">
                <a16:creationId xmlns:a16="http://schemas.microsoft.com/office/drawing/2014/main" xmlns="" id="{A80D6441-52AC-5A7E-639F-A693CA663380}"/>
              </a:ext>
            </a:extLst>
          </p:cNvPr>
          <p:cNvSpPr/>
          <p:nvPr/>
        </p:nvSpPr>
        <p:spPr>
          <a:xfrm>
            <a:off x="2529907" y="3631098"/>
            <a:ext cx="697014" cy="542772"/>
          </a:xfrm>
          <a:custGeom>
            <a:avLst/>
            <a:gdLst/>
            <a:ahLst/>
            <a:cxnLst/>
            <a:rect l="l" t="t" r="r" b="b"/>
            <a:pathLst>
              <a:path w="45167" h="35172" extrusionOk="0">
                <a:moveTo>
                  <a:pt x="38829" y="1"/>
                </a:moveTo>
                <a:cubicBezTo>
                  <a:pt x="35259" y="2502"/>
                  <a:pt x="33525" y="11142"/>
                  <a:pt x="33525" y="11142"/>
                </a:cubicBezTo>
                <a:lnTo>
                  <a:pt x="29856" y="25185"/>
                </a:lnTo>
                <a:cubicBezTo>
                  <a:pt x="29856" y="25185"/>
                  <a:pt x="18347" y="24185"/>
                  <a:pt x="16513" y="23718"/>
                </a:cubicBezTo>
                <a:cubicBezTo>
                  <a:pt x="14678" y="23251"/>
                  <a:pt x="13978" y="21616"/>
                  <a:pt x="12843" y="20449"/>
                </a:cubicBezTo>
                <a:cubicBezTo>
                  <a:pt x="11142" y="18681"/>
                  <a:pt x="11109" y="19081"/>
                  <a:pt x="9708" y="17113"/>
                </a:cubicBezTo>
                <a:cubicBezTo>
                  <a:pt x="9500" y="16816"/>
                  <a:pt x="9286" y="16695"/>
                  <a:pt x="9090" y="16695"/>
                </a:cubicBezTo>
                <a:cubicBezTo>
                  <a:pt x="8625" y="16695"/>
                  <a:pt x="8260" y="17371"/>
                  <a:pt x="8307" y="17980"/>
                </a:cubicBezTo>
                <a:cubicBezTo>
                  <a:pt x="8474" y="19748"/>
                  <a:pt x="9708" y="21249"/>
                  <a:pt x="9775" y="21850"/>
                </a:cubicBezTo>
                <a:cubicBezTo>
                  <a:pt x="9814" y="22075"/>
                  <a:pt x="9681" y="22168"/>
                  <a:pt x="9445" y="22168"/>
                </a:cubicBezTo>
                <a:cubicBezTo>
                  <a:pt x="9086" y="22168"/>
                  <a:pt x="8490" y="21951"/>
                  <a:pt x="7907" y="21649"/>
                </a:cubicBezTo>
                <a:cubicBezTo>
                  <a:pt x="6939" y="21149"/>
                  <a:pt x="4638" y="19681"/>
                  <a:pt x="2569" y="18681"/>
                </a:cubicBezTo>
                <a:cubicBezTo>
                  <a:pt x="2099" y="18446"/>
                  <a:pt x="1583" y="18234"/>
                  <a:pt x="1096" y="18234"/>
                </a:cubicBezTo>
                <a:cubicBezTo>
                  <a:pt x="753" y="18234"/>
                  <a:pt x="424" y="18338"/>
                  <a:pt x="134" y="18614"/>
                </a:cubicBezTo>
                <a:cubicBezTo>
                  <a:pt x="68" y="18647"/>
                  <a:pt x="34" y="18681"/>
                  <a:pt x="34" y="18747"/>
                </a:cubicBezTo>
                <a:cubicBezTo>
                  <a:pt x="1" y="18847"/>
                  <a:pt x="68" y="18981"/>
                  <a:pt x="134" y="19048"/>
                </a:cubicBezTo>
                <a:cubicBezTo>
                  <a:pt x="301" y="19281"/>
                  <a:pt x="468" y="19515"/>
                  <a:pt x="668" y="19715"/>
                </a:cubicBezTo>
                <a:cubicBezTo>
                  <a:pt x="802" y="19848"/>
                  <a:pt x="1235" y="20248"/>
                  <a:pt x="1235" y="20248"/>
                </a:cubicBezTo>
                <a:cubicBezTo>
                  <a:pt x="1102" y="20415"/>
                  <a:pt x="1068" y="20682"/>
                  <a:pt x="1168" y="20916"/>
                </a:cubicBezTo>
                <a:cubicBezTo>
                  <a:pt x="1369" y="21316"/>
                  <a:pt x="1602" y="21683"/>
                  <a:pt x="1936" y="22016"/>
                </a:cubicBezTo>
                <a:cubicBezTo>
                  <a:pt x="2036" y="22150"/>
                  <a:pt x="2136" y="22283"/>
                  <a:pt x="2236" y="22450"/>
                </a:cubicBezTo>
                <a:cubicBezTo>
                  <a:pt x="2303" y="22583"/>
                  <a:pt x="2369" y="22750"/>
                  <a:pt x="2436" y="22917"/>
                </a:cubicBezTo>
                <a:cubicBezTo>
                  <a:pt x="2536" y="23251"/>
                  <a:pt x="2703" y="23584"/>
                  <a:pt x="2870" y="23918"/>
                </a:cubicBezTo>
                <a:cubicBezTo>
                  <a:pt x="3070" y="24185"/>
                  <a:pt x="3337" y="24418"/>
                  <a:pt x="3604" y="24618"/>
                </a:cubicBezTo>
                <a:cubicBezTo>
                  <a:pt x="3737" y="24752"/>
                  <a:pt x="3870" y="24852"/>
                  <a:pt x="3970" y="24985"/>
                </a:cubicBezTo>
                <a:cubicBezTo>
                  <a:pt x="4104" y="25152"/>
                  <a:pt x="4171" y="25319"/>
                  <a:pt x="4237" y="25486"/>
                </a:cubicBezTo>
                <a:cubicBezTo>
                  <a:pt x="4704" y="26353"/>
                  <a:pt x="5371" y="27120"/>
                  <a:pt x="6172" y="27720"/>
                </a:cubicBezTo>
                <a:cubicBezTo>
                  <a:pt x="7073" y="28354"/>
                  <a:pt x="8040" y="28921"/>
                  <a:pt x="9074" y="29355"/>
                </a:cubicBezTo>
                <a:cubicBezTo>
                  <a:pt x="12043" y="30789"/>
                  <a:pt x="13277" y="30756"/>
                  <a:pt x="15879" y="31356"/>
                </a:cubicBezTo>
                <a:cubicBezTo>
                  <a:pt x="18481" y="31923"/>
                  <a:pt x="24719" y="33791"/>
                  <a:pt x="29222" y="34492"/>
                </a:cubicBezTo>
                <a:cubicBezTo>
                  <a:pt x="31790" y="34881"/>
                  <a:pt x="33457" y="35171"/>
                  <a:pt x="34638" y="35171"/>
                </a:cubicBezTo>
                <a:cubicBezTo>
                  <a:pt x="36296" y="35171"/>
                  <a:pt x="36999" y="34599"/>
                  <a:pt x="37895" y="32924"/>
                </a:cubicBezTo>
                <a:cubicBezTo>
                  <a:pt x="39096" y="30623"/>
                  <a:pt x="40730" y="26586"/>
                  <a:pt x="42398" y="20115"/>
                </a:cubicBezTo>
                <a:cubicBezTo>
                  <a:pt x="44399" y="12476"/>
                  <a:pt x="45167" y="9574"/>
                  <a:pt x="44766" y="6305"/>
                </a:cubicBezTo>
                <a:cubicBezTo>
                  <a:pt x="44533" y="4404"/>
                  <a:pt x="42531" y="1668"/>
                  <a:pt x="38829"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54" name="Google Shape;717;p41">
            <a:extLst>
              <a:ext uri="{FF2B5EF4-FFF2-40B4-BE49-F238E27FC236}">
                <a16:creationId xmlns:a16="http://schemas.microsoft.com/office/drawing/2014/main" xmlns="" id="{8E1B3A57-BC25-3ED3-9CD6-606565C66720}"/>
              </a:ext>
            </a:extLst>
          </p:cNvPr>
          <p:cNvSpPr/>
          <p:nvPr/>
        </p:nvSpPr>
        <p:spPr>
          <a:xfrm>
            <a:off x="2991136" y="4008424"/>
            <a:ext cx="80323" cy="24213"/>
          </a:xfrm>
          <a:custGeom>
            <a:avLst/>
            <a:gdLst/>
            <a:ahLst/>
            <a:cxnLst/>
            <a:rect l="l" t="t" r="r" b="b"/>
            <a:pathLst>
              <a:path w="5205" h="1569" extrusionOk="0">
                <a:moveTo>
                  <a:pt x="201" y="0"/>
                </a:moveTo>
                <a:lnTo>
                  <a:pt x="1" y="734"/>
                </a:lnTo>
                <a:cubicBezTo>
                  <a:pt x="301" y="693"/>
                  <a:pt x="608" y="674"/>
                  <a:pt x="914" y="674"/>
                </a:cubicBezTo>
                <a:cubicBezTo>
                  <a:pt x="3059" y="674"/>
                  <a:pt x="5205" y="1568"/>
                  <a:pt x="5205" y="1568"/>
                </a:cubicBezTo>
                <a:cubicBezTo>
                  <a:pt x="3737" y="601"/>
                  <a:pt x="2002" y="34"/>
                  <a:pt x="201"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55" name="Google Shape;718;p41">
            <a:extLst>
              <a:ext uri="{FF2B5EF4-FFF2-40B4-BE49-F238E27FC236}">
                <a16:creationId xmlns:a16="http://schemas.microsoft.com/office/drawing/2014/main" xmlns="" id="{2150905C-BC7D-A14D-A64E-8F0E7ED362C8}"/>
              </a:ext>
            </a:extLst>
          </p:cNvPr>
          <p:cNvSpPr/>
          <p:nvPr/>
        </p:nvSpPr>
        <p:spPr>
          <a:xfrm>
            <a:off x="2549474" y="3945107"/>
            <a:ext cx="87005" cy="62823"/>
          </a:xfrm>
          <a:custGeom>
            <a:avLst/>
            <a:gdLst/>
            <a:ahLst/>
            <a:cxnLst/>
            <a:rect l="l" t="t" r="r" b="b"/>
            <a:pathLst>
              <a:path w="5638" h="4071" extrusionOk="0">
                <a:moveTo>
                  <a:pt x="1" y="1"/>
                </a:moveTo>
                <a:cubicBezTo>
                  <a:pt x="434" y="401"/>
                  <a:pt x="868" y="768"/>
                  <a:pt x="1335" y="1135"/>
                </a:cubicBezTo>
                <a:cubicBezTo>
                  <a:pt x="1768" y="1502"/>
                  <a:pt x="2235" y="1869"/>
                  <a:pt x="2702" y="2235"/>
                </a:cubicBezTo>
                <a:cubicBezTo>
                  <a:pt x="2936" y="2402"/>
                  <a:pt x="3136" y="2602"/>
                  <a:pt x="3403" y="2769"/>
                </a:cubicBezTo>
                <a:cubicBezTo>
                  <a:pt x="3636" y="2936"/>
                  <a:pt x="3870" y="3103"/>
                  <a:pt x="4103" y="3236"/>
                </a:cubicBezTo>
                <a:cubicBezTo>
                  <a:pt x="4604" y="3536"/>
                  <a:pt x="5104" y="3837"/>
                  <a:pt x="5638" y="4070"/>
                </a:cubicBezTo>
                <a:lnTo>
                  <a:pt x="4904" y="3570"/>
                </a:lnTo>
                <a:cubicBezTo>
                  <a:pt x="4671" y="3436"/>
                  <a:pt x="4437" y="3270"/>
                  <a:pt x="4204" y="3103"/>
                </a:cubicBezTo>
                <a:cubicBezTo>
                  <a:pt x="3970" y="2936"/>
                  <a:pt x="3737" y="2769"/>
                  <a:pt x="3503" y="2602"/>
                </a:cubicBezTo>
                <a:cubicBezTo>
                  <a:pt x="3270" y="2402"/>
                  <a:pt x="3036" y="2235"/>
                  <a:pt x="2803" y="2035"/>
                </a:cubicBezTo>
                <a:cubicBezTo>
                  <a:pt x="2369" y="1668"/>
                  <a:pt x="1902" y="1335"/>
                  <a:pt x="1402" y="1001"/>
                </a:cubicBezTo>
                <a:lnTo>
                  <a:pt x="1" y="1"/>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56" name="Google Shape;719;p41">
            <a:extLst>
              <a:ext uri="{FF2B5EF4-FFF2-40B4-BE49-F238E27FC236}">
                <a16:creationId xmlns:a16="http://schemas.microsoft.com/office/drawing/2014/main" xmlns="" id="{60434F82-4D1D-8494-FC94-C510B7B3A94A}"/>
              </a:ext>
            </a:extLst>
          </p:cNvPr>
          <p:cNvSpPr/>
          <p:nvPr/>
        </p:nvSpPr>
        <p:spPr>
          <a:xfrm>
            <a:off x="2563888" y="3976511"/>
            <a:ext cx="62823" cy="54058"/>
          </a:xfrm>
          <a:custGeom>
            <a:avLst/>
            <a:gdLst/>
            <a:ahLst/>
            <a:cxnLst/>
            <a:rect l="l" t="t" r="r" b="b"/>
            <a:pathLst>
              <a:path w="4071" h="3503" extrusionOk="0">
                <a:moveTo>
                  <a:pt x="1" y="0"/>
                </a:moveTo>
                <a:lnTo>
                  <a:pt x="1" y="0"/>
                </a:lnTo>
                <a:cubicBezTo>
                  <a:pt x="267" y="367"/>
                  <a:pt x="568" y="734"/>
                  <a:pt x="901" y="1034"/>
                </a:cubicBezTo>
                <a:cubicBezTo>
                  <a:pt x="1201" y="1368"/>
                  <a:pt x="1568" y="1668"/>
                  <a:pt x="1902" y="1935"/>
                </a:cubicBezTo>
                <a:cubicBezTo>
                  <a:pt x="2235" y="2235"/>
                  <a:pt x="2602" y="2502"/>
                  <a:pt x="2969" y="2769"/>
                </a:cubicBezTo>
                <a:cubicBezTo>
                  <a:pt x="3303" y="3036"/>
                  <a:pt x="3703" y="3303"/>
                  <a:pt x="4070" y="3503"/>
                </a:cubicBezTo>
                <a:cubicBezTo>
                  <a:pt x="3737" y="3236"/>
                  <a:pt x="3403" y="2936"/>
                  <a:pt x="3036" y="2636"/>
                </a:cubicBezTo>
                <a:lnTo>
                  <a:pt x="2035" y="1802"/>
                </a:lnTo>
                <a:lnTo>
                  <a:pt x="1001" y="934"/>
                </a:lnTo>
                <a:cubicBezTo>
                  <a:pt x="668" y="634"/>
                  <a:pt x="334" y="301"/>
                  <a:pt x="1"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57" name="Google Shape;720;p41">
            <a:extLst>
              <a:ext uri="{FF2B5EF4-FFF2-40B4-BE49-F238E27FC236}">
                <a16:creationId xmlns:a16="http://schemas.microsoft.com/office/drawing/2014/main" xmlns="" id="{9FCC653A-D647-C375-66FE-F99E47D5B6B8}"/>
              </a:ext>
            </a:extLst>
          </p:cNvPr>
          <p:cNvSpPr/>
          <p:nvPr/>
        </p:nvSpPr>
        <p:spPr>
          <a:xfrm>
            <a:off x="2909810" y="3631608"/>
            <a:ext cx="327928" cy="550303"/>
          </a:xfrm>
          <a:custGeom>
            <a:avLst/>
            <a:gdLst/>
            <a:ahLst/>
            <a:cxnLst/>
            <a:rect l="l" t="t" r="r" b="b"/>
            <a:pathLst>
              <a:path w="21250" h="35660" extrusionOk="0">
                <a:moveTo>
                  <a:pt x="14244" y="1"/>
                </a:moveTo>
                <a:cubicBezTo>
                  <a:pt x="12643" y="902"/>
                  <a:pt x="10141" y="3570"/>
                  <a:pt x="8573" y="10275"/>
                </a:cubicBezTo>
                <a:lnTo>
                  <a:pt x="5071" y="24885"/>
                </a:lnTo>
                <a:lnTo>
                  <a:pt x="1" y="24652"/>
                </a:lnTo>
                <a:lnTo>
                  <a:pt x="1" y="24652"/>
                </a:lnTo>
                <a:cubicBezTo>
                  <a:pt x="1135" y="26020"/>
                  <a:pt x="768" y="32291"/>
                  <a:pt x="1" y="33825"/>
                </a:cubicBezTo>
                <a:cubicBezTo>
                  <a:pt x="3603" y="34859"/>
                  <a:pt x="7339" y="35493"/>
                  <a:pt x="11142" y="35660"/>
                </a:cubicBezTo>
                <a:cubicBezTo>
                  <a:pt x="12509" y="35660"/>
                  <a:pt x="13210" y="34759"/>
                  <a:pt x="14478" y="31857"/>
                </a:cubicBezTo>
                <a:cubicBezTo>
                  <a:pt x="15712" y="28955"/>
                  <a:pt x="18314" y="21516"/>
                  <a:pt x="19481" y="16079"/>
                </a:cubicBezTo>
                <a:cubicBezTo>
                  <a:pt x="20615" y="10675"/>
                  <a:pt x="21249" y="6806"/>
                  <a:pt x="20048" y="4371"/>
                </a:cubicBezTo>
                <a:cubicBezTo>
                  <a:pt x="18847" y="1902"/>
                  <a:pt x="16712" y="935"/>
                  <a:pt x="14244"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58" name="Google Shape;721;p41">
            <a:extLst>
              <a:ext uri="{FF2B5EF4-FFF2-40B4-BE49-F238E27FC236}">
                <a16:creationId xmlns:a16="http://schemas.microsoft.com/office/drawing/2014/main" xmlns="" id="{29F06576-C7A2-E10F-0D82-AA95830E05DB}"/>
              </a:ext>
            </a:extLst>
          </p:cNvPr>
          <p:cNvSpPr/>
          <p:nvPr/>
        </p:nvSpPr>
        <p:spPr>
          <a:xfrm>
            <a:off x="2909810" y="3631608"/>
            <a:ext cx="327941" cy="550323"/>
          </a:xfrm>
          <a:custGeom>
            <a:avLst/>
            <a:gdLst/>
            <a:ahLst/>
            <a:cxnLst/>
            <a:rect l="l" t="t" r="r" b="b"/>
            <a:pathLst>
              <a:path w="21250" h="35660" extrusionOk="0">
                <a:moveTo>
                  <a:pt x="14244" y="1"/>
                </a:moveTo>
                <a:cubicBezTo>
                  <a:pt x="12643" y="902"/>
                  <a:pt x="10141" y="3570"/>
                  <a:pt x="8573" y="10275"/>
                </a:cubicBezTo>
                <a:lnTo>
                  <a:pt x="5071" y="24885"/>
                </a:lnTo>
                <a:lnTo>
                  <a:pt x="1" y="24652"/>
                </a:lnTo>
                <a:lnTo>
                  <a:pt x="1" y="24652"/>
                </a:lnTo>
                <a:cubicBezTo>
                  <a:pt x="1135" y="26020"/>
                  <a:pt x="768" y="32291"/>
                  <a:pt x="1" y="33825"/>
                </a:cubicBezTo>
                <a:cubicBezTo>
                  <a:pt x="3603" y="34859"/>
                  <a:pt x="7339" y="35493"/>
                  <a:pt x="11142" y="35660"/>
                </a:cubicBezTo>
                <a:cubicBezTo>
                  <a:pt x="12509" y="35660"/>
                  <a:pt x="13210" y="34759"/>
                  <a:pt x="14478" y="31857"/>
                </a:cubicBezTo>
                <a:cubicBezTo>
                  <a:pt x="15712" y="28955"/>
                  <a:pt x="18314" y="21516"/>
                  <a:pt x="19481" y="16079"/>
                </a:cubicBezTo>
                <a:cubicBezTo>
                  <a:pt x="20615" y="10675"/>
                  <a:pt x="21249" y="6806"/>
                  <a:pt x="20048" y="4371"/>
                </a:cubicBezTo>
                <a:cubicBezTo>
                  <a:pt x="18847" y="1902"/>
                  <a:pt x="16712" y="935"/>
                  <a:pt x="14244"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59" name="Google Shape;722;p41">
            <a:extLst>
              <a:ext uri="{FF2B5EF4-FFF2-40B4-BE49-F238E27FC236}">
                <a16:creationId xmlns:a16="http://schemas.microsoft.com/office/drawing/2014/main" xmlns="" id="{70CB524F-F440-4CCB-EB7B-F1DF4A50710D}"/>
              </a:ext>
            </a:extLst>
          </p:cNvPr>
          <p:cNvSpPr/>
          <p:nvPr/>
        </p:nvSpPr>
        <p:spPr>
          <a:xfrm>
            <a:off x="2988050" y="4000709"/>
            <a:ext cx="77237" cy="44799"/>
          </a:xfrm>
          <a:custGeom>
            <a:avLst/>
            <a:gdLst/>
            <a:ahLst/>
            <a:cxnLst/>
            <a:rect l="l" t="t" r="r" b="b"/>
            <a:pathLst>
              <a:path w="5005" h="2903" extrusionOk="0">
                <a:moveTo>
                  <a:pt x="201" y="0"/>
                </a:moveTo>
                <a:lnTo>
                  <a:pt x="1" y="967"/>
                </a:lnTo>
                <a:cubicBezTo>
                  <a:pt x="1769" y="1301"/>
                  <a:pt x="3470" y="1968"/>
                  <a:pt x="5004" y="2902"/>
                </a:cubicBezTo>
                <a:cubicBezTo>
                  <a:pt x="5004" y="2902"/>
                  <a:pt x="3904" y="601"/>
                  <a:pt x="201"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60" name="Google Shape;723;p41">
            <a:extLst>
              <a:ext uri="{FF2B5EF4-FFF2-40B4-BE49-F238E27FC236}">
                <a16:creationId xmlns:a16="http://schemas.microsoft.com/office/drawing/2014/main" xmlns="" id="{ABA14F86-444B-3BF3-719E-FAEDBB609BDF}"/>
              </a:ext>
            </a:extLst>
          </p:cNvPr>
          <p:cNvSpPr/>
          <p:nvPr/>
        </p:nvSpPr>
        <p:spPr>
          <a:xfrm>
            <a:off x="2617946" y="2504861"/>
            <a:ext cx="472557" cy="492047"/>
          </a:xfrm>
          <a:custGeom>
            <a:avLst/>
            <a:gdLst/>
            <a:ahLst/>
            <a:cxnLst/>
            <a:rect l="l" t="t" r="r" b="b"/>
            <a:pathLst>
              <a:path w="30622" h="31885" extrusionOk="0">
                <a:moveTo>
                  <a:pt x="29120" y="0"/>
                </a:moveTo>
                <a:cubicBezTo>
                  <a:pt x="28875" y="0"/>
                  <a:pt x="28625" y="62"/>
                  <a:pt x="28387" y="196"/>
                </a:cubicBezTo>
                <a:lnTo>
                  <a:pt x="2235" y="15340"/>
                </a:lnTo>
                <a:cubicBezTo>
                  <a:pt x="867" y="16141"/>
                  <a:pt x="0" y="17609"/>
                  <a:pt x="0" y="19176"/>
                </a:cubicBezTo>
                <a:lnTo>
                  <a:pt x="0" y="30284"/>
                </a:lnTo>
                <a:cubicBezTo>
                  <a:pt x="0" y="31303"/>
                  <a:pt x="505" y="31885"/>
                  <a:pt x="1240" y="31885"/>
                </a:cubicBezTo>
                <a:cubicBezTo>
                  <a:pt x="1540" y="31885"/>
                  <a:pt x="1878" y="31788"/>
                  <a:pt x="2235" y="31585"/>
                </a:cubicBezTo>
                <a:lnTo>
                  <a:pt x="28387" y="16441"/>
                </a:lnTo>
                <a:cubicBezTo>
                  <a:pt x="29621" y="15741"/>
                  <a:pt x="30622" y="14840"/>
                  <a:pt x="30622" y="13439"/>
                </a:cubicBezTo>
                <a:lnTo>
                  <a:pt x="30622" y="1497"/>
                </a:lnTo>
                <a:cubicBezTo>
                  <a:pt x="30622" y="632"/>
                  <a:pt x="29904" y="0"/>
                  <a:pt x="29120"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61" name="Google Shape;724;p41">
            <a:extLst>
              <a:ext uri="{FF2B5EF4-FFF2-40B4-BE49-F238E27FC236}">
                <a16:creationId xmlns:a16="http://schemas.microsoft.com/office/drawing/2014/main" xmlns="" id="{EBF23E5C-6A70-6AB5-CF44-000EE00B2B40}"/>
              </a:ext>
            </a:extLst>
          </p:cNvPr>
          <p:cNvSpPr/>
          <p:nvPr/>
        </p:nvSpPr>
        <p:spPr>
          <a:xfrm>
            <a:off x="2681772" y="2535293"/>
            <a:ext cx="490072" cy="513359"/>
          </a:xfrm>
          <a:custGeom>
            <a:avLst/>
            <a:gdLst/>
            <a:ahLst/>
            <a:cxnLst/>
            <a:rect l="l" t="t" r="r" b="b"/>
            <a:pathLst>
              <a:path w="31757" h="33266" extrusionOk="0">
                <a:moveTo>
                  <a:pt x="28533" y="0"/>
                </a:moveTo>
                <a:cubicBezTo>
                  <a:pt x="28062" y="0"/>
                  <a:pt x="27587" y="109"/>
                  <a:pt x="27153" y="326"/>
                </a:cubicBezTo>
                <a:lnTo>
                  <a:pt x="1368" y="15236"/>
                </a:lnTo>
                <a:cubicBezTo>
                  <a:pt x="567" y="15770"/>
                  <a:pt x="34" y="16637"/>
                  <a:pt x="0" y="17605"/>
                </a:cubicBezTo>
                <a:lnTo>
                  <a:pt x="0" y="30280"/>
                </a:lnTo>
                <a:cubicBezTo>
                  <a:pt x="34" y="31248"/>
                  <a:pt x="567" y="32115"/>
                  <a:pt x="1368" y="32649"/>
                </a:cubicBezTo>
                <a:lnTo>
                  <a:pt x="1868" y="32916"/>
                </a:lnTo>
                <a:cubicBezTo>
                  <a:pt x="2302" y="33149"/>
                  <a:pt x="2769" y="33266"/>
                  <a:pt x="3236" y="33266"/>
                </a:cubicBezTo>
                <a:cubicBezTo>
                  <a:pt x="3703" y="33266"/>
                  <a:pt x="4170" y="33149"/>
                  <a:pt x="4604" y="32916"/>
                </a:cubicBezTo>
                <a:lnTo>
                  <a:pt x="4604" y="32916"/>
                </a:lnTo>
                <a:lnTo>
                  <a:pt x="4470" y="32982"/>
                </a:lnTo>
                <a:lnTo>
                  <a:pt x="15812" y="26478"/>
                </a:lnTo>
                <a:cubicBezTo>
                  <a:pt x="15978" y="26378"/>
                  <a:pt x="16179" y="26278"/>
                  <a:pt x="16412" y="26211"/>
                </a:cubicBezTo>
                <a:lnTo>
                  <a:pt x="18480" y="28079"/>
                </a:lnTo>
                <a:lnTo>
                  <a:pt x="18647" y="28179"/>
                </a:lnTo>
                <a:lnTo>
                  <a:pt x="19781" y="28846"/>
                </a:lnTo>
                <a:lnTo>
                  <a:pt x="21883" y="30047"/>
                </a:lnTo>
                <a:cubicBezTo>
                  <a:pt x="22102" y="30149"/>
                  <a:pt x="22340" y="30200"/>
                  <a:pt x="22577" y="30200"/>
                </a:cubicBezTo>
                <a:cubicBezTo>
                  <a:pt x="22883" y="30200"/>
                  <a:pt x="23188" y="30116"/>
                  <a:pt x="23450" y="29947"/>
                </a:cubicBezTo>
                <a:cubicBezTo>
                  <a:pt x="24051" y="29613"/>
                  <a:pt x="24518" y="28646"/>
                  <a:pt x="24518" y="27745"/>
                </a:cubicBezTo>
                <a:lnTo>
                  <a:pt x="24518" y="23009"/>
                </a:lnTo>
                <a:cubicBezTo>
                  <a:pt x="24551" y="22041"/>
                  <a:pt x="25085" y="21174"/>
                  <a:pt x="25885" y="20640"/>
                </a:cubicBezTo>
                <a:lnTo>
                  <a:pt x="30389" y="18038"/>
                </a:lnTo>
                <a:cubicBezTo>
                  <a:pt x="31223" y="17505"/>
                  <a:pt x="31723" y="16637"/>
                  <a:pt x="31756" y="15670"/>
                </a:cubicBezTo>
                <a:lnTo>
                  <a:pt x="31756" y="2994"/>
                </a:lnTo>
                <a:cubicBezTo>
                  <a:pt x="31756" y="2961"/>
                  <a:pt x="31756" y="2928"/>
                  <a:pt x="31756" y="2894"/>
                </a:cubicBezTo>
                <a:cubicBezTo>
                  <a:pt x="31690" y="1960"/>
                  <a:pt x="31189" y="1126"/>
                  <a:pt x="30389" y="626"/>
                </a:cubicBezTo>
                <a:lnTo>
                  <a:pt x="29888" y="326"/>
                </a:lnTo>
                <a:cubicBezTo>
                  <a:pt x="29471" y="109"/>
                  <a:pt x="29004" y="0"/>
                  <a:pt x="28533"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62" name="Google Shape;725;p41">
            <a:extLst>
              <a:ext uri="{FF2B5EF4-FFF2-40B4-BE49-F238E27FC236}">
                <a16:creationId xmlns:a16="http://schemas.microsoft.com/office/drawing/2014/main" xmlns="" id="{FF00D272-9A58-FE6B-3320-8EA0144E81C0}"/>
              </a:ext>
            </a:extLst>
          </p:cNvPr>
          <p:cNvSpPr/>
          <p:nvPr/>
        </p:nvSpPr>
        <p:spPr>
          <a:xfrm>
            <a:off x="2689488" y="2535293"/>
            <a:ext cx="482356" cy="276833"/>
          </a:xfrm>
          <a:custGeom>
            <a:avLst/>
            <a:gdLst/>
            <a:ahLst/>
            <a:cxnLst/>
            <a:rect l="l" t="t" r="r" b="b"/>
            <a:pathLst>
              <a:path w="31257" h="17939" extrusionOk="0">
                <a:moveTo>
                  <a:pt x="31231" y="2704"/>
                </a:moveTo>
                <a:cubicBezTo>
                  <a:pt x="31244" y="2799"/>
                  <a:pt x="31253" y="2896"/>
                  <a:pt x="31256" y="2994"/>
                </a:cubicBezTo>
                <a:cubicBezTo>
                  <a:pt x="31256" y="2890"/>
                  <a:pt x="31248" y="2793"/>
                  <a:pt x="31231" y="2704"/>
                </a:cubicBezTo>
                <a:close/>
                <a:moveTo>
                  <a:pt x="28021" y="0"/>
                </a:moveTo>
                <a:cubicBezTo>
                  <a:pt x="27554" y="0"/>
                  <a:pt x="27087" y="109"/>
                  <a:pt x="26653" y="326"/>
                </a:cubicBezTo>
                <a:lnTo>
                  <a:pt x="835" y="15236"/>
                </a:lnTo>
                <a:cubicBezTo>
                  <a:pt x="501" y="15470"/>
                  <a:pt x="234" y="15737"/>
                  <a:pt x="1" y="16070"/>
                </a:cubicBezTo>
                <a:lnTo>
                  <a:pt x="3236" y="17938"/>
                </a:lnTo>
                <a:cubicBezTo>
                  <a:pt x="3470" y="17605"/>
                  <a:pt x="3737" y="17304"/>
                  <a:pt x="4104" y="17104"/>
                </a:cubicBezTo>
                <a:lnTo>
                  <a:pt x="29889" y="2194"/>
                </a:lnTo>
                <a:cubicBezTo>
                  <a:pt x="30108" y="2070"/>
                  <a:pt x="30314" y="2011"/>
                  <a:pt x="30496" y="2011"/>
                </a:cubicBezTo>
                <a:cubicBezTo>
                  <a:pt x="30874" y="2011"/>
                  <a:pt x="31149" y="2263"/>
                  <a:pt x="31231" y="2704"/>
                </a:cubicBezTo>
                <a:lnTo>
                  <a:pt x="31231" y="2704"/>
                </a:lnTo>
                <a:cubicBezTo>
                  <a:pt x="31112" y="1855"/>
                  <a:pt x="30608" y="1106"/>
                  <a:pt x="29889" y="626"/>
                </a:cubicBezTo>
                <a:lnTo>
                  <a:pt x="29388" y="326"/>
                </a:lnTo>
                <a:cubicBezTo>
                  <a:pt x="28955" y="109"/>
                  <a:pt x="28488" y="0"/>
                  <a:pt x="28021"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63" name="Google Shape;726;p41">
            <a:extLst>
              <a:ext uri="{FF2B5EF4-FFF2-40B4-BE49-F238E27FC236}">
                <a16:creationId xmlns:a16="http://schemas.microsoft.com/office/drawing/2014/main" xmlns="" id="{5896D515-640C-E453-3F2E-35D9D2803CA6}"/>
              </a:ext>
            </a:extLst>
          </p:cNvPr>
          <p:cNvSpPr/>
          <p:nvPr/>
        </p:nvSpPr>
        <p:spPr>
          <a:xfrm>
            <a:off x="2689488" y="2535293"/>
            <a:ext cx="482356" cy="276833"/>
          </a:xfrm>
          <a:custGeom>
            <a:avLst/>
            <a:gdLst/>
            <a:ahLst/>
            <a:cxnLst/>
            <a:rect l="l" t="t" r="r" b="b"/>
            <a:pathLst>
              <a:path w="31257" h="17939" extrusionOk="0">
                <a:moveTo>
                  <a:pt x="31231" y="2704"/>
                </a:moveTo>
                <a:cubicBezTo>
                  <a:pt x="31244" y="2799"/>
                  <a:pt x="31253" y="2896"/>
                  <a:pt x="31256" y="2994"/>
                </a:cubicBezTo>
                <a:cubicBezTo>
                  <a:pt x="31256" y="2890"/>
                  <a:pt x="31248" y="2793"/>
                  <a:pt x="31231" y="2704"/>
                </a:cubicBezTo>
                <a:close/>
                <a:moveTo>
                  <a:pt x="28021" y="0"/>
                </a:moveTo>
                <a:cubicBezTo>
                  <a:pt x="27554" y="0"/>
                  <a:pt x="27087" y="109"/>
                  <a:pt x="26653" y="326"/>
                </a:cubicBezTo>
                <a:lnTo>
                  <a:pt x="835" y="15236"/>
                </a:lnTo>
                <a:cubicBezTo>
                  <a:pt x="501" y="15470"/>
                  <a:pt x="234" y="15737"/>
                  <a:pt x="1" y="16070"/>
                </a:cubicBezTo>
                <a:lnTo>
                  <a:pt x="3236" y="17938"/>
                </a:lnTo>
                <a:cubicBezTo>
                  <a:pt x="3470" y="17605"/>
                  <a:pt x="3737" y="17304"/>
                  <a:pt x="4104" y="17104"/>
                </a:cubicBezTo>
                <a:lnTo>
                  <a:pt x="29889" y="2194"/>
                </a:lnTo>
                <a:cubicBezTo>
                  <a:pt x="30108" y="2070"/>
                  <a:pt x="30314" y="2011"/>
                  <a:pt x="30496" y="2011"/>
                </a:cubicBezTo>
                <a:cubicBezTo>
                  <a:pt x="30874" y="2011"/>
                  <a:pt x="31149" y="2263"/>
                  <a:pt x="31231" y="2704"/>
                </a:cubicBezTo>
                <a:lnTo>
                  <a:pt x="31231" y="2704"/>
                </a:lnTo>
                <a:cubicBezTo>
                  <a:pt x="31112" y="1855"/>
                  <a:pt x="30608" y="1106"/>
                  <a:pt x="29889" y="626"/>
                </a:cubicBezTo>
                <a:lnTo>
                  <a:pt x="29388" y="326"/>
                </a:lnTo>
                <a:cubicBezTo>
                  <a:pt x="28955" y="109"/>
                  <a:pt x="28488" y="0"/>
                  <a:pt x="28021"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64" name="Google Shape;727;p41">
            <a:extLst>
              <a:ext uri="{FF2B5EF4-FFF2-40B4-BE49-F238E27FC236}">
                <a16:creationId xmlns:a16="http://schemas.microsoft.com/office/drawing/2014/main" xmlns="" id="{7D888AAF-5B8D-DB35-F92D-1FF5D7AB8631}"/>
              </a:ext>
            </a:extLst>
          </p:cNvPr>
          <p:cNvSpPr/>
          <p:nvPr/>
        </p:nvSpPr>
        <p:spPr>
          <a:xfrm>
            <a:off x="3023574" y="2723331"/>
            <a:ext cx="48410" cy="62252"/>
          </a:xfrm>
          <a:custGeom>
            <a:avLst/>
            <a:gdLst/>
            <a:ahLst/>
            <a:cxnLst/>
            <a:rect l="l" t="t" r="r" b="b"/>
            <a:pathLst>
              <a:path w="3137" h="4034" extrusionOk="0">
                <a:moveTo>
                  <a:pt x="2272" y="1"/>
                </a:moveTo>
                <a:cubicBezTo>
                  <a:pt x="2061" y="1"/>
                  <a:pt x="1822" y="70"/>
                  <a:pt x="1568" y="216"/>
                </a:cubicBezTo>
                <a:cubicBezTo>
                  <a:pt x="668" y="816"/>
                  <a:pt x="67" y="1817"/>
                  <a:pt x="0" y="2918"/>
                </a:cubicBezTo>
                <a:cubicBezTo>
                  <a:pt x="0" y="3626"/>
                  <a:pt x="352" y="4034"/>
                  <a:pt x="865" y="4034"/>
                </a:cubicBezTo>
                <a:cubicBezTo>
                  <a:pt x="1076" y="4034"/>
                  <a:pt x="1315" y="3965"/>
                  <a:pt x="1568" y="3819"/>
                </a:cubicBezTo>
                <a:cubicBezTo>
                  <a:pt x="2502" y="3218"/>
                  <a:pt x="3103" y="2217"/>
                  <a:pt x="3136" y="1117"/>
                </a:cubicBezTo>
                <a:cubicBezTo>
                  <a:pt x="3136" y="408"/>
                  <a:pt x="2785" y="1"/>
                  <a:pt x="2272"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65" name="Google Shape;728;p41">
            <a:extLst>
              <a:ext uri="{FF2B5EF4-FFF2-40B4-BE49-F238E27FC236}">
                <a16:creationId xmlns:a16="http://schemas.microsoft.com/office/drawing/2014/main" xmlns="" id="{C5DAD7F7-0F21-80B3-ACF4-7D8BA8C8AFCC}"/>
              </a:ext>
            </a:extLst>
          </p:cNvPr>
          <p:cNvSpPr/>
          <p:nvPr/>
        </p:nvSpPr>
        <p:spPr>
          <a:xfrm>
            <a:off x="2926801" y="2778932"/>
            <a:ext cx="48395" cy="62762"/>
          </a:xfrm>
          <a:custGeom>
            <a:avLst/>
            <a:gdLst/>
            <a:ahLst/>
            <a:cxnLst/>
            <a:rect l="l" t="t" r="r" b="b"/>
            <a:pathLst>
              <a:path w="3136" h="4067" extrusionOk="0">
                <a:moveTo>
                  <a:pt x="2272" y="0"/>
                </a:moveTo>
                <a:cubicBezTo>
                  <a:pt x="2060" y="0"/>
                  <a:pt x="1821" y="69"/>
                  <a:pt x="1568" y="216"/>
                </a:cubicBezTo>
                <a:cubicBezTo>
                  <a:pt x="667" y="816"/>
                  <a:pt x="67" y="1817"/>
                  <a:pt x="0" y="2918"/>
                </a:cubicBezTo>
                <a:cubicBezTo>
                  <a:pt x="0" y="3651"/>
                  <a:pt x="353" y="4066"/>
                  <a:pt x="868" y="4066"/>
                </a:cubicBezTo>
                <a:cubicBezTo>
                  <a:pt x="1079" y="4066"/>
                  <a:pt x="1316" y="3997"/>
                  <a:pt x="1568" y="3852"/>
                </a:cubicBezTo>
                <a:cubicBezTo>
                  <a:pt x="2502" y="3251"/>
                  <a:pt x="3069" y="2217"/>
                  <a:pt x="3136" y="1116"/>
                </a:cubicBezTo>
                <a:cubicBezTo>
                  <a:pt x="3136" y="408"/>
                  <a:pt x="2785" y="0"/>
                  <a:pt x="2272"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66" name="Google Shape;729;p41">
            <a:extLst>
              <a:ext uri="{FF2B5EF4-FFF2-40B4-BE49-F238E27FC236}">
                <a16:creationId xmlns:a16="http://schemas.microsoft.com/office/drawing/2014/main" xmlns="" id="{126677A2-2513-41EF-01EA-E66A90D0B88A}"/>
              </a:ext>
            </a:extLst>
          </p:cNvPr>
          <p:cNvSpPr/>
          <p:nvPr/>
        </p:nvSpPr>
        <p:spPr>
          <a:xfrm>
            <a:off x="2830027" y="2835042"/>
            <a:ext cx="48395" cy="62252"/>
          </a:xfrm>
          <a:custGeom>
            <a:avLst/>
            <a:gdLst/>
            <a:ahLst/>
            <a:cxnLst/>
            <a:rect l="l" t="t" r="r" b="b"/>
            <a:pathLst>
              <a:path w="3136" h="4034" extrusionOk="0">
                <a:moveTo>
                  <a:pt x="2272" y="0"/>
                </a:moveTo>
                <a:cubicBezTo>
                  <a:pt x="2060" y="0"/>
                  <a:pt x="1821" y="69"/>
                  <a:pt x="1568" y="216"/>
                </a:cubicBezTo>
                <a:cubicBezTo>
                  <a:pt x="634" y="816"/>
                  <a:pt x="67" y="1817"/>
                  <a:pt x="0" y="2917"/>
                </a:cubicBezTo>
                <a:cubicBezTo>
                  <a:pt x="0" y="3626"/>
                  <a:pt x="351" y="4033"/>
                  <a:pt x="864" y="4033"/>
                </a:cubicBezTo>
                <a:cubicBezTo>
                  <a:pt x="1076" y="4033"/>
                  <a:pt x="1315" y="3964"/>
                  <a:pt x="1568" y="3818"/>
                </a:cubicBezTo>
                <a:cubicBezTo>
                  <a:pt x="2502" y="3218"/>
                  <a:pt x="3069" y="2217"/>
                  <a:pt x="3136" y="1116"/>
                </a:cubicBezTo>
                <a:cubicBezTo>
                  <a:pt x="3136" y="408"/>
                  <a:pt x="2785" y="0"/>
                  <a:pt x="2272"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67" name="Google Shape;730;p41">
            <a:extLst>
              <a:ext uri="{FF2B5EF4-FFF2-40B4-BE49-F238E27FC236}">
                <a16:creationId xmlns:a16="http://schemas.microsoft.com/office/drawing/2014/main" xmlns="" id="{B109320E-F2D7-FBA7-F3DB-53B99864B656}"/>
              </a:ext>
            </a:extLst>
          </p:cNvPr>
          <p:cNvSpPr/>
          <p:nvPr/>
        </p:nvSpPr>
        <p:spPr>
          <a:xfrm>
            <a:off x="1868957" y="1738358"/>
            <a:ext cx="1081022" cy="1051161"/>
          </a:xfrm>
          <a:custGeom>
            <a:avLst/>
            <a:gdLst/>
            <a:ahLst/>
            <a:cxnLst/>
            <a:rect l="l" t="t" r="r" b="b"/>
            <a:pathLst>
              <a:path w="70051" h="68116" extrusionOk="0">
                <a:moveTo>
                  <a:pt x="68566" y="0"/>
                </a:moveTo>
                <a:cubicBezTo>
                  <a:pt x="68316" y="0"/>
                  <a:pt x="68059" y="63"/>
                  <a:pt x="67815" y="201"/>
                </a:cubicBezTo>
                <a:lnTo>
                  <a:pt x="2202" y="38095"/>
                </a:lnTo>
                <a:cubicBezTo>
                  <a:pt x="834" y="38895"/>
                  <a:pt x="0" y="40330"/>
                  <a:pt x="0" y="41931"/>
                </a:cubicBezTo>
                <a:lnTo>
                  <a:pt x="0" y="66515"/>
                </a:lnTo>
                <a:cubicBezTo>
                  <a:pt x="0" y="67534"/>
                  <a:pt x="505" y="68115"/>
                  <a:pt x="1229" y="68115"/>
                </a:cubicBezTo>
                <a:cubicBezTo>
                  <a:pt x="1523" y="68115"/>
                  <a:pt x="1854" y="68019"/>
                  <a:pt x="2202" y="67816"/>
                </a:cubicBezTo>
                <a:lnTo>
                  <a:pt x="67815" y="29922"/>
                </a:lnTo>
                <a:cubicBezTo>
                  <a:pt x="69050" y="29222"/>
                  <a:pt x="70050" y="28321"/>
                  <a:pt x="70050" y="26887"/>
                </a:cubicBezTo>
                <a:lnTo>
                  <a:pt x="70050" y="1469"/>
                </a:lnTo>
                <a:cubicBezTo>
                  <a:pt x="70050" y="610"/>
                  <a:pt x="69343" y="0"/>
                  <a:pt x="68566"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68" name="Google Shape;731;p41">
            <a:extLst>
              <a:ext uri="{FF2B5EF4-FFF2-40B4-BE49-F238E27FC236}">
                <a16:creationId xmlns:a16="http://schemas.microsoft.com/office/drawing/2014/main" xmlns="" id="{0F91FE1C-FFB4-9B0B-9545-34B192A4E783}"/>
              </a:ext>
            </a:extLst>
          </p:cNvPr>
          <p:cNvSpPr/>
          <p:nvPr/>
        </p:nvSpPr>
        <p:spPr>
          <a:xfrm>
            <a:off x="1932274" y="1957213"/>
            <a:ext cx="1099031" cy="1111423"/>
          </a:xfrm>
          <a:custGeom>
            <a:avLst/>
            <a:gdLst/>
            <a:ahLst/>
            <a:cxnLst/>
            <a:rect l="l" t="t" r="r" b="b"/>
            <a:pathLst>
              <a:path w="71218" h="72021" extrusionOk="0">
                <a:moveTo>
                  <a:pt x="67999" y="0"/>
                </a:moveTo>
                <a:cubicBezTo>
                  <a:pt x="67532" y="0"/>
                  <a:pt x="67065" y="109"/>
                  <a:pt x="66648" y="326"/>
                </a:cubicBezTo>
                <a:lnTo>
                  <a:pt x="1368" y="38019"/>
                </a:lnTo>
                <a:cubicBezTo>
                  <a:pt x="567" y="38520"/>
                  <a:pt x="67" y="39420"/>
                  <a:pt x="0" y="40388"/>
                </a:cubicBezTo>
                <a:lnTo>
                  <a:pt x="0" y="66506"/>
                </a:lnTo>
                <a:cubicBezTo>
                  <a:pt x="67" y="67474"/>
                  <a:pt x="567" y="68341"/>
                  <a:pt x="1368" y="68875"/>
                </a:cubicBezTo>
                <a:lnTo>
                  <a:pt x="1902" y="69175"/>
                </a:lnTo>
                <a:cubicBezTo>
                  <a:pt x="2319" y="69392"/>
                  <a:pt x="2777" y="69500"/>
                  <a:pt x="3240" y="69500"/>
                </a:cubicBezTo>
                <a:cubicBezTo>
                  <a:pt x="3703" y="69500"/>
                  <a:pt x="4170" y="69392"/>
                  <a:pt x="4604" y="69175"/>
                </a:cubicBezTo>
                <a:lnTo>
                  <a:pt x="11609" y="65139"/>
                </a:lnTo>
                <a:cubicBezTo>
                  <a:pt x="11828" y="65014"/>
                  <a:pt x="12034" y="64956"/>
                  <a:pt x="12216" y="64956"/>
                </a:cubicBezTo>
                <a:cubicBezTo>
                  <a:pt x="12670" y="64956"/>
                  <a:pt x="12976" y="65320"/>
                  <a:pt x="12976" y="65939"/>
                </a:cubicBezTo>
                <a:lnTo>
                  <a:pt x="12976" y="69075"/>
                </a:lnTo>
                <a:cubicBezTo>
                  <a:pt x="13043" y="70042"/>
                  <a:pt x="13543" y="70909"/>
                  <a:pt x="14344" y="71443"/>
                </a:cubicBezTo>
                <a:lnTo>
                  <a:pt x="14677" y="71643"/>
                </a:lnTo>
                <a:cubicBezTo>
                  <a:pt x="15119" y="71893"/>
                  <a:pt x="15661" y="72021"/>
                  <a:pt x="16155" y="72021"/>
                </a:cubicBezTo>
                <a:cubicBezTo>
                  <a:pt x="16519" y="72021"/>
                  <a:pt x="16858" y="71952"/>
                  <a:pt x="17113" y="71810"/>
                </a:cubicBezTo>
                <a:cubicBezTo>
                  <a:pt x="17846" y="71276"/>
                  <a:pt x="18447" y="70576"/>
                  <a:pt x="18847" y="69742"/>
                </a:cubicBezTo>
                <a:lnTo>
                  <a:pt x="23917" y="59068"/>
                </a:lnTo>
                <a:cubicBezTo>
                  <a:pt x="24384" y="58167"/>
                  <a:pt x="25085" y="57400"/>
                  <a:pt x="25952" y="56833"/>
                </a:cubicBezTo>
                <a:lnTo>
                  <a:pt x="69850" y="31481"/>
                </a:lnTo>
                <a:cubicBezTo>
                  <a:pt x="70684" y="30947"/>
                  <a:pt x="71184" y="30080"/>
                  <a:pt x="71218" y="29113"/>
                </a:cubicBezTo>
                <a:lnTo>
                  <a:pt x="71218" y="2961"/>
                </a:lnTo>
                <a:cubicBezTo>
                  <a:pt x="71184" y="1993"/>
                  <a:pt x="70651" y="1126"/>
                  <a:pt x="69850" y="626"/>
                </a:cubicBezTo>
                <a:lnTo>
                  <a:pt x="69350" y="326"/>
                </a:lnTo>
                <a:cubicBezTo>
                  <a:pt x="68933" y="109"/>
                  <a:pt x="68466" y="0"/>
                  <a:pt x="67999"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69" name="Google Shape;732;p41">
            <a:extLst>
              <a:ext uri="{FF2B5EF4-FFF2-40B4-BE49-F238E27FC236}">
                <a16:creationId xmlns:a16="http://schemas.microsoft.com/office/drawing/2014/main" xmlns="" id="{DDB5E7DF-B441-5357-80F1-E9DC76FCAB8A}"/>
              </a:ext>
            </a:extLst>
          </p:cNvPr>
          <p:cNvSpPr/>
          <p:nvPr/>
        </p:nvSpPr>
        <p:spPr>
          <a:xfrm>
            <a:off x="1932274" y="1957213"/>
            <a:ext cx="1099031" cy="1111423"/>
          </a:xfrm>
          <a:custGeom>
            <a:avLst/>
            <a:gdLst/>
            <a:ahLst/>
            <a:cxnLst/>
            <a:rect l="l" t="t" r="r" b="b"/>
            <a:pathLst>
              <a:path w="71218" h="72021" extrusionOk="0">
                <a:moveTo>
                  <a:pt x="67999" y="0"/>
                </a:moveTo>
                <a:cubicBezTo>
                  <a:pt x="67532" y="0"/>
                  <a:pt x="67065" y="109"/>
                  <a:pt x="66648" y="326"/>
                </a:cubicBezTo>
                <a:lnTo>
                  <a:pt x="1368" y="38019"/>
                </a:lnTo>
                <a:cubicBezTo>
                  <a:pt x="567" y="38520"/>
                  <a:pt x="67" y="39420"/>
                  <a:pt x="0" y="40388"/>
                </a:cubicBezTo>
                <a:lnTo>
                  <a:pt x="0" y="66506"/>
                </a:lnTo>
                <a:cubicBezTo>
                  <a:pt x="67" y="67474"/>
                  <a:pt x="567" y="68341"/>
                  <a:pt x="1368" y="68875"/>
                </a:cubicBezTo>
                <a:lnTo>
                  <a:pt x="1902" y="69175"/>
                </a:lnTo>
                <a:cubicBezTo>
                  <a:pt x="2319" y="69392"/>
                  <a:pt x="2777" y="69500"/>
                  <a:pt x="3240" y="69500"/>
                </a:cubicBezTo>
                <a:cubicBezTo>
                  <a:pt x="3703" y="69500"/>
                  <a:pt x="4170" y="69392"/>
                  <a:pt x="4604" y="69175"/>
                </a:cubicBezTo>
                <a:lnTo>
                  <a:pt x="11609" y="65139"/>
                </a:lnTo>
                <a:cubicBezTo>
                  <a:pt x="11828" y="65014"/>
                  <a:pt x="12034" y="64956"/>
                  <a:pt x="12216" y="64956"/>
                </a:cubicBezTo>
                <a:cubicBezTo>
                  <a:pt x="12670" y="64956"/>
                  <a:pt x="12976" y="65320"/>
                  <a:pt x="12976" y="65939"/>
                </a:cubicBezTo>
                <a:lnTo>
                  <a:pt x="12976" y="69075"/>
                </a:lnTo>
                <a:cubicBezTo>
                  <a:pt x="13043" y="70042"/>
                  <a:pt x="13543" y="70909"/>
                  <a:pt x="14344" y="71443"/>
                </a:cubicBezTo>
                <a:lnTo>
                  <a:pt x="14677" y="71643"/>
                </a:lnTo>
                <a:cubicBezTo>
                  <a:pt x="15119" y="71893"/>
                  <a:pt x="15661" y="72021"/>
                  <a:pt x="16155" y="72021"/>
                </a:cubicBezTo>
                <a:cubicBezTo>
                  <a:pt x="16519" y="72021"/>
                  <a:pt x="16858" y="71952"/>
                  <a:pt x="17113" y="71810"/>
                </a:cubicBezTo>
                <a:cubicBezTo>
                  <a:pt x="17846" y="71276"/>
                  <a:pt x="18447" y="70576"/>
                  <a:pt x="18847" y="69742"/>
                </a:cubicBezTo>
                <a:lnTo>
                  <a:pt x="23917" y="59068"/>
                </a:lnTo>
                <a:cubicBezTo>
                  <a:pt x="24384" y="58167"/>
                  <a:pt x="25085" y="57400"/>
                  <a:pt x="25952" y="56833"/>
                </a:cubicBezTo>
                <a:lnTo>
                  <a:pt x="69850" y="31481"/>
                </a:lnTo>
                <a:cubicBezTo>
                  <a:pt x="70684" y="30947"/>
                  <a:pt x="71184" y="30080"/>
                  <a:pt x="71218" y="29113"/>
                </a:cubicBezTo>
                <a:lnTo>
                  <a:pt x="71218" y="2961"/>
                </a:lnTo>
                <a:cubicBezTo>
                  <a:pt x="71184" y="1993"/>
                  <a:pt x="70651" y="1126"/>
                  <a:pt x="69850" y="626"/>
                </a:cubicBezTo>
                <a:lnTo>
                  <a:pt x="69350" y="326"/>
                </a:lnTo>
                <a:cubicBezTo>
                  <a:pt x="68933" y="109"/>
                  <a:pt x="68466" y="0"/>
                  <a:pt x="67999"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70" name="Google Shape;733;p41">
            <a:extLst>
              <a:ext uri="{FF2B5EF4-FFF2-40B4-BE49-F238E27FC236}">
                <a16:creationId xmlns:a16="http://schemas.microsoft.com/office/drawing/2014/main" xmlns="" id="{3E4B1AA6-2375-F1D8-540D-BF334B8792A6}"/>
              </a:ext>
            </a:extLst>
          </p:cNvPr>
          <p:cNvSpPr/>
          <p:nvPr/>
        </p:nvSpPr>
        <p:spPr>
          <a:xfrm>
            <a:off x="1940515" y="1957213"/>
            <a:ext cx="1090790" cy="627894"/>
          </a:xfrm>
          <a:custGeom>
            <a:avLst/>
            <a:gdLst/>
            <a:ahLst/>
            <a:cxnLst/>
            <a:rect l="l" t="t" r="r" b="b"/>
            <a:pathLst>
              <a:path w="70684" h="40688" extrusionOk="0">
                <a:moveTo>
                  <a:pt x="70662" y="2689"/>
                </a:moveTo>
                <a:cubicBezTo>
                  <a:pt x="70673" y="2778"/>
                  <a:pt x="70681" y="2869"/>
                  <a:pt x="70684" y="2961"/>
                </a:cubicBezTo>
                <a:cubicBezTo>
                  <a:pt x="70684" y="2864"/>
                  <a:pt x="70676" y="2773"/>
                  <a:pt x="70662" y="2689"/>
                </a:cubicBezTo>
                <a:close/>
                <a:moveTo>
                  <a:pt x="67465" y="0"/>
                </a:moveTo>
                <a:cubicBezTo>
                  <a:pt x="66998" y="0"/>
                  <a:pt x="66531" y="109"/>
                  <a:pt x="66114" y="326"/>
                </a:cubicBezTo>
                <a:lnTo>
                  <a:pt x="834" y="37986"/>
                </a:lnTo>
                <a:cubicBezTo>
                  <a:pt x="500" y="38219"/>
                  <a:pt x="234" y="38486"/>
                  <a:pt x="0" y="38820"/>
                </a:cubicBezTo>
                <a:lnTo>
                  <a:pt x="3236" y="40688"/>
                </a:lnTo>
                <a:cubicBezTo>
                  <a:pt x="3469" y="40354"/>
                  <a:pt x="3736" y="40087"/>
                  <a:pt x="4070" y="39854"/>
                </a:cubicBezTo>
                <a:lnTo>
                  <a:pt x="69350" y="2160"/>
                </a:lnTo>
                <a:cubicBezTo>
                  <a:pt x="69560" y="2036"/>
                  <a:pt x="69759" y="1978"/>
                  <a:pt x="69936" y="1978"/>
                </a:cubicBezTo>
                <a:cubicBezTo>
                  <a:pt x="70309" y="1978"/>
                  <a:pt x="70585" y="2236"/>
                  <a:pt x="70662" y="2689"/>
                </a:cubicBezTo>
                <a:lnTo>
                  <a:pt x="70662" y="2689"/>
                </a:lnTo>
                <a:cubicBezTo>
                  <a:pt x="70553" y="1832"/>
                  <a:pt x="70074" y="1079"/>
                  <a:pt x="69350" y="626"/>
                </a:cubicBezTo>
                <a:lnTo>
                  <a:pt x="68816" y="326"/>
                </a:lnTo>
                <a:cubicBezTo>
                  <a:pt x="68399" y="109"/>
                  <a:pt x="67932" y="0"/>
                  <a:pt x="67465"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71" name="Google Shape;734;p41">
            <a:extLst>
              <a:ext uri="{FF2B5EF4-FFF2-40B4-BE49-F238E27FC236}">
                <a16:creationId xmlns:a16="http://schemas.microsoft.com/office/drawing/2014/main" xmlns="" id="{29CB964A-9106-8280-3DE9-0CFC31C1D677}"/>
              </a:ext>
            </a:extLst>
          </p:cNvPr>
          <p:cNvSpPr/>
          <p:nvPr/>
        </p:nvSpPr>
        <p:spPr>
          <a:xfrm>
            <a:off x="1940515" y="1957213"/>
            <a:ext cx="1090790" cy="627894"/>
          </a:xfrm>
          <a:custGeom>
            <a:avLst/>
            <a:gdLst/>
            <a:ahLst/>
            <a:cxnLst/>
            <a:rect l="l" t="t" r="r" b="b"/>
            <a:pathLst>
              <a:path w="70684" h="40688" extrusionOk="0">
                <a:moveTo>
                  <a:pt x="70662" y="2689"/>
                </a:moveTo>
                <a:cubicBezTo>
                  <a:pt x="70673" y="2778"/>
                  <a:pt x="70681" y="2869"/>
                  <a:pt x="70684" y="2961"/>
                </a:cubicBezTo>
                <a:cubicBezTo>
                  <a:pt x="70684" y="2864"/>
                  <a:pt x="70676" y="2773"/>
                  <a:pt x="70662" y="2689"/>
                </a:cubicBezTo>
                <a:close/>
                <a:moveTo>
                  <a:pt x="67465" y="0"/>
                </a:moveTo>
                <a:cubicBezTo>
                  <a:pt x="66998" y="0"/>
                  <a:pt x="66531" y="109"/>
                  <a:pt x="66114" y="326"/>
                </a:cubicBezTo>
                <a:lnTo>
                  <a:pt x="834" y="37986"/>
                </a:lnTo>
                <a:cubicBezTo>
                  <a:pt x="500" y="38219"/>
                  <a:pt x="234" y="38486"/>
                  <a:pt x="0" y="38820"/>
                </a:cubicBezTo>
                <a:lnTo>
                  <a:pt x="3236" y="40688"/>
                </a:lnTo>
                <a:cubicBezTo>
                  <a:pt x="3469" y="40354"/>
                  <a:pt x="3736" y="40087"/>
                  <a:pt x="4070" y="39854"/>
                </a:cubicBezTo>
                <a:lnTo>
                  <a:pt x="69350" y="2160"/>
                </a:lnTo>
                <a:cubicBezTo>
                  <a:pt x="69560" y="2036"/>
                  <a:pt x="69759" y="1978"/>
                  <a:pt x="69936" y="1978"/>
                </a:cubicBezTo>
                <a:cubicBezTo>
                  <a:pt x="70309" y="1978"/>
                  <a:pt x="70585" y="2236"/>
                  <a:pt x="70662" y="2689"/>
                </a:cubicBezTo>
                <a:lnTo>
                  <a:pt x="70662" y="2689"/>
                </a:lnTo>
                <a:cubicBezTo>
                  <a:pt x="70553" y="1832"/>
                  <a:pt x="70074" y="1079"/>
                  <a:pt x="69350" y="626"/>
                </a:cubicBezTo>
                <a:lnTo>
                  <a:pt x="68816" y="326"/>
                </a:lnTo>
                <a:cubicBezTo>
                  <a:pt x="68399" y="109"/>
                  <a:pt x="67932" y="0"/>
                  <a:pt x="67465"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72" name="Google Shape;735;p41">
            <a:extLst>
              <a:ext uri="{FF2B5EF4-FFF2-40B4-BE49-F238E27FC236}">
                <a16:creationId xmlns:a16="http://schemas.microsoft.com/office/drawing/2014/main" xmlns="" id="{439482E9-611A-BCD1-67A4-F19CBA54706B}"/>
              </a:ext>
            </a:extLst>
          </p:cNvPr>
          <p:cNvSpPr/>
          <p:nvPr/>
        </p:nvSpPr>
        <p:spPr>
          <a:xfrm>
            <a:off x="2073322" y="2575246"/>
            <a:ext cx="55092" cy="152514"/>
          </a:xfrm>
          <a:custGeom>
            <a:avLst/>
            <a:gdLst/>
            <a:ahLst/>
            <a:cxnLst/>
            <a:rect l="l" t="t" r="r" b="b"/>
            <a:pathLst>
              <a:path w="3570" h="9883" extrusionOk="0">
                <a:moveTo>
                  <a:pt x="3427" y="1"/>
                </a:moveTo>
                <a:cubicBezTo>
                  <a:pt x="3357" y="1"/>
                  <a:pt x="3261" y="36"/>
                  <a:pt x="3136" y="105"/>
                </a:cubicBezTo>
                <a:lnTo>
                  <a:pt x="2836" y="272"/>
                </a:lnTo>
                <a:cubicBezTo>
                  <a:pt x="2602" y="372"/>
                  <a:pt x="2435" y="605"/>
                  <a:pt x="2435" y="906"/>
                </a:cubicBezTo>
                <a:lnTo>
                  <a:pt x="2435" y="3741"/>
                </a:lnTo>
                <a:lnTo>
                  <a:pt x="1134" y="4475"/>
                </a:lnTo>
                <a:lnTo>
                  <a:pt x="1134" y="1639"/>
                </a:lnTo>
                <a:cubicBezTo>
                  <a:pt x="1134" y="1480"/>
                  <a:pt x="1087" y="1404"/>
                  <a:pt x="992" y="1404"/>
                </a:cubicBezTo>
                <a:cubicBezTo>
                  <a:pt x="928" y="1404"/>
                  <a:pt x="842" y="1439"/>
                  <a:pt x="734" y="1506"/>
                </a:cubicBezTo>
                <a:lnTo>
                  <a:pt x="434" y="1673"/>
                </a:lnTo>
                <a:cubicBezTo>
                  <a:pt x="167" y="1806"/>
                  <a:pt x="0" y="2040"/>
                  <a:pt x="0" y="2307"/>
                </a:cubicBezTo>
                <a:lnTo>
                  <a:pt x="0" y="9679"/>
                </a:lnTo>
                <a:cubicBezTo>
                  <a:pt x="0" y="9815"/>
                  <a:pt x="57" y="9883"/>
                  <a:pt x="157" y="9883"/>
                </a:cubicBezTo>
                <a:cubicBezTo>
                  <a:pt x="229" y="9883"/>
                  <a:pt x="323" y="9848"/>
                  <a:pt x="434" y="9779"/>
                </a:cubicBezTo>
                <a:lnTo>
                  <a:pt x="734" y="9612"/>
                </a:lnTo>
                <a:cubicBezTo>
                  <a:pt x="968" y="9478"/>
                  <a:pt x="1134" y="9245"/>
                  <a:pt x="1134" y="8978"/>
                </a:cubicBezTo>
                <a:lnTo>
                  <a:pt x="1134" y="5976"/>
                </a:lnTo>
                <a:lnTo>
                  <a:pt x="2435" y="5242"/>
                </a:lnTo>
                <a:lnTo>
                  <a:pt x="2435" y="8244"/>
                </a:lnTo>
                <a:cubicBezTo>
                  <a:pt x="2435" y="8403"/>
                  <a:pt x="2483" y="8480"/>
                  <a:pt x="2578" y="8480"/>
                </a:cubicBezTo>
                <a:cubicBezTo>
                  <a:pt x="2642" y="8480"/>
                  <a:pt x="2728" y="8445"/>
                  <a:pt x="2836" y="8378"/>
                </a:cubicBezTo>
                <a:lnTo>
                  <a:pt x="3136" y="8177"/>
                </a:lnTo>
                <a:cubicBezTo>
                  <a:pt x="3403" y="8077"/>
                  <a:pt x="3536" y="7844"/>
                  <a:pt x="3569" y="7577"/>
                </a:cubicBezTo>
                <a:lnTo>
                  <a:pt x="3569" y="205"/>
                </a:lnTo>
                <a:cubicBezTo>
                  <a:pt x="3569" y="69"/>
                  <a:pt x="3524" y="1"/>
                  <a:pt x="3427" y="1"/>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73" name="Google Shape;736;p41">
            <a:extLst>
              <a:ext uri="{FF2B5EF4-FFF2-40B4-BE49-F238E27FC236}">
                <a16:creationId xmlns:a16="http://schemas.microsoft.com/office/drawing/2014/main" xmlns="" id="{D4AC2767-4ED6-011C-72A9-B65696057155}"/>
              </a:ext>
            </a:extLst>
          </p:cNvPr>
          <p:cNvSpPr/>
          <p:nvPr/>
        </p:nvSpPr>
        <p:spPr>
          <a:xfrm>
            <a:off x="2144865" y="2557021"/>
            <a:ext cx="17006" cy="129520"/>
          </a:xfrm>
          <a:custGeom>
            <a:avLst/>
            <a:gdLst/>
            <a:ahLst/>
            <a:cxnLst/>
            <a:rect l="l" t="t" r="r" b="b"/>
            <a:pathLst>
              <a:path w="1102" h="8393" extrusionOk="0">
                <a:moveTo>
                  <a:pt x="921" y="1"/>
                </a:moveTo>
                <a:cubicBezTo>
                  <a:pt x="838" y="1"/>
                  <a:pt x="721" y="42"/>
                  <a:pt x="568" y="119"/>
                </a:cubicBezTo>
                <a:cubicBezTo>
                  <a:pt x="234" y="319"/>
                  <a:pt x="68" y="552"/>
                  <a:pt x="68" y="786"/>
                </a:cubicBezTo>
                <a:lnTo>
                  <a:pt x="68" y="1453"/>
                </a:lnTo>
                <a:cubicBezTo>
                  <a:pt x="68" y="1602"/>
                  <a:pt x="120" y="1668"/>
                  <a:pt x="229" y="1668"/>
                </a:cubicBezTo>
                <a:cubicBezTo>
                  <a:pt x="316" y="1668"/>
                  <a:pt x="439" y="1627"/>
                  <a:pt x="601" y="1553"/>
                </a:cubicBezTo>
                <a:cubicBezTo>
                  <a:pt x="935" y="1353"/>
                  <a:pt x="1068" y="1119"/>
                  <a:pt x="1068" y="886"/>
                </a:cubicBezTo>
                <a:lnTo>
                  <a:pt x="1068" y="185"/>
                </a:lnTo>
                <a:cubicBezTo>
                  <a:pt x="1068" y="59"/>
                  <a:pt x="1019" y="1"/>
                  <a:pt x="921" y="1"/>
                </a:cubicBezTo>
                <a:close/>
                <a:moveTo>
                  <a:pt x="952" y="1985"/>
                </a:moveTo>
                <a:cubicBezTo>
                  <a:pt x="883" y="1985"/>
                  <a:pt x="789" y="2019"/>
                  <a:pt x="668" y="2087"/>
                </a:cubicBezTo>
                <a:lnTo>
                  <a:pt x="468" y="2220"/>
                </a:lnTo>
                <a:cubicBezTo>
                  <a:pt x="201" y="2320"/>
                  <a:pt x="34" y="2554"/>
                  <a:pt x="1" y="2854"/>
                </a:cubicBezTo>
                <a:lnTo>
                  <a:pt x="1" y="8158"/>
                </a:lnTo>
                <a:cubicBezTo>
                  <a:pt x="1" y="8317"/>
                  <a:pt x="60" y="8393"/>
                  <a:pt x="172" y="8393"/>
                </a:cubicBezTo>
                <a:cubicBezTo>
                  <a:pt x="247" y="8393"/>
                  <a:pt x="347" y="8358"/>
                  <a:pt x="468" y="8291"/>
                </a:cubicBezTo>
                <a:lnTo>
                  <a:pt x="668" y="8158"/>
                </a:lnTo>
                <a:cubicBezTo>
                  <a:pt x="935" y="8058"/>
                  <a:pt x="1102" y="7791"/>
                  <a:pt x="1102" y="7524"/>
                </a:cubicBezTo>
                <a:lnTo>
                  <a:pt x="1102" y="2220"/>
                </a:lnTo>
                <a:cubicBezTo>
                  <a:pt x="1102" y="2061"/>
                  <a:pt x="1054" y="1985"/>
                  <a:pt x="952" y="1985"/>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74" name="Google Shape;737;p41">
            <a:extLst>
              <a:ext uri="{FF2B5EF4-FFF2-40B4-BE49-F238E27FC236}">
                <a16:creationId xmlns:a16="http://schemas.microsoft.com/office/drawing/2014/main" xmlns="" id="{FB170DF1-5AAA-7728-7DEB-A1AFCD1FA1D2}"/>
              </a:ext>
            </a:extLst>
          </p:cNvPr>
          <p:cNvSpPr/>
          <p:nvPr/>
        </p:nvSpPr>
        <p:spPr>
          <a:xfrm>
            <a:off x="2176269" y="2535678"/>
            <a:ext cx="20602" cy="132715"/>
          </a:xfrm>
          <a:custGeom>
            <a:avLst/>
            <a:gdLst/>
            <a:ahLst/>
            <a:cxnLst/>
            <a:rect l="l" t="t" r="r" b="b"/>
            <a:pathLst>
              <a:path w="1335" h="8600" extrusionOk="0">
                <a:moveTo>
                  <a:pt x="1235" y="0"/>
                </a:moveTo>
                <a:cubicBezTo>
                  <a:pt x="1101" y="0"/>
                  <a:pt x="1001" y="34"/>
                  <a:pt x="901" y="101"/>
                </a:cubicBezTo>
                <a:lnTo>
                  <a:pt x="568" y="301"/>
                </a:lnTo>
                <a:cubicBezTo>
                  <a:pt x="334" y="401"/>
                  <a:pt x="167" y="634"/>
                  <a:pt x="167" y="934"/>
                </a:cubicBezTo>
                <a:lnTo>
                  <a:pt x="167" y="5705"/>
                </a:lnTo>
                <a:cubicBezTo>
                  <a:pt x="167" y="5838"/>
                  <a:pt x="167" y="5905"/>
                  <a:pt x="234" y="5938"/>
                </a:cubicBezTo>
                <a:cubicBezTo>
                  <a:pt x="251" y="5946"/>
                  <a:pt x="272" y="5951"/>
                  <a:pt x="295" y="5951"/>
                </a:cubicBezTo>
                <a:cubicBezTo>
                  <a:pt x="365" y="5951"/>
                  <a:pt x="459" y="5913"/>
                  <a:pt x="534" y="5838"/>
                </a:cubicBezTo>
                <a:lnTo>
                  <a:pt x="568" y="5805"/>
                </a:lnTo>
                <a:cubicBezTo>
                  <a:pt x="701" y="5738"/>
                  <a:pt x="801" y="5671"/>
                  <a:pt x="868" y="5571"/>
                </a:cubicBezTo>
                <a:cubicBezTo>
                  <a:pt x="935" y="5471"/>
                  <a:pt x="968" y="5338"/>
                  <a:pt x="968" y="5238"/>
                </a:cubicBezTo>
                <a:lnTo>
                  <a:pt x="1335" y="167"/>
                </a:lnTo>
                <a:cubicBezTo>
                  <a:pt x="1335" y="67"/>
                  <a:pt x="1302" y="0"/>
                  <a:pt x="1235" y="0"/>
                </a:cubicBezTo>
                <a:close/>
                <a:moveTo>
                  <a:pt x="927" y="6453"/>
                </a:moveTo>
                <a:cubicBezTo>
                  <a:pt x="862" y="6453"/>
                  <a:pt x="776" y="6491"/>
                  <a:pt x="668" y="6572"/>
                </a:cubicBezTo>
                <a:lnTo>
                  <a:pt x="434" y="6705"/>
                </a:lnTo>
                <a:cubicBezTo>
                  <a:pt x="167" y="6805"/>
                  <a:pt x="1" y="7039"/>
                  <a:pt x="1" y="7306"/>
                </a:cubicBezTo>
                <a:lnTo>
                  <a:pt x="1" y="8373"/>
                </a:lnTo>
                <a:cubicBezTo>
                  <a:pt x="1" y="8518"/>
                  <a:pt x="65" y="8599"/>
                  <a:pt x="178" y="8599"/>
                </a:cubicBezTo>
                <a:cubicBezTo>
                  <a:pt x="247" y="8599"/>
                  <a:pt x="334" y="8570"/>
                  <a:pt x="434" y="8507"/>
                </a:cubicBezTo>
                <a:lnTo>
                  <a:pt x="668" y="8340"/>
                </a:lnTo>
                <a:cubicBezTo>
                  <a:pt x="901" y="8240"/>
                  <a:pt x="1068" y="8006"/>
                  <a:pt x="1068" y="7739"/>
                </a:cubicBezTo>
                <a:lnTo>
                  <a:pt x="1068" y="6672"/>
                </a:lnTo>
                <a:cubicBezTo>
                  <a:pt x="1068" y="6533"/>
                  <a:pt x="1021" y="6453"/>
                  <a:pt x="927" y="6453"/>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75" name="Google Shape;738;p41">
            <a:extLst>
              <a:ext uri="{FF2B5EF4-FFF2-40B4-BE49-F238E27FC236}">
                <a16:creationId xmlns:a16="http://schemas.microsoft.com/office/drawing/2014/main" xmlns="" id="{AA3CA6D5-BB75-D872-10F8-5FC20D1C4E7E}"/>
              </a:ext>
            </a:extLst>
          </p:cNvPr>
          <p:cNvSpPr/>
          <p:nvPr/>
        </p:nvSpPr>
        <p:spPr>
          <a:xfrm>
            <a:off x="2073322" y="2742590"/>
            <a:ext cx="55092" cy="152961"/>
          </a:xfrm>
          <a:custGeom>
            <a:avLst/>
            <a:gdLst/>
            <a:ahLst/>
            <a:cxnLst/>
            <a:rect l="l" t="t" r="r" b="b"/>
            <a:pathLst>
              <a:path w="3570" h="9912" extrusionOk="0">
                <a:moveTo>
                  <a:pt x="3420" y="0"/>
                </a:moveTo>
                <a:cubicBezTo>
                  <a:pt x="3351" y="0"/>
                  <a:pt x="3257" y="35"/>
                  <a:pt x="3136" y="102"/>
                </a:cubicBezTo>
                <a:lnTo>
                  <a:pt x="2836" y="302"/>
                </a:lnTo>
                <a:cubicBezTo>
                  <a:pt x="2602" y="402"/>
                  <a:pt x="2435" y="636"/>
                  <a:pt x="2435" y="903"/>
                </a:cubicBezTo>
                <a:lnTo>
                  <a:pt x="2435" y="3738"/>
                </a:lnTo>
                <a:lnTo>
                  <a:pt x="1134" y="4472"/>
                </a:lnTo>
                <a:lnTo>
                  <a:pt x="1134" y="1637"/>
                </a:lnTo>
                <a:cubicBezTo>
                  <a:pt x="1134" y="1500"/>
                  <a:pt x="1089" y="1432"/>
                  <a:pt x="998" y="1432"/>
                </a:cubicBezTo>
                <a:cubicBezTo>
                  <a:pt x="933" y="1432"/>
                  <a:pt x="845" y="1467"/>
                  <a:pt x="734" y="1536"/>
                </a:cubicBezTo>
                <a:lnTo>
                  <a:pt x="434" y="1703"/>
                </a:lnTo>
                <a:cubicBezTo>
                  <a:pt x="167" y="1803"/>
                  <a:pt x="0" y="2070"/>
                  <a:pt x="0" y="2337"/>
                </a:cubicBezTo>
                <a:lnTo>
                  <a:pt x="0" y="9676"/>
                </a:lnTo>
                <a:cubicBezTo>
                  <a:pt x="0" y="9835"/>
                  <a:pt x="60" y="9911"/>
                  <a:pt x="164" y="9911"/>
                </a:cubicBezTo>
                <a:cubicBezTo>
                  <a:pt x="235" y="9911"/>
                  <a:pt x="326" y="9876"/>
                  <a:pt x="434" y="9809"/>
                </a:cubicBezTo>
                <a:lnTo>
                  <a:pt x="734" y="9609"/>
                </a:lnTo>
                <a:cubicBezTo>
                  <a:pt x="968" y="9509"/>
                  <a:pt x="1134" y="9275"/>
                  <a:pt x="1134" y="9009"/>
                </a:cubicBezTo>
                <a:lnTo>
                  <a:pt x="1134" y="6006"/>
                </a:lnTo>
                <a:lnTo>
                  <a:pt x="2435" y="5273"/>
                </a:lnTo>
                <a:lnTo>
                  <a:pt x="2435" y="8275"/>
                </a:lnTo>
                <a:cubicBezTo>
                  <a:pt x="2435" y="8411"/>
                  <a:pt x="2481" y="8479"/>
                  <a:pt x="2571" y="8479"/>
                </a:cubicBezTo>
                <a:cubicBezTo>
                  <a:pt x="2636" y="8479"/>
                  <a:pt x="2724" y="8444"/>
                  <a:pt x="2836" y="8375"/>
                </a:cubicBezTo>
                <a:lnTo>
                  <a:pt x="3136" y="8208"/>
                </a:lnTo>
                <a:cubicBezTo>
                  <a:pt x="3403" y="8108"/>
                  <a:pt x="3536" y="7874"/>
                  <a:pt x="3569" y="7608"/>
                </a:cubicBezTo>
                <a:lnTo>
                  <a:pt x="3569" y="236"/>
                </a:lnTo>
                <a:cubicBezTo>
                  <a:pt x="3569" y="76"/>
                  <a:pt x="3522" y="0"/>
                  <a:pt x="3420" y="0"/>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76" name="Google Shape;739;p41">
            <a:extLst>
              <a:ext uri="{FF2B5EF4-FFF2-40B4-BE49-F238E27FC236}">
                <a16:creationId xmlns:a16="http://schemas.microsoft.com/office/drawing/2014/main" xmlns="" id="{5A26C15F-1451-2B95-9625-431A44A0FAC4}"/>
              </a:ext>
            </a:extLst>
          </p:cNvPr>
          <p:cNvSpPr/>
          <p:nvPr/>
        </p:nvSpPr>
        <p:spPr>
          <a:xfrm>
            <a:off x="2142303" y="2746741"/>
            <a:ext cx="47885" cy="101341"/>
          </a:xfrm>
          <a:custGeom>
            <a:avLst/>
            <a:gdLst/>
            <a:ahLst/>
            <a:cxnLst/>
            <a:rect l="l" t="t" r="r" b="b"/>
            <a:pathLst>
              <a:path w="3103" h="6567" extrusionOk="0">
                <a:moveTo>
                  <a:pt x="1679" y="1489"/>
                </a:moveTo>
                <a:cubicBezTo>
                  <a:pt x="1758" y="1489"/>
                  <a:pt x="1821" y="1571"/>
                  <a:pt x="1868" y="1734"/>
                </a:cubicBezTo>
                <a:cubicBezTo>
                  <a:pt x="1968" y="2168"/>
                  <a:pt x="2001" y="2602"/>
                  <a:pt x="1968" y="3035"/>
                </a:cubicBezTo>
                <a:cubicBezTo>
                  <a:pt x="1968" y="3502"/>
                  <a:pt x="1935" y="3969"/>
                  <a:pt x="1868" y="4436"/>
                </a:cubicBezTo>
                <a:cubicBezTo>
                  <a:pt x="1868" y="4670"/>
                  <a:pt x="1735" y="4870"/>
                  <a:pt x="1568" y="5037"/>
                </a:cubicBezTo>
                <a:cubicBezTo>
                  <a:pt x="1527" y="5053"/>
                  <a:pt x="1491" y="5061"/>
                  <a:pt x="1458" y="5061"/>
                </a:cubicBezTo>
                <a:cubicBezTo>
                  <a:pt x="1354" y="5061"/>
                  <a:pt x="1285" y="4980"/>
                  <a:pt x="1234" y="4803"/>
                </a:cubicBezTo>
                <a:cubicBezTo>
                  <a:pt x="1168" y="4370"/>
                  <a:pt x="1134" y="3936"/>
                  <a:pt x="1168" y="3502"/>
                </a:cubicBezTo>
                <a:cubicBezTo>
                  <a:pt x="1134" y="3035"/>
                  <a:pt x="1168" y="2568"/>
                  <a:pt x="1234" y="2101"/>
                </a:cubicBezTo>
                <a:cubicBezTo>
                  <a:pt x="1268" y="1868"/>
                  <a:pt x="1368" y="1668"/>
                  <a:pt x="1568" y="1534"/>
                </a:cubicBezTo>
                <a:cubicBezTo>
                  <a:pt x="1608" y="1504"/>
                  <a:pt x="1645" y="1489"/>
                  <a:pt x="1679" y="1489"/>
                </a:cubicBezTo>
                <a:close/>
                <a:moveTo>
                  <a:pt x="2154" y="0"/>
                </a:moveTo>
                <a:cubicBezTo>
                  <a:pt x="1983" y="0"/>
                  <a:pt x="1788" y="68"/>
                  <a:pt x="1568" y="200"/>
                </a:cubicBezTo>
                <a:cubicBezTo>
                  <a:pt x="1001" y="534"/>
                  <a:pt x="600" y="1034"/>
                  <a:pt x="434" y="1634"/>
                </a:cubicBezTo>
                <a:cubicBezTo>
                  <a:pt x="133" y="2435"/>
                  <a:pt x="0" y="3302"/>
                  <a:pt x="33" y="4136"/>
                </a:cubicBezTo>
                <a:cubicBezTo>
                  <a:pt x="33" y="5170"/>
                  <a:pt x="167" y="5837"/>
                  <a:pt x="434" y="6238"/>
                </a:cubicBezTo>
                <a:cubicBezTo>
                  <a:pt x="572" y="6455"/>
                  <a:pt x="768" y="6567"/>
                  <a:pt x="1009" y="6567"/>
                </a:cubicBezTo>
                <a:cubicBezTo>
                  <a:pt x="1176" y="6567"/>
                  <a:pt x="1364" y="6513"/>
                  <a:pt x="1568" y="6405"/>
                </a:cubicBezTo>
                <a:cubicBezTo>
                  <a:pt x="2102" y="6071"/>
                  <a:pt x="2502" y="5537"/>
                  <a:pt x="2702" y="4937"/>
                </a:cubicBezTo>
                <a:cubicBezTo>
                  <a:pt x="2969" y="4136"/>
                  <a:pt x="3102" y="3269"/>
                  <a:pt x="3102" y="2402"/>
                </a:cubicBezTo>
                <a:cubicBezTo>
                  <a:pt x="3102" y="1401"/>
                  <a:pt x="2969" y="700"/>
                  <a:pt x="2702" y="333"/>
                </a:cubicBezTo>
                <a:cubicBezTo>
                  <a:pt x="2553" y="109"/>
                  <a:pt x="2372" y="0"/>
                  <a:pt x="2154" y="0"/>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77" name="Google Shape;740;p41">
            <a:extLst>
              <a:ext uri="{FF2B5EF4-FFF2-40B4-BE49-F238E27FC236}">
                <a16:creationId xmlns:a16="http://schemas.microsoft.com/office/drawing/2014/main" xmlns="" id="{DE9377BF-5695-2C39-A1A0-3A091BAF2B22}"/>
              </a:ext>
            </a:extLst>
          </p:cNvPr>
          <p:cNvSpPr/>
          <p:nvPr/>
        </p:nvSpPr>
        <p:spPr>
          <a:xfrm>
            <a:off x="2198398" y="2695754"/>
            <a:ext cx="67453" cy="121233"/>
          </a:xfrm>
          <a:custGeom>
            <a:avLst/>
            <a:gdLst/>
            <a:ahLst/>
            <a:cxnLst/>
            <a:rect l="l" t="t" r="r" b="b"/>
            <a:pathLst>
              <a:path w="4371" h="7856" extrusionOk="0">
                <a:moveTo>
                  <a:pt x="4248" y="1"/>
                </a:moveTo>
                <a:cubicBezTo>
                  <a:pt x="4177" y="1"/>
                  <a:pt x="4075" y="43"/>
                  <a:pt x="3937" y="135"/>
                </a:cubicBezTo>
                <a:cubicBezTo>
                  <a:pt x="3604" y="335"/>
                  <a:pt x="3437" y="502"/>
                  <a:pt x="3437" y="669"/>
                </a:cubicBezTo>
                <a:lnTo>
                  <a:pt x="3237" y="3637"/>
                </a:lnTo>
                <a:lnTo>
                  <a:pt x="3170" y="4271"/>
                </a:lnTo>
                <a:cubicBezTo>
                  <a:pt x="3170" y="4371"/>
                  <a:pt x="3203" y="4471"/>
                  <a:pt x="3170" y="4605"/>
                </a:cubicBezTo>
                <a:cubicBezTo>
                  <a:pt x="3170" y="4705"/>
                  <a:pt x="3170" y="4838"/>
                  <a:pt x="3170" y="4938"/>
                </a:cubicBezTo>
                <a:lnTo>
                  <a:pt x="3137" y="4938"/>
                </a:lnTo>
                <a:cubicBezTo>
                  <a:pt x="3103" y="4371"/>
                  <a:pt x="3070" y="3971"/>
                  <a:pt x="3003" y="3704"/>
                </a:cubicBezTo>
                <a:lnTo>
                  <a:pt x="2703" y="1069"/>
                </a:lnTo>
                <a:cubicBezTo>
                  <a:pt x="2703" y="1015"/>
                  <a:pt x="2658" y="960"/>
                  <a:pt x="2606" y="960"/>
                </a:cubicBezTo>
                <a:cubicBezTo>
                  <a:pt x="2594" y="960"/>
                  <a:pt x="2582" y="963"/>
                  <a:pt x="2569" y="969"/>
                </a:cubicBezTo>
                <a:cubicBezTo>
                  <a:pt x="2503" y="969"/>
                  <a:pt x="2403" y="1002"/>
                  <a:pt x="2303" y="1036"/>
                </a:cubicBezTo>
                <a:lnTo>
                  <a:pt x="2136" y="1169"/>
                </a:lnTo>
                <a:cubicBezTo>
                  <a:pt x="2002" y="1236"/>
                  <a:pt x="1936" y="1302"/>
                  <a:pt x="1836" y="1403"/>
                </a:cubicBezTo>
                <a:cubicBezTo>
                  <a:pt x="1769" y="1436"/>
                  <a:pt x="1736" y="1536"/>
                  <a:pt x="1736" y="1636"/>
                </a:cubicBezTo>
                <a:lnTo>
                  <a:pt x="1435" y="4605"/>
                </a:lnTo>
                <a:cubicBezTo>
                  <a:pt x="1369" y="5072"/>
                  <a:pt x="1335" y="5539"/>
                  <a:pt x="1302" y="6006"/>
                </a:cubicBezTo>
                <a:lnTo>
                  <a:pt x="1269" y="6006"/>
                </a:lnTo>
                <a:lnTo>
                  <a:pt x="1202" y="4738"/>
                </a:lnTo>
                <a:lnTo>
                  <a:pt x="1002" y="2036"/>
                </a:lnTo>
                <a:cubicBezTo>
                  <a:pt x="1002" y="1964"/>
                  <a:pt x="958" y="1930"/>
                  <a:pt x="884" y="1930"/>
                </a:cubicBezTo>
                <a:cubicBezTo>
                  <a:pt x="787" y="1930"/>
                  <a:pt x="638" y="1989"/>
                  <a:pt x="468" y="2103"/>
                </a:cubicBezTo>
                <a:cubicBezTo>
                  <a:pt x="168" y="2270"/>
                  <a:pt x="1" y="2437"/>
                  <a:pt x="1" y="2637"/>
                </a:cubicBezTo>
                <a:lnTo>
                  <a:pt x="1" y="2837"/>
                </a:lnTo>
                <a:lnTo>
                  <a:pt x="802" y="7707"/>
                </a:lnTo>
                <a:cubicBezTo>
                  <a:pt x="802" y="7807"/>
                  <a:pt x="835" y="7840"/>
                  <a:pt x="902" y="7840"/>
                </a:cubicBezTo>
                <a:cubicBezTo>
                  <a:pt x="924" y="7852"/>
                  <a:pt x="946" y="7855"/>
                  <a:pt x="968" y="7855"/>
                </a:cubicBezTo>
                <a:cubicBezTo>
                  <a:pt x="1013" y="7855"/>
                  <a:pt x="1057" y="7840"/>
                  <a:pt x="1102" y="7840"/>
                </a:cubicBezTo>
                <a:lnTo>
                  <a:pt x="1369" y="7674"/>
                </a:lnTo>
                <a:cubicBezTo>
                  <a:pt x="1435" y="7640"/>
                  <a:pt x="1502" y="7574"/>
                  <a:pt x="1569" y="7507"/>
                </a:cubicBezTo>
                <a:cubicBezTo>
                  <a:pt x="1635" y="7440"/>
                  <a:pt x="1669" y="7340"/>
                  <a:pt x="1669" y="7273"/>
                </a:cubicBezTo>
                <a:lnTo>
                  <a:pt x="2136" y="3971"/>
                </a:lnTo>
                <a:cubicBezTo>
                  <a:pt x="2169" y="3938"/>
                  <a:pt x="2169" y="3738"/>
                  <a:pt x="2169" y="3504"/>
                </a:cubicBezTo>
                <a:cubicBezTo>
                  <a:pt x="2169" y="3404"/>
                  <a:pt x="2169" y="3237"/>
                  <a:pt x="2169" y="3037"/>
                </a:cubicBezTo>
                <a:lnTo>
                  <a:pt x="2203" y="3037"/>
                </a:lnTo>
                <a:cubicBezTo>
                  <a:pt x="2236" y="3104"/>
                  <a:pt x="2236" y="3237"/>
                  <a:pt x="2236" y="3471"/>
                </a:cubicBezTo>
                <a:cubicBezTo>
                  <a:pt x="2236" y="3571"/>
                  <a:pt x="2269" y="3704"/>
                  <a:pt x="2269" y="3871"/>
                </a:cubicBezTo>
                <a:lnTo>
                  <a:pt x="2736" y="6640"/>
                </a:lnTo>
                <a:cubicBezTo>
                  <a:pt x="2736" y="6706"/>
                  <a:pt x="2770" y="6773"/>
                  <a:pt x="2836" y="6773"/>
                </a:cubicBezTo>
                <a:cubicBezTo>
                  <a:pt x="2903" y="6773"/>
                  <a:pt x="3003" y="6740"/>
                  <a:pt x="3070" y="6706"/>
                </a:cubicBezTo>
                <a:lnTo>
                  <a:pt x="3303" y="6573"/>
                </a:lnTo>
                <a:cubicBezTo>
                  <a:pt x="3470" y="6473"/>
                  <a:pt x="3570" y="6339"/>
                  <a:pt x="3604" y="6139"/>
                </a:cubicBezTo>
                <a:lnTo>
                  <a:pt x="4371" y="335"/>
                </a:lnTo>
                <a:lnTo>
                  <a:pt x="4371" y="168"/>
                </a:lnTo>
                <a:cubicBezTo>
                  <a:pt x="4371" y="60"/>
                  <a:pt x="4332" y="1"/>
                  <a:pt x="4248" y="1"/>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78" name="Google Shape;741;p41">
            <a:extLst>
              <a:ext uri="{FF2B5EF4-FFF2-40B4-BE49-F238E27FC236}">
                <a16:creationId xmlns:a16="http://schemas.microsoft.com/office/drawing/2014/main" xmlns="" id="{24E6A548-9E94-F417-13E8-9AFC374F7D32}"/>
              </a:ext>
            </a:extLst>
          </p:cNvPr>
          <p:cNvSpPr/>
          <p:nvPr/>
        </p:nvSpPr>
        <p:spPr>
          <a:xfrm>
            <a:off x="2293119" y="2658501"/>
            <a:ext cx="42222" cy="102468"/>
          </a:xfrm>
          <a:custGeom>
            <a:avLst/>
            <a:gdLst/>
            <a:ahLst/>
            <a:cxnLst/>
            <a:rect l="l" t="t" r="r" b="b"/>
            <a:pathLst>
              <a:path w="2736" h="6640" extrusionOk="0">
                <a:moveTo>
                  <a:pt x="2249" y="1"/>
                </a:moveTo>
                <a:cubicBezTo>
                  <a:pt x="2209" y="1"/>
                  <a:pt x="2171" y="5"/>
                  <a:pt x="2136" y="14"/>
                </a:cubicBezTo>
                <a:cubicBezTo>
                  <a:pt x="1969" y="47"/>
                  <a:pt x="1769" y="114"/>
                  <a:pt x="1635" y="214"/>
                </a:cubicBezTo>
                <a:cubicBezTo>
                  <a:pt x="534" y="848"/>
                  <a:pt x="1" y="2182"/>
                  <a:pt x="1" y="4250"/>
                </a:cubicBezTo>
                <a:cubicBezTo>
                  <a:pt x="1" y="5838"/>
                  <a:pt x="315" y="6639"/>
                  <a:pt x="944" y="6639"/>
                </a:cubicBezTo>
                <a:cubicBezTo>
                  <a:pt x="1135" y="6639"/>
                  <a:pt x="1354" y="6566"/>
                  <a:pt x="1602" y="6418"/>
                </a:cubicBezTo>
                <a:cubicBezTo>
                  <a:pt x="1769" y="6318"/>
                  <a:pt x="1935" y="6185"/>
                  <a:pt x="2069" y="6051"/>
                </a:cubicBezTo>
                <a:cubicBezTo>
                  <a:pt x="2269" y="5885"/>
                  <a:pt x="2402" y="5685"/>
                  <a:pt x="2536" y="5484"/>
                </a:cubicBezTo>
                <a:cubicBezTo>
                  <a:pt x="2636" y="5351"/>
                  <a:pt x="2703" y="5184"/>
                  <a:pt x="2736" y="4984"/>
                </a:cubicBezTo>
                <a:cubicBezTo>
                  <a:pt x="2703" y="4817"/>
                  <a:pt x="2669" y="4650"/>
                  <a:pt x="2603" y="4484"/>
                </a:cubicBezTo>
                <a:cubicBezTo>
                  <a:pt x="2547" y="4345"/>
                  <a:pt x="2491" y="4275"/>
                  <a:pt x="2436" y="4275"/>
                </a:cubicBezTo>
                <a:cubicBezTo>
                  <a:pt x="2425" y="4275"/>
                  <a:pt x="2414" y="4278"/>
                  <a:pt x="2402" y="4284"/>
                </a:cubicBezTo>
                <a:cubicBezTo>
                  <a:pt x="2336" y="4350"/>
                  <a:pt x="2302" y="4384"/>
                  <a:pt x="2269" y="4450"/>
                </a:cubicBezTo>
                <a:lnTo>
                  <a:pt x="2169" y="4584"/>
                </a:lnTo>
                <a:cubicBezTo>
                  <a:pt x="2102" y="4650"/>
                  <a:pt x="2035" y="4717"/>
                  <a:pt x="1969" y="4817"/>
                </a:cubicBezTo>
                <a:cubicBezTo>
                  <a:pt x="1902" y="4884"/>
                  <a:pt x="1802" y="4951"/>
                  <a:pt x="1735" y="5017"/>
                </a:cubicBezTo>
                <a:cubicBezTo>
                  <a:pt x="1684" y="5048"/>
                  <a:pt x="1626" y="5063"/>
                  <a:pt x="1569" y="5063"/>
                </a:cubicBezTo>
                <a:cubicBezTo>
                  <a:pt x="1443" y="5063"/>
                  <a:pt x="1325" y="4989"/>
                  <a:pt x="1302" y="4851"/>
                </a:cubicBezTo>
                <a:cubicBezTo>
                  <a:pt x="1168" y="4450"/>
                  <a:pt x="1135" y="4017"/>
                  <a:pt x="1135" y="3583"/>
                </a:cubicBezTo>
                <a:cubicBezTo>
                  <a:pt x="1135" y="3116"/>
                  <a:pt x="1168" y="2649"/>
                  <a:pt x="1302" y="2182"/>
                </a:cubicBezTo>
                <a:cubicBezTo>
                  <a:pt x="1368" y="1882"/>
                  <a:pt x="1502" y="1648"/>
                  <a:pt x="1735" y="1515"/>
                </a:cubicBezTo>
                <a:cubicBezTo>
                  <a:pt x="1835" y="1448"/>
                  <a:pt x="1902" y="1415"/>
                  <a:pt x="2002" y="1415"/>
                </a:cubicBezTo>
                <a:cubicBezTo>
                  <a:pt x="2069" y="1415"/>
                  <a:pt x="2169" y="1448"/>
                  <a:pt x="2236" y="1448"/>
                </a:cubicBezTo>
                <a:cubicBezTo>
                  <a:pt x="2252" y="1465"/>
                  <a:pt x="2277" y="1473"/>
                  <a:pt x="2302" y="1473"/>
                </a:cubicBezTo>
                <a:cubicBezTo>
                  <a:pt x="2327" y="1473"/>
                  <a:pt x="2352" y="1465"/>
                  <a:pt x="2369" y="1448"/>
                </a:cubicBezTo>
                <a:cubicBezTo>
                  <a:pt x="2436" y="1415"/>
                  <a:pt x="2536" y="1248"/>
                  <a:pt x="2603" y="981"/>
                </a:cubicBezTo>
                <a:cubicBezTo>
                  <a:pt x="2669" y="781"/>
                  <a:pt x="2703" y="581"/>
                  <a:pt x="2703" y="381"/>
                </a:cubicBezTo>
                <a:cubicBezTo>
                  <a:pt x="2736" y="247"/>
                  <a:pt x="2669" y="147"/>
                  <a:pt x="2569" y="81"/>
                </a:cubicBezTo>
                <a:cubicBezTo>
                  <a:pt x="2472" y="32"/>
                  <a:pt x="2356" y="1"/>
                  <a:pt x="2249" y="1"/>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ysClr val="windowText" lastClr="000000"/>
              </a:solidFill>
              <a:effectLst/>
              <a:uLnTx/>
              <a:uFillTx/>
            </a:endParaRPr>
          </a:p>
        </p:txBody>
      </p:sp>
      <p:sp>
        <p:nvSpPr>
          <p:cNvPr id="379" name="Google Shape;742;p41">
            <a:extLst>
              <a:ext uri="{FF2B5EF4-FFF2-40B4-BE49-F238E27FC236}">
                <a16:creationId xmlns:a16="http://schemas.microsoft.com/office/drawing/2014/main" xmlns="" id="{F808AB72-017C-6199-9A0F-85E7932E55ED}"/>
              </a:ext>
            </a:extLst>
          </p:cNvPr>
          <p:cNvSpPr/>
          <p:nvPr/>
        </p:nvSpPr>
        <p:spPr>
          <a:xfrm>
            <a:off x="2342532" y="2631125"/>
            <a:ext cx="46358" cy="104567"/>
          </a:xfrm>
          <a:custGeom>
            <a:avLst/>
            <a:gdLst/>
            <a:ahLst/>
            <a:cxnLst/>
            <a:rect l="l" t="t" r="r" b="b"/>
            <a:pathLst>
              <a:path w="3004" h="6776" extrusionOk="0">
                <a:moveTo>
                  <a:pt x="1802" y="3289"/>
                </a:moveTo>
                <a:lnTo>
                  <a:pt x="1802" y="4623"/>
                </a:lnTo>
                <a:cubicBezTo>
                  <a:pt x="1769" y="4757"/>
                  <a:pt x="1736" y="4890"/>
                  <a:pt x="1635" y="4990"/>
                </a:cubicBezTo>
                <a:cubicBezTo>
                  <a:pt x="1602" y="5090"/>
                  <a:pt x="1535" y="5157"/>
                  <a:pt x="1435" y="5224"/>
                </a:cubicBezTo>
                <a:cubicBezTo>
                  <a:pt x="1375" y="5254"/>
                  <a:pt x="1329" y="5270"/>
                  <a:pt x="1290" y="5270"/>
                </a:cubicBezTo>
                <a:cubicBezTo>
                  <a:pt x="1242" y="5270"/>
                  <a:pt x="1205" y="5245"/>
                  <a:pt x="1168" y="5190"/>
                </a:cubicBezTo>
                <a:cubicBezTo>
                  <a:pt x="1068" y="5057"/>
                  <a:pt x="1035" y="4890"/>
                  <a:pt x="1068" y="4723"/>
                </a:cubicBezTo>
                <a:cubicBezTo>
                  <a:pt x="1002" y="4156"/>
                  <a:pt x="1302" y="3589"/>
                  <a:pt x="1802" y="3289"/>
                </a:cubicBezTo>
                <a:close/>
                <a:moveTo>
                  <a:pt x="2184" y="0"/>
                </a:moveTo>
                <a:cubicBezTo>
                  <a:pt x="1983" y="0"/>
                  <a:pt x="1736" y="85"/>
                  <a:pt x="1435" y="253"/>
                </a:cubicBezTo>
                <a:cubicBezTo>
                  <a:pt x="1235" y="387"/>
                  <a:pt x="1035" y="520"/>
                  <a:pt x="868" y="687"/>
                </a:cubicBezTo>
                <a:cubicBezTo>
                  <a:pt x="701" y="854"/>
                  <a:pt x="535" y="1021"/>
                  <a:pt x="401" y="1221"/>
                </a:cubicBezTo>
                <a:cubicBezTo>
                  <a:pt x="301" y="1354"/>
                  <a:pt x="234" y="1521"/>
                  <a:pt x="234" y="1688"/>
                </a:cubicBezTo>
                <a:cubicBezTo>
                  <a:pt x="234" y="1821"/>
                  <a:pt x="268" y="1921"/>
                  <a:pt x="301" y="2021"/>
                </a:cubicBezTo>
                <a:cubicBezTo>
                  <a:pt x="335" y="2121"/>
                  <a:pt x="401" y="2221"/>
                  <a:pt x="468" y="2322"/>
                </a:cubicBezTo>
                <a:cubicBezTo>
                  <a:pt x="517" y="2370"/>
                  <a:pt x="548" y="2401"/>
                  <a:pt x="587" y="2401"/>
                </a:cubicBezTo>
                <a:cubicBezTo>
                  <a:pt x="601" y="2401"/>
                  <a:pt x="617" y="2397"/>
                  <a:pt x="635" y="2388"/>
                </a:cubicBezTo>
                <a:cubicBezTo>
                  <a:pt x="701" y="2355"/>
                  <a:pt x="735" y="2288"/>
                  <a:pt x="768" y="2221"/>
                </a:cubicBezTo>
                <a:cubicBezTo>
                  <a:pt x="902" y="2088"/>
                  <a:pt x="968" y="1955"/>
                  <a:pt x="1068" y="1888"/>
                </a:cubicBezTo>
                <a:cubicBezTo>
                  <a:pt x="1135" y="1788"/>
                  <a:pt x="1235" y="1688"/>
                  <a:pt x="1369" y="1654"/>
                </a:cubicBezTo>
                <a:cubicBezTo>
                  <a:pt x="1442" y="1599"/>
                  <a:pt x="1516" y="1575"/>
                  <a:pt x="1578" y="1575"/>
                </a:cubicBezTo>
                <a:cubicBezTo>
                  <a:pt x="1629" y="1575"/>
                  <a:pt x="1672" y="1591"/>
                  <a:pt x="1702" y="1621"/>
                </a:cubicBezTo>
                <a:cubicBezTo>
                  <a:pt x="1802" y="1754"/>
                  <a:pt x="1836" y="1921"/>
                  <a:pt x="1802" y="2088"/>
                </a:cubicBezTo>
                <a:lnTo>
                  <a:pt x="1802" y="2288"/>
                </a:lnTo>
                <a:cubicBezTo>
                  <a:pt x="668" y="2922"/>
                  <a:pt x="1" y="4123"/>
                  <a:pt x="68" y="5424"/>
                </a:cubicBezTo>
                <a:cubicBezTo>
                  <a:pt x="34" y="5824"/>
                  <a:pt x="134" y="6258"/>
                  <a:pt x="335" y="6591"/>
                </a:cubicBezTo>
                <a:cubicBezTo>
                  <a:pt x="425" y="6718"/>
                  <a:pt x="545" y="6776"/>
                  <a:pt x="689" y="6776"/>
                </a:cubicBezTo>
                <a:cubicBezTo>
                  <a:pt x="810" y="6776"/>
                  <a:pt x="949" y="6734"/>
                  <a:pt x="1102" y="6658"/>
                </a:cubicBezTo>
                <a:cubicBezTo>
                  <a:pt x="1302" y="6525"/>
                  <a:pt x="1469" y="6358"/>
                  <a:pt x="1602" y="6158"/>
                </a:cubicBezTo>
                <a:cubicBezTo>
                  <a:pt x="1736" y="5957"/>
                  <a:pt x="1836" y="5757"/>
                  <a:pt x="1902" y="5524"/>
                </a:cubicBezTo>
                <a:cubicBezTo>
                  <a:pt x="1936" y="5657"/>
                  <a:pt x="1969" y="5791"/>
                  <a:pt x="2002" y="5924"/>
                </a:cubicBezTo>
                <a:cubicBezTo>
                  <a:pt x="2022" y="5963"/>
                  <a:pt x="2053" y="5979"/>
                  <a:pt x="2089" y="5979"/>
                </a:cubicBezTo>
                <a:cubicBezTo>
                  <a:pt x="2114" y="5979"/>
                  <a:pt x="2142" y="5971"/>
                  <a:pt x="2169" y="5957"/>
                </a:cubicBezTo>
                <a:cubicBezTo>
                  <a:pt x="2369" y="5824"/>
                  <a:pt x="2536" y="5691"/>
                  <a:pt x="2703" y="5557"/>
                </a:cubicBezTo>
                <a:cubicBezTo>
                  <a:pt x="2903" y="5357"/>
                  <a:pt x="3003" y="5224"/>
                  <a:pt x="3003" y="5090"/>
                </a:cubicBezTo>
                <a:cubicBezTo>
                  <a:pt x="3003" y="5023"/>
                  <a:pt x="3003" y="4923"/>
                  <a:pt x="2970" y="4857"/>
                </a:cubicBezTo>
                <a:cubicBezTo>
                  <a:pt x="2970" y="4657"/>
                  <a:pt x="2970" y="4456"/>
                  <a:pt x="2936" y="4256"/>
                </a:cubicBezTo>
                <a:cubicBezTo>
                  <a:pt x="2903" y="4089"/>
                  <a:pt x="2903" y="3823"/>
                  <a:pt x="2903" y="3489"/>
                </a:cubicBezTo>
                <a:lnTo>
                  <a:pt x="2903" y="1388"/>
                </a:lnTo>
                <a:cubicBezTo>
                  <a:pt x="2970" y="954"/>
                  <a:pt x="2836" y="487"/>
                  <a:pt x="2569" y="153"/>
                </a:cubicBezTo>
                <a:cubicBezTo>
                  <a:pt x="2467" y="51"/>
                  <a:pt x="2340" y="0"/>
                  <a:pt x="2184" y="0"/>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80" name="Google Shape;743;p41">
            <a:extLst>
              <a:ext uri="{FF2B5EF4-FFF2-40B4-BE49-F238E27FC236}">
                <a16:creationId xmlns:a16="http://schemas.microsoft.com/office/drawing/2014/main" xmlns="" id="{E94B6C6C-6243-95C8-D773-BDA3332D90F9}"/>
              </a:ext>
            </a:extLst>
          </p:cNvPr>
          <p:cNvSpPr/>
          <p:nvPr/>
        </p:nvSpPr>
        <p:spPr>
          <a:xfrm>
            <a:off x="2401013" y="2589321"/>
            <a:ext cx="46342" cy="112499"/>
          </a:xfrm>
          <a:custGeom>
            <a:avLst/>
            <a:gdLst/>
            <a:ahLst/>
            <a:cxnLst/>
            <a:rect l="l" t="t" r="r" b="b"/>
            <a:pathLst>
              <a:path w="3003" h="7290" extrusionOk="0">
                <a:moveTo>
                  <a:pt x="2472" y="1"/>
                </a:moveTo>
                <a:cubicBezTo>
                  <a:pt x="2375" y="1"/>
                  <a:pt x="2263" y="43"/>
                  <a:pt x="2135" y="122"/>
                </a:cubicBezTo>
                <a:cubicBezTo>
                  <a:pt x="1902" y="256"/>
                  <a:pt x="1702" y="456"/>
                  <a:pt x="1568" y="689"/>
                </a:cubicBezTo>
                <a:cubicBezTo>
                  <a:pt x="1368" y="956"/>
                  <a:pt x="1235" y="1223"/>
                  <a:pt x="1135" y="1557"/>
                </a:cubicBezTo>
                <a:cubicBezTo>
                  <a:pt x="1135" y="1490"/>
                  <a:pt x="1101" y="1390"/>
                  <a:pt x="1101" y="1256"/>
                </a:cubicBezTo>
                <a:cubicBezTo>
                  <a:pt x="1101" y="1156"/>
                  <a:pt x="1068" y="1056"/>
                  <a:pt x="1034" y="956"/>
                </a:cubicBezTo>
                <a:cubicBezTo>
                  <a:pt x="1015" y="917"/>
                  <a:pt x="984" y="901"/>
                  <a:pt x="948" y="901"/>
                </a:cubicBezTo>
                <a:cubicBezTo>
                  <a:pt x="923" y="901"/>
                  <a:pt x="895" y="909"/>
                  <a:pt x="868" y="923"/>
                </a:cubicBezTo>
                <a:cubicBezTo>
                  <a:pt x="668" y="1056"/>
                  <a:pt x="467" y="1190"/>
                  <a:pt x="301" y="1356"/>
                </a:cubicBezTo>
                <a:cubicBezTo>
                  <a:pt x="134" y="1456"/>
                  <a:pt x="34" y="1657"/>
                  <a:pt x="0" y="1857"/>
                </a:cubicBezTo>
                <a:cubicBezTo>
                  <a:pt x="0" y="1890"/>
                  <a:pt x="0" y="2024"/>
                  <a:pt x="34" y="2257"/>
                </a:cubicBezTo>
                <a:cubicBezTo>
                  <a:pt x="67" y="2491"/>
                  <a:pt x="67" y="2857"/>
                  <a:pt x="67" y="3391"/>
                </a:cubicBezTo>
                <a:lnTo>
                  <a:pt x="67" y="7060"/>
                </a:lnTo>
                <a:cubicBezTo>
                  <a:pt x="67" y="7213"/>
                  <a:pt x="111" y="7289"/>
                  <a:pt x="210" y="7289"/>
                </a:cubicBezTo>
                <a:cubicBezTo>
                  <a:pt x="285" y="7289"/>
                  <a:pt x="391" y="7246"/>
                  <a:pt x="534" y="7161"/>
                </a:cubicBezTo>
                <a:lnTo>
                  <a:pt x="801" y="7027"/>
                </a:lnTo>
                <a:cubicBezTo>
                  <a:pt x="934" y="6960"/>
                  <a:pt x="1034" y="6860"/>
                  <a:pt x="1101" y="6760"/>
                </a:cubicBezTo>
                <a:cubicBezTo>
                  <a:pt x="1168" y="6660"/>
                  <a:pt x="1235" y="6527"/>
                  <a:pt x="1235" y="6427"/>
                </a:cubicBezTo>
                <a:lnTo>
                  <a:pt x="1235" y="2457"/>
                </a:lnTo>
                <a:cubicBezTo>
                  <a:pt x="1268" y="2224"/>
                  <a:pt x="1401" y="2024"/>
                  <a:pt x="1602" y="1857"/>
                </a:cubicBezTo>
                <a:cubicBezTo>
                  <a:pt x="1652" y="1823"/>
                  <a:pt x="1693" y="1807"/>
                  <a:pt x="1727" y="1807"/>
                </a:cubicBezTo>
                <a:cubicBezTo>
                  <a:pt x="1760" y="1807"/>
                  <a:pt x="1785" y="1823"/>
                  <a:pt x="1802" y="1857"/>
                </a:cubicBezTo>
                <a:cubicBezTo>
                  <a:pt x="1868" y="1990"/>
                  <a:pt x="1868" y="2157"/>
                  <a:pt x="1868" y="2290"/>
                </a:cubicBezTo>
                <a:lnTo>
                  <a:pt x="1868" y="6026"/>
                </a:lnTo>
                <a:cubicBezTo>
                  <a:pt x="1868" y="6186"/>
                  <a:pt x="1916" y="6262"/>
                  <a:pt x="2018" y="6262"/>
                </a:cubicBezTo>
                <a:cubicBezTo>
                  <a:pt x="2087" y="6262"/>
                  <a:pt x="2181" y="6227"/>
                  <a:pt x="2302" y="6160"/>
                </a:cubicBezTo>
                <a:lnTo>
                  <a:pt x="2536" y="5993"/>
                </a:lnTo>
                <a:cubicBezTo>
                  <a:pt x="2769" y="5893"/>
                  <a:pt x="2936" y="5659"/>
                  <a:pt x="2969" y="5393"/>
                </a:cubicBezTo>
                <a:lnTo>
                  <a:pt x="2969" y="1223"/>
                </a:lnTo>
                <a:cubicBezTo>
                  <a:pt x="3003" y="856"/>
                  <a:pt x="2902" y="489"/>
                  <a:pt x="2736" y="156"/>
                </a:cubicBezTo>
                <a:cubicBezTo>
                  <a:pt x="2666" y="51"/>
                  <a:pt x="2578" y="1"/>
                  <a:pt x="2472" y="1"/>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81" name="Google Shape;744;p41">
            <a:extLst>
              <a:ext uri="{FF2B5EF4-FFF2-40B4-BE49-F238E27FC236}">
                <a16:creationId xmlns:a16="http://schemas.microsoft.com/office/drawing/2014/main" xmlns="" id="{48C430B5-13A6-F236-77D3-89A4F83B2D21}"/>
              </a:ext>
            </a:extLst>
          </p:cNvPr>
          <p:cNvSpPr/>
          <p:nvPr/>
        </p:nvSpPr>
        <p:spPr>
          <a:xfrm>
            <a:off x="2480494" y="2529475"/>
            <a:ext cx="18040" cy="130816"/>
          </a:xfrm>
          <a:custGeom>
            <a:avLst/>
            <a:gdLst/>
            <a:ahLst/>
            <a:cxnLst/>
            <a:rect l="l" t="t" r="r" b="b"/>
            <a:pathLst>
              <a:path w="1169" h="8477" extrusionOk="0">
                <a:moveTo>
                  <a:pt x="1018" y="0"/>
                </a:moveTo>
                <a:cubicBezTo>
                  <a:pt x="949" y="0"/>
                  <a:pt x="856" y="35"/>
                  <a:pt x="735" y="102"/>
                </a:cubicBezTo>
                <a:lnTo>
                  <a:pt x="434" y="269"/>
                </a:lnTo>
                <a:cubicBezTo>
                  <a:pt x="201" y="402"/>
                  <a:pt x="34" y="636"/>
                  <a:pt x="1" y="903"/>
                </a:cubicBezTo>
                <a:lnTo>
                  <a:pt x="1" y="8241"/>
                </a:lnTo>
                <a:cubicBezTo>
                  <a:pt x="1" y="8401"/>
                  <a:pt x="60" y="8477"/>
                  <a:pt x="165" y="8477"/>
                </a:cubicBezTo>
                <a:cubicBezTo>
                  <a:pt x="235" y="8477"/>
                  <a:pt x="327" y="8442"/>
                  <a:pt x="434" y="8375"/>
                </a:cubicBezTo>
                <a:lnTo>
                  <a:pt x="735" y="8208"/>
                </a:lnTo>
                <a:cubicBezTo>
                  <a:pt x="1001" y="8075"/>
                  <a:pt x="1135" y="7841"/>
                  <a:pt x="1168" y="7574"/>
                </a:cubicBezTo>
                <a:lnTo>
                  <a:pt x="1168" y="236"/>
                </a:lnTo>
                <a:cubicBezTo>
                  <a:pt x="1168" y="76"/>
                  <a:pt x="1121" y="0"/>
                  <a:pt x="1018" y="0"/>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82" name="Google Shape;745;p41">
            <a:extLst>
              <a:ext uri="{FF2B5EF4-FFF2-40B4-BE49-F238E27FC236}">
                <a16:creationId xmlns:a16="http://schemas.microsoft.com/office/drawing/2014/main" xmlns="" id="{47304869-2889-C6A0-BC1C-1330AE914F47}"/>
              </a:ext>
            </a:extLst>
          </p:cNvPr>
          <p:cNvSpPr/>
          <p:nvPr/>
        </p:nvSpPr>
        <p:spPr>
          <a:xfrm>
            <a:off x="2532484" y="2490864"/>
            <a:ext cx="44799" cy="139721"/>
          </a:xfrm>
          <a:custGeom>
            <a:avLst/>
            <a:gdLst/>
            <a:ahLst/>
            <a:cxnLst/>
            <a:rect l="l" t="t" r="r" b="b"/>
            <a:pathLst>
              <a:path w="2903" h="9054" extrusionOk="0">
                <a:moveTo>
                  <a:pt x="926" y="1"/>
                </a:moveTo>
                <a:cubicBezTo>
                  <a:pt x="861" y="1"/>
                  <a:pt x="775" y="35"/>
                  <a:pt x="668" y="102"/>
                </a:cubicBezTo>
                <a:lnTo>
                  <a:pt x="401" y="236"/>
                </a:lnTo>
                <a:cubicBezTo>
                  <a:pt x="168" y="369"/>
                  <a:pt x="1" y="603"/>
                  <a:pt x="1" y="870"/>
                </a:cubicBezTo>
                <a:lnTo>
                  <a:pt x="1" y="8842"/>
                </a:lnTo>
                <a:cubicBezTo>
                  <a:pt x="1" y="8986"/>
                  <a:pt x="51" y="9054"/>
                  <a:pt x="168" y="9054"/>
                </a:cubicBezTo>
                <a:cubicBezTo>
                  <a:pt x="241" y="9054"/>
                  <a:pt x="339" y="9027"/>
                  <a:pt x="468" y="8975"/>
                </a:cubicBezTo>
                <a:lnTo>
                  <a:pt x="701" y="8842"/>
                </a:lnTo>
                <a:cubicBezTo>
                  <a:pt x="968" y="8709"/>
                  <a:pt x="1102" y="8475"/>
                  <a:pt x="1135" y="8208"/>
                </a:cubicBezTo>
                <a:lnTo>
                  <a:pt x="1135" y="4205"/>
                </a:lnTo>
                <a:cubicBezTo>
                  <a:pt x="1168" y="4005"/>
                  <a:pt x="1302" y="3772"/>
                  <a:pt x="1502" y="3638"/>
                </a:cubicBezTo>
                <a:cubicBezTo>
                  <a:pt x="1552" y="3605"/>
                  <a:pt x="1594" y="3588"/>
                  <a:pt x="1627" y="3588"/>
                </a:cubicBezTo>
                <a:cubicBezTo>
                  <a:pt x="1660" y="3588"/>
                  <a:pt x="1685" y="3605"/>
                  <a:pt x="1702" y="3638"/>
                </a:cubicBezTo>
                <a:cubicBezTo>
                  <a:pt x="1769" y="3772"/>
                  <a:pt x="1802" y="3905"/>
                  <a:pt x="1769" y="4072"/>
                </a:cubicBezTo>
                <a:lnTo>
                  <a:pt x="1769" y="7808"/>
                </a:lnTo>
                <a:cubicBezTo>
                  <a:pt x="1769" y="7953"/>
                  <a:pt x="1820" y="8034"/>
                  <a:pt x="1932" y="8034"/>
                </a:cubicBezTo>
                <a:cubicBezTo>
                  <a:pt x="1999" y="8034"/>
                  <a:pt x="2089" y="8004"/>
                  <a:pt x="2202" y="7941"/>
                </a:cubicBezTo>
                <a:lnTo>
                  <a:pt x="2436" y="7775"/>
                </a:lnTo>
                <a:cubicBezTo>
                  <a:pt x="2703" y="7675"/>
                  <a:pt x="2869" y="7441"/>
                  <a:pt x="2869" y="7174"/>
                </a:cubicBezTo>
                <a:lnTo>
                  <a:pt x="2869" y="3005"/>
                </a:lnTo>
                <a:cubicBezTo>
                  <a:pt x="2903" y="2638"/>
                  <a:pt x="2836" y="2237"/>
                  <a:pt x="2669" y="1937"/>
                </a:cubicBezTo>
                <a:cubicBezTo>
                  <a:pt x="2578" y="1827"/>
                  <a:pt x="2476" y="1777"/>
                  <a:pt x="2358" y="1777"/>
                </a:cubicBezTo>
                <a:cubicBezTo>
                  <a:pt x="2262" y="1777"/>
                  <a:pt x="2156" y="1810"/>
                  <a:pt x="2036" y="1870"/>
                </a:cubicBezTo>
                <a:cubicBezTo>
                  <a:pt x="1802" y="2004"/>
                  <a:pt x="1635" y="2204"/>
                  <a:pt x="1502" y="2404"/>
                </a:cubicBezTo>
                <a:cubicBezTo>
                  <a:pt x="1335" y="2671"/>
                  <a:pt x="1168" y="2904"/>
                  <a:pt x="1068" y="3205"/>
                </a:cubicBezTo>
                <a:lnTo>
                  <a:pt x="1068" y="236"/>
                </a:lnTo>
                <a:cubicBezTo>
                  <a:pt x="1068" y="77"/>
                  <a:pt x="1021" y="1"/>
                  <a:pt x="926" y="1"/>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83" name="Google Shape;746;p41">
            <a:extLst>
              <a:ext uri="{FF2B5EF4-FFF2-40B4-BE49-F238E27FC236}">
                <a16:creationId xmlns:a16="http://schemas.microsoft.com/office/drawing/2014/main" xmlns="" id="{5EE4797A-ED52-C889-0E1A-30CD8B4CCF54}"/>
              </a:ext>
            </a:extLst>
          </p:cNvPr>
          <p:cNvSpPr/>
          <p:nvPr/>
        </p:nvSpPr>
        <p:spPr>
          <a:xfrm>
            <a:off x="2588594" y="2488935"/>
            <a:ext cx="46867" cy="100817"/>
          </a:xfrm>
          <a:custGeom>
            <a:avLst/>
            <a:gdLst/>
            <a:ahLst/>
            <a:cxnLst/>
            <a:rect l="l" t="t" r="r" b="b"/>
            <a:pathLst>
              <a:path w="3037" h="6533" extrusionOk="0">
                <a:moveTo>
                  <a:pt x="1681" y="1370"/>
                </a:moveTo>
                <a:cubicBezTo>
                  <a:pt x="1781" y="1370"/>
                  <a:pt x="1844" y="1445"/>
                  <a:pt x="1869" y="1595"/>
                </a:cubicBezTo>
                <a:cubicBezTo>
                  <a:pt x="1969" y="1962"/>
                  <a:pt x="2002" y="2329"/>
                  <a:pt x="1969" y="2696"/>
                </a:cubicBezTo>
                <a:lnTo>
                  <a:pt x="1135" y="3163"/>
                </a:lnTo>
                <a:cubicBezTo>
                  <a:pt x="1135" y="2729"/>
                  <a:pt x="1202" y="2329"/>
                  <a:pt x="1268" y="1895"/>
                </a:cubicBezTo>
                <a:cubicBezTo>
                  <a:pt x="1302" y="1695"/>
                  <a:pt x="1402" y="1528"/>
                  <a:pt x="1568" y="1395"/>
                </a:cubicBezTo>
                <a:cubicBezTo>
                  <a:pt x="1610" y="1378"/>
                  <a:pt x="1648" y="1370"/>
                  <a:pt x="1681" y="1370"/>
                </a:cubicBezTo>
                <a:close/>
                <a:moveTo>
                  <a:pt x="2112" y="1"/>
                </a:moveTo>
                <a:cubicBezTo>
                  <a:pt x="1959" y="1"/>
                  <a:pt x="1789" y="54"/>
                  <a:pt x="1602" y="161"/>
                </a:cubicBezTo>
                <a:cubicBezTo>
                  <a:pt x="1068" y="494"/>
                  <a:pt x="668" y="961"/>
                  <a:pt x="434" y="1562"/>
                </a:cubicBezTo>
                <a:cubicBezTo>
                  <a:pt x="134" y="2396"/>
                  <a:pt x="1" y="3296"/>
                  <a:pt x="34" y="4197"/>
                </a:cubicBezTo>
                <a:cubicBezTo>
                  <a:pt x="34" y="5198"/>
                  <a:pt x="167" y="5898"/>
                  <a:pt x="434" y="6265"/>
                </a:cubicBezTo>
                <a:cubicBezTo>
                  <a:pt x="592" y="6440"/>
                  <a:pt x="777" y="6533"/>
                  <a:pt x="1000" y="6533"/>
                </a:cubicBezTo>
                <a:cubicBezTo>
                  <a:pt x="1201" y="6533"/>
                  <a:pt x="1433" y="6457"/>
                  <a:pt x="1702" y="6298"/>
                </a:cubicBezTo>
                <a:cubicBezTo>
                  <a:pt x="1902" y="6198"/>
                  <a:pt x="2069" y="6098"/>
                  <a:pt x="2202" y="5932"/>
                </a:cubicBezTo>
                <a:cubicBezTo>
                  <a:pt x="2369" y="5765"/>
                  <a:pt x="2536" y="5598"/>
                  <a:pt x="2669" y="5398"/>
                </a:cubicBezTo>
                <a:cubicBezTo>
                  <a:pt x="2803" y="5231"/>
                  <a:pt x="2869" y="5031"/>
                  <a:pt x="2869" y="4831"/>
                </a:cubicBezTo>
                <a:cubicBezTo>
                  <a:pt x="2869" y="4731"/>
                  <a:pt x="2836" y="4631"/>
                  <a:pt x="2803" y="4564"/>
                </a:cubicBezTo>
                <a:cubicBezTo>
                  <a:pt x="2769" y="4430"/>
                  <a:pt x="2736" y="4330"/>
                  <a:pt x="2669" y="4264"/>
                </a:cubicBezTo>
                <a:cubicBezTo>
                  <a:pt x="2620" y="4215"/>
                  <a:pt x="2572" y="4184"/>
                  <a:pt x="2536" y="4184"/>
                </a:cubicBezTo>
                <a:cubicBezTo>
                  <a:pt x="2523" y="4184"/>
                  <a:pt x="2511" y="4188"/>
                  <a:pt x="2502" y="4197"/>
                </a:cubicBezTo>
                <a:cubicBezTo>
                  <a:pt x="2436" y="4230"/>
                  <a:pt x="2369" y="4297"/>
                  <a:pt x="2336" y="4364"/>
                </a:cubicBezTo>
                <a:cubicBezTo>
                  <a:pt x="2236" y="4497"/>
                  <a:pt x="2169" y="4597"/>
                  <a:pt x="2069" y="4697"/>
                </a:cubicBezTo>
                <a:cubicBezTo>
                  <a:pt x="1969" y="4797"/>
                  <a:pt x="1869" y="4864"/>
                  <a:pt x="1769" y="4931"/>
                </a:cubicBezTo>
                <a:cubicBezTo>
                  <a:pt x="1685" y="4981"/>
                  <a:pt x="1610" y="5006"/>
                  <a:pt x="1543" y="5006"/>
                </a:cubicBezTo>
                <a:cubicBezTo>
                  <a:pt x="1477" y="5006"/>
                  <a:pt x="1418" y="4981"/>
                  <a:pt x="1368" y="4931"/>
                </a:cubicBezTo>
                <a:cubicBezTo>
                  <a:pt x="1235" y="4731"/>
                  <a:pt x="1168" y="4464"/>
                  <a:pt x="1168" y="4197"/>
                </a:cubicBezTo>
                <a:lnTo>
                  <a:pt x="2603" y="3363"/>
                </a:lnTo>
                <a:cubicBezTo>
                  <a:pt x="2703" y="3263"/>
                  <a:pt x="2803" y="3096"/>
                  <a:pt x="2836" y="2963"/>
                </a:cubicBezTo>
                <a:cubicBezTo>
                  <a:pt x="2903" y="2796"/>
                  <a:pt x="2969" y="2629"/>
                  <a:pt x="2969" y="2462"/>
                </a:cubicBezTo>
                <a:cubicBezTo>
                  <a:pt x="3036" y="1729"/>
                  <a:pt x="2936" y="1028"/>
                  <a:pt x="2669" y="361"/>
                </a:cubicBezTo>
                <a:cubicBezTo>
                  <a:pt x="2529" y="121"/>
                  <a:pt x="2341" y="1"/>
                  <a:pt x="2112" y="1"/>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84" name="Google Shape;747;p41">
            <a:extLst>
              <a:ext uri="{FF2B5EF4-FFF2-40B4-BE49-F238E27FC236}">
                <a16:creationId xmlns:a16="http://schemas.microsoft.com/office/drawing/2014/main" xmlns="" id="{0DBB9F8C-9B9A-D386-BBBA-7FA2D532E6E0}"/>
              </a:ext>
            </a:extLst>
          </p:cNvPr>
          <p:cNvSpPr/>
          <p:nvPr/>
        </p:nvSpPr>
        <p:spPr>
          <a:xfrm>
            <a:off x="2646248" y="2425448"/>
            <a:ext cx="25247" cy="136032"/>
          </a:xfrm>
          <a:custGeom>
            <a:avLst/>
            <a:gdLst/>
            <a:ahLst/>
            <a:cxnLst/>
            <a:rect l="l" t="t" r="r" b="b"/>
            <a:pathLst>
              <a:path w="1636" h="8815" extrusionOk="0">
                <a:moveTo>
                  <a:pt x="938" y="1"/>
                </a:moveTo>
                <a:cubicBezTo>
                  <a:pt x="862" y="1"/>
                  <a:pt x="760" y="36"/>
                  <a:pt x="634" y="105"/>
                </a:cubicBezTo>
                <a:lnTo>
                  <a:pt x="434" y="205"/>
                </a:lnTo>
                <a:cubicBezTo>
                  <a:pt x="167" y="339"/>
                  <a:pt x="1" y="572"/>
                  <a:pt x="1" y="839"/>
                </a:cubicBezTo>
                <a:lnTo>
                  <a:pt x="1" y="7510"/>
                </a:lnTo>
                <a:cubicBezTo>
                  <a:pt x="1" y="8389"/>
                  <a:pt x="171" y="8814"/>
                  <a:pt x="525" y="8814"/>
                </a:cubicBezTo>
                <a:cubicBezTo>
                  <a:pt x="642" y="8814"/>
                  <a:pt x="778" y="8769"/>
                  <a:pt x="935" y="8678"/>
                </a:cubicBezTo>
                <a:cubicBezTo>
                  <a:pt x="1135" y="8578"/>
                  <a:pt x="1302" y="8444"/>
                  <a:pt x="1435" y="8278"/>
                </a:cubicBezTo>
                <a:cubicBezTo>
                  <a:pt x="1568" y="8111"/>
                  <a:pt x="1635" y="7944"/>
                  <a:pt x="1635" y="7744"/>
                </a:cubicBezTo>
                <a:cubicBezTo>
                  <a:pt x="1635" y="7544"/>
                  <a:pt x="1635" y="7377"/>
                  <a:pt x="1602" y="7210"/>
                </a:cubicBezTo>
                <a:cubicBezTo>
                  <a:pt x="1546" y="7071"/>
                  <a:pt x="1514" y="7002"/>
                  <a:pt x="1466" y="7002"/>
                </a:cubicBezTo>
                <a:cubicBezTo>
                  <a:pt x="1456" y="7002"/>
                  <a:pt x="1446" y="7004"/>
                  <a:pt x="1435" y="7010"/>
                </a:cubicBezTo>
                <a:cubicBezTo>
                  <a:pt x="1402" y="7010"/>
                  <a:pt x="1368" y="7043"/>
                  <a:pt x="1368" y="7077"/>
                </a:cubicBezTo>
                <a:cubicBezTo>
                  <a:pt x="1335" y="7110"/>
                  <a:pt x="1302" y="7143"/>
                  <a:pt x="1268" y="7143"/>
                </a:cubicBezTo>
                <a:cubicBezTo>
                  <a:pt x="1235" y="7177"/>
                  <a:pt x="1210" y="7193"/>
                  <a:pt x="1189" y="7193"/>
                </a:cubicBezTo>
                <a:cubicBezTo>
                  <a:pt x="1168" y="7193"/>
                  <a:pt x="1152" y="7177"/>
                  <a:pt x="1135" y="7143"/>
                </a:cubicBezTo>
                <a:cubicBezTo>
                  <a:pt x="1101" y="7077"/>
                  <a:pt x="1068" y="6977"/>
                  <a:pt x="1101" y="6877"/>
                </a:cubicBezTo>
                <a:lnTo>
                  <a:pt x="1101" y="205"/>
                </a:lnTo>
                <a:cubicBezTo>
                  <a:pt x="1101" y="69"/>
                  <a:pt x="1045" y="1"/>
                  <a:pt x="938" y="1"/>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85" name="Google Shape;748;p41">
            <a:extLst>
              <a:ext uri="{FF2B5EF4-FFF2-40B4-BE49-F238E27FC236}">
                <a16:creationId xmlns:a16="http://schemas.microsoft.com/office/drawing/2014/main" xmlns="" id="{96EAA022-1A61-5652-E580-9A88ABB4064A}"/>
              </a:ext>
            </a:extLst>
          </p:cNvPr>
          <p:cNvSpPr/>
          <p:nvPr/>
        </p:nvSpPr>
        <p:spPr>
          <a:xfrm>
            <a:off x="2679195" y="2434846"/>
            <a:ext cx="47376" cy="146218"/>
          </a:xfrm>
          <a:custGeom>
            <a:avLst/>
            <a:gdLst/>
            <a:ahLst/>
            <a:cxnLst/>
            <a:rect l="l" t="t" r="r" b="b"/>
            <a:pathLst>
              <a:path w="3070" h="9475" extrusionOk="0">
                <a:moveTo>
                  <a:pt x="1641" y="1673"/>
                </a:moveTo>
                <a:cubicBezTo>
                  <a:pt x="1715" y="1673"/>
                  <a:pt x="1785" y="1754"/>
                  <a:pt x="1835" y="1931"/>
                </a:cubicBezTo>
                <a:cubicBezTo>
                  <a:pt x="1902" y="2331"/>
                  <a:pt x="1935" y="2765"/>
                  <a:pt x="1935" y="3199"/>
                </a:cubicBezTo>
                <a:cubicBezTo>
                  <a:pt x="1935" y="3666"/>
                  <a:pt x="1902" y="4133"/>
                  <a:pt x="1835" y="4600"/>
                </a:cubicBezTo>
                <a:cubicBezTo>
                  <a:pt x="1802" y="4833"/>
                  <a:pt x="1668" y="5067"/>
                  <a:pt x="1502" y="5200"/>
                </a:cubicBezTo>
                <a:cubicBezTo>
                  <a:pt x="1452" y="5234"/>
                  <a:pt x="1393" y="5250"/>
                  <a:pt x="1339" y="5250"/>
                </a:cubicBezTo>
                <a:cubicBezTo>
                  <a:pt x="1285" y="5250"/>
                  <a:pt x="1235" y="5234"/>
                  <a:pt x="1201" y="5200"/>
                </a:cubicBezTo>
                <a:lnTo>
                  <a:pt x="1201" y="2365"/>
                </a:lnTo>
                <a:cubicBezTo>
                  <a:pt x="1235" y="2098"/>
                  <a:pt x="1368" y="1864"/>
                  <a:pt x="1568" y="1698"/>
                </a:cubicBezTo>
                <a:cubicBezTo>
                  <a:pt x="1593" y="1681"/>
                  <a:pt x="1617" y="1673"/>
                  <a:pt x="1641" y="1673"/>
                </a:cubicBezTo>
                <a:close/>
                <a:moveTo>
                  <a:pt x="2217" y="0"/>
                </a:moveTo>
                <a:cubicBezTo>
                  <a:pt x="2115" y="0"/>
                  <a:pt x="2014" y="34"/>
                  <a:pt x="1935" y="97"/>
                </a:cubicBezTo>
                <a:cubicBezTo>
                  <a:pt x="1735" y="197"/>
                  <a:pt x="1568" y="363"/>
                  <a:pt x="1468" y="597"/>
                </a:cubicBezTo>
                <a:cubicBezTo>
                  <a:pt x="1335" y="830"/>
                  <a:pt x="1235" y="1064"/>
                  <a:pt x="1168" y="1364"/>
                </a:cubicBezTo>
                <a:cubicBezTo>
                  <a:pt x="1135" y="1197"/>
                  <a:pt x="1101" y="1031"/>
                  <a:pt x="1068" y="897"/>
                </a:cubicBezTo>
                <a:cubicBezTo>
                  <a:pt x="1025" y="832"/>
                  <a:pt x="982" y="796"/>
                  <a:pt x="930" y="796"/>
                </a:cubicBezTo>
                <a:cubicBezTo>
                  <a:pt x="901" y="796"/>
                  <a:pt x="870" y="807"/>
                  <a:pt x="834" y="830"/>
                </a:cubicBezTo>
                <a:cubicBezTo>
                  <a:pt x="668" y="930"/>
                  <a:pt x="468" y="1097"/>
                  <a:pt x="301" y="1231"/>
                </a:cubicBezTo>
                <a:cubicBezTo>
                  <a:pt x="101" y="1431"/>
                  <a:pt x="1" y="1564"/>
                  <a:pt x="1" y="1698"/>
                </a:cubicBezTo>
                <a:cubicBezTo>
                  <a:pt x="1" y="1764"/>
                  <a:pt x="34" y="1831"/>
                  <a:pt x="34" y="1931"/>
                </a:cubicBezTo>
                <a:cubicBezTo>
                  <a:pt x="67" y="2131"/>
                  <a:pt x="67" y="2331"/>
                  <a:pt x="67" y="2498"/>
                </a:cubicBezTo>
                <a:lnTo>
                  <a:pt x="67" y="3299"/>
                </a:lnTo>
                <a:lnTo>
                  <a:pt x="67" y="9270"/>
                </a:lnTo>
                <a:cubicBezTo>
                  <a:pt x="67" y="9406"/>
                  <a:pt x="124" y="9474"/>
                  <a:pt x="231" y="9474"/>
                </a:cubicBezTo>
                <a:cubicBezTo>
                  <a:pt x="307" y="9474"/>
                  <a:pt x="409" y="9439"/>
                  <a:pt x="534" y="9370"/>
                </a:cubicBezTo>
                <a:lnTo>
                  <a:pt x="768" y="9236"/>
                </a:lnTo>
                <a:cubicBezTo>
                  <a:pt x="1001" y="9136"/>
                  <a:pt x="1201" y="8903"/>
                  <a:pt x="1201" y="8603"/>
                </a:cubicBezTo>
                <a:lnTo>
                  <a:pt x="1201" y="6368"/>
                </a:lnTo>
                <a:cubicBezTo>
                  <a:pt x="1301" y="6434"/>
                  <a:pt x="1410" y="6468"/>
                  <a:pt x="1518" y="6468"/>
                </a:cubicBezTo>
                <a:cubicBezTo>
                  <a:pt x="1627" y="6468"/>
                  <a:pt x="1735" y="6434"/>
                  <a:pt x="1835" y="6368"/>
                </a:cubicBezTo>
                <a:cubicBezTo>
                  <a:pt x="2269" y="6034"/>
                  <a:pt x="2602" y="5567"/>
                  <a:pt x="2736" y="5033"/>
                </a:cubicBezTo>
                <a:cubicBezTo>
                  <a:pt x="2969" y="4233"/>
                  <a:pt x="3069" y="3399"/>
                  <a:pt x="3069" y="2565"/>
                </a:cubicBezTo>
                <a:cubicBezTo>
                  <a:pt x="3069" y="2031"/>
                  <a:pt x="3036" y="1464"/>
                  <a:pt x="2936" y="964"/>
                </a:cubicBezTo>
                <a:cubicBezTo>
                  <a:pt x="2869" y="630"/>
                  <a:pt x="2736" y="330"/>
                  <a:pt x="2536" y="130"/>
                </a:cubicBezTo>
                <a:cubicBezTo>
                  <a:pt x="2448" y="42"/>
                  <a:pt x="2332" y="0"/>
                  <a:pt x="2217" y="0"/>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86" name="Google Shape;749;p41">
            <a:extLst>
              <a:ext uri="{FF2B5EF4-FFF2-40B4-BE49-F238E27FC236}">
                <a16:creationId xmlns:a16="http://schemas.microsoft.com/office/drawing/2014/main" xmlns="" id="{E6EDD78A-2F93-53F5-3C6D-EFC40D8EB9B0}"/>
              </a:ext>
            </a:extLst>
          </p:cNvPr>
          <p:cNvSpPr/>
          <p:nvPr/>
        </p:nvSpPr>
        <p:spPr>
          <a:xfrm>
            <a:off x="2752806" y="2387547"/>
            <a:ext cx="45833" cy="145955"/>
          </a:xfrm>
          <a:custGeom>
            <a:avLst/>
            <a:gdLst/>
            <a:ahLst/>
            <a:cxnLst/>
            <a:rect l="l" t="t" r="r" b="b"/>
            <a:pathLst>
              <a:path w="2970" h="9458" extrusionOk="0">
                <a:moveTo>
                  <a:pt x="2853" y="1"/>
                </a:moveTo>
                <a:cubicBezTo>
                  <a:pt x="2778" y="1"/>
                  <a:pt x="2669" y="43"/>
                  <a:pt x="2536" y="126"/>
                </a:cubicBezTo>
                <a:lnTo>
                  <a:pt x="2336" y="259"/>
                </a:lnTo>
                <a:cubicBezTo>
                  <a:pt x="2135" y="326"/>
                  <a:pt x="1969" y="493"/>
                  <a:pt x="1935" y="726"/>
                </a:cubicBezTo>
                <a:lnTo>
                  <a:pt x="1635" y="3262"/>
                </a:lnTo>
                <a:cubicBezTo>
                  <a:pt x="1602" y="3428"/>
                  <a:pt x="1602" y="3695"/>
                  <a:pt x="1568" y="4096"/>
                </a:cubicBezTo>
                <a:cubicBezTo>
                  <a:pt x="1535" y="4162"/>
                  <a:pt x="1535" y="4362"/>
                  <a:pt x="1502" y="4629"/>
                </a:cubicBezTo>
                <a:lnTo>
                  <a:pt x="1468" y="4629"/>
                </a:lnTo>
                <a:cubicBezTo>
                  <a:pt x="1435" y="4062"/>
                  <a:pt x="1368" y="3662"/>
                  <a:pt x="1368" y="3428"/>
                </a:cubicBezTo>
                <a:lnTo>
                  <a:pt x="1068" y="1227"/>
                </a:lnTo>
                <a:cubicBezTo>
                  <a:pt x="1068" y="1127"/>
                  <a:pt x="1035" y="1093"/>
                  <a:pt x="968" y="1093"/>
                </a:cubicBezTo>
                <a:cubicBezTo>
                  <a:pt x="868" y="1093"/>
                  <a:pt x="768" y="1127"/>
                  <a:pt x="701" y="1193"/>
                </a:cubicBezTo>
                <a:lnTo>
                  <a:pt x="368" y="1394"/>
                </a:lnTo>
                <a:cubicBezTo>
                  <a:pt x="134" y="1527"/>
                  <a:pt x="1" y="1694"/>
                  <a:pt x="1" y="1861"/>
                </a:cubicBezTo>
                <a:cubicBezTo>
                  <a:pt x="1" y="1927"/>
                  <a:pt x="34" y="2027"/>
                  <a:pt x="34" y="2094"/>
                </a:cubicBezTo>
                <a:lnTo>
                  <a:pt x="901" y="6364"/>
                </a:lnTo>
                <a:cubicBezTo>
                  <a:pt x="935" y="6464"/>
                  <a:pt x="935" y="6531"/>
                  <a:pt x="1001" y="6531"/>
                </a:cubicBezTo>
                <a:cubicBezTo>
                  <a:pt x="1035" y="6531"/>
                  <a:pt x="1101" y="6497"/>
                  <a:pt x="1168" y="6464"/>
                </a:cubicBezTo>
                <a:lnTo>
                  <a:pt x="1168" y="6464"/>
                </a:lnTo>
                <a:lnTo>
                  <a:pt x="734" y="9132"/>
                </a:lnTo>
                <a:cubicBezTo>
                  <a:pt x="734" y="9199"/>
                  <a:pt x="734" y="9266"/>
                  <a:pt x="734" y="9333"/>
                </a:cubicBezTo>
                <a:cubicBezTo>
                  <a:pt x="734" y="9416"/>
                  <a:pt x="768" y="9458"/>
                  <a:pt x="835" y="9458"/>
                </a:cubicBezTo>
                <a:cubicBezTo>
                  <a:pt x="901" y="9458"/>
                  <a:pt x="1001" y="9416"/>
                  <a:pt x="1135" y="9333"/>
                </a:cubicBezTo>
                <a:lnTo>
                  <a:pt x="1302" y="9266"/>
                </a:lnTo>
                <a:cubicBezTo>
                  <a:pt x="1502" y="9166"/>
                  <a:pt x="1635" y="8999"/>
                  <a:pt x="1702" y="8799"/>
                </a:cubicBezTo>
                <a:lnTo>
                  <a:pt x="2969" y="360"/>
                </a:lnTo>
                <a:lnTo>
                  <a:pt x="2969" y="126"/>
                </a:lnTo>
                <a:cubicBezTo>
                  <a:pt x="2969" y="43"/>
                  <a:pt x="2928" y="1"/>
                  <a:pt x="2853" y="1"/>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87" name="Google Shape;750;p41">
            <a:extLst>
              <a:ext uri="{FF2B5EF4-FFF2-40B4-BE49-F238E27FC236}">
                <a16:creationId xmlns:a16="http://schemas.microsoft.com/office/drawing/2014/main" xmlns="" id="{A30DE204-D89B-24FA-7EB6-20FCA60F4FB0}"/>
              </a:ext>
            </a:extLst>
          </p:cNvPr>
          <p:cNvSpPr/>
          <p:nvPr/>
        </p:nvSpPr>
        <p:spPr>
          <a:xfrm>
            <a:off x="2805320" y="2364137"/>
            <a:ext cx="47885" cy="101125"/>
          </a:xfrm>
          <a:custGeom>
            <a:avLst/>
            <a:gdLst/>
            <a:ahLst/>
            <a:cxnLst/>
            <a:rect l="l" t="t" r="r" b="b"/>
            <a:pathLst>
              <a:path w="3103" h="6553" extrusionOk="0">
                <a:moveTo>
                  <a:pt x="1662" y="1485"/>
                </a:moveTo>
                <a:cubicBezTo>
                  <a:pt x="1749" y="1485"/>
                  <a:pt x="1818" y="1560"/>
                  <a:pt x="1868" y="1710"/>
                </a:cubicBezTo>
                <a:cubicBezTo>
                  <a:pt x="1935" y="2143"/>
                  <a:pt x="1968" y="2577"/>
                  <a:pt x="1968" y="3044"/>
                </a:cubicBezTo>
                <a:cubicBezTo>
                  <a:pt x="1968" y="3511"/>
                  <a:pt x="1935" y="3978"/>
                  <a:pt x="1868" y="4445"/>
                </a:cubicBezTo>
                <a:cubicBezTo>
                  <a:pt x="1835" y="4679"/>
                  <a:pt x="1735" y="4879"/>
                  <a:pt x="1568" y="5012"/>
                </a:cubicBezTo>
                <a:cubicBezTo>
                  <a:pt x="1518" y="5042"/>
                  <a:pt x="1474" y="5057"/>
                  <a:pt x="1435" y="5057"/>
                </a:cubicBezTo>
                <a:cubicBezTo>
                  <a:pt x="1344" y="5057"/>
                  <a:pt x="1281" y="4975"/>
                  <a:pt x="1234" y="4812"/>
                </a:cubicBezTo>
                <a:cubicBezTo>
                  <a:pt x="1168" y="4378"/>
                  <a:pt x="1134" y="3945"/>
                  <a:pt x="1134" y="3511"/>
                </a:cubicBezTo>
                <a:cubicBezTo>
                  <a:pt x="1134" y="3011"/>
                  <a:pt x="1168" y="2544"/>
                  <a:pt x="1234" y="2077"/>
                </a:cubicBezTo>
                <a:cubicBezTo>
                  <a:pt x="1268" y="1843"/>
                  <a:pt x="1368" y="1643"/>
                  <a:pt x="1568" y="1510"/>
                </a:cubicBezTo>
                <a:cubicBezTo>
                  <a:pt x="1601" y="1493"/>
                  <a:pt x="1632" y="1485"/>
                  <a:pt x="1662" y="1485"/>
                </a:cubicBezTo>
                <a:close/>
                <a:moveTo>
                  <a:pt x="2127" y="0"/>
                </a:moveTo>
                <a:cubicBezTo>
                  <a:pt x="1950" y="0"/>
                  <a:pt x="1752" y="59"/>
                  <a:pt x="1534" y="175"/>
                </a:cubicBezTo>
                <a:cubicBezTo>
                  <a:pt x="1001" y="509"/>
                  <a:pt x="600" y="1043"/>
                  <a:pt x="400" y="1643"/>
                </a:cubicBezTo>
                <a:cubicBezTo>
                  <a:pt x="133" y="2444"/>
                  <a:pt x="0" y="3278"/>
                  <a:pt x="33" y="4145"/>
                </a:cubicBezTo>
                <a:cubicBezTo>
                  <a:pt x="33" y="5146"/>
                  <a:pt x="167" y="5846"/>
                  <a:pt x="400" y="6213"/>
                </a:cubicBezTo>
                <a:cubicBezTo>
                  <a:pt x="554" y="6443"/>
                  <a:pt x="741" y="6552"/>
                  <a:pt x="967" y="6552"/>
                </a:cubicBezTo>
                <a:cubicBezTo>
                  <a:pt x="1134" y="6552"/>
                  <a:pt x="1322" y="6493"/>
                  <a:pt x="1534" y="6380"/>
                </a:cubicBezTo>
                <a:cubicBezTo>
                  <a:pt x="2068" y="6046"/>
                  <a:pt x="2502" y="5546"/>
                  <a:pt x="2702" y="4945"/>
                </a:cubicBezTo>
                <a:cubicBezTo>
                  <a:pt x="2969" y="4111"/>
                  <a:pt x="3102" y="3278"/>
                  <a:pt x="3069" y="2410"/>
                </a:cubicBezTo>
                <a:cubicBezTo>
                  <a:pt x="3069" y="1376"/>
                  <a:pt x="2969" y="709"/>
                  <a:pt x="2702" y="309"/>
                </a:cubicBezTo>
                <a:cubicBezTo>
                  <a:pt x="2551" y="101"/>
                  <a:pt x="2357" y="0"/>
                  <a:pt x="2127" y="0"/>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88" name="Google Shape;751;p41">
            <a:extLst>
              <a:ext uri="{FF2B5EF4-FFF2-40B4-BE49-F238E27FC236}">
                <a16:creationId xmlns:a16="http://schemas.microsoft.com/office/drawing/2014/main" xmlns="" id="{E460AD58-83C2-35CE-F362-30AA975DE1A1}"/>
              </a:ext>
            </a:extLst>
          </p:cNvPr>
          <p:cNvSpPr/>
          <p:nvPr/>
        </p:nvSpPr>
        <p:spPr>
          <a:xfrm>
            <a:off x="2864517" y="2324076"/>
            <a:ext cx="45308" cy="112298"/>
          </a:xfrm>
          <a:custGeom>
            <a:avLst/>
            <a:gdLst/>
            <a:ahLst/>
            <a:cxnLst/>
            <a:rect l="l" t="t" r="r" b="b"/>
            <a:pathLst>
              <a:path w="2936" h="7277" extrusionOk="0">
                <a:moveTo>
                  <a:pt x="2719" y="1"/>
                </a:moveTo>
                <a:cubicBezTo>
                  <a:pt x="2650" y="1"/>
                  <a:pt x="2556" y="35"/>
                  <a:pt x="2435" y="103"/>
                </a:cubicBezTo>
                <a:lnTo>
                  <a:pt x="2202" y="270"/>
                </a:lnTo>
                <a:cubicBezTo>
                  <a:pt x="2068" y="336"/>
                  <a:pt x="1968" y="403"/>
                  <a:pt x="1868" y="536"/>
                </a:cubicBezTo>
                <a:cubicBezTo>
                  <a:pt x="1801" y="636"/>
                  <a:pt x="1768" y="737"/>
                  <a:pt x="1768" y="870"/>
                </a:cubicBezTo>
                <a:lnTo>
                  <a:pt x="1768" y="4873"/>
                </a:lnTo>
                <a:cubicBezTo>
                  <a:pt x="1701" y="5106"/>
                  <a:pt x="1568" y="5306"/>
                  <a:pt x="1401" y="5473"/>
                </a:cubicBezTo>
                <a:cubicBezTo>
                  <a:pt x="1351" y="5507"/>
                  <a:pt x="1301" y="5523"/>
                  <a:pt x="1259" y="5523"/>
                </a:cubicBezTo>
                <a:cubicBezTo>
                  <a:pt x="1218" y="5523"/>
                  <a:pt x="1184" y="5507"/>
                  <a:pt x="1168" y="5473"/>
                </a:cubicBezTo>
                <a:cubicBezTo>
                  <a:pt x="1134" y="5340"/>
                  <a:pt x="1101" y="5173"/>
                  <a:pt x="1101" y="5040"/>
                </a:cubicBezTo>
                <a:lnTo>
                  <a:pt x="1101" y="1237"/>
                </a:lnTo>
                <a:cubicBezTo>
                  <a:pt x="1101" y="1101"/>
                  <a:pt x="1067" y="1033"/>
                  <a:pt x="979" y="1033"/>
                </a:cubicBezTo>
                <a:cubicBezTo>
                  <a:pt x="916" y="1033"/>
                  <a:pt x="826" y="1067"/>
                  <a:pt x="701" y="1137"/>
                </a:cubicBezTo>
                <a:lnTo>
                  <a:pt x="434" y="1270"/>
                </a:lnTo>
                <a:cubicBezTo>
                  <a:pt x="200" y="1370"/>
                  <a:pt x="33" y="1637"/>
                  <a:pt x="33" y="1904"/>
                </a:cubicBezTo>
                <a:lnTo>
                  <a:pt x="33" y="6074"/>
                </a:lnTo>
                <a:cubicBezTo>
                  <a:pt x="0" y="6441"/>
                  <a:pt x="67" y="6808"/>
                  <a:pt x="234" y="7141"/>
                </a:cubicBezTo>
                <a:cubicBezTo>
                  <a:pt x="328" y="7235"/>
                  <a:pt x="432" y="7276"/>
                  <a:pt x="547" y="7276"/>
                </a:cubicBezTo>
                <a:cubicBezTo>
                  <a:pt x="637" y="7276"/>
                  <a:pt x="732" y="7251"/>
                  <a:pt x="834" y="7208"/>
                </a:cubicBezTo>
                <a:cubicBezTo>
                  <a:pt x="1068" y="7041"/>
                  <a:pt x="1234" y="6874"/>
                  <a:pt x="1368" y="6641"/>
                </a:cubicBezTo>
                <a:cubicBezTo>
                  <a:pt x="1535" y="6374"/>
                  <a:pt x="1701" y="6074"/>
                  <a:pt x="1801" y="5773"/>
                </a:cubicBezTo>
                <a:cubicBezTo>
                  <a:pt x="1801" y="5840"/>
                  <a:pt x="1835" y="5940"/>
                  <a:pt x="1835" y="6074"/>
                </a:cubicBezTo>
                <a:cubicBezTo>
                  <a:pt x="1835" y="6174"/>
                  <a:pt x="1868" y="6274"/>
                  <a:pt x="1901" y="6374"/>
                </a:cubicBezTo>
                <a:cubicBezTo>
                  <a:pt x="1918" y="6391"/>
                  <a:pt x="1943" y="6399"/>
                  <a:pt x="1972" y="6399"/>
                </a:cubicBezTo>
                <a:cubicBezTo>
                  <a:pt x="2002" y="6399"/>
                  <a:pt x="2035" y="6391"/>
                  <a:pt x="2068" y="6374"/>
                </a:cubicBezTo>
                <a:cubicBezTo>
                  <a:pt x="2268" y="6240"/>
                  <a:pt x="2469" y="6107"/>
                  <a:pt x="2635" y="5940"/>
                </a:cubicBezTo>
                <a:cubicBezTo>
                  <a:pt x="2835" y="5773"/>
                  <a:pt x="2936" y="5607"/>
                  <a:pt x="2936" y="5473"/>
                </a:cubicBezTo>
                <a:cubicBezTo>
                  <a:pt x="2936" y="5407"/>
                  <a:pt x="2936" y="5273"/>
                  <a:pt x="2902" y="5040"/>
                </a:cubicBezTo>
                <a:cubicBezTo>
                  <a:pt x="2869" y="4839"/>
                  <a:pt x="2869" y="4439"/>
                  <a:pt x="2869" y="3905"/>
                </a:cubicBezTo>
                <a:lnTo>
                  <a:pt x="2869" y="236"/>
                </a:lnTo>
                <a:cubicBezTo>
                  <a:pt x="2869" y="77"/>
                  <a:pt x="2821" y="1"/>
                  <a:pt x="2719" y="1"/>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ysClr val="windowText" lastClr="000000"/>
              </a:solidFill>
              <a:effectLst/>
              <a:highlight>
                <a:srgbClr val="000000"/>
              </a:highlight>
              <a:uLnTx/>
              <a:uFillTx/>
            </a:endParaRPr>
          </a:p>
        </p:txBody>
      </p:sp>
      <p:sp>
        <p:nvSpPr>
          <p:cNvPr id="389" name="Google Shape;752;p41">
            <a:extLst>
              <a:ext uri="{FF2B5EF4-FFF2-40B4-BE49-F238E27FC236}">
                <a16:creationId xmlns:a16="http://schemas.microsoft.com/office/drawing/2014/main" xmlns="" id="{AAC82889-57C5-85E8-981A-A5247B67C2F7}"/>
              </a:ext>
            </a:extLst>
          </p:cNvPr>
          <p:cNvSpPr/>
          <p:nvPr/>
        </p:nvSpPr>
        <p:spPr>
          <a:xfrm>
            <a:off x="2919594" y="2267965"/>
            <a:ext cx="43256" cy="134057"/>
          </a:xfrm>
          <a:custGeom>
            <a:avLst/>
            <a:gdLst/>
            <a:ahLst/>
            <a:cxnLst/>
            <a:rect l="l" t="t" r="r" b="b"/>
            <a:pathLst>
              <a:path w="2803" h="8687" extrusionOk="0">
                <a:moveTo>
                  <a:pt x="1997" y="1"/>
                </a:moveTo>
                <a:cubicBezTo>
                  <a:pt x="1790" y="1"/>
                  <a:pt x="1547" y="77"/>
                  <a:pt x="1268" y="236"/>
                </a:cubicBezTo>
                <a:cubicBezTo>
                  <a:pt x="1068" y="336"/>
                  <a:pt x="868" y="503"/>
                  <a:pt x="701" y="670"/>
                </a:cubicBezTo>
                <a:cubicBezTo>
                  <a:pt x="501" y="870"/>
                  <a:pt x="334" y="1070"/>
                  <a:pt x="200" y="1270"/>
                </a:cubicBezTo>
                <a:cubicBezTo>
                  <a:pt x="100" y="1470"/>
                  <a:pt x="34" y="1671"/>
                  <a:pt x="0" y="1904"/>
                </a:cubicBezTo>
                <a:cubicBezTo>
                  <a:pt x="34" y="2004"/>
                  <a:pt x="34" y="2104"/>
                  <a:pt x="100" y="2204"/>
                </a:cubicBezTo>
                <a:cubicBezTo>
                  <a:pt x="134" y="2304"/>
                  <a:pt x="200" y="2404"/>
                  <a:pt x="267" y="2505"/>
                </a:cubicBezTo>
                <a:cubicBezTo>
                  <a:pt x="316" y="2553"/>
                  <a:pt x="383" y="2584"/>
                  <a:pt x="428" y="2584"/>
                </a:cubicBezTo>
                <a:cubicBezTo>
                  <a:pt x="445" y="2584"/>
                  <a:pt x="458" y="2580"/>
                  <a:pt x="467" y="2571"/>
                </a:cubicBezTo>
                <a:cubicBezTo>
                  <a:pt x="534" y="2505"/>
                  <a:pt x="601" y="2438"/>
                  <a:pt x="634" y="2371"/>
                </a:cubicBezTo>
                <a:cubicBezTo>
                  <a:pt x="701" y="2271"/>
                  <a:pt x="768" y="2138"/>
                  <a:pt x="868" y="2071"/>
                </a:cubicBezTo>
                <a:cubicBezTo>
                  <a:pt x="934" y="1971"/>
                  <a:pt x="1034" y="1904"/>
                  <a:pt x="1134" y="1837"/>
                </a:cubicBezTo>
                <a:cubicBezTo>
                  <a:pt x="1236" y="1776"/>
                  <a:pt x="1322" y="1746"/>
                  <a:pt x="1393" y="1746"/>
                </a:cubicBezTo>
                <a:cubicBezTo>
                  <a:pt x="1554" y="1746"/>
                  <a:pt x="1635" y="1903"/>
                  <a:pt x="1635" y="2204"/>
                </a:cubicBezTo>
                <a:cubicBezTo>
                  <a:pt x="1601" y="2371"/>
                  <a:pt x="1568" y="2505"/>
                  <a:pt x="1535" y="2671"/>
                </a:cubicBezTo>
                <a:cubicBezTo>
                  <a:pt x="1468" y="2871"/>
                  <a:pt x="1368" y="3138"/>
                  <a:pt x="1235" y="3472"/>
                </a:cubicBezTo>
                <a:lnTo>
                  <a:pt x="1068" y="3872"/>
                </a:lnTo>
                <a:cubicBezTo>
                  <a:pt x="934" y="4206"/>
                  <a:pt x="834" y="4539"/>
                  <a:pt x="734" y="4906"/>
                </a:cubicBezTo>
                <a:cubicBezTo>
                  <a:pt x="667" y="5240"/>
                  <a:pt x="634" y="5540"/>
                  <a:pt x="634" y="5874"/>
                </a:cubicBezTo>
                <a:cubicBezTo>
                  <a:pt x="634" y="6007"/>
                  <a:pt x="667" y="6074"/>
                  <a:pt x="734" y="6074"/>
                </a:cubicBezTo>
                <a:cubicBezTo>
                  <a:pt x="834" y="6074"/>
                  <a:pt x="934" y="6040"/>
                  <a:pt x="1001" y="5940"/>
                </a:cubicBezTo>
                <a:lnTo>
                  <a:pt x="1168" y="5840"/>
                </a:lnTo>
                <a:cubicBezTo>
                  <a:pt x="1301" y="5807"/>
                  <a:pt x="1368" y="5707"/>
                  <a:pt x="1468" y="5607"/>
                </a:cubicBezTo>
                <a:cubicBezTo>
                  <a:pt x="1535" y="5540"/>
                  <a:pt x="1568" y="5407"/>
                  <a:pt x="1568" y="5307"/>
                </a:cubicBezTo>
                <a:cubicBezTo>
                  <a:pt x="1601" y="5040"/>
                  <a:pt x="1668" y="4739"/>
                  <a:pt x="1768" y="4473"/>
                </a:cubicBezTo>
                <a:cubicBezTo>
                  <a:pt x="1868" y="4172"/>
                  <a:pt x="2002" y="3872"/>
                  <a:pt x="2169" y="3572"/>
                </a:cubicBezTo>
                <a:cubicBezTo>
                  <a:pt x="2302" y="3272"/>
                  <a:pt x="2435" y="3038"/>
                  <a:pt x="2502" y="2838"/>
                </a:cubicBezTo>
                <a:cubicBezTo>
                  <a:pt x="2602" y="2605"/>
                  <a:pt x="2669" y="2371"/>
                  <a:pt x="2702" y="2138"/>
                </a:cubicBezTo>
                <a:cubicBezTo>
                  <a:pt x="2769" y="1871"/>
                  <a:pt x="2802" y="1570"/>
                  <a:pt x="2802" y="1304"/>
                </a:cubicBezTo>
                <a:cubicBezTo>
                  <a:pt x="2802" y="703"/>
                  <a:pt x="2636" y="303"/>
                  <a:pt x="2369" y="103"/>
                </a:cubicBezTo>
                <a:cubicBezTo>
                  <a:pt x="2261" y="36"/>
                  <a:pt x="2137" y="1"/>
                  <a:pt x="1997" y="1"/>
                </a:cubicBezTo>
                <a:close/>
                <a:moveTo>
                  <a:pt x="1520" y="6556"/>
                </a:moveTo>
                <a:cubicBezTo>
                  <a:pt x="1451" y="6556"/>
                  <a:pt x="1356" y="6593"/>
                  <a:pt x="1235" y="6674"/>
                </a:cubicBezTo>
                <a:lnTo>
                  <a:pt x="1001" y="6808"/>
                </a:lnTo>
                <a:cubicBezTo>
                  <a:pt x="734" y="6908"/>
                  <a:pt x="567" y="7141"/>
                  <a:pt x="534" y="7441"/>
                </a:cubicBezTo>
                <a:lnTo>
                  <a:pt x="534" y="8475"/>
                </a:lnTo>
                <a:cubicBezTo>
                  <a:pt x="534" y="8619"/>
                  <a:pt x="597" y="8687"/>
                  <a:pt x="715" y="8687"/>
                </a:cubicBezTo>
                <a:cubicBezTo>
                  <a:pt x="790" y="8687"/>
                  <a:pt x="885" y="8660"/>
                  <a:pt x="1001" y="8609"/>
                </a:cubicBezTo>
                <a:lnTo>
                  <a:pt x="1235" y="8442"/>
                </a:lnTo>
                <a:cubicBezTo>
                  <a:pt x="1468" y="8342"/>
                  <a:pt x="1635" y="8109"/>
                  <a:pt x="1668" y="7842"/>
                </a:cubicBezTo>
                <a:lnTo>
                  <a:pt x="1668" y="6774"/>
                </a:lnTo>
                <a:cubicBezTo>
                  <a:pt x="1668" y="6635"/>
                  <a:pt x="1621" y="6556"/>
                  <a:pt x="1520" y="6556"/>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90" name="Google Shape;753;p41">
            <a:extLst>
              <a:ext uri="{FF2B5EF4-FFF2-40B4-BE49-F238E27FC236}">
                <a16:creationId xmlns:a16="http://schemas.microsoft.com/office/drawing/2014/main" xmlns="" id="{EA4BACE1-E432-1D37-0891-2625C9E11859}"/>
              </a:ext>
            </a:extLst>
          </p:cNvPr>
          <p:cNvSpPr/>
          <p:nvPr/>
        </p:nvSpPr>
        <p:spPr>
          <a:xfrm>
            <a:off x="1373237" y="4486120"/>
            <a:ext cx="543605" cy="329981"/>
          </a:xfrm>
          <a:custGeom>
            <a:avLst/>
            <a:gdLst/>
            <a:ahLst/>
            <a:cxnLst/>
            <a:rect l="l" t="t" r="r" b="b"/>
            <a:pathLst>
              <a:path w="35226" h="21383" extrusionOk="0">
                <a:moveTo>
                  <a:pt x="17805" y="7838"/>
                </a:moveTo>
                <a:cubicBezTo>
                  <a:pt x="19273" y="7838"/>
                  <a:pt x="20704" y="8203"/>
                  <a:pt x="21983" y="8874"/>
                </a:cubicBezTo>
                <a:cubicBezTo>
                  <a:pt x="22917" y="9441"/>
                  <a:pt x="23451" y="10075"/>
                  <a:pt x="23451" y="10675"/>
                </a:cubicBezTo>
                <a:cubicBezTo>
                  <a:pt x="23451" y="11309"/>
                  <a:pt x="22917" y="11943"/>
                  <a:pt x="21983" y="12477"/>
                </a:cubicBezTo>
                <a:cubicBezTo>
                  <a:pt x="20615" y="13160"/>
                  <a:pt x="19114" y="13502"/>
                  <a:pt x="17613" y="13502"/>
                </a:cubicBezTo>
                <a:cubicBezTo>
                  <a:pt x="16112" y="13502"/>
                  <a:pt x="14611" y="13160"/>
                  <a:pt x="13243" y="12477"/>
                </a:cubicBezTo>
                <a:cubicBezTo>
                  <a:pt x="12309" y="11943"/>
                  <a:pt x="11809" y="11276"/>
                  <a:pt x="11809" y="10675"/>
                </a:cubicBezTo>
                <a:cubicBezTo>
                  <a:pt x="11809" y="10075"/>
                  <a:pt x="12309" y="9408"/>
                  <a:pt x="13243" y="8874"/>
                </a:cubicBezTo>
                <a:cubicBezTo>
                  <a:pt x="14522" y="8203"/>
                  <a:pt x="15953" y="7838"/>
                  <a:pt x="17421" y="7838"/>
                </a:cubicBezTo>
                <a:cubicBezTo>
                  <a:pt x="17485" y="7838"/>
                  <a:pt x="17549" y="7838"/>
                  <a:pt x="17613" y="7840"/>
                </a:cubicBezTo>
                <a:cubicBezTo>
                  <a:pt x="17677" y="7838"/>
                  <a:pt x="17741" y="7838"/>
                  <a:pt x="17805" y="7838"/>
                </a:cubicBezTo>
                <a:close/>
                <a:moveTo>
                  <a:pt x="15445" y="1"/>
                </a:moveTo>
                <a:cubicBezTo>
                  <a:pt x="14644" y="1"/>
                  <a:pt x="13944" y="568"/>
                  <a:pt x="13777" y="1369"/>
                </a:cubicBezTo>
                <a:lnTo>
                  <a:pt x="13510" y="2870"/>
                </a:lnTo>
                <a:cubicBezTo>
                  <a:pt x="12876" y="3003"/>
                  <a:pt x="12243" y="3137"/>
                  <a:pt x="11609" y="3337"/>
                </a:cubicBezTo>
                <a:lnTo>
                  <a:pt x="8707" y="2002"/>
                </a:lnTo>
                <a:cubicBezTo>
                  <a:pt x="8473" y="1869"/>
                  <a:pt x="8173" y="1836"/>
                  <a:pt x="7873" y="1836"/>
                </a:cubicBezTo>
                <a:cubicBezTo>
                  <a:pt x="7539" y="1836"/>
                  <a:pt x="7206" y="1902"/>
                  <a:pt x="6905" y="2069"/>
                </a:cubicBezTo>
                <a:lnTo>
                  <a:pt x="3937" y="3804"/>
                </a:lnTo>
                <a:cubicBezTo>
                  <a:pt x="2969" y="4304"/>
                  <a:pt x="2903" y="5672"/>
                  <a:pt x="3803" y="6305"/>
                </a:cubicBezTo>
                <a:lnTo>
                  <a:pt x="5338" y="7406"/>
                </a:lnTo>
                <a:cubicBezTo>
                  <a:pt x="5271" y="7506"/>
                  <a:pt x="5204" y="7606"/>
                  <a:pt x="5137" y="7706"/>
                </a:cubicBezTo>
                <a:lnTo>
                  <a:pt x="1535" y="7940"/>
                </a:lnTo>
                <a:cubicBezTo>
                  <a:pt x="668" y="8007"/>
                  <a:pt x="0" y="8707"/>
                  <a:pt x="0" y="9574"/>
                </a:cubicBezTo>
                <a:lnTo>
                  <a:pt x="0" y="11776"/>
                </a:lnTo>
                <a:cubicBezTo>
                  <a:pt x="0" y="12643"/>
                  <a:pt x="668" y="13344"/>
                  <a:pt x="1535" y="13411"/>
                </a:cubicBezTo>
                <a:lnTo>
                  <a:pt x="5137" y="13644"/>
                </a:lnTo>
                <a:cubicBezTo>
                  <a:pt x="5204" y="13744"/>
                  <a:pt x="5271" y="13878"/>
                  <a:pt x="5338" y="13978"/>
                </a:cubicBezTo>
                <a:lnTo>
                  <a:pt x="3803" y="15078"/>
                </a:lnTo>
                <a:cubicBezTo>
                  <a:pt x="2903" y="15712"/>
                  <a:pt x="2969" y="17080"/>
                  <a:pt x="3937" y="17580"/>
                </a:cubicBezTo>
                <a:lnTo>
                  <a:pt x="6872" y="19281"/>
                </a:lnTo>
                <a:cubicBezTo>
                  <a:pt x="7172" y="19448"/>
                  <a:pt x="7539" y="19548"/>
                  <a:pt x="7873" y="19548"/>
                </a:cubicBezTo>
                <a:cubicBezTo>
                  <a:pt x="8140" y="19548"/>
                  <a:pt x="8440" y="19482"/>
                  <a:pt x="8707" y="19381"/>
                </a:cubicBezTo>
                <a:lnTo>
                  <a:pt x="11609" y="18047"/>
                </a:lnTo>
                <a:cubicBezTo>
                  <a:pt x="12209" y="18214"/>
                  <a:pt x="12843" y="18381"/>
                  <a:pt x="13477" y="18514"/>
                </a:cubicBezTo>
                <a:lnTo>
                  <a:pt x="13777" y="19982"/>
                </a:lnTo>
                <a:cubicBezTo>
                  <a:pt x="13910" y="20782"/>
                  <a:pt x="14611" y="21350"/>
                  <a:pt x="15445" y="21383"/>
                </a:cubicBezTo>
                <a:lnTo>
                  <a:pt x="19781" y="21383"/>
                </a:lnTo>
                <a:cubicBezTo>
                  <a:pt x="20582" y="21350"/>
                  <a:pt x="21282" y="20782"/>
                  <a:pt x="21449" y="19982"/>
                </a:cubicBezTo>
                <a:lnTo>
                  <a:pt x="21716" y="18514"/>
                </a:lnTo>
                <a:cubicBezTo>
                  <a:pt x="22383" y="18381"/>
                  <a:pt x="22984" y="18214"/>
                  <a:pt x="23617" y="18047"/>
                </a:cubicBezTo>
                <a:lnTo>
                  <a:pt x="26519" y="19381"/>
                </a:lnTo>
                <a:cubicBezTo>
                  <a:pt x="26786" y="19482"/>
                  <a:pt x="27053" y="19548"/>
                  <a:pt x="27353" y="19548"/>
                </a:cubicBezTo>
                <a:cubicBezTo>
                  <a:pt x="27687" y="19548"/>
                  <a:pt x="28020" y="19448"/>
                  <a:pt x="28354" y="19281"/>
                </a:cubicBezTo>
                <a:lnTo>
                  <a:pt x="31289" y="17580"/>
                </a:lnTo>
                <a:cubicBezTo>
                  <a:pt x="32257" y="17080"/>
                  <a:pt x="32324" y="15712"/>
                  <a:pt x="31423" y="15078"/>
                </a:cubicBezTo>
                <a:lnTo>
                  <a:pt x="29855" y="13978"/>
                </a:lnTo>
                <a:cubicBezTo>
                  <a:pt x="29955" y="13878"/>
                  <a:pt x="30022" y="13744"/>
                  <a:pt x="30089" y="13644"/>
                </a:cubicBezTo>
                <a:lnTo>
                  <a:pt x="33691" y="13411"/>
                </a:lnTo>
                <a:cubicBezTo>
                  <a:pt x="34558" y="13344"/>
                  <a:pt x="35192" y="12643"/>
                  <a:pt x="35226" y="11809"/>
                </a:cubicBezTo>
                <a:lnTo>
                  <a:pt x="35226" y="9608"/>
                </a:lnTo>
                <a:cubicBezTo>
                  <a:pt x="35226" y="8741"/>
                  <a:pt x="34558" y="8007"/>
                  <a:pt x="33691" y="7973"/>
                </a:cubicBezTo>
                <a:lnTo>
                  <a:pt x="30089" y="7740"/>
                </a:lnTo>
                <a:cubicBezTo>
                  <a:pt x="30022" y="7606"/>
                  <a:pt x="29955" y="7506"/>
                  <a:pt x="29888" y="7406"/>
                </a:cubicBezTo>
                <a:lnTo>
                  <a:pt x="31456" y="6305"/>
                </a:lnTo>
                <a:cubicBezTo>
                  <a:pt x="32357" y="5672"/>
                  <a:pt x="32290" y="4304"/>
                  <a:pt x="31323" y="3804"/>
                </a:cubicBezTo>
                <a:lnTo>
                  <a:pt x="28354" y="2069"/>
                </a:lnTo>
                <a:cubicBezTo>
                  <a:pt x="28054" y="1902"/>
                  <a:pt x="27720" y="1836"/>
                  <a:pt x="27353" y="1836"/>
                </a:cubicBezTo>
                <a:cubicBezTo>
                  <a:pt x="27086" y="1836"/>
                  <a:pt x="26786" y="1869"/>
                  <a:pt x="26519" y="2002"/>
                </a:cubicBezTo>
                <a:lnTo>
                  <a:pt x="23651" y="3337"/>
                </a:lnTo>
                <a:cubicBezTo>
                  <a:pt x="23017" y="3137"/>
                  <a:pt x="22383" y="3003"/>
                  <a:pt x="21749" y="2870"/>
                </a:cubicBezTo>
                <a:lnTo>
                  <a:pt x="21482" y="1369"/>
                </a:lnTo>
                <a:cubicBezTo>
                  <a:pt x="21316" y="568"/>
                  <a:pt x="20615" y="1"/>
                  <a:pt x="19815"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91" name="Google Shape;754;p41">
            <a:extLst>
              <a:ext uri="{FF2B5EF4-FFF2-40B4-BE49-F238E27FC236}">
                <a16:creationId xmlns:a16="http://schemas.microsoft.com/office/drawing/2014/main" xmlns="" id="{535373EF-8A6F-85FF-AB66-8E5D11766AF9}"/>
              </a:ext>
            </a:extLst>
          </p:cNvPr>
          <p:cNvSpPr/>
          <p:nvPr/>
        </p:nvSpPr>
        <p:spPr>
          <a:xfrm>
            <a:off x="1392805" y="4465534"/>
            <a:ext cx="504485" cy="331015"/>
          </a:xfrm>
          <a:custGeom>
            <a:avLst/>
            <a:gdLst/>
            <a:ahLst/>
            <a:cxnLst/>
            <a:rect l="l" t="t" r="r" b="b"/>
            <a:pathLst>
              <a:path w="32691" h="21450" extrusionOk="0">
                <a:moveTo>
                  <a:pt x="16345" y="7039"/>
                </a:moveTo>
                <a:cubicBezTo>
                  <a:pt x="18155" y="7039"/>
                  <a:pt x="19964" y="7439"/>
                  <a:pt x="21349" y="8240"/>
                </a:cubicBezTo>
                <a:cubicBezTo>
                  <a:pt x="22183" y="8640"/>
                  <a:pt x="22883" y="9307"/>
                  <a:pt x="23317" y="10141"/>
                </a:cubicBezTo>
                <a:cubicBezTo>
                  <a:pt x="23083" y="10942"/>
                  <a:pt x="22416" y="11709"/>
                  <a:pt x="21349" y="12343"/>
                </a:cubicBezTo>
                <a:cubicBezTo>
                  <a:pt x="19964" y="13143"/>
                  <a:pt x="18155" y="13544"/>
                  <a:pt x="16345" y="13544"/>
                </a:cubicBezTo>
                <a:cubicBezTo>
                  <a:pt x="14535" y="13544"/>
                  <a:pt x="12726" y="13143"/>
                  <a:pt x="11341" y="12343"/>
                </a:cubicBezTo>
                <a:cubicBezTo>
                  <a:pt x="10474" y="11909"/>
                  <a:pt x="9807" y="11175"/>
                  <a:pt x="9407" y="10275"/>
                </a:cubicBezTo>
                <a:cubicBezTo>
                  <a:pt x="9640" y="9574"/>
                  <a:pt x="10241" y="8874"/>
                  <a:pt x="11341" y="8240"/>
                </a:cubicBezTo>
                <a:cubicBezTo>
                  <a:pt x="12726" y="7439"/>
                  <a:pt x="14535" y="7039"/>
                  <a:pt x="16345" y="7039"/>
                </a:cubicBezTo>
                <a:close/>
                <a:moveTo>
                  <a:pt x="14177" y="1"/>
                </a:moveTo>
                <a:cubicBezTo>
                  <a:pt x="13943" y="1"/>
                  <a:pt x="13777" y="167"/>
                  <a:pt x="13743" y="368"/>
                </a:cubicBezTo>
                <a:lnTo>
                  <a:pt x="13343" y="2336"/>
                </a:lnTo>
                <a:cubicBezTo>
                  <a:pt x="13310" y="2569"/>
                  <a:pt x="13143" y="2703"/>
                  <a:pt x="12943" y="2769"/>
                </a:cubicBezTo>
                <a:cubicBezTo>
                  <a:pt x="12142" y="2903"/>
                  <a:pt x="11375" y="3070"/>
                  <a:pt x="10608" y="3336"/>
                </a:cubicBezTo>
                <a:cubicBezTo>
                  <a:pt x="10522" y="3349"/>
                  <a:pt x="10437" y="3356"/>
                  <a:pt x="10353" y="3356"/>
                </a:cubicBezTo>
                <a:cubicBezTo>
                  <a:pt x="10208" y="3356"/>
                  <a:pt x="10067" y="3333"/>
                  <a:pt x="9940" y="3270"/>
                </a:cubicBezTo>
                <a:lnTo>
                  <a:pt x="6938" y="1902"/>
                </a:lnTo>
                <a:cubicBezTo>
                  <a:pt x="6830" y="1856"/>
                  <a:pt x="6722" y="1831"/>
                  <a:pt x="6617" y="1831"/>
                </a:cubicBezTo>
                <a:cubicBezTo>
                  <a:pt x="6495" y="1831"/>
                  <a:pt x="6378" y="1864"/>
                  <a:pt x="6271" y="1935"/>
                </a:cubicBezTo>
                <a:lnTo>
                  <a:pt x="3302" y="3637"/>
                </a:lnTo>
                <a:cubicBezTo>
                  <a:pt x="3236" y="3670"/>
                  <a:pt x="3169" y="3737"/>
                  <a:pt x="3169" y="3837"/>
                </a:cubicBezTo>
                <a:lnTo>
                  <a:pt x="3169" y="6405"/>
                </a:lnTo>
                <a:cubicBezTo>
                  <a:pt x="3169" y="6472"/>
                  <a:pt x="3236" y="6539"/>
                  <a:pt x="3302" y="6605"/>
                </a:cubicBezTo>
                <a:lnTo>
                  <a:pt x="4637" y="7573"/>
                </a:lnTo>
                <a:cubicBezTo>
                  <a:pt x="4570" y="7639"/>
                  <a:pt x="4437" y="7706"/>
                  <a:pt x="4303" y="7706"/>
                </a:cubicBezTo>
                <a:lnTo>
                  <a:pt x="367" y="7973"/>
                </a:lnTo>
                <a:cubicBezTo>
                  <a:pt x="167" y="7973"/>
                  <a:pt x="33" y="8140"/>
                  <a:pt x="0" y="8340"/>
                </a:cubicBezTo>
                <a:lnTo>
                  <a:pt x="0" y="10008"/>
                </a:lnTo>
                <a:lnTo>
                  <a:pt x="0" y="13110"/>
                </a:lnTo>
                <a:cubicBezTo>
                  <a:pt x="33" y="13310"/>
                  <a:pt x="167" y="13477"/>
                  <a:pt x="367" y="13510"/>
                </a:cubicBezTo>
                <a:lnTo>
                  <a:pt x="4303" y="13744"/>
                </a:lnTo>
                <a:cubicBezTo>
                  <a:pt x="4437" y="13744"/>
                  <a:pt x="4570" y="13811"/>
                  <a:pt x="4670" y="13877"/>
                </a:cubicBezTo>
                <a:lnTo>
                  <a:pt x="3302" y="14878"/>
                </a:lnTo>
                <a:cubicBezTo>
                  <a:pt x="3236" y="14911"/>
                  <a:pt x="3202" y="14978"/>
                  <a:pt x="3202" y="15078"/>
                </a:cubicBezTo>
                <a:lnTo>
                  <a:pt x="3202" y="17647"/>
                </a:lnTo>
                <a:cubicBezTo>
                  <a:pt x="3202" y="17713"/>
                  <a:pt x="3236" y="17780"/>
                  <a:pt x="3336" y="17847"/>
                </a:cubicBezTo>
                <a:lnTo>
                  <a:pt x="6271" y="19548"/>
                </a:lnTo>
                <a:cubicBezTo>
                  <a:pt x="6400" y="19603"/>
                  <a:pt x="6528" y="19628"/>
                  <a:pt x="6651" y="19628"/>
                </a:cubicBezTo>
                <a:cubicBezTo>
                  <a:pt x="6752" y="19628"/>
                  <a:pt x="6848" y="19611"/>
                  <a:pt x="6938" y="19581"/>
                </a:cubicBezTo>
                <a:lnTo>
                  <a:pt x="9940" y="18180"/>
                </a:lnTo>
                <a:cubicBezTo>
                  <a:pt x="10069" y="18125"/>
                  <a:pt x="10198" y="18100"/>
                  <a:pt x="10321" y="18100"/>
                </a:cubicBezTo>
                <a:cubicBezTo>
                  <a:pt x="10421" y="18100"/>
                  <a:pt x="10518" y="18117"/>
                  <a:pt x="10608" y="18147"/>
                </a:cubicBezTo>
                <a:cubicBezTo>
                  <a:pt x="11375" y="18380"/>
                  <a:pt x="12175" y="18547"/>
                  <a:pt x="12943" y="18681"/>
                </a:cubicBezTo>
                <a:cubicBezTo>
                  <a:pt x="13143" y="18747"/>
                  <a:pt x="13310" y="18914"/>
                  <a:pt x="13376" y="19114"/>
                </a:cubicBezTo>
                <a:lnTo>
                  <a:pt x="13743" y="21082"/>
                </a:lnTo>
                <a:cubicBezTo>
                  <a:pt x="13777" y="21283"/>
                  <a:pt x="13977" y="21449"/>
                  <a:pt x="14177" y="21449"/>
                </a:cubicBezTo>
                <a:lnTo>
                  <a:pt x="18513" y="21449"/>
                </a:lnTo>
                <a:cubicBezTo>
                  <a:pt x="18747" y="21416"/>
                  <a:pt x="18914" y="21283"/>
                  <a:pt x="18947" y="21082"/>
                </a:cubicBezTo>
                <a:lnTo>
                  <a:pt x="19314" y="19114"/>
                </a:lnTo>
                <a:cubicBezTo>
                  <a:pt x="19381" y="18914"/>
                  <a:pt x="19547" y="18747"/>
                  <a:pt x="19747" y="18681"/>
                </a:cubicBezTo>
                <a:cubicBezTo>
                  <a:pt x="20515" y="18547"/>
                  <a:pt x="21315" y="18380"/>
                  <a:pt x="22082" y="18147"/>
                </a:cubicBezTo>
                <a:cubicBezTo>
                  <a:pt x="22172" y="18117"/>
                  <a:pt x="22276" y="18100"/>
                  <a:pt x="22381" y="18100"/>
                </a:cubicBezTo>
                <a:cubicBezTo>
                  <a:pt x="22509" y="18100"/>
                  <a:pt x="22639" y="18125"/>
                  <a:pt x="22750" y="18180"/>
                </a:cubicBezTo>
                <a:lnTo>
                  <a:pt x="25752" y="19581"/>
                </a:lnTo>
                <a:cubicBezTo>
                  <a:pt x="25842" y="19611"/>
                  <a:pt x="25945" y="19628"/>
                  <a:pt x="26050" y="19628"/>
                </a:cubicBezTo>
                <a:cubicBezTo>
                  <a:pt x="26178" y="19628"/>
                  <a:pt x="26309" y="19603"/>
                  <a:pt x="26419" y="19548"/>
                </a:cubicBezTo>
                <a:lnTo>
                  <a:pt x="29354" y="17847"/>
                </a:lnTo>
                <a:cubicBezTo>
                  <a:pt x="29454" y="17780"/>
                  <a:pt x="29488" y="17713"/>
                  <a:pt x="29521" y="17647"/>
                </a:cubicBezTo>
                <a:lnTo>
                  <a:pt x="29521" y="15045"/>
                </a:lnTo>
                <a:cubicBezTo>
                  <a:pt x="29488" y="14978"/>
                  <a:pt x="29454" y="14911"/>
                  <a:pt x="29388" y="14845"/>
                </a:cubicBezTo>
                <a:lnTo>
                  <a:pt x="28053" y="13877"/>
                </a:lnTo>
                <a:cubicBezTo>
                  <a:pt x="28153" y="13811"/>
                  <a:pt x="28254" y="13744"/>
                  <a:pt x="28387" y="13744"/>
                </a:cubicBezTo>
                <a:lnTo>
                  <a:pt x="32323" y="13477"/>
                </a:lnTo>
                <a:cubicBezTo>
                  <a:pt x="32523" y="13477"/>
                  <a:pt x="32690" y="13310"/>
                  <a:pt x="32690" y="13110"/>
                </a:cubicBezTo>
                <a:lnTo>
                  <a:pt x="32690" y="8340"/>
                </a:lnTo>
                <a:cubicBezTo>
                  <a:pt x="32690" y="8140"/>
                  <a:pt x="32523" y="7973"/>
                  <a:pt x="32323" y="7973"/>
                </a:cubicBezTo>
                <a:lnTo>
                  <a:pt x="28387" y="7706"/>
                </a:lnTo>
                <a:cubicBezTo>
                  <a:pt x="28254" y="7706"/>
                  <a:pt x="28153" y="7639"/>
                  <a:pt x="28053" y="7573"/>
                </a:cubicBezTo>
                <a:lnTo>
                  <a:pt x="29388" y="6605"/>
                </a:lnTo>
                <a:cubicBezTo>
                  <a:pt x="29454" y="6539"/>
                  <a:pt x="29521" y="6472"/>
                  <a:pt x="29521" y="6405"/>
                </a:cubicBezTo>
                <a:lnTo>
                  <a:pt x="29521" y="3837"/>
                </a:lnTo>
                <a:cubicBezTo>
                  <a:pt x="29521" y="3737"/>
                  <a:pt x="29454" y="3670"/>
                  <a:pt x="29388" y="3637"/>
                </a:cubicBezTo>
                <a:lnTo>
                  <a:pt x="26419" y="1935"/>
                </a:lnTo>
                <a:cubicBezTo>
                  <a:pt x="26312" y="1864"/>
                  <a:pt x="26195" y="1831"/>
                  <a:pt x="26079" y="1831"/>
                </a:cubicBezTo>
                <a:cubicBezTo>
                  <a:pt x="25978" y="1831"/>
                  <a:pt x="25878" y="1856"/>
                  <a:pt x="25785" y="1902"/>
                </a:cubicBezTo>
                <a:lnTo>
                  <a:pt x="22783" y="3270"/>
                </a:lnTo>
                <a:cubicBezTo>
                  <a:pt x="22635" y="3333"/>
                  <a:pt x="22487" y="3356"/>
                  <a:pt x="22339" y="3356"/>
                </a:cubicBezTo>
                <a:cubicBezTo>
                  <a:pt x="22253" y="3356"/>
                  <a:pt x="22168" y="3349"/>
                  <a:pt x="22082" y="3336"/>
                </a:cubicBezTo>
                <a:cubicBezTo>
                  <a:pt x="21315" y="3070"/>
                  <a:pt x="20548" y="2903"/>
                  <a:pt x="19747" y="2769"/>
                </a:cubicBezTo>
                <a:cubicBezTo>
                  <a:pt x="19547" y="2703"/>
                  <a:pt x="19381" y="2569"/>
                  <a:pt x="19347" y="2336"/>
                </a:cubicBezTo>
                <a:lnTo>
                  <a:pt x="18980" y="368"/>
                </a:lnTo>
                <a:cubicBezTo>
                  <a:pt x="18914" y="167"/>
                  <a:pt x="18747" y="1"/>
                  <a:pt x="18513"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92" name="Google Shape;755;p41">
            <a:extLst>
              <a:ext uri="{FF2B5EF4-FFF2-40B4-BE49-F238E27FC236}">
                <a16:creationId xmlns:a16="http://schemas.microsoft.com/office/drawing/2014/main" xmlns="" id="{2CD54891-FEFE-C22A-054B-4B6A7F9BAF98}"/>
              </a:ext>
            </a:extLst>
          </p:cNvPr>
          <p:cNvSpPr/>
          <p:nvPr/>
        </p:nvSpPr>
        <p:spPr>
          <a:xfrm>
            <a:off x="1392805" y="4465534"/>
            <a:ext cx="504485" cy="331015"/>
          </a:xfrm>
          <a:custGeom>
            <a:avLst/>
            <a:gdLst/>
            <a:ahLst/>
            <a:cxnLst/>
            <a:rect l="l" t="t" r="r" b="b"/>
            <a:pathLst>
              <a:path w="32691" h="21450" extrusionOk="0">
                <a:moveTo>
                  <a:pt x="16345" y="7039"/>
                </a:moveTo>
                <a:cubicBezTo>
                  <a:pt x="18155" y="7039"/>
                  <a:pt x="19964" y="7439"/>
                  <a:pt x="21349" y="8240"/>
                </a:cubicBezTo>
                <a:cubicBezTo>
                  <a:pt x="22183" y="8640"/>
                  <a:pt x="22883" y="9307"/>
                  <a:pt x="23317" y="10141"/>
                </a:cubicBezTo>
                <a:cubicBezTo>
                  <a:pt x="23083" y="10942"/>
                  <a:pt x="22416" y="11709"/>
                  <a:pt x="21349" y="12343"/>
                </a:cubicBezTo>
                <a:cubicBezTo>
                  <a:pt x="19964" y="13143"/>
                  <a:pt x="18155" y="13544"/>
                  <a:pt x="16345" y="13544"/>
                </a:cubicBezTo>
                <a:cubicBezTo>
                  <a:pt x="14535" y="13544"/>
                  <a:pt x="12726" y="13143"/>
                  <a:pt x="11341" y="12343"/>
                </a:cubicBezTo>
                <a:cubicBezTo>
                  <a:pt x="10474" y="11909"/>
                  <a:pt x="9807" y="11175"/>
                  <a:pt x="9407" y="10275"/>
                </a:cubicBezTo>
                <a:cubicBezTo>
                  <a:pt x="9640" y="9574"/>
                  <a:pt x="10241" y="8874"/>
                  <a:pt x="11341" y="8240"/>
                </a:cubicBezTo>
                <a:cubicBezTo>
                  <a:pt x="12726" y="7439"/>
                  <a:pt x="14535" y="7039"/>
                  <a:pt x="16345" y="7039"/>
                </a:cubicBezTo>
                <a:close/>
                <a:moveTo>
                  <a:pt x="14177" y="1"/>
                </a:moveTo>
                <a:cubicBezTo>
                  <a:pt x="13943" y="1"/>
                  <a:pt x="13777" y="167"/>
                  <a:pt x="13743" y="368"/>
                </a:cubicBezTo>
                <a:lnTo>
                  <a:pt x="13343" y="2336"/>
                </a:lnTo>
                <a:cubicBezTo>
                  <a:pt x="13310" y="2569"/>
                  <a:pt x="13143" y="2703"/>
                  <a:pt x="12943" y="2769"/>
                </a:cubicBezTo>
                <a:cubicBezTo>
                  <a:pt x="12142" y="2903"/>
                  <a:pt x="11375" y="3070"/>
                  <a:pt x="10608" y="3336"/>
                </a:cubicBezTo>
                <a:cubicBezTo>
                  <a:pt x="10522" y="3349"/>
                  <a:pt x="10437" y="3356"/>
                  <a:pt x="10353" y="3356"/>
                </a:cubicBezTo>
                <a:cubicBezTo>
                  <a:pt x="10208" y="3356"/>
                  <a:pt x="10067" y="3333"/>
                  <a:pt x="9940" y="3270"/>
                </a:cubicBezTo>
                <a:lnTo>
                  <a:pt x="6938" y="1902"/>
                </a:lnTo>
                <a:cubicBezTo>
                  <a:pt x="6830" y="1856"/>
                  <a:pt x="6722" y="1831"/>
                  <a:pt x="6617" y="1831"/>
                </a:cubicBezTo>
                <a:cubicBezTo>
                  <a:pt x="6495" y="1831"/>
                  <a:pt x="6378" y="1864"/>
                  <a:pt x="6271" y="1935"/>
                </a:cubicBezTo>
                <a:lnTo>
                  <a:pt x="3302" y="3637"/>
                </a:lnTo>
                <a:cubicBezTo>
                  <a:pt x="3236" y="3670"/>
                  <a:pt x="3169" y="3737"/>
                  <a:pt x="3169" y="3837"/>
                </a:cubicBezTo>
                <a:lnTo>
                  <a:pt x="3169" y="6405"/>
                </a:lnTo>
                <a:cubicBezTo>
                  <a:pt x="3169" y="6472"/>
                  <a:pt x="3236" y="6539"/>
                  <a:pt x="3302" y="6605"/>
                </a:cubicBezTo>
                <a:lnTo>
                  <a:pt x="4637" y="7573"/>
                </a:lnTo>
                <a:cubicBezTo>
                  <a:pt x="4570" y="7639"/>
                  <a:pt x="4437" y="7706"/>
                  <a:pt x="4303" y="7706"/>
                </a:cubicBezTo>
                <a:lnTo>
                  <a:pt x="367" y="7973"/>
                </a:lnTo>
                <a:cubicBezTo>
                  <a:pt x="167" y="7973"/>
                  <a:pt x="33" y="8140"/>
                  <a:pt x="0" y="8340"/>
                </a:cubicBezTo>
                <a:lnTo>
                  <a:pt x="0" y="10008"/>
                </a:lnTo>
                <a:lnTo>
                  <a:pt x="0" y="13110"/>
                </a:lnTo>
                <a:cubicBezTo>
                  <a:pt x="33" y="13310"/>
                  <a:pt x="167" y="13477"/>
                  <a:pt x="367" y="13510"/>
                </a:cubicBezTo>
                <a:lnTo>
                  <a:pt x="4303" y="13744"/>
                </a:lnTo>
                <a:cubicBezTo>
                  <a:pt x="4437" y="13744"/>
                  <a:pt x="4570" y="13811"/>
                  <a:pt x="4670" y="13877"/>
                </a:cubicBezTo>
                <a:lnTo>
                  <a:pt x="3302" y="14878"/>
                </a:lnTo>
                <a:cubicBezTo>
                  <a:pt x="3236" y="14911"/>
                  <a:pt x="3202" y="14978"/>
                  <a:pt x="3202" y="15078"/>
                </a:cubicBezTo>
                <a:lnTo>
                  <a:pt x="3202" y="17647"/>
                </a:lnTo>
                <a:cubicBezTo>
                  <a:pt x="3202" y="17713"/>
                  <a:pt x="3236" y="17780"/>
                  <a:pt x="3336" y="17847"/>
                </a:cubicBezTo>
                <a:lnTo>
                  <a:pt x="6271" y="19548"/>
                </a:lnTo>
                <a:cubicBezTo>
                  <a:pt x="6400" y="19603"/>
                  <a:pt x="6528" y="19628"/>
                  <a:pt x="6651" y="19628"/>
                </a:cubicBezTo>
                <a:cubicBezTo>
                  <a:pt x="6752" y="19628"/>
                  <a:pt x="6848" y="19611"/>
                  <a:pt x="6938" y="19581"/>
                </a:cubicBezTo>
                <a:lnTo>
                  <a:pt x="9940" y="18180"/>
                </a:lnTo>
                <a:cubicBezTo>
                  <a:pt x="10069" y="18125"/>
                  <a:pt x="10198" y="18100"/>
                  <a:pt x="10321" y="18100"/>
                </a:cubicBezTo>
                <a:cubicBezTo>
                  <a:pt x="10421" y="18100"/>
                  <a:pt x="10518" y="18117"/>
                  <a:pt x="10608" y="18147"/>
                </a:cubicBezTo>
                <a:cubicBezTo>
                  <a:pt x="11375" y="18380"/>
                  <a:pt x="12175" y="18547"/>
                  <a:pt x="12943" y="18681"/>
                </a:cubicBezTo>
                <a:cubicBezTo>
                  <a:pt x="13143" y="18747"/>
                  <a:pt x="13310" y="18914"/>
                  <a:pt x="13376" y="19114"/>
                </a:cubicBezTo>
                <a:lnTo>
                  <a:pt x="13743" y="21082"/>
                </a:lnTo>
                <a:cubicBezTo>
                  <a:pt x="13777" y="21283"/>
                  <a:pt x="13977" y="21449"/>
                  <a:pt x="14177" y="21449"/>
                </a:cubicBezTo>
                <a:lnTo>
                  <a:pt x="18513" y="21449"/>
                </a:lnTo>
                <a:cubicBezTo>
                  <a:pt x="18747" y="21416"/>
                  <a:pt x="18914" y="21283"/>
                  <a:pt x="18947" y="21082"/>
                </a:cubicBezTo>
                <a:lnTo>
                  <a:pt x="19314" y="19114"/>
                </a:lnTo>
                <a:cubicBezTo>
                  <a:pt x="19381" y="18914"/>
                  <a:pt x="19547" y="18747"/>
                  <a:pt x="19747" y="18681"/>
                </a:cubicBezTo>
                <a:cubicBezTo>
                  <a:pt x="20515" y="18547"/>
                  <a:pt x="21315" y="18380"/>
                  <a:pt x="22082" y="18147"/>
                </a:cubicBezTo>
                <a:cubicBezTo>
                  <a:pt x="22172" y="18117"/>
                  <a:pt x="22276" y="18100"/>
                  <a:pt x="22381" y="18100"/>
                </a:cubicBezTo>
                <a:cubicBezTo>
                  <a:pt x="22509" y="18100"/>
                  <a:pt x="22639" y="18125"/>
                  <a:pt x="22750" y="18180"/>
                </a:cubicBezTo>
                <a:lnTo>
                  <a:pt x="25752" y="19581"/>
                </a:lnTo>
                <a:cubicBezTo>
                  <a:pt x="25842" y="19611"/>
                  <a:pt x="25945" y="19628"/>
                  <a:pt x="26050" y="19628"/>
                </a:cubicBezTo>
                <a:cubicBezTo>
                  <a:pt x="26178" y="19628"/>
                  <a:pt x="26309" y="19603"/>
                  <a:pt x="26419" y="19548"/>
                </a:cubicBezTo>
                <a:lnTo>
                  <a:pt x="29354" y="17847"/>
                </a:lnTo>
                <a:cubicBezTo>
                  <a:pt x="29454" y="17780"/>
                  <a:pt x="29488" y="17713"/>
                  <a:pt x="29521" y="17647"/>
                </a:cubicBezTo>
                <a:lnTo>
                  <a:pt x="29521" y="15045"/>
                </a:lnTo>
                <a:cubicBezTo>
                  <a:pt x="29488" y="14978"/>
                  <a:pt x="29454" y="14911"/>
                  <a:pt x="29388" y="14845"/>
                </a:cubicBezTo>
                <a:lnTo>
                  <a:pt x="28053" y="13877"/>
                </a:lnTo>
                <a:cubicBezTo>
                  <a:pt x="28153" y="13811"/>
                  <a:pt x="28254" y="13744"/>
                  <a:pt x="28387" y="13744"/>
                </a:cubicBezTo>
                <a:lnTo>
                  <a:pt x="32323" y="13477"/>
                </a:lnTo>
                <a:cubicBezTo>
                  <a:pt x="32523" y="13477"/>
                  <a:pt x="32690" y="13310"/>
                  <a:pt x="32690" y="13110"/>
                </a:cubicBezTo>
                <a:lnTo>
                  <a:pt x="32690" y="8340"/>
                </a:lnTo>
                <a:cubicBezTo>
                  <a:pt x="32690" y="8140"/>
                  <a:pt x="32523" y="7973"/>
                  <a:pt x="32323" y="7973"/>
                </a:cubicBezTo>
                <a:lnTo>
                  <a:pt x="28387" y="7706"/>
                </a:lnTo>
                <a:cubicBezTo>
                  <a:pt x="28254" y="7706"/>
                  <a:pt x="28153" y="7639"/>
                  <a:pt x="28053" y="7573"/>
                </a:cubicBezTo>
                <a:lnTo>
                  <a:pt x="29388" y="6605"/>
                </a:lnTo>
                <a:cubicBezTo>
                  <a:pt x="29454" y="6539"/>
                  <a:pt x="29521" y="6472"/>
                  <a:pt x="29521" y="6405"/>
                </a:cubicBezTo>
                <a:lnTo>
                  <a:pt x="29521" y="3837"/>
                </a:lnTo>
                <a:cubicBezTo>
                  <a:pt x="29521" y="3737"/>
                  <a:pt x="29454" y="3670"/>
                  <a:pt x="29388" y="3637"/>
                </a:cubicBezTo>
                <a:lnTo>
                  <a:pt x="26419" y="1935"/>
                </a:lnTo>
                <a:cubicBezTo>
                  <a:pt x="26312" y="1864"/>
                  <a:pt x="26195" y="1831"/>
                  <a:pt x="26079" y="1831"/>
                </a:cubicBezTo>
                <a:cubicBezTo>
                  <a:pt x="25978" y="1831"/>
                  <a:pt x="25878" y="1856"/>
                  <a:pt x="25785" y="1902"/>
                </a:cubicBezTo>
                <a:lnTo>
                  <a:pt x="22783" y="3270"/>
                </a:lnTo>
                <a:cubicBezTo>
                  <a:pt x="22635" y="3333"/>
                  <a:pt x="22487" y="3356"/>
                  <a:pt x="22339" y="3356"/>
                </a:cubicBezTo>
                <a:cubicBezTo>
                  <a:pt x="22253" y="3356"/>
                  <a:pt x="22168" y="3349"/>
                  <a:pt x="22082" y="3336"/>
                </a:cubicBezTo>
                <a:cubicBezTo>
                  <a:pt x="21315" y="3070"/>
                  <a:pt x="20548" y="2903"/>
                  <a:pt x="19747" y="2769"/>
                </a:cubicBezTo>
                <a:cubicBezTo>
                  <a:pt x="19547" y="2703"/>
                  <a:pt x="19381" y="2569"/>
                  <a:pt x="19347" y="2336"/>
                </a:cubicBezTo>
                <a:lnTo>
                  <a:pt x="18980" y="368"/>
                </a:lnTo>
                <a:cubicBezTo>
                  <a:pt x="18914" y="167"/>
                  <a:pt x="18747" y="1"/>
                  <a:pt x="18513"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93" name="Google Shape;756;p41">
            <a:extLst>
              <a:ext uri="{FF2B5EF4-FFF2-40B4-BE49-F238E27FC236}">
                <a16:creationId xmlns:a16="http://schemas.microsoft.com/office/drawing/2014/main" xmlns="" id="{4626AF52-3776-9739-CD5A-7BA75B3BBE0D}"/>
              </a:ext>
            </a:extLst>
          </p:cNvPr>
          <p:cNvSpPr/>
          <p:nvPr/>
        </p:nvSpPr>
        <p:spPr>
          <a:xfrm>
            <a:off x="1392805" y="4525255"/>
            <a:ext cx="89582" cy="154952"/>
          </a:xfrm>
          <a:custGeom>
            <a:avLst/>
            <a:gdLst/>
            <a:ahLst/>
            <a:cxnLst/>
            <a:rect l="l" t="t" r="r" b="b"/>
            <a:pathLst>
              <a:path w="5805" h="10041" extrusionOk="0">
                <a:moveTo>
                  <a:pt x="3169" y="0"/>
                </a:moveTo>
                <a:lnTo>
                  <a:pt x="3169" y="2535"/>
                </a:lnTo>
                <a:cubicBezTo>
                  <a:pt x="3169" y="2602"/>
                  <a:pt x="3202" y="2669"/>
                  <a:pt x="3269" y="2735"/>
                </a:cubicBezTo>
                <a:lnTo>
                  <a:pt x="4637" y="3703"/>
                </a:lnTo>
                <a:cubicBezTo>
                  <a:pt x="4703" y="3636"/>
                  <a:pt x="4770" y="3569"/>
                  <a:pt x="4837" y="3503"/>
                </a:cubicBezTo>
                <a:cubicBezTo>
                  <a:pt x="5070" y="3069"/>
                  <a:pt x="5337" y="2669"/>
                  <a:pt x="5671" y="2335"/>
                </a:cubicBezTo>
                <a:cubicBezTo>
                  <a:pt x="5804" y="2168"/>
                  <a:pt x="5771" y="1935"/>
                  <a:pt x="5604" y="1835"/>
                </a:cubicBezTo>
                <a:lnTo>
                  <a:pt x="3269" y="167"/>
                </a:lnTo>
                <a:cubicBezTo>
                  <a:pt x="3202" y="134"/>
                  <a:pt x="3169" y="67"/>
                  <a:pt x="3169" y="0"/>
                </a:cubicBezTo>
                <a:close/>
                <a:moveTo>
                  <a:pt x="0" y="6672"/>
                </a:moveTo>
                <a:lnTo>
                  <a:pt x="0" y="9240"/>
                </a:lnTo>
                <a:cubicBezTo>
                  <a:pt x="0" y="9440"/>
                  <a:pt x="133" y="9607"/>
                  <a:pt x="367" y="9640"/>
                </a:cubicBezTo>
                <a:lnTo>
                  <a:pt x="4303" y="9874"/>
                </a:lnTo>
                <a:cubicBezTo>
                  <a:pt x="4437" y="9907"/>
                  <a:pt x="4537" y="9941"/>
                  <a:pt x="4637" y="10041"/>
                </a:cubicBezTo>
                <a:lnTo>
                  <a:pt x="5637" y="9307"/>
                </a:lnTo>
                <a:cubicBezTo>
                  <a:pt x="5804" y="9207"/>
                  <a:pt x="5804" y="8973"/>
                  <a:pt x="5671" y="8840"/>
                </a:cubicBezTo>
                <a:cubicBezTo>
                  <a:pt x="5337" y="8473"/>
                  <a:pt x="5070" y="8106"/>
                  <a:pt x="4837" y="7672"/>
                </a:cubicBezTo>
                <a:cubicBezTo>
                  <a:pt x="4703" y="7472"/>
                  <a:pt x="4503" y="7339"/>
                  <a:pt x="4303" y="7305"/>
                </a:cubicBezTo>
                <a:lnTo>
                  <a:pt x="367" y="7072"/>
                </a:lnTo>
                <a:cubicBezTo>
                  <a:pt x="133" y="7038"/>
                  <a:pt x="0" y="6872"/>
                  <a:pt x="0" y="6672"/>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94" name="Google Shape;757;p41">
            <a:extLst>
              <a:ext uri="{FF2B5EF4-FFF2-40B4-BE49-F238E27FC236}">
                <a16:creationId xmlns:a16="http://schemas.microsoft.com/office/drawing/2014/main" xmlns="" id="{189FE17D-96B4-9D10-66D4-9C046016F2AF}"/>
              </a:ext>
            </a:extLst>
          </p:cNvPr>
          <p:cNvSpPr/>
          <p:nvPr/>
        </p:nvSpPr>
        <p:spPr>
          <a:xfrm>
            <a:off x="1530751" y="4548419"/>
            <a:ext cx="227544" cy="75678"/>
          </a:xfrm>
          <a:custGeom>
            <a:avLst/>
            <a:gdLst/>
            <a:ahLst/>
            <a:cxnLst/>
            <a:rect l="l" t="t" r="r" b="b"/>
            <a:pathLst>
              <a:path w="14745" h="4904" extrusionOk="0">
                <a:moveTo>
                  <a:pt x="7406" y="0"/>
                </a:moveTo>
                <a:cubicBezTo>
                  <a:pt x="5596" y="0"/>
                  <a:pt x="3787" y="400"/>
                  <a:pt x="2402" y="1201"/>
                </a:cubicBezTo>
                <a:cubicBezTo>
                  <a:pt x="635" y="2202"/>
                  <a:pt x="1" y="3603"/>
                  <a:pt x="468" y="4904"/>
                </a:cubicBezTo>
                <a:cubicBezTo>
                  <a:pt x="668" y="4203"/>
                  <a:pt x="1302" y="3503"/>
                  <a:pt x="2402" y="2869"/>
                </a:cubicBezTo>
                <a:cubicBezTo>
                  <a:pt x="3770" y="2068"/>
                  <a:pt x="5580" y="1668"/>
                  <a:pt x="7394" y="1668"/>
                </a:cubicBezTo>
                <a:cubicBezTo>
                  <a:pt x="9207" y="1668"/>
                  <a:pt x="11025" y="2068"/>
                  <a:pt x="12410" y="2869"/>
                </a:cubicBezTo>
                <a:cubicBezTo>
                  <a:pt x="13244" y="3303"/>
                  <a:pt x="13911" y="3936"/>
                  <a:pt x="14378" y="4770"/>
                </a:cubicBezTo>
                <a:cubicBezTo>
                  <a:pt x="14745" y="3503"/>
                  <a:pt x="14077" y="2168"/>
                  <a:pt x="12410" y="1201"/>
                </a:cubicBezTo>
                <a:cubicBezTo>
                  <a:pt x="11025" y="400"/>
                  <a:pt x="9216" y="0"/>
                  <a:pt x="7406"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95" name="Google Shape;758;p41">
            <a:extLst>
              <a:ext uri="{FF2B5EF4-FFF2-40B4-BE49-F238E27FC236}">
                <a16:creationId xmlns:a16="http://schemas.microsoft.com/office/drawing/2014/main" xmlns="" id="{C91A3BEB-27EA-40D2-7488-24BFD92DB0A0}"/>
              </a:ext>
            </a:extLst>
          </p:cNvPr>
          <p:cNvSpPr/>
          <p:nvPr/>
        </p:nvSpPr>
        <p:spPr>
          <a:xfrm>
            <a:off x="1495242" y="4525764"/>
            <a:ext cx="402048" cy="271293"/>
          </a:xfrm>
          <a:custGeom>
            <a:avLst/>
            <a:gdLst/>
            <a:ahLst/>
            <a:cxnLst/>
            <a:rect l="l" t="t" r="r" b="b"/>
            <a:pathLst>
              <a:path w="26053" h="17580" extrusionOk="0">
                <a:moveTo>
                  <a:pt x="22883" y="0"/>
                </a:moveTo>
                <a:cubicBezTo>
                  <a:pt x="22850" y="34"/>
                  <a:pt x="22850" y="67"/>
                  <a:pt x="22816" y="67"/>
                </a:cubicBezTo>
                <a:cubicBezTo>
                  <a:pt x="22816" y="101"/>
                  <a:pt x="22783" y="101"/>
                  <a:pt x="22783" y="134"/>
                </a:cubicBezTo>
                <a:lnTo>
                  <a:pt x="20415" y="1802"/>
                </a:lnTo>
                <a:cubicBezTo>
                  <a:pt x="20415" y="1835"/>
                  <a:pt x="20381" y="1835"/>
                  <a:pt x="20381" y="1868"/>
                </a:cubicBezTo>
                <a:cubicBezTo>
                  <a:pt x="20315" y="1902"/>
                  <a:pt x="20315" y="1969"/>
                  <a:pt x="20281" y="2002"/>
                </a:cubicBezTo>
                <a:cubicBezTo>
                  <a:pt x="20281" y="2035"/>
                  <a:pt x="20281" y="2069"/>
                  <a:pt x="20281" y="2102"/>
                </a:cubicBezTo>
                <a:cubicBezTo>
                  <a:pt x="20281" y="2102"/>
                  <a:pt x="20281" y="2135"/>
                  <a:pt x="20281" y="2169"/>
                </a:cubicBezTo>
                <a:cubicBezTo>
                  <a:pt x="20315" y="2202"/>
                  <a:pt x="20348" y="2235"/>
                  <a:pt x="20381" y="2302"/>
                </a:cubicBezTo>
                <a:cubicBezTo>
                  <a:pt x="20381" y="2302"/>
                  <a:pt x="20415" y="2335"/>
                  <a:pt x="20415" y="2335"/>
                </a:cubicBezTo>
                <a:cubicBezTo>
                  <a:pt x="20715" y="2669"/>
                  <a:pt x="20982" y="3036"/>
                  <a:pt x="21215" y="3436"/>
                </a:cubicBezTo>
                <a:cubicBezTo>
                  <a:pt x="21249" y="3536"/>
                  <a:pt x="21315" y="3603"/>
                  <a:pt x="21382" y="3670"/>
                </a:cubicBezTo>
                <a:lnTo>
                  <a:pt x="22750" y="2702"/>
                </a:lnTo>
                <a:cubicBezTo>
                  <a:pt x="22816" y="2636"/>
                  <a:pt x="22850" y="2569"/>
                  <a:pt x="22883" y="2502"/>
                </a:cubicBezTo>
                <a:lnTo>
                  <a:pt x="22883" y="0"/>
                </a:lnTo>
                <a:close/>
                <a:moveTo>
                  <a:pt x="26052" y="6705"/>
                </a:moveTo>
                <a:cubicBezTo>
                  <a:pt x="26019" y="6872"/>
                  <a:pt x="25885" y="7005"/>
                  <a:pt x="25685" y="7039"/>
                </a:cubicBezTo>
                <a:lnTo>
                  <a:pt x="21749" y="7306"/>
                </a:lnTo>
                <a:cubicBezTo>
                  <a:pt x="21682" y="7306"/>
                  <a:pt x="21616" y="7306"/>
                  <a:pt x="21549" y="7339"/>
                </a:cubicBezTo>
                <a:lnTo>
                  <a:pt x="21549" y="9908"/>
                </a:lnTo>
                <a:cubicBezTo>
                  <a:pt x="21616" y="9874"/>
                  <a:pt x="21682" y="9874"/>
                  <a:pt x="21749" y="9841"/>
                </a:cubicBezTo>
                <a:lnTo>
                  <a:pt x="25685" y="9607"/>
                </a:lnTo>
                <a:cubicBezTo>
                  <a:pt x="25885" y="9574"/>
                  <a:pt x="26052" y="9407"/>
                  <a:pt x="26052" y="9207"/>
                </a:cubicBezTo>
                <a:lnTo>
                  <a:pt x="26052" y="6705"/>
                </a:lnTo>
                <a:close/>
                <a:moveTo>
                  <a:pt x="3569" y="11642"/>
                </a:moveTo>
                <a:cubicBezTo>
                  <a:pt x="3469" y="11642"/>
                  <a:pt x="3369" y="11675"/>
                  <a:pt x="3269" y="11709"/>
                </a:cubicBezTo>
                <a:lnTo>
                  <a:pt x="267" y="13110"/>
                </a:lnTo>
                <a:cubicBezTo>
                  <a:pt x="200" y="13143"/>
                  <a:pt x="100" y="13177"/>
                  <a:pt x="0" y="13177"/>
                </a:cubicBezTo>
                <a:lnTo>
                  <a:pt x="0" y="15712"/>
                </a:lnTo>
                <a:cubicBezTo>
                  <a:pt x="100" y="15712"/>
                  <a:pt x="167" y="15712"/>
                  <a:pt x="267" y="15678"/>
                </a:cubicBezTo>
                <a:lnTo>
                  <a:pt x="3269" y="14277"/>
                </a:lnTo>
                <a:cubicBezTo>
                  <a:pt x="3369" y="14244"/>
                  <a:pt x="3469" y="14211"/>
                  <a:pt x="3569" y="14211"/>
                </a:cubicBezTo>
                <a:lnTo>
                  <a:pt x="3569" y="11642"/>
                </a:lnTo>
                <a:close/>
                <a:moveTo>
                  <a:pt x="22883" y="11175"/>
                </a:moveTo>
                <a:cubicBezTo>
                  <a:pt x="22850" y="11242"/>
                  <a:pt x="22816" y="11309"/>
                  <a:pt x="22716" y="11375"/>
                </a:cubicBezTo>
                <a:lnTo>
                  <a:pt x="19781" y="13076"/>
                </a:lnTo>
                <a:cubicBezTo>
                  <a:pt x="19659" y="13125"/>
                  <a:pt x="19555" y="13156"/>
                  <a:pt x="19442" y="13156"/>
                </a:cubicBezTo>
                <a:cubicBezTo>
                  <a:pt x="19401" y="13156"/>
                  <a:pt x="19359" y="13152"/>
                  <a:pt x="19314" y="13143"/>
                </a:cubicBezTo>
                <a:lnTo>
                  <a:pt x="19314" y="15712"/>
                </a:lnTo>
                <a:cubicBezTo>
                  <a:pt x="19481" y="15712"/>
                  <a:pt x="19614" y="15712"/>
                  <a:pt x="19781" y="15612"/>
                </a:cubicBezTo>
                <a:lnTo>
                  <a:pt x="22716" y="13910"/>
                </a:lnTo>
                <a:cubicBezTo>
                  <a:pt x="22816" y="13877"/>
                  <a:pt x="22850" y="13810"/>
                  <a:pt x="22883" y="13744"/>
                </a:cubicBezTo>
                <a:lnTo>
                  <a:pt x="22883" y="11175"/>
                </a:lnTo>
                <a:close/>
                <a:moveTo>
                  <a:pt x="12242" y="14778"/>
                </a:moveTo>
                <a:cubicBezTo>
                  <a:pt x="12142" y="14911"/>
                  <a:pt x="12009" y="14978"/>
                  <a:pt x="11875" y="14978"/>
                </a:cubicBezTo>
                <a:lnTo>
                  <a:pt x="7539" y="14978"/>
                </a:lnTo>
                <a:cubicBezTo>
                  <a:pt x="7439" y="14978"/>
                  <a:pt x="7339" y="14944"/>
                  <a:pt x="7272" y="14878"/>
                </a:cubicBezTo>
                <a:lnTo>
                  <a:pt x="7272" y="17480"/>
                </a:lnTo>
                <a:cubicBezTo>
                  <a:pt x="7339" y="17546"/>
                  <a:pt x="7439" y="17580"/>
                  <a:pt x="7539" y="17580"/>
                </a:cubicBezTo>
                <a:lnTo>
                  <a:pt x="11875" y="17580"/>
                </a:lnTo>
                <a:cubicBezTo>
                  <a:pt x="12042" y="17580"/>
                  <a:pt x="12175" y="17480"/>
                  <a:pt x="12242" y="17346"/>
                </a:cubicBezTo>
                <a:lnTo>
                  <a:pt x="12242" y="14778"/>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96" name="Google Shape;759;p41">
            <a:extLst>
              <a:ext uri="{FF2B5EF4-FFF2-40B4-BE49-F238E27FC236}">
                <a16:creationId xmlns:a16="http://schemas.microsoft.com/office/drawing/2014/main" xmlns="" id="{44D9B820-1387-F329-B75E-D9B849D96BA6}"/>
              </a:ext>
            </a:extLst>
          </p:cNvPr>
          <p:cNvSpPr/>
          <p:nvPr/>
        </p:nvSpPr>
        <p:spPr>
          <a:xfrm>
            <a:off x="1495242" y="4525764"/>
            <a:ext cx="402048" cy="271293"/>
          </a:xfrm>
          <a:custGeom>
            <a:avLst/>
            <a:gdLst/>
            <a:ahLst/>
            <a:cxnLst/>
            <a:rect l="l" t="t" r="r" b="b"/>
            <a:pathLst>
              <a:path w="26053" h="17580" extrusionOk="0">
                <a:moveTo>
                  <a:pt x="22883" y="0"/>
                </a:moveTo>
                <a:cubicBezTo>
                  <a:pt x="22850" y="34"/>
                  <a:pt x="22850" y="67"/>
                  <a:pt x="22816" y="67"/>
                </a:cubicBezTo>
                <a:cubicBezTo>
                  <a:pt x="22816" y="101"/>
                  <a:pt x="22783" y="101"/>
                  <a:pt x="22783" y="134"/>
                </a:cubicBezTo>
                <a:lnTo>
                  <a:pt x="20415" y="1802"/>
                </a:lnTo>
                <a:cubicBezTo>
                  <a:pt x="20415" y="1835"/>
                  <a:pt x="20381" y="1835"/>
                  <a:pt x="20381" y="1868"/>
                </a:cubicBezTo>
                <a:cubicBezTo>
                  <a:pt x="20315" y="1902"/>
                  <a:pt x="20315" y="1969"/>
                  <a:pt x="20281" y="2002"/>
                </a:cubicBezTo>
                <a:cubicBezTo>
                  <a:pt x="20281" y="2035"/>
                  <a:pt x="20281" y="2069"/>
                  <a:pt x="20281" y="2102"/>
                </a:cubicBezTo>
                <a:cubicBezTo>
                  <a:pt x="20281" y="2102"/>
                  <a:pt x="20281" y="2135"/>
                  <a:pt x="20281" y="2169"/>
                </a:cubicBezTo>
                <a:cubicBezTo>
                  <a:pt x="20315" y="2202"/>
                  <a:pt x="20348" y="2235"/>
                  <a:pt x="20381" y="2302"/>
                </a:cubicBezTo>
                <a:cubicBezTo>
                  <a:pt x="20381" y="2302"/>
                  <a:pt x="20415" y="2335"/>
                  <a:pt x="20415" y="2335"/>
                </a:cubicBezTo>
                <a:cubicBezTo>
                  <a:pt x="20715" y="2669"/>
                  <a:pt x="20982" y="3036"/>
                  <a:pt x="21215" y="3436"/>
                </a:cubicBezTo>
                <a:cubicBezTo>
                  <a:pt x="21249" y="3536"/>
                  <a:pt x="21315" y="3603"/>
                  <a:pt x="21382" y="3670"/>
                </a:cubicBezTo>
                <a:lnTo>
                  <a:pt x="22750" y="2702"/>
                </a:lnTo>
                <a:cubicBezTo>
                  <a:pt x="22816" y="2636"/>
                  <a:pt x="22850" y="2569"/>
                  <a:pt x="22883" y="2502"/>
                </a:cubicBezTo>
                <a:lnTo>
                  <a:pt x="22883" y="0"/>
                </a:lnTo>
                <a:close/>
                <a:moveTo>
                  <a:pt x="26052" y="6705"/>
                </a:moveTo>
                <a:cubicBezTo>
                  <a:pt x="26019" y="6872"/>
                  <a:pt x="25885" y="7005"/>
                  <a:pt x="25685" y="7039"/>
                </a:cubicBezTo>
                <a:lnTo>
                  <a:pt x="21749" y="7306"/>
                </a:lnTo>
                <a:cubicBezTo>
                  <a:pt x="21682" y="7306"/>
                  <a:pt x="21616" y="7306"/>
                  <a:pt x="21549" y="7339"/>
                </a:cubicBezTo>
                <a:lnTo>
                  <a:pt x="21549" y="9908"/>
                </a:lnTo>
                <a:cubicBezTo>
                  <a:pt x="21616" y="9874"/>
                  <a:pt x="21682" y="9874"/>
                  <a:pt x="21749" y="9841"/>
                </a:cubicBezTo>
                <a:lnTo>
                  <a:pt x="25685" y="9607"/>
                </a:lnTo>
                <a:cubicBezTo>
                  <a:pt x="25885" y="9574"/>
                  <a:pt x="26052" y="9407"/>
                  <a:pt x="26052" y="9207"/>
                </a:cubicBezTo>
                <a:lnTo>
                  <a:pt x="26052" y="6705"/>
                </a:lnTo>
                <a:close/>
                <a:moveTo>
                  <a:pt x="3569" y="11642"/>
                </a:moveTo>
                <a:cubicBezTo>
                  <a:pt x="3469" y="11642"/>
                  <a:pt x="3369" y="11675"/>
                  <a:pt x="3269" y="11709"/>
                </a:cubicBezTo>
                <a:lnTo>
                  <a:pt x="267" y="13110"/>
                </a:lnTo>
                <a:cubicBezTo>
                  <a:pt x="200" y="13143"/>
                  <a:pt x="100" y="13177"/>
                  <a:pt x="0" y="13177"/>
                </a:cubicBezTo>
                <a:lnTo>
                  <a:pt x="0" y="15712"/>
                </a:lnTo>
                <a:cubicBezTo>
                  <a:pt x="100" y="15712"/>
                  <a:pt x="167" y="15712"/>
                  <a:pt x="267" y="15678"/>
                </a:cubicBezTo>
                <a:lnTo>
                  <a:pt x="3269" y="14277"/>
                </a:lnTo>
                <a:cubicBezTo>
                  <a:pt x="3369" y="14244"/>
                  <a:pt x="3469" y="14211"/>
                  <a:pt x="3569" y="14211"/>
                </a:cubicBezTo>
                <a:lnTo>
                  <a:pt x="3569" y="11642"/>
                </a:lnTo>
                <a:close/>
                <a:moveTo>
                  <a:pt x="22883" y="11175"/>
                </a:moveTo>
                <a:cubicBezTo>
                  <a:pt x="22850" y="11242"/>
                  <a:pt x="22816" y="11309"/>
                  <a:pt x="22716" y="11375"/>
                </a:cubicBezTo>
                <a:lnTo>
                  <a:pt x="19781" y="13076"/>
                </a:lnTo>
                <a:cubicBezTo>
                  <a:pt x="19659" y="13125"/>
                  <a:pt x="19555" y="13156"/>
                  <a:pt x="19442" y="13156"/>
                </a:cubicBezTo>
                <a:cubicBezTo>
                  <a:pt x="19401" y="13156"/>
                  <a:pt x="19359" y="13152"/>
                  <a:pt x="19314" y="13143"/>
                </a:cubicBezTo>
                <a:lnTo>
                  <a:pt x="19314" y="15712"/>
                </a:lnTo>
                <a:cubicBezTo>
                  <a:pt x="19481" y="15712"/>
                  <a:pt x="19614" y="15712"/>
                  <a:pt x="19781" y="15612"/>
                </a:cubicBezTo>
                <a:lnTo>
                  <a:pt x="22716" y="13910"/>
                </a:lnTo>
                <a:cubicBezTo>
                  <a:pt x="22816" y="13877"/>
                  <a:pt x="22850" y="13810"/>
                  <a:pt x="22883" y="13744"/>
                </a:cubicBezTo>
                <a:lnTo>
                  <a:pt x="22883" y="11175"/>
                </a:lnTo>
                <a:close/>
                <a:moveTo>
                  <a:pt x="12242" y="14778"/>
                </a:moveTo>
                <a:cubicBezTo>
                  <a:pt x="12142" y="14911"/>
                  <a:pt x="12009" y="14978"/>
                  <a:pt x="11875" y="14978"/>
                </a:cubicBezTo>
                <a:lnTo>
                  <a:pt x="7539" y="14978"/>
                </a:lnTo>
                <a:cubicBezTo>
                  <a:pt x="7439" y="14978"/>
                  <a:pt x="7339" y="14944"/>
                  <a:pt x="7272" y="14878"/>
                </a:cubicBezTo>
                <a:lnTo>
                  <a:pt x="7272" y="17480"/>
                </a:lnTo>
                <a:cubicBezTo>
                  <a:pt x="7339" y="17546"/>
                  <a:pt x="7439" y="17580"/>
                  <a:pt x="7539" y="17580"/>
                </a:cubicBezTo>
                <a:lnTo>
                  <a:pt x="11875" y="17580"/>
                </a:lnTo>
                <a:cubicBezTo>
                  <a:pt x="12042" y="17580"/>
                  <a:pt x="12175" y="17480"/>
                  <a:pt x="12242" y="17346"/>
                </a:cubicBezTo>
                <a:lnTo>
                  <a:pt x="12242" y="14778"/>
                </a:ln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97" name="Google Shape;760;p41">
            <a:extLst>
              <a:ext uri="{FF2B5EF4-FFF2-40B4-BE49-F238E27FC236}">
                <a16:creationId xmlns:a16="http://schemas.microsoft.com/office/drawing/2014/main" xmlns="" id="{160609C8-2F11-1AFD-D07F-273682CD30EF}"/>
              </a:ext>
            </a:extLst>
          </p:cNvPr>
          <p:cNvSpPr/>
          <p:nvPr/>
        </p:nvSpPr>
        <p:spPr>
          <a:xfrm>
            <a:off x="1393314" y="4465534"/>
            <a:ext cx="503451" cy="291895"/>
          </a:xfrm>
          <a:custGeom>
            <a:avLst/>
            <a:gdLst/>
            <a:ahLst/>
            <a:cxnLst/>
            <a:rect l="l" t="t" r="r" b="b"/>
            <a:pathLst>
              <a:path w="32624" h="18915" extrusionOk="0">
                <a:moveTo>
                  <a:pt x="16300" y="5371"/>
                </a:moveTo>
                <a:cubicBezTo>
                  <a:pt x="18113" y="5371"/>
                  <a:pt x="19931" y="5771"/>
                  <a:pt x="21316" y="6572"/>
                </a:cubicBezTo>
                <a:cubicBezTo>
                  <a:pt x="24051" y="8173"/>
                  <a:pt x="24051" y="10742"/>
                  <a:pt x="21316" y="12343"/>
                </a:cubicBezTo>
                <a:cubicBezTo>
                  <a:pt x="19939" y="13139"/>
                  <a:pt x="18141" y="13531"/>
                  <a:pt x="16341" y="13531"/>
                </a:cubicBezTo>
                <a:cubicBezTo>
                  <a:pt x="14521" y="13531"/>
                  <a:pt x="12700" y="13131"/>
                  <a:pt x="11308" y="12343"/>
                </a:cubicBezTo>
                <a:cubicBezTo>
                  <a:pt x="8540" y="10742"/>
                  <a:pt x="8540" y="8173"/>
                  <a:pt x="11308" y="6572"/>
                </a:cubicBezTo>
                <a:cubicBezTo>
                  <a:pt x="12676" y="5771"/>
                  <a:pt x="14486" y="5371"/>
                  <a:pt x="16300" y="5371"/>
                </a:cubicBezTo>
                <a:close/>
                <a:moveTo>
                  <a:pt x="14144" y="1"/>
                </a:moveTo>
                <a:cubicBezTo>
                  <a:pt x="13910" y="1"/>
                  <a:pt x="13744" y="167"/>
                  <a:pt x="13710" y="368"/>
                </a:cubicBezTo>
                <a:lnTo>
                  <a:pt x="13310" y="2336"/>
                </a:lnTo>
                <a:cubicBezTo>
                  <a:pt x="13277" y="2569"/>
                  <a:pt x="13110" y="2703"/>
                  <a:pt x="12910" y="2769"/>
                </a:cubicBezTo>
                <a:cubicBezTo>
                  <a:pt x="12109" y="2903"/>
                  <a:pt x="11342" y="3070"/>
                  <a:pt x="10575" y="3336"/>
                </a:cubicBezTo>
                <a:cubicBezTo>
                  <a:pt x="10489" y="3349"/>
                  <a:pt x="10404" y="3356"/>
                  <a:pt x="10320" y="3356"/>
                </a:cubicBezTo>
                <a:cubicBezTo>
                  <a:pt x="10175" y="3356"/>
                  <a:pt x="10034" y="3333"/>
                  <a:pt x="9907" y="3270"/>
                </a:cubicBezTo>
                <a:lnTo>
                  <a:pt x="6905" y="1902"/>
                </a:lnTo>
                <a:cubicBezTo>
                  <a:pt x="6797" y="1856"/>
                  <a:pt x="6689" y="1831"/>
                  <a:pt x="6584" y="1831"/>
                </a:cubicBezTo>
                <a:cubicBezTo>
                  <a:pt x="6462" y="1831"/>
                  <a:pt x="6345" y="1864"/>
                  <a:pt x="6238" y="1935"/>
                </a:cubicBezTo>
                <a:lnTo>
                  <a:pt x="3269" y="3637"/>
                </a:lnTo>
                <a:cubicBezTo>
                  <a:pt x="3069" y="3703"/>
                  <a:pt x="3069" y="3970"/>
                  <a:pt x="3269" y="4037"/>
                </a:cubicBezTo>
                <a:lnTo>
                  <a:pt x="5638" y="5738"/>
                </a:lnTo>
                <a:cubicBezTo>
                  <a:pt x="5771" y="5838"/>
                  <a:pt x="5805" y="6072"/>
                  <a:pt x="5671" y="6205"/>
                </a:cubicBezTo>
                <a:cubicBezTo>
                  <a:pt x="5338" y="6572"/>
                  <a:pt x="5071" y="6939"/>
                  <a:pt x="4837" y="7373"/>
                </a:cubicBezTo>
                <a:cubicBezTo>
                  <a:pt x="4704" y="7573"/>
                  <a:pt x="4537" y="7706"/>
                  <a:pt x="4303" y="7706"/>
                </a:cubicBezTo>
                <a:lnTo>
                  <a:pt x="367" y="7973"/>
                </a:lnTo>
                <a:cubicBezTo>
                  <a:pt x="167" y="8006"/>
                  <a:pt x="0" y="8173"/>
                  <a:pt x="0" y="8373"/>
                </a:cubicBezTo>
                <a:lnTo>
                  <a:pt x="0" y="10542"/>
                </a:lnTo>
                <a:cubicBezTo>
                  <a:pt x="0" y="10742"/>
                  <a:pt x="167" y="10908"/>
                  <a:pt x="367" y="10942"/>
                </a:cubicBezTo>
                <a:lnTo>
                  <a:pt x="4303" y="11175"/>
                </a:lnTo>
                <a:cubicBezTo>
                  <a:pt x="4537" y="11209"/>
                  <a:pt x="4704" y="11342"/>
                  <a:pt x="4837" y="11542"/>
                </a:cubicBezTo>
                <a:cubicBezTo>
                  <a:pt x="5071" y="11943"/>
                  <a:pt x="5338" y="12343"/>
                  <a:pt x="5671" y="12710"/>
                </a:cubicBezTo>
                <a:cubicBezTo>
                  <a:pt x="5805" y="12843"/>
                  <a:pt x="5771" y="13077"/>
                  <a:pt x="5638" y="13177"/>
                </a:cubicBezTo>
                <a:lnTo>
                  <a:pt x="3269" y="14878"/>
                </a:lnTo>
                <a:cubicBezTo>
                  <a:pt x="3069" y="14945"/>
                  <a:pt x="3069" y="15212"/>
                  <a:pt x="3269" y="15278"/>
                </a:cubicBezTo>
                <a:lnTo>
                  <a:pt x="6238" y="16979"/>
                </a:lnTo>
                <a:cubicBezTo>
                  <a:pt x="6354" y="17038"/>
                  <a:pt x="6482" y="17073"/>
                  <a:pt x="6608" y="17073"/>
                </a:cubicBezTo>
                <a:cubicBezTo>
                  <a:pt x="6698" y="17073"/>
                  <a:pt x="6788" y="17055"/>
                  <a:pt x="6872" y="17013"/>
                </a:cubicBezTo>
                <a:lnTo>
                  <a:pt x="9874" y="15645"/>
                </a:lnTo>
                <a:cubicBezTo>
                  <a:pt x="10022" y="15582"/>
                  <a:pt x="10170" y="15559"/>
                  <a:pt x="10318" y="15559"/>
                </a:cubicBezTo>
                <a:cubicBezTo>
                  <a:pt x="10404" y="15559"/>
                  <a:pt x="10489" y="15566"/>
                  <a:pt x="10575" y="15578"/>
                </a:cubicBezTo>
                <a:cubicBezTo>
                  <a:pt x="11342" y="15812"/>
                  <a:pt x="12109" y="16012"/>
                  <a:pt x="12910" y="16146"/>
                </a:cubicBezTo>
                <a:cubicBezTo>
                  <a:pt x="13110" y="16179"/>
                  <a:pt x="13277" y="16346"/>
                  <a:pt x="13310" y="16546"/>
                </a:cubicBezTo>
                <a:lnTo>
                  <a:pt x="13710" y="18547"/>
                </a:lnTo>
                <a:cubicBezTo>
                  <a:pt x="13744" y="18747"/>
                  <a:pt x="13910" y="18881"/>
                  <a:pt x="14144" y="18914"/>
                </a:cubicBezTo>
                <a:lnTo>
                  <a:pt x="18480" y="18914"/>
                </a:lnTo>
                <a:cubicBezTo>
                  <a:pt x="18680" y="18881"/>
                  <a:pt x="18881" y="18747"/>
                  <a:pt x="18914" y="18547"/>
                </a:cubicBezTo>
                <a:lnTo>
                  <a:pt x="19281" y="16546"/>
                </a:lnTo>
                <a:cubicBezTo>
                  <a:pt x="19348" y="16346"/>
                  <a:pt x="19514" y="16179"/>
                  <a:pt x="19714" y="16146"/>
                </a:cubicBezTo>
                <a:cubicBezTo>
                  <a:pt x="20482" y="16012"/>
                  <a:pt x="21282" y="15812"/>
                  <a:pt x="22049" y="15578"/>
                </a:cubicBezTo>
                <a:cubicBezTo>
                  <a:pt x="22123" y="15566"/>
                  <a:pt x="22205" y="15559"/>
                  <a:pt x="22290" y="15559"/>
                </a:cubicBezTo>
                <a:cubicBezTo>
                  <a:pt x="22436" y="15559"/>
                  <a:pt x="22590" y="15582"/>
                  <a:pt x="22717" y="15645"/>
                </a:cubicBezTo>
                <a:lnTo>
                  <a:pt x="25719" y="17013"/>
                </a:lnTo>
                <a:cubicBezTo>
                  <a:pt x="25803" y="17055"/>
                  <a:pt x="25898" y="17073"/>
                  <a:pt x="25996" y="17073"/>
                </a:cubicBezTo>
                <a:cubicBezTo>
                  <a:pt x="26131" y="17073"/>
                  <a:pt x="26270" y="17038"/>
                  <a:pt x="26386" y="16979"/>
                </a:cubicBezTo>
                <a:lnTo>
                  <a:pt x="29321" y="15278"/>
                </a:lnTo>
                <a:cubicBezTo>
                  <a:pt x="29521" y="15212"/>
                  <a:pt x="29521" y="14945"/>
                  <a:pt x="29321" y="14878"/>
                </a:cubicBezTo>
                <a:lnTo>
                  <a:pt x="26986" y="13177"/>
                </a:lnTo>
                <a:cubicBezTo>
                  <a:pt x="26820" y="13077"/>
                  <a:pt x="26786" y="12843"/>
                  <a:pt x="26953" y="12710"/>
                </a:cubicBezTo>
                <a:cubicBezTo>
                  <a:pt x="27253" y="12343"/>
                  <a:pt x="27553" y="11943"/>
                  <a:pt x="27787" y="11542"/>
                </a:cubicBezTo>
                <a:cubicBezTo>
                  <a:pt x="27887" y="11342"/>
                  <a:pt x="28087" y="11209"/>
                  <a:pt x="28321" y="11175"/>
                </a:cubicBezTo>
                <a:lnTo>
                  <a:pt x="32257" y="10942"/>
                </a:lnTo>
                <a:cubicBezTo>
                  <a:pt x="32457" y="10908"/>
                  <a:pt x="32624" y="10742"/>
                  <a:pt x="32624" y="10542"/>
                </a:cubicBezTo>
                <a:lnTo>
                  <a:pt x="32624" y="8340"/>
                </a:lnTo>
                <a:cubicBezTo>
                  <a:pt x="32624" y="8140"/>
                  <a:pt x="32457" y="7973"/>
                  <a:pt x="32257" y="7940"/>
                </a:cubicBezTo>
                <a:lnTo>
                  <a:pt x="28321" y="7706"/>
                </a:lnTo>
                <a:cubicBezTo>
                  <a:pt x="28087" y="7673"/>
                  <a:pt x="27887" y="7539"/>
                  <a:pt x="27787" y="7339"/>
                </a:cubicBezTo>
                <a:cubicBezTo>
                  <a:pt x="27553" y="6939"/>
                  <a:pt x="27253" y="6539"/>
                  <a:pt x="26953" y="6172"/>
                </a:cubicBezTo>
                <a:cubicBezTo>
                  <a:pt x="26786" y="6038"/>
                  <a:pt x="26820" y="5805"/>
                  <a:pt x="26986" y="5705"/>
                </a:cubicBezTo>
                <a:lnTo>
                  <a:pt x="29321" y="4004"/>
                </a:lnTo>
                <a:cubicBezTo>
                  <a:pt x="29521" y="3937"/>
                  <a:pt x="29521" y="3670"/>
                  <a:pt x="29321" y="3603"/>
                </a:cubicBezTo>
                <a:lnTo>
                  <a:pt x="26386" y="1902"/>
                </a:lnTo>
                <a:cubicBezTo>
                  <a:pt x="26286" y="1852"/>
                  <a:pt x="26177" y="1827"/>
                  <a:pt x="26069" y="1827"/>
                </a:cubicBezTo>
                <a:cubicBezTo>
                  <a:pt x="25961" y="1827"/>
                  <a:pt x="25852" y="1852"/>
                  <a:pt x="25752" y="1902"/>
                </a:cubicBezTo>
                <a:lnTo>
                  <a:pt x="22750" y="3270"/>
                </a:lnTo>
                <a:cubicBezTo>
                  <a:pt x="22602" y="3333"/>
                  <a:pt x="22454" y="3356"/>
                  <a:pt x="22306" y="3356"/>
                </a:cubicBezTo>
                <a:cubicBezTo>
                  <a:pt x="22220" y="3356"/>
                  <a:pt x="22135" y="3349"/>
                  <a:pt x="22049" y="3336"/>
                </a:cubicBezTo>
                <a:cubicBezTo>
                  <a:pt x="21282" y="3070"/>
                  <a:pt x="20515" y="2903"/>
                  <a:pt x="19714" y="2769"/>
                </a:cubicBezTo>
                <a:cubicBezTo>
                  <a:pt x="19514" y="2703"/>
                  <a:pt x="19348" y="2569"/>
                  <a:pt x="19314" y="2336"/>
                </a:cubicBezTo>
                <a:lnTo>
                  <a:pt x="18947" y="368"/>
                </a:lnTo>
                <a:cubicBezTo>
                  <a:pt x="18881" y="167"/>
                  <a:pt x="18714" y="1"/>
                  <a:pt x="18480"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98" name="Google Shape;761;p41">
            <a:extLst>
              <a:ext uri="{FF2B5EF4-FFF2-40B4-BE49-F238E27FC236}">
                <a16:creationId xmlns:a16="http://schemas.microsoft.com/office/drawing/2014/main" xmlns="" id="{51C774B7-54BE-641D-CAC7-03775C4EA793}"/>
              </a:ext>
            </a:extLst>
          </p:cNvPr>
          <p:cNvSpPr/>
          <p:nvPr/>
        </p:nvSpPr>
        <p:spPr>
          <a:xfrm>
            <a:off x="1787106" y="4293607"/>
            <a:ext cx="396385" cy="242466"/>
          </a:xfrm>
          <a:custGeom>
            <a:avLst/>
            <a:gdLst/>
            <a:ahLst/>
            <a:cxnLst/>
            <a:rect l="l" t="t" r="r" b="b"/>
            <a:pathLst>
              <a:path w="25686" h="15712" extrusionOk="0">
                <a:moveTo>
                  <a:pt x="12639" y="6301"/>
                </a:moveTo>
                <a:cubicBezTo>
                  <a:pt x="12707" y="6301"/>
                  <a:pt x="12775" y="6302"/>
                  <a:pt x="12843" y="6305"/>
                </a:cubicBezTo>
                <a:cubicBezTo>
                  <a:pt x="14144" y="6305"/>
                  <a:pt x="15378" y="6638"/>
                  <a:pt x="16079" y="7239"/>
                </a:cubicBezTo>
                <a:cubicBezTo>
                  <a:pt x="16246" y="7372"/>
                  <a:pt x="16546" y="7673"/>
                  <a:pt x="16479" y="7939"/>
                </a:cubicBezTo>
                <a:cubicBezTo>
                  <a:pt x="16446" y="8206"/>
                  <a:pt x="16079" y="8673"/>
                  <a:pt x="15178" y="9040"/>
                </a:cubicBezTo>
                <a:cubicBezTo>
                  <a:pt x="14507" y="9284"/>
                  <a:pt x="13780" y="9445"/>
                  <a:pt x="13048" y="9445"/>
                </a:cubicBezTo>
                <a:cubicBezTo>
                  <a:pt x="12979" y="9445"/>
                  <a:pt x="12911" y="9443"/>
                  <a:pt x="12843" y="9440"/>
                </a:cubicBezTo>
                <a:cubicBezTo>
                  <a:pt x="11542" y="9440"/>
                  <a:pt x="10308" y="9107"/>
                  <a:pt x="9607" y="8540"/>
                </a:cubicBezTo>
                <a:cubicBezTo>
                  <a:pt x="9441" y="8373"/>
                  <a:pt x="9140" y="8073"/>
                  <a:pt x="9207" y="7806"/>
                </a:cubicBezTo>
                <a:cubicBezTo>
                  <a:pt x="9241" y="7539"/>
                  <a:pt x="9607" y="7072"/>
                  <a:pt x="10508" y="6705"/>
                </a:cubicBezTo>
                <a:cubicBezTo>
                  <a:pt x="11210" y="6461"/>
                  <a:pt x="11912" y="6301"/>
                  <a:pt x="12639" y="6301"/>
                </a:cubicBezTo>
                <a:close/>
                <a:moveTo>
                  <a:pt x="13510" y="0"/>
                </a:moveTo>
                <a:cubicBezTo>
                  <a:pt x="12810" y="34"/>
                  <a:pt x="12143" y="434"/>
                  <a:pt x="11809" y="1068"/>
                </a:cubicBezTo>
                <a:lnTo>
                  <a:pt x="11409" y="1835"/>
                </a:lnTo>
                <a:cubicBezTo>
                  <a:pt x="11008" y="1868"/>
                  <a:pt x="10608" y="1902"/>
                  <a:pt x="10241" y="1968"/>
                </a:cubicBezTo>
                <a:lnTo>
                  <a:pt x="8907" y="1101"/>
                </a:lnTo>
                <a:cubicBezTo>
                  <a:pt x="8578" y="891"/>
                  <a:pt x="8221" y="762"/>
                  <a:pt x="7838" y="762"/>
                </a:cubicBezTo>
                <a:cubicBezTo>
                  <a:pt x="7794" y="762"/>
                  <a:pt x="7750" y="764"/>
                  <a:pt x="7706" y="768"/>
                </a:cubicBezTo>
                <a:cubicBezTo>
                  <a:pt x="7439" y="768"/>
                  <a:pt x="7172" y="801"/>
                  <a:pt x="6939" y="901"/>
                </a:cubicBezTo>
                <a:lnTo>
                  <a:pt x="4871" y="1735"/>
                </a:lnTo>
                <a:cubicBezTo>
                  <a:pt x="3870" y="2135"/>
                  <a:pt x="3570" y="3436"/>
                  <a:pt x="4337" y="4237"/>
                </a:cubicBezTo>
                <a:lnTo>
                  <a:pt x="4604" y="4537"/>
                </a:lnTo>
                <a:lnTo>
                  <a:pt x="4604" y="4537"/>
                </a:lnTo>
                <a:lnTo>
                  <a:pt x="2436" y="4437"/>
                </a:lnTo>
                <a:cubicBezTo>
                  <a:pt x="1635" y="4470"/>
                  <a:pt x="901" y="4971"/>
                  <a:pt x="668" y="5738"/>
                </a:cubicBezTo>
                <a:lnTo>
                  <a:pt x="301" y="6872"/>
                </a:lnTo>
                <a:cubicBezTo>
                  <a:pt x="1" y="7839"/>
                  <a:pt x="601" y="8840"/>
                  <a:pt x="1602" y="9007"/>
                </a:cubicBezTo>
                <a:lnTo>
                  <a:pt x="2803" y="9207"/>
                </a:lnTo>
                <a:lnTo>
                  <a:pt x="2369" y="9407"/>
                </a:lnTo>
                <a:cubicBezTo>
                  <a:pt x="1335" y="9907"/>
                  <a:pt x="1168" y="11308"/>
                  <a:pt x="2069" y="12009"/>
                </a:cubicBezTo>
                <a:lnTo>
                  <a:pt x="3370" y="13076"/>
                </a:lnTo>
                <a:cubicBezTo>
                  <a:pt x="3770" y="13410"/>
                  <a:pt x="4237" y="13577"/>
                  <a:pt x="4737" y="13577"/>
                </a:cubicBezTo>
                <a:cubicBezTo>
                  <a:pt x="4937" y="13577"/>
                  <a:pt x="5138" y="13543"/>
                  <a:pt x="5338" y="13477"/>
                </a:cubicBezTo>
                <a:lnTo>
                  <a:pt x="7306" y="12876"/>
                </a:lnTo>
                <a:cubicBezTo>
                  <a:pt x="7539" y="12943"/>
                  <a:pt x="7739" y="13043"/>
                  <a:pt x="7940" y="13110"/>
                </a:cubicBezTo>
                <a:lnTo>
                  <a:pt x="7906" y="13543"/>
                </a:lnTo>
                <a:cubicBezTo>
                  <a:pt x="7806" y="14477"/>
                  <a:pt x="8473" y="15345"/>
                  <a:pt x="9407" y="15445"/>
                </a:cubicBezTo>
                <a:lnTo>
                  <a:pt x="11976" y="15712"/>
                </a:lnTo>
                <a:lnTo>
                  <a:pt x="12176" y="15712"/>
                </a:lnTo>
                <a:cubicBezTo>
                  <a:pt x="12876" y="15712"/>
                  <a:pt x="13544" y="15311"/>
                  <a:pt x="13911" y="14678"/>
                </a:cubicBezTo>
                <a:lnTo>
                  <a:pt x="14311" y="13910"/>
                </a:lnTo>
                <a:cubicBezTo>
                  <a:pt x="14678" y="13877"/>
                  <a:pt x="15078" y="13844"/>
                  <a:pt x="15478" y="13777"/>
                </a:cubicBezTo>
                <a:lnTo>
                  <a:pt x="16779" y="14577"/>
                </a:lnTo>
                <a:cubicBezTo>
                  <a:pt x="17146" y="14811"/>
                  <a:pt x="17546" y="14944"/>
                  <a:pt x="17980" y="14944"/>
                </a:cubicBezTo>
                <a:cubicBezTo>
                  <a:pt x="18247" y="14944"/>
                  <a:pt x="18514" y="14878"/>
                  <a:pt x="18747" y="14811"/>
                </a:cubicBezTo>
                <a:lnTo>
                  <a:pt x="20782" y="13977"/>
                </a:lnTo>
                <a:cubicBezTo>
                  <a:pt x="21816" y="13577"/>
                  <a:pt x="22116" y="12242"/>
                  <a:pt x="21349" y="11475"/>
                </a:cubicBezTo>
                <a:lnTo>
                  <a:pt x="21082" y="11175"/>
                </a:lnTo>
                <a:lnTo>
                  <a:pt x="23251" y="11242"/>
                </a:lnTo>
                <a:cubicBezTo>
                  <a:pt x="24051" y="11242"/>
                  <a:pt x="24752" y="10708"/>
                  <a:pt x="25018" y="9941"/>
                </a:cubicBezTo>
                <a:lnTo>
                  <a:pt x="25385" y="8807"/>
                </a:lnTo>
                <a:cubicBezTo>
                  <a:pt x="25686" y="7873"/>
                  <a:pt x="25085" y="6872"/>
                  <a:pt x="24084" y="6705"/>
                </a:cubicBezTo>
                <a:lnTo>
                  <a:pt x="22884" y="6505"/>
                </a:lnTo>
                <a:lnTo>
                  <a:pt x="23317" y="6271"/>
                </a:lnTo>
                <a:cubicBezTo>
                  <a:pt x="24351" y="5804"/>
                  <a:pt x="24518" y="4403"/>
                  <a:pt x="23617" y="3703"/>
                </a:cubicBezTo>
                <a:lnTo>
                  <a:pt x="22317" y="2602"/>
                </a:lnTo>
                <a:cubicBezTo>
                  <a:pt x="21916" y="2302"/>
                  <a:pt x="21449" y="2135"/>
                  <a:pt x="20949" y="2135"/>
                </a:cubicBezTo>
                <a:cubicBezTo>
                  <a:pt x="20749" y="2135"/>
                  <a:pt x="20549" y="2169"/>
                  <a:pt x="20348" y="2202"/>
                </a:cubicBezTo>
                <a:lnTo>
                  <a:pt x="18380" y="2836"/>
                </a:lnTo>
                <a:cubicBezTo>
                  <a:pt x="18147" y="2736"/>
                  <a:pt x="17947" y="2669"/>
                  <a:pt x="17747" y="2569"/>
                </a:cubicBezTo>
                <a:lnTo>
                  <a:pt x="17780" y="2169"/>
                </a:lnTo>
                <a:cubicBezTo>
                  <a:pt x="17880" y="1235"/>
                  <a:pt x="17213" y="401"/>
                  <a:pt x="16279" y="267"/>
                </a:cubicBezTo>
                <a:lnTo>
                  <a:pt x="13710" y="0"/>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99" name="Google Shape;762;p41">
            <a:extLst>
              <a:ext uri="{FF2B5EF4-FFF2-40B4-BE49-F238E27FC236}">
                <a16:creationId xmlns:a16="http://schemas.microsoft.com/office/drawing/2014/main" xmlns="" id="{9F321CE3-F450-7855-4B10-E77F8D3258FB}"/>
              </a:ext>
            </a:extLst>
          </p:cNvPr>
          <p:cNvSpPr/>
          <p:nvPr/>
        </p:nvSpPr>
        <p:spPr>
          <a:xfrm>
            <a:off x="1810270" y="4280736"/>
            <a:ext cx="350567" cy="235769"/>
          </a:xfrm>
          <a:custGeom>
            <a:avLst/>
            <a:gdLst/>
            <a:ahLst/>
            <a:cxnLst/>
            <a:rect l="l" t="t" r="r" b="b"/>
            <a:pathLst>
              <a:path w="22717" h="15278" extrusionOk="0">
                <a:moveTo>
                  <a:pt x="11340" y="5863"/>
                </a:moveTo>
                <a:cubicBezTo>
                  <a:pt x="12899" y="5863"/>
                  <a:pt x="14431" y="6290"/>
                  <a:pt x="15378" y="7072"/>
                </a:cubicBezTo>
                <a:cubicBezTo>
                  <a:pt x="15578" y="7239"/>
                  <a:pt x="15745" y="7439"/>
                  <a:pt x="15912" y="7639"/>
                </a:cubicBezTo>
                <a:cubicBezTo>
                  <a:pt x="15445" y="8206"/>
                  <a:pt x="14845" y="8673"/>
                  <a:pt x="14144" y="8907"/>
                </a:cubicBezTo>
                <a:cubicBezTo>
                  <a:pt x="13289" y="9251"/>
                  <a:pt x="12316" y="9415"/>
                  <a:pt x="11354" y="9415"/>
                </a:cubicBezTo>
                <a:cubicBezTo>
                  <a:pt x="9801" y="9415"/>
                  <a:pt x="8274" y="8989"/>
                  <a:pt x="7306" y="8206"/>
                </a:cubicBezTo>
                <a:cubicBezTo>
                  <a:pt x="7106" y="8039"/>
                  <a:pt x="6939" y="7839"/>
                  <a:pt x="6806" y="7606"/>
                </a:cubicBezTo>
                <a:cubicBezTo>
                  <a:pt x="7239" y="7039"/>
                  <a:pt x="7873" y="6605"/>
                  <a:pt x="8540" y="6372"/>
                </a:cubicBezTo>
                <a:cubicBezTo>
                  <a:pt x="9395" y="6027"/>
                  <a:pt x="10373" y="5863"/>
                  <a:pt x="11340" y="5863"/>
                </a:cubicBezTo>
                <a:close/>
                <a:moveTo>
                  <a:pt x="12076" y="0"/>
                </a:moveTo>
                <a:cubicBezTo>
                  <a:pt x="11809" y="0"/>
                  <a:pt x="11542" y="134"/>
                  <a:pt x="11409" y="367"/>
                </a:cubicBezTo>
                <a:lnTo>
                  <a:pt x="10908" y="1368"/>
                </a:lnTo>
                <a:cubicBezTo>
                  <a:pt x="10775" y="1602"/>
                  <a:pt x="10508" y="1735"/>
                  <a:pt x="10241" y="1768"/>
                </a:cubicBezTo>
                <a:cubicBezTo>
                  <a:pt x="9808" y="1802"/>
                  <a:pt x="9374" y="1868"/>
                  <a:pt x="8907" y="1935"/>
                </a:cubicBezTo>
                <a:cubicBezTo>
                  <a:pt x="8847" y="1943"/>
                  <a:pt x="8785" y="1947"/>
                  <a:pt x="8723" y="1947"/>
                </a:cubicBezTo>
                <a:cubicBezTo>
                  <a:pt x="8507" y="1947"/>
                  <a:pt x="8280" y="1898"/>
                  <a:pt x="8073" y="1768"/>
                </a:cubicBezTo>
                <a:lnTo>
                  <a:pt x="6705" y="868"/>
                </a:lnTo>
                <a:cubicBezTo>
                  <a:pt x="6560" y="763"/>
                  <a:pt x="6388" y="711"/>
                  <a:pt x="6214" y="711"/>
                </a:cubicBezTo>
                <a:cubicBezTo>
                  <a:pt x="6110" y="711"/>
                  <a:pt x="6005" y="730"/>
                  <a:pt x="5905" y="768"/>
                </a:cubicBezTo>
                <a:lnTo>
                  <a:pt x="3837" y="1602"/>
                </a:lnTo>
                <a:cubicBezTo>
                  <a:pt x="3737" y="1635"/>
                  <a:pt x="3637" y="1735"/>
                  <a:pt x="3637" y="1868"/>
                </a:cubicBezTo>
                <a:lnTo>
                  <a:pt x="3637" y="1902"/>
                </a:lnTo>
                <a:lnTo>
                  <a:pt x="3637" y="3970"/>
                </a:lnTo>
                <a:cubicBezTo>
                  <a:pt x="3637" y="4070"/>
                  <a:pt x="3670" y="4137"/>
                  <a:pt x="3737" y="4203"/>
                </a:cubicBezTo>
                <a:lnTo>
                  <a:pt x="3870" y="4337"/>
                </a:lnTo>
                <a:cubicBezTo>
                  <a:pt x="3670" y="4437"/>
                  <a:pt x="3503" y="4504"/>
                  <a:pt x="3303" y="4504"/>
                </a:cubicBezTo>
                <a:lnTo>
                  <a:pt x="935" y="4404"/>
                </a:lnTo>
                <a:cubicBezTo>
                  <a:pt x="668" y="4404"/>
                  <a:pt x="434" y="4570"/>
                  <a:pt x="368" y="4837"/>
                </a:cubicBezTo>
                <a:lnTo>
                  <a:pt x="1" y="5971"/>
                </a:lnTo>
                <a:cubicBezTo>
                  <a:pt x="1" y="6005"/>
                  <a:pt x="1" y="6071"/>
                  <a:pt x="1" y="6105"/>
                </a:cubicBezTo>
                <a:lnTo>
                  <a:pt x="1" y="8240"/>
                </a:lnTo>
                <a:cubicBezTo>
                  <a:pt x="1" y="8406"/>
                  <a:pt x="134" y="8573"/>
                  <a:pt x="334" y="8607"/>
                </a:cubicBezTo>
                <a:lnTo>
                  <a:pt x="2136" y="8907"/>
                </a:lnTo>
                <a:lnTo>
                  <a:pt x="1435" y="9274"/>
                </a:lnTo>
                <a:cubicBezTo>
                  <a:pt x="1335" y="9307"/>
                  <a:pt x="1268" y="9407"/>
                  <a:pt x="1268" y="9507"/>
                </a:cubicBezTo>
                <a:lnTo>
                  <a:pt x="1268" y="11642"/>
                </a:lnTo>
                <a:cubicBezTo>
                  <a:pt x="1268" y="11742"/>
                  <a:pt x="1302" y="11809"/>
                  <a:pt x="1368" y="11876"/>
                </a:cubicBezTo>
                <a:lnTo>
                  <a:pt x="2703" y="12976"/>
                </a:lnTo>
                <a:cubicBezTo>
                  <a:pt x="2839" y="13090"/>
                  <a:pt x="3021" y="13157"/>
                  <a:pt x="3207" y="13157"/>
                </a:cubicBezTo>
                <a:cubicBezTo>
                  <a:pt x="3295" y="13157"/>
                  <a:pt x="3384" y="13142"/>
                  <a:pt x="3470" y="13110"/>
                </a:cubicBezTo>
                <a:lnTo>
                  <a:pt x="5471" y="12509"/>
                </a:lnTo>
                <a:cubicBezTo>
                  <a:pt x="5591" y="12479"/>
                  <a:pt x="5718" y="12463"/>
                  <a:pt x="5845" y="12463"/>
                </a:cubicBezTo>
                <a:cubicBezTo>
                  <a:pt x="6001" y="12463"/>
                  <a:pt x="6158" y="12488"/>
                  <a:pt x="6305" y="12543"/>
                </a:cubicBezTo>
                <a:cubicBezTo>
                  <a:pt x="6639" y="12710"/>
                  <a:pt x="7006" y="12843"/>
                  <a:pt x="7373" y="12943"/>
                </a:cubicBezTo>
                <a:cubicBezTo>
                  <a:pt x="7473" y="12976"/>
                  <a:pt x="7573" y="13043"/>
                  <a:pt x="7639" y="13143"/>
                </a:cubicBezTo>
                <a:lnTo>
                  <a:pt x="7639" y="14578"/>
                </a:lnTo>
                <a:cubicBezTo>
                  <a:pt x="7639" y="14811"/>
                  <a:pt x="7840" y="14978"/>
                  <a:pt x="8073" y="15011"/>
                </a:cubicBezTo>
                <a:lnTo>
                  <a:pt x="10608" y="15278"/>
                </a:lnTo>
                <a:cubicBezTo>
                  <a:pt x="10908" y="15278"/>
                  <a:pt x="11142" y="15145"/>
                  <a:pt x="11275" y="14911"/>
                </a:cubicBezTo>
                <a:lnTo>
                  <a:pt x="11809" y="13910"/>
                </a:lnTo>
                <a:cubicBezTo>
                  <a:pt x="11943" y="13677"/>
                  <a:pt x="12176" y="13543"/>
                  <a:pt x="12476" y="13510"/>
                </a:cubicBezTo>
                <a:cubicBezTo>
                  <a:pt x="12910" y="13477"/>
                  <a:pt x="13344" y="13410"/>
                  <a:pt x="13777" y="13343"/>
                </a:cubicBezTo>
                <a:cubicBezTo>
                  <a:pt x="13855" y="13326"/>
                  <a:pt x="13932" y="13318"/>
                  <a:pt x="14009" y="13318"/>
                </a:cubicBezTo>
                <a:cubicBezTo>
                  <a:pt x="14228" y="13318"/>
                  <a:pt x="14438" y="13386"/>
                  <a:pt x="14611" y="13510"/>
                </a:cubicBezTo>
                <a:lnTo>
                  <a:pt x="16012" y="14411"/>
                </a:lnTo>
                <a:cubicBezTo>
                  <a:pt x="16168" y="14500"/>
                  <a:pt x="16353" y="14544"/>
                  <a:pt x="16538" y="14544"/>
                </a:cubicBezTo>
                <a:cubicBezTo>
                  <a:pt x="16631" y="14544"/>
                  <a:pt x="16724" y="14533"/>
                  <a:pt x="16813" y="14511"/>
                </a:cubicBezTo>
                <a:lnTo>
                  <a:pt x="18847" y="13677"/>
                </a:lnTo>
                <a:cubicBezTo>
                  <a:pt x="18981" y="13644"/>
                  <a:pt x="19081" y="13510"/>
                  <a:pt x="19081" y="13410"/>
                </a:cubicBezTo>
                <a:lnTo>
                  <a:pt x="19081" y="11275"/>
                </a:lnTo>
                <a:cubicBezTo>
                  <a:pt x="19081" y="11175"/>
                  <a:pt x="19048" y="11075"/>
                  <a:pt x="18981" y="11042"/>
                </a:cubicBezTo>
                <a:lnTo>
                  <a:pt x="18847" y="10908"/>
                </a:lnTo>
                <a:cubicBezTo>
                  <a:pt x="19014" y="10808"/>
                  <a:pt x="19214" y="10741"/>
                  <a:pt x="19415" y="10741"/>
                </a:cubicBezTo>
                <a:lnTo>
                  <a:pt x="21750" y="10808"/>
                </a:lnTo>
                <a:cubicBezTo>
                  <a:pt x="22016" y="10808"/>
                  <a:pt x="22250" y="10641"/>
                  <a:pt x="22350" y="10408"/>
                </a:cubicBezTo>
                <a:lnTo>
                  <a:pt x="22717" y="9274"/>
                </a:lnTo>
                <a:cubicBezTo>
                  <a:pt x="22717" y="9240"/>
                  <a:pt x="22717" y="9174"/>
                  <a:pt x="22717" y="9140"/>
                </a:cubicBezTo>
                <a:lnTo>
                  <a:pt x="22717" y="7039"/>
                </a:lnTo>
                <a:cubicBezTo>
                  <a:pt x="22717" y="6839"/>
                  <a:pt x="22583" y="6672"/>
                  <a:pt x="22383" y="6638"/>
                </a:cubicBezTo>
                <a:lnTo>
                  <a:pt x="20582" y="6338"/>
                </a:lnTo>
                <a:lnTo>
                  <a:pt x="21283" y="5971"/>
                </a:lnTo>
                <a:cubicBezTo>
                  <a:pt x="21383" y="5938"/>
                  <a:pt x="21449" y="5838"/>
                  <a:pt x="21449" y="5704"/>
                </a:cubicBezTo>
                <a:lnTo>
                  <a:pt x="21449" y="3603"/>
                </a:lnTo>
                <a:cubicBezTo>
                  <a:pt x="21449" y="3503"/>
                  <a:pt x="21416" y="3403"/>
                  <a:pt x="21316" y="3369"/>
                </a:cubicBezTo>
                <a:lnTo>
                  <a:pt x="20015" y="2269"/>
                </a:lnTo>
                <a:cubicBezTo>
                  <a:pt x="19842" y="2145"/>
                  <a:pt x="19650" y="2076"/>
                  <a:pt x="19454" y="2076"/>
                </a:cubicBezTo>
                <a:cubicBezTo>
                  <a:pt x="19386" y="2076"/>
                  <a:pt x="19317" y="2085"/>
                  <a:pt x="19248" y="2102"/>
                </a:cubicBezTo>
                <a:lnTo>
                  <a:pt x="17246" y="2736"/>
                </a:lnTo>
                <a:cubicBezTo>
                  <a:pt x="17122" y="2763"/>
                  <a:pt x="17003" y="2780"/>
                  <a:pt x="16888" y="2780"/>
                </a:cubicBezTo>
                <a:cubicBezTo>
                  <a:pt x="16725" y="2780"/>
                  <a:pt x="16569" y="2747"/>
                  <a:pt x="16412" y="2669"/>
                </a:cubicBezTo>
                <a:cubicBezTo>
                  <a:pt x="16045" y="2536"/>
                  <a:pt x="15679" y="2402"/>
                  <a:pt x="15312" y="2302"/>
                </a:cubicBezTo>
                <a:cubicBezTo>
                  <a:pt x="15078" y="2235"/>
                  <a:pt x="14911" y="1968"/>
                  <a:pt x="14945" y="1735"/>
                </a:cubicBezTo>
                <a:lnTo>
                  <a:pt x="15045" y="734"/>
                </a:lnTo>
                <a:cubicBezTo>
                  <a:pt x="15078" y="501"/>
                  <a:pt x="14911" y="267"/>
                  <a:pt x="14644" y="234"/>
                </a:cubicBezTo>
                <a:lnTo>
                  <a:pt x="12076" y="0"/>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00" name="Google Shape;763;p41">
            <a:extLst>
              <a:ext uri="{FF2B5EF4-FFF2-40B4-BE49-F238E27FC236}">
                <a16:creationId xmlns:a16="http://schemas.microsoft.com/office/drawing/2014/main" xmlns="" id="{91EFF80C-70D8-5F23-DD49-F10E8D8C5084}"/>
              </a:ext>
            </a:extLst>
          </p:cNvPr>
          <p:cNvSpPr/>
          <p:nvPr/>
        </p:nvSpPr>
        <p:spPr>
          <a:xfrm>
            <a:off x="1810270" y="4280736"/>
            <a:ext cx="350567" cy="235769"/>
          </a:xfrm>
          <a:custGeom>
            <a:avLst/>
            <a:gdLst/>
            <a:ahLst/>
            <a:cxnLst/>
            <a:rect l="l" t="t" r="r" b="b"/>
            <a:pathLst>
              <a:path w="22717" h="15278" extrusionOk="0">
                <a:moveTo>
                  <a:pt x="11340" y="5863"/>
                </a:moveTo>
                <a:cubicBezTo>
                  <a:pt x="12899" y="5863"/>
                  <a:pt x="14431" y="6290"/>
                  <a:pt x="15378" y="7072"/>
                </a:cubicBezTo>
                <a:cubicBezTo>
                  <a:pt x="15578" y="7239"/>
                  <a:pt x="15745" y="7439"/>
                  <a:pt x="15912" y="7639"/>
                </a:cubicBezTo>
                <a:cubicBezTo>
                  <a:pt x="15445" y="8206"/>
                  <a:pt x="14845" y="8673"/>
                  <a:pt x="14144" y="8907"/>
                </a:cubicBezTo>
                <a:cubicBezTo>
                  <a:pt x="13289" y="9251"/>
                  <a:pt x="12316" y="9415"/>
                  <a:pt x="11354" y="9415"/>
                </a:cubicBezTo>
                <a:cubicBezTo>
                  <a:pt x="9801" y="9415"/>
                  <a:pt x="8274" y="8989"/>
                  <a:pt x="7306" y="8206"/>
                </a:cubicBezTo>
                <a:cubicBezTo>
                  <a:pt x="7106" y="8039"/>
                  <a:pt x="6939" y="7839"/>
                  <a:pt x="6806" y="7606"/>
                </a:cubicBezTo>
                <a:cubicBezTo>
                  <a:pt x="7239" y="7039"/>
                  <a:pt x="7873" y="6605"/>
                  <a:pt x="8540" y="6372"/>
                </a:cubicBezTo>
                <a:cubicBezTo>
                  <a:pt x="9395" y="6027"/>
                  <a:pt x="10373" y="5863"/>
                  <a:pt x="11340" y="5863"/>
                </a:cubicBezTo>
                <a:close/>
                <a:moveTo>
                  <a:pt x="12076" y="0"/>
                </a:moveTo>
                <a:cubicBezTo>
                  <a:pt x="11809" y="0"/>
                  <a:pt x="11542" y="134"/>
                  <a:pt x="11409" y="367"/>
                </a:cubicBezTo>
                <a:lnTo>
                  <a:pt x="10908" y="1368"/>
                </a:lnTo>
                <a:cubicBezTo>
                  <a:pt x="10775" y="1602"/>
                  <a:pt x="10508" y="1735"/>
                  <a:pt x="10241" y="1768"/>
                </a:cubicBezTo>
                <a:cubicBezTo>
                  <a:pt x="9808" y="1802"/>
                  <a:pt x="9374" y="1868"/>
                  <a:pt x="8907" y="1935"/>
                </a:cubicBezTo>
                <a:cubicBezTo>
                  <a:pt x="8847" y="1943"/>
                  <a:pt x="8785" y="1947"/>
                  <a:pt x="8723" y="1947"/>
                </a:cubicBezTo>
                <a:cubicBezTo>
                  <a:pt x="8507" y="1947"/>
                  <a:pt x="8280" y="1898"/>
                  <a:pt x="8073" y="1768"/>
                </a:cubicBezTo>
                <a:lnTo>
                  <a:pt x="6705" y="868"/>
                </a:lnTo>
                <a:cubicBezTo>
                  <a:pt x="6560" y="763"/>
                  <a:pt x="6388" y="711"/>
                  <a:pt x="6214" y="711"/>
                </a:cubicBezTo>
                <a:cubicBezTo>
                  <a:pt x="6110" y="711"/>
                  <a:pt x="6005" y="730"/>
                  <a:pt x="5905" y="768"/>
                </a:cubicBezTo>
                <a:lnTo>
                  <a:pt x="3837" y="1602"/>
                </a:lnTo>
                <a:cubicBezTo>
                  <a:pt x="3737" y="1635"/>
                  <a:pt x="3637" y="1735"/>
                  <a:pt x="3637" y="1868"/>
                </a:cubicBezTo>
                <a:lnTo>
                  <a:pt x="3637" y="1902"/>
                </a:lnTo>
                <a:lnTo>
                  <a:pt x="3637" y="3970"/>
                </a:lnTo>
                <a:cubicBezTo>
                  <a:pt x="3637" y="4070"/>
                  <a:pt x="3670" y="4137"/>
                  <a:pt x="3737" y="4203"/>
                </a:cubicBezTo>
                <a:lnTo>
                  <a:pt x="3870" y="4337"/>
                </a:lnTo>
                <a:cubicBezTo>
                  <a:pt x="3670" y="4437"/>
                  <a:pt x="3503" y="4504"/>
                  <a:pt x="3303" y="4504"/>
                </a:cubicBezTo>
                <a:lnTo>
                  <a:pt x="935" y="4404"/>
                </a:lnTo>
                <a:cubicBezTo>
                  <a:pt x="668" y="4404"/>
                  <a:pt x="434" y="4570"/>
                  <a:pt x="368" y="4837"/>
                </a:cubicBezTo>
                <a:lnTo>
                  <a:pt x="1" y="5971"/>
                </a:lnTo>
                <a:cubicBezTo>
                  <a:pt x="1" y="6005"/>
                  <a:pt x="1" y="6071"/>
                  <a:pt x="1" y="6105"/>
                </a:cubicBezTo>
                <a:lnTo>
                  <a:pt x="1" y="8240"/>
                </a:lnTo>
                <a:cubicBezTo>
                  <a:pt x="1" y="8406"/>
                  <a:pt x="134" y="8573"/>
                  <a:pt x="334" y="8607"/>
                </a:cubicBezTo>
                <a:lnTo>
                  <a:pt x="2136" y="8907"/>
                </a:lnTo>
                <a:lnTo>
                  <a:pt x="1435" y="9274"/>
                </a:lnTo>
                <a:cubicBezTo>
                  <a:pt x="1335" y="9307"/>
                  <a:pt x="1268" y="9407"/>
                  <a:pt x="1268" y="9507"/>
                </a:cubicBezTo>
                <a:lnTo>
                  <a:pt x="1268" y="11642"/>
                </a:lnTo>
                <a:cubicBezTo>
                  <a:pt x="1268" y="11742"/>
                  <a:pt x="1302" y="11809"/>
                  <a:pt x="1368" y="11876"/>
                </a:cubicBezTo>
                <a:lnTo>
                  <a:pt x="2703" y="12976"/>
                </a:lnTo>
                <a:cubicBezTo>
                  <a:pt x="2839" y="13090"/>
                  <a:pt x="3021" y="13157"/>
                  <a:pt x="3207" y="13157"/>
                </a:cubicBezTo>
                <a:cubicBezTo>
                  <a:pt x="3295" y="13157"/>
                  <a:pt x="3384" y="13142"/>
                  <a:pt x="3470" y="13110"/>
                </a:cubicBezTo>
                <a:lnTo>
                  <a:pt x="5471" y="12509"/>
                </a:lnTo>
                <a:cubicBezTo>
                  <a:pt x="5591" y="12479"/>
                  <a:pt x="5718" y="12463"/>
                  <a:pt x="5845" y="12463"/>
                </a:cubicBezTo>
                <a:cubicBezTo>
                  <a:pt x="6001" y="12463"/>
                  <a:pt x="6158" y="12488"/>
                  <a:pt x="6305" y="12543"/>
                </a:cubicBezTo>
                <a:cubicBezTo>
                  <a:pt x="6639" y="12710"/>
                  <a:pt x="7006" y="12843"/>
                  <a:pt x="7373" y="12943"/>
                </a:cubicBezTo>
                <a:cubicBezTo>
                  <a:pt x="7473" y="12976"/>
                  <a:pt x="7573" y="13043"/>
                  <a:pt x="7639" y="13143"/>
                </a:cubicBezTo>
                <a:lnTo>
                  <a:pt x="7639" y="14578"/>
                </a:lnTo>
                <a:cubicBezTo>
                  <a:pt x="7639" y="14811"/>
                  <a:pt x="7840" y="14978"/>
                  <a:pt x="8073" y="15011"/>
                </a:cubicBezTo>
                <a:lnTo>
                  <a:pt x="10608" y="15278"/>
                </a:lnTo>
                <a:cubicBezTo>
                  <a:pt x="10908" y="15278"/>
                  <a:pt x="11142" y="15145"/>
                  <a:pt x="11275" y="14911"/>
                </a:cubicBezTo>
                <a:lnTo>
                  <a:pt x="11809" y="13910"/>
                </a:lnTo>
                <a:cubicBezTo>
                  <a:pt x="11943" y="13677"/>
                  <a:pt x="12176" y="13543"/>
                  <a:pt x="12476" y="13510"/>
                </a:cubicBezTo>
                <a:cubicBezTo>
                  <a:pt x="12910" y="13477"/>
                  <a:pt x="13344" y="13410"/>
                  <a:pt x="13777" y="13343"/>
                </a:cubicBezTo>
                <a:cubicBezTo>
                  <a:pt x="13855" y="13326"/>
                  <a:pt x="13932" y="13318"/>
                  <a:pt x="14009" y="13318"/>
                </a:cubicBezTo>
                <a:cubicBezTo>
                  <a:pt x="14228" y="13318"/>
                  <a:pt x="14438" y="13386"/>
                  <a:pt x="14611" y="13510"/>
                </a:cubicBezTo>
                <a:lnTo>
                  <a:pt x="16012" y="14411"/>
                </a:lnTo>
                <a:cubicBezTo>
                  <a:pt x="16168" y="14500"/>
                  <a:pt x="16353" y="14544"/>
                  <a:pt x="16538" y="14544"/>
                </a:cubicBezTo>
                <a:cubicBezTo>
                  <a:pt x="16631" y="14544"/>
                  <a:pt x="16724" y="14533"/>
                  <a:pt x="16813" y="14511"/>
                </a:cubicBezTo>
                <a:lnTo>
                  <a:pt x="18847" y="13677"/>
                </a:lnTo>
                <a:cubicBezTo>
                  <a:pt x="18981" y="13644"/>
                  <a:pt x="19081" y="13510"/>
                  <a:pt x="19081" y="13410"/>
                </a:cubicBezTo>
                <a:lnTo>
                  <a:pt x="19081" y="11275"/>
                </a:lnTo>
                <a:cubicBezTo>
                  <a:pt x="19081" y="11175"/>
                  <a:pt x="19048" y="11075"/>
                  <a:pt x="18981" y="11042"/>
                </a:cubicBezTo>
                <a:lnTo>
                  <a:pt x="18847" y="10908"/>
                </a:lnTo>
                <a:cubicBezTo>
                  <a:pt x="19014" y="10808"/>
                  <a:pt x="19214" y="10741"/>
                  <a:pt x="19415" y="10741"/>
                </a:cubicBezTo>
                <a:lnTo>
                  <a:pt x="21750" y="10808"/>
                </a:lnTo>
                <a:cubicBezTo>
                  <a:pt x="22016" y="10808"/>
                  <a:pt x="22250" y="10641"/>
                  <a:pt x="22350" y="10408"/>
                </a:cubicBezTo>
                <a:lnTo>
                  <a:pt x="22717" y="9274"/>
                </a:lnTo>
                <a:cubicBezTo>
                  <a:pt x="22717" y="9240"/>
                  <a:pt x="22717" y="9174"/>
                  <a:pt x="22717" y="9140"/>
                </a:cubicBezTo>
                <a:lnTo>
                  <a:pt x="22717" y="7039"/>
                </a:lnTo>
                <a:cubicBezTo>
                  <a:pt x="22717" y="6839"/>
                  <a:pt x="22583" y="6672"/>
                  <a:pt x="22383" y="6638"/>
                </a:cubicBezTo>
                <a:lnTo>
                  <a:pt x="20582" y="6338"/>
                </a:lnTo>
                <a:lnTo>
                  <a:pt x="21283" y="5971"/>
                </a:lnTo>
                <a:cubicBezTo>
                  <a:pt x="21383" y="5938"/>
                  <a:pt x="21449" y="5838"/>
                  <a:pt x="21449" y="5704"/>
                </a:cubicBezTo>
                <a:lnTo>
                  <a:pt x="21449" y="3603"/>
                </a:lnTo>
                <a:cubicBezTo>
                  <a:pt x="21449" y="3503"/>
                  <a:pt x="21416" y="3403"/>
                  <a:pt x="21316" y="3369"/>
                </a:cubicBezTo>
                <a:lnTo>
                  <a:pt x="20015" y="2269"/>
                </a:lnTo>
                <a:cubicBezTo>
                  <a:pt x="19842" y="2145"/>
                  <a:pt x="19650" y="2076"/>
                  <a:pt x="19454" y="2076"/>
                </a:cubicBezTo>
                <a:cubicBezTo>
                  <a:pt x="19386" y="2076"/>
                  <a:pt x="19317" y="2085"/>
                  <a:pt x="19248" y="2102"/>
                </a:cubicBezTo>
                <a:lnTo>
                  <a:pt x="17246" y="2736"/>
                </a:lnTo>
                <a:cubicBezTo>
                  <a:pt x="17122" y="2763"/>
                  <a:pt x="17003" y="2780"/>
                  <a:pt x="16888" y="2780"/>
                </a:cubicBezTo>
                <a:cubicBezTo>
                  <a:pt x="16725" y="2780"/>
                  <a:pt x="16569" y="2747"/>
                  <a:pt x="16412" y="2669"/>
                </a:cubicBezTo>
                <a:cubicBezTo>
                  <a:pt x="16045" y="2536"/>
                  <a:pt x="15679" y="2402"/>
                  <a:pt x="15312" y="2302"/>
                </a:cubicBezTo>
                <a:cubicBezTo>
                  <a:pt x="15078" y="2235"/>
                  <a:pt x="14911" y="1968"/>
                  <a:pt x="14945" y="1735"/>
                </a:cubicBezTo>
                <a:lnTo>
                  <a:pt x="15045" y="734"/>
                </a:lnTo>
                <a:cubicBezTo>
                  <a:pt x="15078" y="501"/>
                  <a:pt x="14911" y="267"/>
                  <a:pt x="14644" y="234"/>
                </a:cubicBezTo>
                <a:lnTo>
                  <a:pt x="12076" y="0"/>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01" name="Google Shape;764;p41">
            <a:extLst>
              <a:ext uri="{FF2B5EF4-FFF2-40B4-BE49-F238E27FC236}">
                <a16:creationId xmlns:a16="http://schemas.microsoft.com/office/drawing/2014/main" xmlns="" id="{7BC19942-32DD-8897-8C4F-AE5AF30380AF}"/>
              </a:ext>
            </a:extLst>
          </p:cNvPr>
          <p:cNvSpPr/>
          <p:nvPr/>
        </p:nvSpPr>
        <p:spPr>
          <a:xfrm>
            <a:off x="1810270" y="4309563"/>
            <a:ext cx="74660" cy="108625"/>
          </a:xfrm>
          <a:custGeom>
            <a:avLst/>
            <a:gdLst/>
            <a:ahLst/>
            <a:cxnLst/>
            <a:rect l="l" t="t" r="r" b="b"/>
            <a:pathLst>
              <a:path w="4838" h="7039" extrusionOk="0">
                <a:moveTo>
                  <a:pt x="3637" y="0"/>
                </a:moveTo>
                <a:lnTo>
                  <a:pt x="3637" y="2102"/>
                </a:lnTo>
                <a:cubicBezTo>
                  <a:pt x="3637" y="2202"/>
                  <a:pt x="3670" y="2269"/>
                  <a:pt x="3737" y="2335"/>
                </a:cubicBezTo>
                <a:lnTo>
                  <a:pt x="3870" y="2469"/>
                </a:lnTo>
                <a:cubicBezTo>
                  <a:pt x="3937" y="2435"/>
                  <a:pt x="4004" y="2369"/>
                  <a:pt x="4037" y="2302"/>
                </a:cubicBezTo>
                <a:cubicBezTo>
                  <a:pt x="4237" y="2135"/>
                  <a:pt x="4404" y="1968"/>
                  <a:pt x="4604" y="1802"/>
                </a:cubicBezTo>
                <a:cubicBezTo>
                  <a:pt x="4804" y="1668"/>
                  <a:pt x="4837" y="1401"/>
                  <a:pt x="4671" y="1201"/>
                </a:cubicBezTo>
                <a:lnTo>
                  <a:pt x="3737" y="234"/>
                </a:lnTo>
                <a:cubicBezTo>
                  <a:pt x="3670" y="167"/>
                  <a:pt x="3637" y="67"/>
                  <a:pt x="3637" y="0"/>
                </a:cubicBezTo>
                <a:close/>
                <a:moveTo>
                  <a:pt x="1" y="4270"/>
                </a:moveTo>
                <a:lnTo>
                  <a:pt x="1" y="6338"/>
                </a:lnTo>
                <a:cubicBezTo>
                  <a:pt x="1" y="6538"/>
                  <a:pt x="134" y="6705"/>
                  <a:pt x="301" y="6705"/>
                </a:cubicBezTo>
                <a:lnTo>
                  <a:pt x="2136" y="7039"/>
                </a:lnTo>
                <a:lnTo>
                  <a:pt x="3070" y="6572"/>
                </a:lnTo>
                <a:cubicBezTo>
                  <a:pt x="3303" y="6438"/>
                  <a:pt x="3370" y="6171"/>
                  <a:pt x="3270" y="5938"/>
                </a:cubicBezTo>
                <a:cubicBezTo>
                  <a:pt x="3203" y="5805"/>
                  <a:pt x="3136" y="5671"/>
                  <a:pt x="3103" y="5504"/>
                </a:cubicBezTo>
                <a:cubicBezTo>
                  <a:pt x="3003" y="5271"/>
                  <a:pt x="2803" y="5071"/>
                  <a:pt x="2536" y="5004"/>
                </a:cubicBezTo>
                <a:lnTo>
                  <a:pt x="301" y="4604"/>
                </a:lnTo>
                <a:cubicBezTo>
                  <a:pt x="134" y="4570"/>
                  <a:pt x="1" y="4437"/>
                  <a:pt x="1" y="427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02" name="Google Shape;765;p41">
            <a:extLst>
              <a:ext uri="{FF2B5EF4-FFF2-40B4-BE49-F238E27FC236}">
                <a16:creationId xmlns:a16="http://schemas.microsoft.com/office/drawing/2014/main" xmlns="" id="{DCD1C592-95AC-EFCC-B620-DCDEE22EA7BE}"/>
              </a:ext>
            </a:extLst>
          </p:cNvPr>
          <p:cNvSpPr/>
          <p:nvPr/>
        </p:nvSpPr>
        <p:spPr>
          <a:xfrm>
            <a:off x="1902414" y="4338297"/>
            <a:ext cx="162174" cy="60339"/>
          </a:xfrm>
          <a:custGeom>
            <a:avLst/>
            <a:gdLst/>
            <a:ahLst/>
            <a:cxnLst/>
            <a:rect l="l" t="t" r="r" b="b"/>
            <a:pathLst>
              <a:path w="10509" h="3910" extrusionOk="0">
                <a:moveTo>
                  <a:pt x="5367" y="0"/>
                </a:moveTo>
                <a:cubicBezTo>
                  <a:pt x="4406" y="0"/>
                  <a:pt x="3432" y="164"/>
                  <a:pt x="2569" y="507"/>
                </a:cubicBezTo>
                <a:cubicBezTo>
                  <a:pt x="668" y="1274"/>
                  <a:pt x="1" y="2708"/>
                  <a:pt x="835" y="3876"/>
                </a:cubicBezTo>
                <a:cubicBezTo>
                  <a:pt x="1268" y="3309"/>
                  <a:pt x="1902" y="2875"/>
                  <a:pt x="2569" y="2642"/>
                </a:cubicBezTo>
                <a:cubicBezTo>
                  <a:pt x="3424" y="2297"/>
                  <a:pt x="4402" y="2133"/>
                  <a:pt x="5369" y="2133"/>
                </a:cubicBezTo>
                <a:cubicBezTo>
                  <a:pt x="6928" y="2133"/>
                  <a:pt x="8460" y="2560"/>
                  <a:pt x="9407" y="3342"/>
                </a:cubicBezTo>
                <a:cubicBezTo>
                  <a:pt x="9607" y="3509"/>
                  <a:pt x="9774" y="3709"/>
                  <a:pt x="9941" y="3909"/>
                </a:cubicBezTo>
                <a:cubicBezTo>
                  <a:pt x="10508" y="3075"/>
                  <a:pt x="10375" y="2041"/>
                  <a:pt x="9407" y="1241"/>
                </a:cubicBezTo>
                <a:cubicBezTo>
                  <a:pt x="8457" y="435"/>
                  <a:pt x="6930" y="0"/>
                  <a:pt x="5367"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03" name="Google Shape;766;p41">
            <a:extLst>
              <a:ext uri="{FF2B5EF4-FFF2-40B4-BE49-F238E27FC236}">
                <a16:creationId xmlns:a16="http://schemas.microsoft.com/office/drawing/2014/main" xmlns="" id="{FC78EEF2-0B6B-7BA8-29B2-D4FDC91F2C75}"/>
              </a:ext>
            </a:extLst>
          </p:cNvPr>
          <p:cNvSpPr/>
          <p:nvPr/>
        </p:nvSpPr>
        <p:spPr>
          <a:xfrm>
            <a:off x="1856087" y="4336847"/>
            <a:ext cx="304750" cy="178640"/>
          </a:xfrm>
          <a:custGeom>
            <a:avLst/>
            <a:gdLst/>
            <a:ahLst/>
            <a:cxnLst/>
            <a:rect l="l" t="t" r="r" b="b"/>
            <a:pathLst>
              <a:path w="19748" h="11576" extrusionOk="0">
                <a:moveTo>
                  <a:pt x="18480" y="0"/>
                </a:moveTo>
                <a:cubicBezTo>
                  <a:pt x="18480" y="67"/>
                  <a:pt x="18447" y="134"/>
                  <a:pt x="18414" y="167"/>
                </a:cubicBezTo>
                <a:cubicBezTo>
                  <a:pt x="18380" y="200"/>
                  <a:pt x="18347" y="234"/>
                  <a:pt x="18314" y="234"/>
                </a:cubicBezTo>
                <a:lnTo>
                  <a:pt x="16646" y="1068"/>
                </a:lnTo>
                <a:cubicBezTo>
                  <a:pt x="16612" y="1101"/>
                  <a:pt x="16579" y="1101"/>
                  <a:pt x="16546" y="1134"/>
                </a:cubicBezTo>
                <a:cubicBezTo>
                  <a:pt x="16512" y="1201"/>
                  <a:pt x="16479" y="1268"/>
                  <a:pt x="16446" y="1335"/>
                </a:cubicBezTo>
                <a:cubicBezTo>
                  <a:pt x="16412" y="1368"/>
                  <a:pt x="16412" y="1435"/>
                  <a:pt x="16412" y="1468"/>
                </a:cubicBezTo>
                <a:cubicBezTo>
                  <a:pt x="16412" y="1501"/>
                  <a:pt x="16412" y="1535"/>
                  <a:pt x="16412" y="1568"/>
                </a:cubicBezTo>
                <a:cubicBezTo>
                  <a:pt x="16446" y="1601"/>
                  <a:pt x="16446" y="1635"/>
                  <a:pt x="16446" y="1668"/>
                </a:cubicBezTo>
                <a:cubicBezTo>
                  <a:pt x="16546" y="1835"/>
                  <a:pt x="16579" y="1968"/>
                  <a:pt x="16612" y="2135"/>
                </a:cubicBezTo>
                <a:cubicBezTo>
                  <a:pt x="16712" y="2369"/>
                  <a:pt x="16913" y="2569"/>
                  <a:pt x="17179" y="2636"/>
                </a:cubicBezTo>
                <a:lnTo>
                  <a:pt x="17580" y="2702"/>
                </a:lnTo>
                <a:lnTo>
                  <a:pt x="18314" y="2369"/>
                </a:lnTo>
                <a:cubicBezTo>
                  <a:pt x="18414" y="2302"/>
                  <a:pt x="18480" y="2202"/>
                  <a:pt x="18480" y="2102"/>
                </a:cubicBezTo>
                <a:lnTo>
                  <a:pt x="18480" y="0"/>
                </a:lnTo>
                <a:close/>
                <a:moveTo>
                  <a:pt x="19748" y="3403"/>
                </a:moveTo>
                <a:lnTo>
                  <a:pt x="19747" y="3432"/>
                </a:lnTo>
                <a:lnTo>
                  <a:pt x="19747" y="3432"/>
                </a:lnTo>
                <a:cubicBezTo>
                  <a:pt x="19748" y="3421"/>
                  <a:pt x="19748" y="3411"/>
                  <a:pt x="19748" y="3403"/>
                </a:cubicBezTo>
                <a:close/>
                <a:moveTo>
                  <a:pt x="19747" y="3432"/>
                </a:moveTo>
                <a:cubicBezTo>
                  <a:pt x="19746" y="3466"/>
                  <a:pt x="19740" y="3511"/>
                  <a:pt x="19715" y="3536"/>
                </a:cubicBezTo>
                <a:lnTo>
                  <a:pt x="19381" y="4670"/>
                </a:lnTo>
                <a:cubicBezTo>
                  <a:pt x="19281" y="4904"/>
                  <a:pt x="19047" y="5071"/>
                  <a:pt x="18781" y="5071"/>
                </a:cubicBezTo>
                <a:lnTo>
                  <a:pt x="16446" y="5004"/>
                </a:lnTo>
                <a:cubicBezTo>
                  <a:pt x="16410" y="4995"/>
                  <a:pt x="16374" y="4991"/>
                  <a:pt x="16339" y="4991"/>
                </a:cubicBezTo>
                <a:cubicBezTo>
                  <a:pt x="16243" y="4991"/>
                  <a:pt x="16152" y="5022"/>
                  <a:pt x="16079" y="5071"/>
                </a:cubicBezTo>
                <a:lnTo>
                  <a:pt x="16079" y="7172"/>
                </a:lnTo>
                <a:cubicBezTo>
                  <a:pt x="16179" y="7139"/>
                  <a:pt x="16312" y="7105"/>
                  <a:pt x="16446" y="7105"/>
                </a:cubicBezTo>
                <a:lnTo>
                  <a:pt x="18781" y="7206"/>
                </a:lnTo>
                <a:cubicBezTo>
                  <a:pt x="19047" y="7206"/>
                  <a:pt x="19281" y="7039"/>
                  <a:pt x="19381" y="6772"/>
                </a:cubicBezTo>
                <a:lnTo>
                  <a:pt x="19715" y="5638"/>
                </a:lnTo>
                <a:cubicBezTo>
                  <a:pt x="19715" y="5604"/>
                  <a:pt x="19715" y="5538"/>
                  <a:pt x="19715" y="5504"/>
                </a:cubicBezTo>
                <a:lnTo>
                  <a:pt x="19747" y="3432"/>
                </a:lnTo>
                <a:close/>
                <a:moveTo>
                  <a:pt x="2469" y="6739"/>
                </a:moveTo>
                <a:lnTo>
                  <a:pt x="501" y="7372"/>
                </a:lnTo>
                <a:cubicBezTo>
                  <a:pt x="417" y="7389"/>
                  <a:pt x="334" y="7397"/>
                  <a:pt x="251" y="7397"/>
                </a:cubicBezTo>
                <a:cubicBezTo>
                  <a:pt x="167" y="7397"/>
                  <a:pt x="84" y="7389"/>
                  <a:pt x="0" y="7372"/>
                </a:cubicBezTo>
                <a:lnTo>
                  <a:pt x="0" y="9474"/>
                </a:lnTo>
                <a:cubicBezTo>
                  <a:pt x="84" y="9490"/>
                  <a:pt x="167" y="9499"/>
                  <a:pt x="251" y="9499"/>
                </a:cubicBezTo>
                <a:cubicBezTo>
                  <a:pt x="334" y="9499"/>
                  <a:pt x="417" y="9490"/>
                  <a:pt x="501" y="9474"/>
                </a:cubicBezTo>
                <a:lnTo>
                  <a:pt x="2469" y="8873"/>
                </a:lnTo>
                <a:lnTo>
                  <a:pt x="2469" y="6739"/>
                </a:lnTo>
                <a:close/>
                <a:moveTo>
                  <a:pt x="16079" y="7639"/>
                </a:moveTo>
                <a:cubicBezTo>
                  <a:pt x="16079" y="7739"/>
                  <a:pt x="16012" y="7873"/>
                  <a:pt x="15878" y="7906"/>
                </a:cubicBezTo>
                <a:lnTo>
                  <a:pt x="13810" y="8740"/>
                </a:lnTo>
                <a:cubicBezTo>
                  <a:pt x="13713" y="8779"/>
                  <a:pt x="13615" y="8795"/>
                  <a:pt x="13511" y="8795"/>
                </a:cubicBezTo>
                <a:cubicBezTo>
                  <a:pt x="13437" y="8795"/>
                  <a:pt x="13360" y="8787"/>
                  <a:pt x="13277" y="8773"/>
                </a:cubicBezTo>
                <a:lnTo>
                  <a:pt x="13277" y="10875"/>
                </a:lnTo>
                <a:cubicBezTo>
                  <a:pt x="13360" y="10889"/>
                  <a:pt x="13437" y="10897"/>
                  <a:pt x="13511" y="10897"/>
                </a:cubicBezTo>
                <a:cubicBezTo>
                  <a:pt x="13615" y="10897"/>
                  <a:pt x="13713" y="10881"/>
                  <a:pt x="13810" y="10841"/>
                </a:cubicBezTo>
                <a:lnTo>
                  <a:pt x="15878" y="10008"/>
                </a:lnTo>
                <a:cubicBezTo>
                  <a:pt x="16012" y="9974"/>
                  <a:pt x="16079" y="9874"/>
                  <a:pt x="16079" y="9741"/>
                </a:cubicBezTo>
                <a:lnTo>
                  <a:pt x="16079" y="7639"/>
                </a:lnTo>
                <a:close/>
                <a:moveTo>
                  <a:pt x="9040" y="7906"/>
                </a:moveTo>
                <a:cubicBezTo>
                  <a:pt x="8940" y="7973"/>
                  <a:pt x="8873" y="8073"/>
                  <a:pt x="8807" y="8173"/>
                </a:cubicBezTo>
                <a:lnTo>
                  <a:pt x="8306" y="9140"/>
                </a:lnTo>
                <a:cubicBezTo>
                  <a:pt x="8206" y="9307"/>
                  <a:pt x="8073" y="9407"/>
                  <a:pt x="7939" y="9474"/>
                </a:cubicBezTo>
                <a:lnTo>
                  <a:pt x="7939" y="11575"/>
                </a:lnTo>
                <a:cubicBezTo>
                  <a:pt x="8073" y="11509"/>
                  <a:pt x="8240" y="11409"/>
                  <a:pt x="8306" y="11275"/>
                </a:cubicBezTo>
                <a:lnTo>
                  <a:pt x="8807" y="10274"/>
                </a:lnTo>
                <a:cubicBezTo>
                  <a:pt x="8873" y="10174"/>
                  <a:pt x="8940" y="10074"/>
                  <a:pt x="9040" y="10041"/>
                </a:cubicBezTo>
                <a:lnTo>
                  <a:pt x="9040" y="7906"/>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04" name="Google Shape;767;p41">
            <a:extLst>
              <a:ext uri="{FF2B5EF4-FFF2-40B4-BE49-F238E27FC236}">
                <a16:creationId xmlns:a16="http://schemas.microsoft.com/office/drawing/2014/main" xmlns="" id="{DA16E1E5-1D5F-F4FB-7A80-6A2666F4E18A}"/>
              </a:ext>
            </a:extLst>
          </p:cNvPr>
          <p:cNvSpPr/>
          <p:nvPr/>
        </p:nvSpPr>
        <p:spPr>
          <a:xfrm>
            <a:off x="1856087" y="4336847"/>
            <a:ext cx="304750" cy="178640"/>
          </a:xfrm>
          <a:custGeom>
            <a:avLst/>
            <a:gdLst/>
            <a:ahLst/>
            <a:cxnLst/>
            <a:rect l="l" t="t" r="r" b="b"/>
            <a:pathLst>
              <a:path w="19748" h="11576" extrusionOk="0">
                <a:moveTo>
                  <a:pt x="18480" y="0"/>
                </a:moveTo>
                <a:cubicBezTo>
                  <a:pt x="18480" y="67"/>
                  <a:pt x="18447" y="134"/>
                  <a:pt x="18414" y="167"/>
                </a:cubicBezTo>
                <a:cubicBezTo>
                  <a:pt x="18380" y="200"/>
                  <a:pt x="18347" y="234"/>
                  <a:pt x="18314" y="234"/>
                </a:cubicBezTo>
                <a:lnTo>
                  <a:pt x="16646" y="1068"/>
                </a:lnTo>
                <a:cubicBezTo>
                  <a:pt x="16612" y="1101"/>
                  <a:pt x="16579" y="1101"/>
                  <a:pt x="16546" y="1134"/>
                </a:cubicBezTo>
                <a:cubicBezTo>
                  <a:pt x="16512" y="1201"/>
                  <a:pt x="16479" y="1268"/>
                  <a:pt x="16446" y="1335"/>
                </a:cubicBezTo>
                <a:cubicBezTo>
                  <a:pt x="16412" y="1368"/>
                  <a:pt x="16412" y="1435"/>
                  <a:pt x="16412" y="1468"/>
                </a:cubicBezTo>
                <a:cubicBezTo>
                  <a:pt x="16412" y="1501"/>
                  <a:pt x="16412" y="1535"/>
                  <a:pt x="16412" y="1568"/>
                </a:cubicBezTo>
                <a:cubicBezTo>
                  <a:pt x="16446" y="1601"/>
                  <a:pt x="16446" y="1635"/>
                  <a:pt x="16446" y="1668"/>
                </a:cubicBezTo>
                <a:cubicBezTo>
                  <a:pt x="16546" y="1835"/>
                  <a:pt x="16579" y="1968"/>
                  <a:pt x="16612" y="2135"/>
                </a:cubicBezTo>
                <a:cubicBezTo>
                  <a:pt x="16712" y="2369"/>
                  <a:pt x="16913" y="2569"/>
                  <a:pt x="17179" y="2636"/>
                </a:cubicBezTo>
                <a:lnTo>
                  <a:pt x="17580" y="2702"/>
                </a:lnTo>
                <a:lnTo>
                  <a:pt x="18314" y="2369"/>
                </a:lnTo>
                <a:cubicBezTo>
                  <a:pt x="18414" y="2302"/>
                  <a:pt x="18480" y="2202"/>
                  <a:pt x="18480" y="2102"/>
                </a:cubicBezTo>
                <a:lnTo>
                  <a:pt x="18480" y="0"/>
                </a:lnTo>
                <a:close/>
                <a:moveTo>
                  <a:pt x="19748" y="3403"/>
                </a:moveTo>
                <a:lnTo>
                  <a:pt x="19747" y="3432"/>
                </a:lnTo>
                <a:lnTo>
                  <a:pt x="19747" y="3432"/>
                </a:lnTo>
                <a:cubicBezTo>
                  <a:pt x="19748" y="3421"/>
                  <a:pt x="19748" y="3411"/>
                  <a:pt x="19748" y="3403"/>
                </a:cubicBezTo>
                <a:close/>
                <a:moveTo>
                  <a:pt x="19747" y="3432"/>
                </a:moveTo>
                <a:cubicBezTo>
                  <a:pt x="19746" y="3466"/>
                  <a:pt x="19740" y="3511"/>
                  <a:pt x="19715" y="3536"/>
                </a:cubicBezTo>
                <a:lnTo>
                  <a:pt x="19381" y="4670"/>
                </a:lnTo>
                <a:cubicBezTo>
                  <a:pt x="19281" y="4904"/>
                  <a:pt x="19047" y="5071"/>
                  <a:pt x="18781" y="5071"/>
                </a:cubicBezTo>
                <a:lnTo>
                  <a:pt x="16446" y="5004"/>
                </a:lnTo>
                <a:cubicBezTo>
                  <a:pt x="16410" y="4995"/>
                  <a:pt x="16374" y="4991"/>
                  <a:pt x="16339" y="4991"/>
                </a:cubicBezTo>
                <a:cubicBezTo>
                  <a:pt x="16243" y="4991"/>
                  <a:pt x="16152" y="5022"/>
                  <a:pt x="16079" y="5071"/>
                </a:cubicBezTo>
                <a:lnTo>
                  <a:pt x="16079" y="7172"/>
                </a:lnTo>
                <a:cubicBezTo>
                  <a:pt x="16179" y="7139"/>
                  <a:pt x="16312" y="7105"/>
                  <a:pt x="16446" y="7105"/>
                </a:cubicBezTo>
                <a:lnTo>
                  <a:pt x="18781" y="7206"/>
                </a:lnTo>
                <a:cubicBezTo>
                  <a:pt x="19047" y="7206"/>
                  <a:pt x="19281" y="7039"/>
                  <a:pt x="19381" y="6772"/>
                </a:cubicBezTo>
                <a:lnTo>
                  <a:pt x="19715" y="5638"/>
                </a:lnTo>
                <a:cubicBezTo>
                  <a:pt x="19715" y="5604"/>
                  <a:pt x="19715" y="5538"/>
                  <a:pt x="19715" y="5504"/>
                </a:cubicBezTo>
                <a:lnTo>
                  <a:pt x="19747" y="3432"/>
                </a:lnTo>
                <a:close/>
                <a:moveTo>
                  <a:pt x="2469" y="6739"/>
                </a:moveTo>
                <a:lnTo>
                  <a:pt x="501" y="7372"/>
                </a:lnTo>
                <a:cubicBezTo>
                  <a:pt x="417" y="7389"/>
                  <a:pt x="334" y="7397"/>
                  <a:pt x="251" y="7397"/>
                </a:cubicBezTo>
                <a:cubicBezTo>
                  <a:pt x="167" y="7397"/>
                  <a:pt x="84" y="7389"/>
                  <a:pt x="0" y="7372"/>
                </a:cubicBezTo>
                <a:lnTo>
                  <a:pt x="0" y="9474"/>
                </a:lnTo>
                <a:cubicBezTo>
                  <a:pt x="84" y="9490"/>
                  <a:pt x="167" y="9499"/>
                  <a:pt x="251" y="9499"/>
                </a:cubicBezTo>
                <a:cubicBezTo>
                  <a:pt x="334" y="9499"/>
                  <a:pt x="417" y="9490"/>
                  <a:pt x="501" y="9474"/>
                </a:cubicBezTo>
                <a:lnTo>
                  <a:pt x="2469" y="8873"/>
                </a:lnTo>
                <a:lnTo>
                  <a:pt x="2469" y="6739"/>
                </a:lnTo>
                <a:close/>
                <a:moveTo>
                  <a:pt x="16079" y="7639"/>
                </a:moveTo>
                <a:cubicBezTo>
                  <a:pt x="16079" y="7739"/>
                  <a:pt x="16012" y="7873"/>
                  <a:pt x="15878" y="7906"/>
                </a:cubicBezTo>
                <a:lnTo>
                  <a:pt x="13810" y="8740"/>
                </a:lnTo>
                <a:cubicBezTo>
                  <a:pt x="13713" y="8779"/>
                  <a:pt x="13615" y="8795"/>
                  <a:pt x="13511" y="8795"/>
                </a:cubicBezTo>
                <a:cubicBezTo>
                  <a:pt x="13437" y="8795"/>
                  <a:pt x="13360" y="8787"/>
                  <a:pt x="13277" y="8773"/>
                </a:cubicBezTo>
                <a:lnTo>
                  <a:pt x="13277" y="10875"/>
                </a:lnTo>
                <a:cubicBezTo>
                  <a:pt x="13360" y="10889"/>
                  <a:pt x="13437" y="10897"/>
                  <a:pt x="13511" y="10897"/>
                </a:cubicBezTo>
                <a:cubicBezTo>
                  <a:pt x="13615" y="10897"/>
                  <a:pt x="13713" y="10881"/>
                  <a:pt x="13810" y="10841"/>
                </a:cubicBezTo>
                <a:lnTo>
                  <a:pt x="15878" y="10008"/>
                </a:lnTo>
                <a:cubicBezTo>
                  <a:pt x="16012" y="9974"/>
                  <a:pt x="16079" y="9874"/>
                  <a:pt x="16079" y="9741"/>
                </a:cubicBezTo>
                <a:lnTo>
                  <a:pt x="16079" y="7639"/>
                </a:lnTo>
                <a:close/>
                <a:moveTo>
                  <a:pt x="9040" y="7906"/>
                </a:moveTo>
                <a:cubicBezTo>
                  <a:pt x="8940" y="7973"/>
                  <a:pt x="8873" y="8073"/>
                  <a:pt x="8807" y="8173"/>
                </a:cubicBezTo>
                <a:lnTo>
                  <a:pt x="8306" y="9140"/>
                </a:lnTo>
                <a:cubicBezTo>
                  <a:pt x="8206" y="9307"/>
                  <a:pt x="8073" y="9407"/>
                  <a:pt x="7939" y="9474"/>
                </a:cubicBezTo>
                <a:lnTo>
                  <a:pt x="7939" y="11575"/>
                </a:lnTo>
                <a:cubicBezTo>
                  <a:pt x="8073" y="11509"/>
                  <a:pt x="8240" y="11409"/>
                  <a:pt x="8306" y="11275"/>
                </a:cubicBezTo>
                <a:lnTo>
                  <a:pt x="8807" y="10274"/>
                </a:lnTo>
                <a:cubicBezTo>
                  <a:pt x="8873" y="10174"/>
                  <a:pt x="8940" y="10074"/>
                  <a:pt x="9040" y="10041"/>
                </a:cubicBezTo>
                <a:lnTo>
                  <a:pt x="9040" y="7906"/>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05" name="Google Shape;768;p41">
            <a:extLst>
              <a:ext uri="{FF2B5EF4-FFF2-40B4-BE49-F238E27FC236}">
                <a16:creationId xmlns:a16="http://schemas.microsoft.com/office/drawing/2014/main" xmlns="" id="{B14EEC06-63F5-D522-E290-188905BE09AE}"/>
              </a:ext>
            </a:extLst>
          </p:cNvPr>
          <p:cNvSpPr/>
          <p:nvPr/>
        </p:nvSpPr>
        <p:spPr>
          <a:xfrm>
            <a:off x="1808726" y="4280736"/>
            <a:ext cx="353144" cy="203347"/>
          </a:xfrm>
          <a:custGeom>
            <a:avLst/>
            <a:gdLst/>
            <a:ahLst/>
            <a:cxnLst/>
            <a:rect l="l" t="t" r="r" b="b"/>
            <a:pathLst>
              <a:path w="22884" h="13177" extrusionOk="0">
                <a:moveTo>
                  <a:pt x="11454" y="3728"/>
                </a:moveTo>
                <a:cubicBezTo>
                  <a:pt x="13012" y="3728"/>
                  <a:pt x="14531" y="4155"/>
                  <a:pt x="15478" y="4937"/>
                </a:cubicBezTo>
                <a:cubicBezTo>
                  <a:pt x="17013" y="6238"/>
                  <a:pt x="16479" y="8006"/>
                  <a:pt x="14244" y="8907"/>
                </a:cubicBezTo>
                <a:cubicBezTo>
                  <a:pt x="13378" y="9238"/>
                  <a:pt x="12400" y="9399"/>
                  <a:pt x="11436" y="9399"/>
                </a:cubicBezTo>
                <a:cubicBezTo>
                  <a:pt x="9877" y="9399"/>
                  <a:pt x="8354" y="8977"/>
                  <a:pt x="7406" y="8173"/>
                </a:cubicBezTo>
                <a:cubicBezTo>
                  <a:pt x="5871" y="6905"/>
                  <a:pt x="6405" y="5137"/>
                  <a:pt x="8640" y="4237"/>
                </a:cubicBezTo>
                <a:cubicBezTo>
                  <a:pt x="9508" y="3892"/>
                  <a:pt x="10489" y="3728"/>
                  <a:pt x="11454" y="3728"/>
                </a:cubicBezTo>
                <a:close/>
                <a:moveTo>
                  <a:pt x="12176" y="0"/>
                </a:moveTo>
                <a:cubicBezTo>
                  <a:pt x="11909" y="0"/>
                  <a:pt x="11642" y="134"/>
                  <a:pt x="11509" y="367"/>
                </a:cubicBezTo>
                <a:lnTo>
                  <a:pt x="11008" y="1368"/>
                </a:lnTo>
                <a:cubicBezTo>
                  <a:pt x="10875" y="1602"/>
                  <a:pt x="10608" y="1735"/>
                  <a:pt x="10341" y="1768"/>
                </a:cubicBezTo>
                <a:cubicBezTo>
                  <a:pt x="9908" y="1802"/>
                  <a:pt x="9474" y="1868"/>
                  <a:pt x="9007" y="1935"/>
                </a:cubicBezTo>
                <a:cubicBezTo>
                  <a:pt x="8947" y="1943"/>
                  <a:pt x="8885" y="1947"/>
                  <a:pt x="8823" y="1947"/>
                </a:cubicBezTo>
                <a:cubicBezTo>
                  <a:pt x="8607" y="1947"/>
                  <a:pt x="8380" y="1898"/>
                  <a:pt x="8173" y="1768"/>
                </a:cubicBezTo>
                <a:lnTo>
                  <a:pt x="6805" y="868"/>
                </a:lnTo>
                <a:cubicBezTo>
                  <a:pt x="6660" y="763"/>
                  <a:pt x="6488" y="711"/>
                  <a:pt x="6314" y="711"/>
                </a:cubicBezTo>
                <a:cubicBezTo>
                  <a:pt x="6210" y="711"/>
                  <a:pt x="6105" y="730"/>
                  <a:pt x="6005" y="768"/>
                </a:cubicBezTo>
                <a:lnTo>
                  <a:pt x="3937" y="1602"/>
                </a:lnTo>
                <a:cubicBezTo>
                  <a:pt x="3737" y="1668"/>
                  <a:pt x="3670" y="1968"/>
                  <a:pt x="3837" y="2102"/>
                </a:cubicBezTo>
                <a:lnTo>
                  <a:pt x="4771" y="3103"/>
                </a:lnTo>
                <a:cubicBezTo>
                  <a:pt x="4937" y="3269"/>
                  <a:pt x="4904" y="3536"/>
                  <a:pt x="4704" y="3703"/>
                </a:cubicBezTo>
                <a:cubicBezTo>
                  <a:pt x="4504" y="3836"/>
                  <a:pt x="4337" y="4037"/>
                  <a:pt x="4137" y="4203"/>
                </a:cubicBezTo>
                <a:cubicBezTo>
                  <a:pt x="3937" y="4404"/>
                  <a:pt x="3670" y="4504"/>
                  <a:pt x="3403" y="4537"/>
                </a:cubicBezTo>
                <a:lnTo>
                  <a:pt x="1035" y="4437"/>
                </a:lnTo>
                <a:cubicBezTo>
                  <a:pt x="768" y="4437"/>
                  <a:pt x="534" y="4604"/>
                  <a:pt x="468" y="4837"/>
                </a:cubicBezTo>
                <a:lnTo>
                  <a:pt x="101" y="5971"/>
                </a:lnTo>
                <a:cubicBezTo>
                  <a:pt x="1" y="6205"/>
                  <a:pt x="167" y="6472"/>
                  <a:pt x="401" y="6505"/>
                </a:cubicBezTo>
                <a:lnTo>
                  <a:pt x="2636" y="6872"/>
                </a:lnTo>
                <a:cubicBezTo>
                  <a:pt x="2903" y="6939"/>
                  <a:pt x="3103" y="7139"/>
                  <a:pt x="3203" y="7406"/>
                </a:cubicBezTo>
                <a:cubicBezTo>
                  <a:pt x="3236" y="7539"/>
                  <a:pt x="3303" y="7706"/>
                  <a:pt x="3370" y="7839"/>
                </a:cubicBezTo>
                <a:cubicBezTo>
                  <a:pt x="3470" y="8073"/>
                  <a:pt x="3370" y="8340"/>
                  <a:pt x="3170" y="8440"/>
                </a:cubicBezTo>
                <a:lnTo>
                  <a:pt x="1535" y="9274"/>
                </a:lnTo>
                <a:cubicBezTo>
                  <a:pt x="1302" y="9340"/>
                  <a:pt x="1268" y="9641"/>
                  <a:pt x="1468" y="9774"/>
                </a:cubicBezTo>
                <a:lnTo>
                  <a:pt x="2769" y="10875"/>
                </a:lnTo>
                <a:cubicBezTo>
                  <a:pt x="2929" y="10989"/>
                  <a:pt x="3104" y="11041"/>
                  <a:pt x="3295" y="11041"/>
                </a:cubicBezTo>
                <a:cubicBezTo>
                  <a:pt x="3383" y="11041"/>
                  <a:pt x="3475" y="11029"/>
                  <a:pt x="3570" y="11008"/>
                </a:cubicBezTo>
                <a:lnTo>
                  <a:pt x="5571" y="10408"/>
                </a:lnTo>
                <a:cubicBezTo>
                  <a:pt x="5691" y="10378"/>
                  <a:pt x="5818" y="10361"/>
                  <a:pt x="5945" y="10361"/>
                </a:cubicBezTo>
                <a:cubicBezTo>
                  <a:pt x="6101" y="10361"/>
                  <a:pt x="6258" y="10386"/>
                  <a:pt x="6405" y="10441"/>
                </a:cubicBezTo>
                <a:cubicBezTo>
                  <a:pt x="6739" y="10608"/>
                  <a:pt x="7106" y="10741"/>
                  <a:pt x="7473" y="10842"/>
                </a:cubicBezTo>
                <a:cubicBezTo>
                  <a:pt x="7706" y="10908"/>
                  <a:pt x="7873" y="11175"/>
                  <a:pt x="7840" y="11409"/>
                </a:cubicBezTo>
                <a:lnTo>
                  <a:pt x="7739" y="12409"/>
                </a:lnTo>
                <a:cubicBezTo>
                  <a:pt x="7706" y="12643"/>
                  <a:pt x="7873" y="12876"/>
                  <a:pt x="8140" y="12910"/>
                </a:cubicBezTo>
                <a:lnTo>
                  <a:pt x="10708" y="13177"/>
                </a:lnTo>
                <a:cubicBezTo>
                  <a:pt x="10975" y="13177"/>
                  <a:pt x="11242" y="13043"/>
                  <a:pt x="11375" y="12810"/>
                </a:cubicBezTo>
                <a:lnTo>
                  <a:pt x="11876" y="11809"/>
                </a:lnTo>
                <a:cubicBezTo>
                  <a:pt x="12009" y="11575"/>
                  <a:pt x="12276" y="11442"/>
                  <a:pt x="12543" y="11409"/>
                </a:cubicBezTo>
                <a:cubicBezTo>
                  <a:pt x="12977" y="11375"/>
                  <a:pt x="13444" y="11309"/>
                  <a:pt x="13877" y="11242"/>
                </a:cubicBezTo>
                <a:cubicBezTo>
                  <a:pt x="13945" y="11234"/>
                  <a:pt x="14010" y="11230"/>
                  <a:pt x="14075" y="11230"/>
                </a:cubicBezTo>
                <a:cubicBezTo>
                  <a:pt x="14297" y="11230"/>
                  <a:pt x="14504" y="11279"/>
                  <a:pt x="14711" y="11409"/>
                </a:cubicBezTo>
                <a:lnTo>
                  <a:pt x="16079" y="12309"/>
                </a:lnTo>
                <a:cubicBezTo>
                  <a:pt x="16257" y="12398"/>
                  <a:pt x="16435" y="12443"/>
                  <a:pt x="16612" y="12443"/>
                </a:cubicBezTo>
                <a:cubicBezTo>
                  <a:pt x="16701" y="12443"/>
                  <a:pt x="16790" y="12432"/>
                  <a:pt x="16879" y="12409"/>
                </a:cubicBezTo>
                <a:lnTo>
                  <a:pt x="18947" y="11575"/>
                </a:lnTo>
                <a:cubicBezTo>
                  <a:pt x="19181" y="11509"/>
                  <a:pt x="19248" y="11208"/>
                  <a:pt x="19048" y="11042"/>
                </a:cubicBezTo>
                <a:lnTo>
                  <a:pt x="18114" y="10074"/>
                </a:lnTo>
                <a:cubicBezTo>
                  <a:pt x="17980" y="9874"/>
                  <a:pt x="17980" y="9607"/>
                  <a:pt x="18180" y="9474"/>
                </a:cubicBezTo>
                <a:cubicBezTo>
                  <a:pt x="18380" y="9307"/>
                  <a:pt x="18581" y="9140"/>
                  <a:pt x="18747" y="8974"/>
                </a:cubicBezTo>
                <a:cubicBezTo>
                  <a:pt x="18947" y="8773"/>
                  <a:pt x="19214" y="8640"/>
                  <a:pt x="19515" y="8640"/>
                </a:cubicBezTo>
                <a:lnTo>
                  <a:pt x="21850" y="8740"/>
                </a:lnTo>
                <a:cubicBezTo>
                  <a:pt x="22116" y="8740"/>
                  <a:pt x="22350" y="8573"/>
                  <a:pt x="22450" y="8340"/>
                </a:cubicBezTo>
                <a:lnTo>
                  <a:pt x="22784" y="7172"/>
                </a:lnTo>
                <a:cubicBezTo>
                  <a:pt x="22884" y="6972"/>
                  <a:pt x="22717" y="6705"/>
                  <a:pt x="22483" y="6672"/>
                </a:cubicBezTo>
                <a:lnTo>
                  <a:pt x="20248" y="6305"/>
                </a:lnTo>
                <a:cubicBezTo>
                  <a:pt x="19982" y="6238"/>
                  <a:pt x="19781" y="6038"/>
                  <a:pt x="19715" y="5771"/>
                </a:cubicBezTo>
                <a:cubicBezTo>
                  <a:pt x="19648" y="5604"/>
                  <a:pt x="19615" y="5471"/>
                  <a:pt x="19548" y="5338"/>
                </a:cubicBezTo>
                <a:cubicBezTo>
                  <a:pt x="19414" y="5104"/>
                  <a:pt x="19515" y="4837"/>
                  <a:pt x="19715" y="4704"/>
                </a:cubicBezTo>
                <a:lnTo>
                  <a:pt x="21383" y="3870"/>
                </a:lnTo>
                <a:cubicBezTo>
                  <a:pt x="21583" y="3803"/>
                  <a:pt x="21616" y="3503"/>
                  <a:pt x="21416" y="3403"/>
                </a:cubicBezTo>
                <a:lnTo>
                  <a:pt x="20115" y="2302"/>
                </a:lnTo>
                <a:cubicBezTo>
                  <a:pt x="19942" y="2178"/>
                  <a:pt x="19750" y="2110"/>
                  <a:pt x="19554" y="2110"/>
                </a:cubicBezTo>
                <a:cubicBezTo>
                  <a:pt x="19486" y="2110"/>
                  <a:pt x="19417" y="2118"/>
                  <a:pt x="19348" y="2135"/>
                </a:cubicBezTo>
                <a:lnTo>
                  <a:pt x="17346" y="2769"/>
                </a:lnTo>
                <a:cubicBezTo>
                  <a:pt x="17240" y="2793"/>
                  <a:pt x="17138" y="2804"/>
                  <a:pt x="17038" y="2804"/>
                </a:cubicBezTo>
                <a:cubicBezTo>
                  <a:pt x="16857" y="2804"/>
                  <a:pt x="16685" y="2767"/>
                  <a:pt x="16512" y="2702"/>
                </a:cubicBezTo>
                <a:cubicBezTo>
                  <a:pt x="16145" y="2536"/>
                  <a:pt x="15779" y="2402"/>
                  <a:pt x="15445" y="2269"/>
                </a:cubicBezTo>
                <a:cubicBezTo>
                  <a:pt x="15178" y="2202"/>
                  <a:pt x="15011" y="1968"/>
                  <a:pt x="15045" y="1702"/>
                </a:cubicBezTo>
                <a:lnTo>
                  <a:pt x="15145" y="734"/>
                </a:lnTo>
                <a:cubicBezTo>
                  <a:pt x="15178" y="467"/>
                  <a:pt x="15011" y="267"/>
                  <a:pt x="14778" y="234"/>
                </a:cubicBezTo>
                <a:lnTo>
                  <a:pt x="12176" y="0"/>
                </a:ln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08" name="Google Shape;771;p41">
            <a:extLst>
              <a:ext uri="{FF2B5EF4-FFF2-40B4-BE49-F238E27FC236}">
                <a16:creationId xmlns:a16="http://schemas.microsoft.com/office/drawing/2014/main" xmlns="" id="{F94CF32C-BB48-2FF0-5D5A-0E690188E6B5}"/>
              </a:ext>
            </a:extLst>
          </p:cNvPr>
          <p:cNvSpPr/>
          <p:nvPr/>
        </p:nvSpPr>
        <p:spPr>
          <a:xfrm>
            <a:off x="2399167" y="3404727"/>
            <a:ext cx="123548" cy="175615"/>
          </a:xfrm>
          <a:custGeom>
            <a:avLst/>
            <a:gdLst/>
            <a:ahLst/>
            <a:cxnLst/>
            <a:rect l="l" t="t" r="r" b="b"/>
            <a:pathLst>
              <a:path w="8006" h="11380" extrusionOk="0">
                <a:moveTo>
                  <a:pt x="1935" y="1"/>
                </a:moveTo>
                <a:cubicBezTo>
                  <a:pt x="1877" y="1"/>
                  <a:pt x="1818" y="9"/>
                  <a:pt x="1768" y="26"/>
                </a:cubicBezTo>
                <a:lnTo>
                  <a:pt x="467" y="526"/>
                </a:lnTo>
                <a:cubicBezTo>
                  <a:pt x="367" y="560"/>
                  <a:pt x="267" y="626"/>
                  <a:pt x="234" y="760"/>
                </a:cubicBezTo>
                <a:cubicBezTo>
                  <a:pt x="167" y="860"/>
                  <a:pt x="167" y="960"/>
                  <a:pt x="234" y="1093"/>
                </a:cubicBezTo>
                <a:lnTo>
                  <a:pt x="734" y="2428"/>
                </a:lnTo>
                <a:cubicBezTo>
                  <a:pt x="767" y="2528"/>
                  <a:pt x="834" y="2594"/>
                  <a:pt x="934" y="2661"/>
                </a:cubicBezTo>
                <a:cubicBezTo>
                  <a:pt x="1001" y="2678"/>
                  <a:pt x="1059" y="2686"/>
                  <a:pt x="1118" y="2686"/>
                </a:cubicBezTo>
                <a:cubicBezTo>
                  <a:pt x="1176" y="2686"/>
                  <a:pt x="1234" y="2678"/>
                  <a:pt x="1301" y="2661"/>
                </a:cubicBezTo>
                <a:lnTo>
                  <a:pt x="2602" y="2161"/>
                </a:lnTo>
                <a:cubicBezTo>
                  <a:pt x="2702" y="2127"/>
                  <a:pt x="2769" y="2027"/>
                  <a:pt x="2836" y="1927"/>
                </a:cubicBezTo>
                <a:cubicBezTo>
                  <a:pt x="2869" y="1827"/>
                  <a:pt x="2869" y="1694"/>
                  <a:pt x="2836" y="1594"/>
                </a:cubicBezTo>
                <a:lnTo>
                  <a:pt x="2335" y="259"/>
                </a:lnTo>
                <a:cubicBezTo>
                  <a:pt x="2302" y="159"/>
                  <a:pt x="2202" y="59"/>
                  <a:pt x="2102" y="26"/>
                </a:cubicBezTo>
                <a:cubicBezTo>
                  <a:pt x="2052" y="9"/>
                  <a:pt x="1993" y="1"/>
                  <a:pt x="1935" y="1"/>
                </a:cubicBezTo>
                <a:close/>
                <a:moveTo>
                  <a:pt x="3036" y="3078"/>
                </a:moveTo>
                <a:cubicBezTo>
                  <a:pt x="2977" y="3078"/>
                  <a:pt x="2919" y="3095"/>
                  <a:pt x="2869" y="3128"/>
                </a:cubicBezTo>
                <a:lnTo>
                  <a:pt x="1701" y="3528"/>
                </a:lnTo>
                <a:cubicBezTo>
                  <a:pt x="1601" y="3562"/>
                  <a:pt x="1535" y="3662"/>
                  <a:pt x="1501" y="3762"/>
                </a:cubicBezTo>
                <a:cubicBezTo>
                  <a:pt x="1435" y="3862"/>
                  <a:pt x="1435" y="3995"/>
                  <a:pt x="1468" y="4095"/>
                </a:cubicBezTo>
                <a:cubicBezTo>
                  <a:pt x="1501" y="4329"/>
                  <a:pt x="1501" y="4596"/>
                  <a:pt x="1401" y="4829"/>
                </a:cubicBezTo>
                <a:cubicBezTo>
                  <a:pt x="1335" y="5096"/>
                  <a:pt x="1201" y="5330"/>
                  <a:pt x="1068" y="5596"/>
                </a:cubicBezTo>
                <a:cubicBezTo>
                  <a:pt x="934" y="5830"/>
                  <a:pt x="801" y="6097"/>
                  <a:pt x="634" y="6397"/>
                </a:cubicBezTo>
                <a:cubicBezTo>
                  <a:pt x="467" y="6664"/>
                  <a:pt x="334" y="6964"/>
                  <a:pt x="200" y="7298"/>
                </a:cubicBezTo>
                <a:cubicBezTo>
                  <a:pt x="100" y="7598"/>
                  <a:pt x="34" y="7931"/>
                  <a:pt x="34" y="8265"/>
                </a:cubicBezTo>
                <a:cubicBezTo>
                  <a:pt x="0" y="8665"/>
                  <a:pt x="100" y="9032"/>
                  <a:pt x="234" y="9399"/>
                </a:cubicBezTo>
                <a:cubicBezTo>
                  <a:pt x="401" y="9866"/>
                  <a:pt x="667" y="10266"/>
                  <a:pt x="1034" y="10600"/>
                </a:cubicBezTo>
                <a:cubicBezTo>
                  <a:pt x="1401" y="10900"/>
                  <a:pt x="1802" y="11100"/>
                  <a:pt x="2235" y="11234"/>
                </a:cubicBezTo>
                <a:cubicBezTo>
                  <a:pt x="2592" y="11336"/>
                  <a:pt x="2949" y="11379"/>
                  <a:pt x="3320" y="11379"/>
                </a:cubicBezTo>
                <a:cubicBezTo>
                  <a:pt x="3435" y="11379"/>
                  <a:pt x="3551" y="11375"/>
                  <a:pt x="3670" y="11367"/>
                </a:cubicBezTo>
                <a:cubicBezTo>
                  <a:pt x="4170" y="11334"/>
                  <a:pt x="4637" y="11234"/>
                  <a:pt x="5104" y="11034"/>
                </a:cubicBezTo>
                <a:cubicBezTo>
                  <a:pt x="5638" y="10867"/>
                  <a:pt x="6138" y="10567"/>
                  <a:pt x="6538" y="10200"/>
                </a:cubicBezTo>
                <a:cubicBezTo>
                  <a:pt x="6905" y="9833"/>
                  <a:pt x="7239" y="9433"/>
                  <a:pt x="7506" y="8999"/>
                </a:cubicBezTo>
                <a:cubicBezTo>
                  <a:pt x="7706" y="8599"/>
                  <a:pt x="7873" y="8132"/>
                  <a:pt x="7939" y="7665"/>
                </a:cubicBezTo>
                <a:cubicBezTo>
                  <a:pt x="8006" y="7264"/>
                  <a:pt x="8006" y="6864"/>
                  <a:pt x="7873" y="6464"/>
                </a:cubicBezTo>
                <a:cubicBezTo>
                  <a:pt x="7839" y="6364"/>
                  <a:pt x="7772" y="6297"/>
                  <a:pt x="7672" y="6264"/>
                </a:cubicBezTo>
                <a:cubicBezTo>
                  <a:pt x="7639" y="6247"/>
                  <a:pt x="7597" y="6239"/>
                  <a:pt x="7551" y="6239"/>
                </a:cubicBezTo>
                <a:cubicBezTo>
                  <a:pt x="7506" y="6239"/>
                  <a:pt x="7456" y="6247"/>
                  <a:pt x="7406" y="6264"/>
                </a:cubicBezTo>
                <a:lnTo>
                  <a:pt x="6171" y="6731"/>
                </a:lnTo>
                <a:cubicBezTo>
                  <a:pt x="6071" y="6764"/>
                  <a:pt x="5971" y="6831"/>
                  <a:pt x="5938" y="6931"/>
                </a:cubicBezTo>
                <a:cubicBezTo>
                  <a:pt x="5904" y="7031"/>
                  <a:pt x="5871" y="7131"/>
                  <a:pt x="5871" y="7231"/>
                </a:cubicBezTo>
                <a:cubicBezTo>
                  <a:pt x="5871" y="8132"/>
                  <a:pt x="5304" y="8932"/>
                  <a:pt x="4437" y="9232"/>
                </a:cubicBezTo>
                <a:cubicBezTo>
                  <a:pt x="4177" y="9352"/>
                  <a:pt x="3892" y="9413"/>
                  <a:pt x="3606" y="9413"/>
                </a:cubicBezTo>
                <a:cubicBezTo>
                  <a:pt x="3415" y="9413"/>
                  <a:pt x="3223" y="9386"/>
                  <a:pt x="3036" y="9332"/>
                </a:cubicBezTo>
                <a:cubicBezTo>
                  <a:pt x="2635" y="9232"/>
                  <a:pt x="2335" y="8932"/>
                  <a:pt x="2202" y="8565"/>
                </a:cubicBezTo>
                <a:cubicBezTo>
                  <a:pt x="2102" y="8365"/>
                  <a:pt x="2102" y="8132"/>
                  <a:pt x="2168" y="7898"/>
                </a:cubicBezTo>
                <a:cubicBezTo>
                  <a:pt x="2235" y="7665"/>
                  <a:pt x="2335" y="7431"/>
                  <a:pt x="2469" y="7198"/>
                </a:cubicBezTo>
                <a:cubicBezTo>
                  <a:pt x="2602" y="6931"/>
                  <a:pt x="2769" y="6664"/>
                  <a:pt x="2936" y="6397"/>
                </a:cubicBezTo>
                <a:cubicBezTo>
                  <a:pt x="3102" y="6097"/>
                  <a:pt x="3236" y="5797"/>
                  <a:pt x="3336" y="5496"/>
                </a:cubicBezTo>
                <a:cubicBezTo>
                  <a:pt x="3469" y="5163"/>
                  <a:pt x="3536" y="4829"/>
                  <a:pt x="3569" y="4496"/>
                </a:cubicBezTo>
                <a:cubicBezTo>
                  <a:pt x="3603" y="4129"/>
                  <a:pt x="3569" y="3728"/>
                  <a:pt x="3436" y="3362"/>
                </a:cubicBezTo>
                <a:cubicBezTo>
                  <a:pt x="3403" y="3261"/>
                  <a:pt x="3336" y="3161"/>
                  <a:pt x="3203" y="3128"/>
                </a:cubicBezTo>
                <a:cubicBezTo>
                  <a:pt x="3153" y="3095"/>
                  <a:pt x="3094" y="3078"/>
                  <a:pt x="3036" y="3078"/>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09" name="Google Shape;772;p41">
            <a:extLst>
              <a:ext uri="{FF2B5EF4-FFF2-40B4-BE49-F238E27FC236}">
                <a16:creationId xmlns:a16="http://schemas.microsoft.com/office/drawing/2014/main" xmlns="" id="{F6342BBD-8E4D-4467-8D7C-EF222CBD03C9}"/>
              </a:ext>
            </a:extLst>
          </p:cNvPr>
          <p:cNvSpPr/>
          <p:nvPr/>
        </p:nvSpPr>
        <p:spPr>
          <a:xfrm>
            <a:off x="2399167" y="3404727"/>
            <a:ext cx="123548" cy="175615"/>
          </a:xfrm>
          <a:custGeom>
            <a:avLst/>
            <a:gdLst/>
            <a:ahLst/>
            <a:cxnLst/>
            <a:rect l="l" t="t" r="r" b="b"/>
            <a:pathLst>
              <a:path w="8006" h="11380" extrusionOk="0">
                <a:moveTo>
                  <a:pt x="1935" y="1"/>
                </a:moveTo>
                <a:cubicBezTo>
                  <a:pt x="1877" y="1"/>
                  <a:pt x="1818" y="9"/>
                  <a:pt x="1768" y="26"/>
                </a:cubicBezTo>
                <a:lnTo>
                  <a:pt x="467" y="526"/>
                </a:lnTo>
                <a:cubicBezTo>
                  <a:pt x="367" y="560"/>
                  <a:pt x="267" y="626"/>
                  <a:pt x="234" y="760"/>
                </a:cubicBezTo>
                <a:cubicBezTo>
                  <a:pt x="167" y="860"/>
                  <a:pt x="167" y="960"/>
                  <a:pt x="234" y="1093"/>
                </a:cubicBezTo>
                <a:lnTo>
                  <a:pt x="734" y="2428"/>
                </a:lnTo>
                <a:cubicBezTo>
                  <a:pt x="767" y="2528"/>
                  <a:pt x="834" y="2594"/>
                  <a:pt x="934" y="2661"/>
                </a:cubicBezTo>
                <a:cubicBezTo>
                  <a:pt x="1001" y="2678"/>
                  <a:pt x="1059" y="2686"/>
                  <a:pt x="1118" y="2686"/>
                </a:cubicBezTo>
                <a:cubicBezTo>
                  <a:pt x="1176" y="2686"/>
                  <a:pt x="1234" y="2678"/>
                  <a:pt x="1301" y="2661"/>
                </a:cubicBezTo>
                <a:lnTo>
                  <a:pt x="2602" y="2161"/>
                </a:lnTo>
                <a:cubicBezTo>
                  <a:pt x="2702" y="2127"/>
                  <a:pt x="2769" y="2027"/>
                  <a:pt x="2836" y="1927"/>
                </a:cubicBezTo>
                <a:cubicBezTo>
                  <a:pt x="2869" y="1827"/>
                  <a:pt x="2869" y="1694"/>
                  <a:pt x="2836" y="1594"/>
                </a:cubicBezTo>
                <a:lnTo>
                  <a:pt x="2335" y="259"/>
                </a:lnTo>
                <a:cubicBezTo>
                  <a:pt x="2302" y="159"/>
                  <a:pt x="2202" y="59"/>
                  <a:pt x="2102" y="26"/>
                </a:cubicBezTo>
                <a:cubicBezTo>
                  <a:pt x="2052" y="9"/>
                  <a:pt x="1993" y="1"/>
                  <a:pt x="1935" y="1"/>
                </a:cubicBezTo>
                <a:close/>
                <a:moveTo>
                  <a:pt x="3036" y="3078"/>
                </a:moveTo>
                <a:cubicBezTo>
                  <a:pt x="2977" y="3078"/>
                  <a:pt x="2919" y="3095"/>
                  <a:pt x="2869" y="3128"/>
                </a:cubicBezTo>
                <a:lnTo>
                  <a:pt x="1701" y="3528"/>
                </a:lnTo>
                <a:cubicBezTo>
                  <a:pt x="1601" y="3562"/>
                  <a:pt x="1535" y="3662"/>
                  <a:pt x="1501" y="3762"/>
                </a:cubicBezTo>
                <a:cubicBezTo>
                  <a:pt x="1435" y="3862"/>
                  <a:pt x="1435" y="3995"/>
                  <a:pt x="1468" y="4095"/>
                </a:cubicBezTo>
                <a:cubicBezTo>
                  <a:pt x="1501" y="4329"/>
                  <a:pt x="1501" y="4596"/>
                  <a:pt x="1401" y="4829"/>
                </a:cubicBezTo>
                <a:cubicBezTo>
                  <a:pt x="1335" y="5096"/>
                  <a:pt x="1201" y="5330"/>
                  <a:pt x="1068" y="5596"/>
                </a:cubicBezTo>
                <a:cubicBezTo>
                  <a:pt x="934" y="5830"/>
                  <a:pt x="801" y="6097"/>
                  <a:pt x="634" y="6397"/>
                </a:cubicBezTo>
                <a:cubicBezTo>
                  <a:pt x="467" y="6664"/>
                  <a:pt x="334" y="6964"/>
                  <a:pt x="200" y="7298"/>
                </a:cubicBezTo>
                <a:cubicBezTo>
                  <a:pt x="100" y="7598"/>
                  <a:pt x="34" y="7931"/>
                  <a:pt x="34" y="8265"/>
                </a:cubicBezTo>
                <a:cubicBezTo>
                  <a:pt x="0" y="8665"/>
                  <a:pt x="100" y="9032"/>
                  <a:pt x="234" y="9399"/>
                </a:cubicBezTo>
                <a:cubicBezTo>
                  <a:pt x="401" y="9866"/>
                  <a:pt x="667" y="10266"/>
                  <a:pt x="1034" y="10600"/>
                </a:cubicBezTo>
                <a:cubicBezTo>
                  <a:pt x="1401" y="10900"/>
                  <a:pt x="1802" y="11100"/>
                  <a:pt x="2235" y="11234"/>
                </a:cubicBezTo>
                <a:cubicBezTo>
                  <a:pt x="2592" y="11336"/>
                  <a:pt x="2949" y="11379"/>
                  <a:pt x="3320" y="11379"/>
                </a:cubicBezTo>
                <a:cubicBezTo>
                  <a:pt x="3435" y="11379"/>
                  <a:pt x="3551" y="11375"/>
                  <a:pt x="3670" y="11367"/>
                </a:cubicBezTo>
                <a:cubicBezTo>
                  <a:pt x="4170" y="11334"/>
                  <a:pt x="4637" y="11234"/>
                  <a:pt x="5104" y="11034"/>
                </a:cubicBezTo>
                <a:cubicBezTo>
                  <a:pt x="5638" y="10867"/>
                  <a:pt x="6138" y="10567"/>
                  <a:pt x="6538" y="10200"/>
                </a:cubicBezTo>
                <a:cubicBezTo>
                  <a:pt x="6905" y="9833"/>
                  <a:pt x="7239" y="9433"/>
                  <a:pt x="7506" y="8999"/>
                </a:cubicBezTo>
                <a:cubicBezTo>
                  <a:pt x="7706" y="8599"/>
                  <a:pt x="7873" y="8132"/>
                  <a:pt x="7939" y="7665"/>
                </a:cubicBezTo>
                <a:cubicBezTo>
                  <a:pt x="8006" y="7264"/>
                  <a:pt x="8006" y="6864"/>
                  <a:pt x="7873" y="6464"/>
                </a:cubicBezTo>
                <a:cubicBezTo>
                  <a:pt x="7839" y="6364"/>
                  <a:pt x="7772" y="6297"/>
                  <a:pt x="7672" y="6264"/>
                </a:cubicBezTo>
                <a:cubicBezTo>
                  <a:pt x="7639" y="6247"/>
                  <a:pt x="7597" y="6239"/>
                  <a:pt x="7551" y="6239"/>
                </a:cubicBezTo>
                <a:cubicBezTo>
                  <a:pt x="7506" y="6239"/>
                  <a:pt x="7456" y="6247"/>
                  <a:pt x="7406" y="6264"/>
                </a:cubicBezTo>
                <a:lnTo>
                  <a:pt x="6171" y="6731"/>
                </a:lnTo>
                <a:cubicBezTo>
                  <a:pt x="6071" y="6764"/>
                  <a:pt x="5971" y="6831"/>
                  <a:pt x="5938" y="6931"/>
                </a:cubicBezTo>
                <a:cubicBezTo>
                  <a:pt x="5904" y="7031"/>
                  <a:pt x="5871" y="7131"/>
                  <a:pt x="5871" y="7231"/>
                </a:cubicBezTo>
                <a:cubicBezTo>
                  <a:pt x="5871" y="8132"/>
                  <a:pt x="5304" y="8932"/>
                  <a:pt x="4437" y="9232"/>
                </a:cubicBezTo>
                <a:cubicBezTo>
                  <a:pt x="4177" y="9352"/>
                  <a:pt x="3892" y="9413"/>
                  <a:pt x="3606" y="9413"/>
                </a:cubicBezTo>
                <a:cubicBezTo>
                  <a:pt x="3415" y="9413"/>
                  <a:pt x="3223" y="9386"/>
                  <a:pt x="3036" y="9332"/>
                </a:cubicBezTo>
                <a:cubicBezTo>
                  <a:pt x="2635" y="9232"/>
                  <a:pt x="2335" y="8932"/>
                  <a:pt x="2202" y="8565"/>
                </a:cubicBezTo>
                <a:cubicBezTo>
                  <a:pt x="2102" y="8365"/>
                  <a:pt x="2102" y="8132"/>
                  <a:pt x="2168" y="7898"/>
                </a:cubicBezTo>
                <a:cubicBezTo>
                  <a:pt x="2235" y="7665"/>
                  <a:pt x="2335" y="7431"/>
                  <a:pt x="2469" y="7198"/>
                </a:cubicBezTo>
                <a:cubicBezTo>
                  <a:pt x="2602" y="6931"/>
                  <a:pt x="2769" y="6664"/>
                  <a:pt x="2936" y="6397"/>
                </a:cubicBezTo>
                <a:cubicBezTo>
                  <a:pt x="3102" y="6097"/>
                  <a:pt x="3236" y="5797"/>
                  <a:pt x="3336" y="5496"/>
                </a:cubicBezTo>
                <a:cubicBezTo>
                  <a:pt x="3469" y="5163"/>
                  <a:pt x="3536" y="4829"/>
                  <a:pt x="3569" y="4496"/>
                </a:cubicBezTo>
                <a:cubicBezTo>
                  <a:pt x="3603" y="4129"/>
                  <a:pt x="3569" y="3728"/>
                  <a:pt x="3436" y="3362"/>
                </a:cubicBezTo>
                <a:cubicBezTo>
                  <a:pt x="3403" y="3261"/>
                  <a:pt x="3336" y="3161"/>
                  <a:pt x="3203" y="3128"/>
                </a:cubicBezTo>
                <a:cubicBezTo>
                  <a:pt x="3153" y="3095"/>
                  <a:pt x="3094" y="3078"/>
                  <a:pt x="3036" y="3078"/>
                </a:cubicBezTo>
                <a:close/>
              </a:path>
            </a:pathLst>
          </a:custGeom>
          <a:solidFill>
            <a:schemeClr val="bg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10" name="Google Shape;773;p41">
            <a:extLst>
              <a:ext uri="{FF2B5EF4-FFF2-40B4-BE49-F238E27FC236}">
                <a16:creationId xmlns:a16="http://schemas.microsoft.com/office/drawing/2014/main" xmlns="" id="{6E600F28-194B-1FD8-58B4-04DAD40E8F3D}"/>
              </a:ext>
            </a:extLst>
          </p:cNvPr>
          <p:cNvSpPr/>
          <p:nvPr/>
        </p:nvSpPr>
        <p:spPr>
          <a:xfrm>
            <a:off x="2476898" y="3121999"/>
            <a:ext cx="168331" cy="198887"/>
          </a:xfrm>
          <a:custGeom>
            <a:avLst/>
            <a:gdLst/>
            <a:ahLst/>
            <a:cxnLst/>
            <a:rect l="l" t="t" r="r" b="b"/>
            <a:pathLst>
              <a:path w="10908" h="12888" extrusionOk="0">
                <a:moveTo>
                  <a:pt x="5604" y="0"/>
                </a:moveTo>
                <a:cubicBezTo>
                  <a:pt x="5037" y="0"/>
                  <a:pt x="4470" y="67"/>
                  <a:pt x="3936" y="267"/>
                </a:cubicBezTo>
                <a:cubicBezTo>
                  <a:pt x="3369" y="434"/>
                  <a:pt x="2836" y="701"/>
                  <a:pt x="2335" y="1034"/>
                </a:cubicBezTo>
                <a:lnTo>
                  <a:pt x="2335" y="1001"/>
                </a:lnTo>
                <a:cubicBezTo>
                  <a:pt x="1768" y="1401"/>
                  <a:pt x="1301" y="1902"/>
                  <a:pt x="968" y="2469"/>
                </a:cubicBezTo>
                <a:cubicBezTo>
                  <a:pt x="601" y="2969"/>
                  <a:pt x="367" y="3503"/>
                  <a:pt x="200" y="4103"/>
                </a:cubicBezTo>
                <a:cubicBezTo>
                  <a:pt x="34" y="4637"/>
                  <a:pt x="0" y="5204"/>
                  <a:pt x="34" y="5738"/>
                </a:cubicBezTo>
                <a:cubicBezTo>
                  <a:pt x="67" y="6238"/>
                  <a:pt x="200" y="6705"/>
                  <a:pt x="434" y="7105"/>
                </a:cubicBezTo>
                <a:cubicBezTo>
                  <a:pt x="501" y="7205"/>
                  <a:pt x="601" y="7272"/>
                  <a:pt x="734" y="7306"/>
                </a:cubicBezTo>
                <a:cubicBezTo>
                  <a:pt x="834" y="7306"/>
                  <a:pt x="934" y="7272"/>
                  <a:pt x="1034" y="7205"/>
                </a:cubicBezTo>
                <a:lnTo>
                  <a:pt x="2335" y="6338"/>
                </a:lnTo>
                <a:cubicBezTo>
                  <a:pt x="2435" y="6305"/>
                  <a:pt x="2502" y="6171"/>
                  <a:pt x="2569" y="6071"/>
                </a:cubicBezTo>
                <a:cubicBezTo>
                  <a:pt x="2569" y="5938"/>
                  <a:pt x="2569" y="5804"/>
                  <a:pt x="2569" y="5671"/>
                </a:cubicBezTo>
                <a:cubicBezTo>
                  <a:pt x="2302" y="4637"/>
                  <a:pt x="2735" y="3570"/>
                  <a:pt x="3636" y="3002"/>
                </a:cubicBezTo>
                <a:cubicBezTo>
                  <a:pt x="4103" y="2636"/>
                  <a:pt x="4670" y="2469"/>
                  <a:pt x="5237" y="2469"/>
                </a:cubicBezTo>
                <a:cubicBezTo>
                  <a:pt x="5704" y="2469"/>
                  <a:pt x="6138" y="2702"/>
                  <a:pt x="6405" y="3103"/>
                </a:cubicBezTo>
                <a:cubicBezTo>
                  <a:pt x="6572" y="3336"/>
                  <a:pt x="6638" y="3603"/>
                  <a:pt x="6638" y="3870"/>
                </a:cubicBezTo>
                <a:cubicBezTo>
                  <a:pt x="6605" y="4170"/>
                  <a:pt x="6572" y="4470"/>
                  <a:pt x="6471" y="4770"/>
                </a:cubicBezTo>
                <a:cubicBezTo>
                  <a:pt x="6405" y="5104"/>
                  <a:pt x="6305" y="5471"/>
                  <a:pt x="6171" y="5838"/>
                </a:cubicBezTo>
                <a:cubicBezTo>
                  <a:pt x="6071" y="6205"/>
                  <a:pt x="5971" y="6572"/>
                  <a:pt x="5938" y="6972"/>
                </a:cubicBezTo>
                <a:cubicBezTo>
                  <a:pt x="5871" y="7372"/>
                  <a:pt x="5871" y="7806"/>
                  <a:pt x="5938" y="8206"/>
                </a:cubicBezTo>
                <a:cubicBezTo>
                  <a:pt x="6004" y="8640"/>
                  <a:pt x="6171" y="9073"/>
                  <a:pt x="6405" y="9440"/>
                </a:cubicBezTo>
                <a:cubicBezTo>
                  <a:pt x="6471" y="9574"/>
                  <a:pt x="6605" y="9641"/>
                  <a:pt x="6738" y="9674"/>
                </a:cubicBezTo>
                <a:cubicBezTo>
                  <a:pt x="6772" y="9682"/>
                  <a:pt x="6805" y="9686"/>
                  <a:pt x="6838" y="9686"/>
                </a:cubicBezTo>
                <a:cubicBezTo>
                  <a:pt x="6938" y="9686"/>
                  <a:pt x="7039" y="9649"/>
                  <a:pt x="7139" y="9574"/>
                </a:cubicBezTo>
                <a:lnTo>
                  <a:pt x="8339" y="8740"/>
                </a:lnTo>
                <a:cubicBezTo>
                  <a:pt x="8440" y="8673"/>
                  <a:pt x="8540" y="8573"/>
                  <a:pt x="8540" y="8440"/>
                </a:cubicBezTo>
                <a:cubicBezTo>
                  <a:pt x="8573" y="8273"/>
                  <a:pt x="8540" y="8139"/>
                  <a:pt x="8473" y="8006"/>
                </a:cubicBezTo>
                <a:cubicBezTo>
                  <a:pt x="8339" y="7739"/>
                  <a:pt x="8306" y="7472"/>
                  <a:pt x="8339" y="7172"/>
                </a:cubicBezTo>
                <a:cubicBezTo>
                  <a:pt x="8373" y="6839"/>
                  <a:pt x="8406" y="6538"/>
                  <a:pt x="8506" y="6205"/>
                </a:cubicBezTo>
                <a:lnTo>
                  <a:pt x="8806" y="5137"/>
                </a:lnTo>
                <a:cubicBezTo>
                  <a:pt x="8907" y="4770"/>
                  <a:pt x="8973" y="4403"/>
                  <a:pt x="9007" y="4003"/>
                </a:cubicBezTo>
                <a:cubicBezTo>
                  <a:pt x="9040" y="3603"/>
                  <a:pt x="9040" y="3203"/>
                  <a:pt x="8973" y="2836"/>
                </a:cubicBezTo>
                <a:cubicBezTo>
                  <a:pt x="8873" y="2369"/>
                  <a:pt x="8673" y="1935"/>
                  <a:pt x="8406" y="1568"/>
                </a:cubicBezTo>
                <a:cubicBezTo>
                  <a:pt x="8106" y="1101"/>
                  <a:pt x="7672" y="701"/>
                  <a:pt x="7172" y="434"/>
                </a:cubicBezTo>
                <a:cubicBezTo>
                  <a:pt x="6672" y="167"/>
                  <a:pt x="6138" y="34"/>
                  <a:pt x="5604" y="0"/>
                </a:cubicBezTo>
                <a:close/>
                <a:moveTo>
                  <a:pt x="9366" y="9548"/>
                </a:moveTo>
                <a:cubicBezTo>
                  <a:pt x="9264" y="9548"/>
                  <a:pt x="9161" y="9578"/>
                  <a:pt x="9073" y="9641"/>
                </a:cubicBezTo>
                <a:lnTo>
                  <a:pt x="7706" y="10541"/>
                </a:lnTo>
                <a:cubicBezTo>
                  <a:pt x="7606" y="10608"/>
                  <a:pt x="7539" y="10741"/>
                  <a:pt x="7506" y="10875"/>
                </a:cubicBezTo>
                <a:cubicBezTo>
                  <a:pt x="7472" y="11008"/>
                  <a:pt x="7506" y="11142"/>
                  <a:pt x="7572" y="11275"/>
                </a:cubicBezTo>
                <a:lnTo>
                  <a:pt x="8540" y="12676"/>
                </a:lnTo>
                <a:cubicBezTo>
                  <a:pt x="8622" y="12820"/>
                  <a:pt x="8779" y="12888"/>
                  <a:pt x="8943" y="12888"/>
                </a:cubicBezTo>
                <a:cubicBezTo>
                  <a:pt x="9045" y="12888"/>
                  <a:pt x="9150" y="12861"/>
                  <a:pt x="9240" y="12809"/>
                </a:cubicBezTo>
                <a:lnTo>
                  <a:pt x="10608" y="11875"/>
                </a:lnTo>
                <a:cubicBezTo>
                  <a:pt x="10841" y="11709"/>
                  <a:pt x="10908" y="11408"/>
                  <a:pt x="10741" y="11175"/>
                </a:cubicBezTo>
                <a:lnTo>
                  <a:pt x="9807" y="9774"/>
                </a:lnTo>
                <a:cubicBezTo>
                  <a:pt x="9703" y="9629"/>
                  <a:pt x="9535" y="9548"/>
                  <a:pt x="9366" y="9548"/>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11" name="Google Shape;774;p41">
            <a:extLst>
              <a:ext uri="{FF2B5EF4-FFF2-40B4-BE49-F238E27FC236}">
                <a16:creationId xmlns:a16="http://schemas.microsoft.com/office/drawing/2014/main" xmlns="" id="{6CBBF836-29CC-B2B2-EED9-08E236F7A303}"/>
              </a:ext>
            </a:extLst>
          </p:cNvPr>
          <p:cNvSpPr/>
          <p:nvPr/>
        </p:nvSpPr>
        <p:spPr>
          <a:xfrm>
            <a:off x="2476898" y="3121999"/>
            <a:ext cx="168331" cy="198887"/>
          </a:xfrm>
          <a:custGeom>
            <a:avLst/>
            <a:gdLst/>
            <a:ahLst/>
            <a:cxnLst/>
            <a:rect l="l" t="t" r="r" b="b"/>
            <a:pathLst>
              <a:path w="10908" h="12888" extrusionOk="0">
                <a:moveTo>
                  <a:pt x="5604" y="0"/>
                </a:moveTo>
                <a:cubicBezTo>
                  <a:pt x="5037" y="0"/>
                  <a:pt x="4470" y="67"/>
                  <a:pt x="3936" y="267"/>
                </a:cubicBezTo>
                <a:cubicBezTo>
                  <a:pt x="3369" y="434"/>
                  <a:pt x="2836" y="701"/>
                  <a:pt x="2335" y="1034"/>
                </a:cubicBezTo>
                <a:lnTo>
                  <a:pt x="2335" y="1001"/>
                </a:lnTo>
                <a:cubicBezTo>
                  <a:pt x="1768" y="1401"/>
                  <a:pt x="1301" y="1902"/>
                  <a:pt x="968" y="2469"/>
                </a:cubicBezTo>
                <a:cubicBezTo>
                  <a:pt x="601" y="2969"/>
                  <a:pt x="367" y="3503"/>
                  <a:pt x="200" y="4103"/>
                </a:cubicBezTo>
                <a:cubicBezTo>
                  <a:pt x="34" y="4637"/>
                  <a:pt x="0" y="5204"/>
                  <a:pt x="34" y="5738"/>
                </a:cubicBezTo>
                <a:cubicBezTo>
                  <a:pt x="67" y="6238"/>
                  <a:pt x="200" y="6705"/>
                  <a:pt x="434" y="7105"/>
                </a:cubicBezTo>
                <a:cubicBezTo>
                  <a:pt x="501" y="7205"/>
                  <a:pt x="601" y="7272"/>
                  <a:pt x="734" y="7306"/>
                </a:cubicBezTo>
                <a:cubicBezTo>
                  <a:pt x="834" y="7306"/>
                  <a:pt x="934" y="7272"/>
                  <a:pt x="1034" y="7205"/>
                </a:cubicBezTo>
                <a:lnTo>
                  <a:pt x="2335" y="6338"/>
                </a:lnTo>
                <a:cubicBezTo>
                  <a:pt x="2435" y="6305"/>
                  <a:pt x="2502" y="6171"/>
                  <a:pt x="2569" y="6071"/>
                </a:cubicBezTo>
                <a:cubicBezTo>
                  <a:pt x="2569" y="5938"/>
                  <a:pt x="2569" y="5804"/>
                  <a:pt x="2569" y="5671"/>
                </a:cubicBezTo>
                <a:cubicBezTo>
                  <a:pt x="2302" y="4637"/>
                  <a:pt x="2735" y="3570"/>
                  <a:pt x="3636" y="3002"/>
                </a:cubicBezTo>
                <a:cubicBezTo>
                  <a:pt x="4103" y="2636"/>
                  <a:pt x="4670" y="2469"/>
                  <a:pt x="5237" y="2469"/>
                </a:cubicBezTo>
                <a:cubicBezTo>
                  <a:pt x="5704" y="2469"/>
                  <a:pt x="6138" y="2702"/>
                  <a:pt x="6405" y="3103"/>
                </a:cubicBezTo>
                <a:cubicBezTo>
                  <a:pt x="6572" y="3336"/>
                  <a:pt x="6638" y="3603"/>
                  <a:pt x="6638" y="3870"/>
                </a:cubicBezTo>
                <a:cubicBezTo>
                  <a:pt x="6605" y="4170"/>
                  <a:pt x="6572" y="4470"/>
                  <a:pt x="6471" y="4770"/>
                </a:cubicBezTo>
                <a:cubicBezTo>
                  <a:pt x="6405" y="5104"/>
                  <a:pt x="6305" y="5471"/>
                  <a:pt x="6171" y="5838"/>
                </a:cubicBezTo>
                <a:cubicBezTo>
                  <a:pt x="6071" y="6205"/>
                  <a:pt x="5971" y="6572"/>
                  <a:pt x="5938" y="6972"/>
                </a:cubicBezTo>
                <a:cubicBezTo>
                  <a:pt x="5871" y="7372"/>
                  <a:pt x="5871" y="7806"/>
                  <a:pt x="5938" y="8206"/>
                </a:cubicBezTo>
                <a:cubicBezTo>
                  <a:pt x="6004" y="8640"/>
                  <a:pt x="6171" y="9073"/>
                  <a:pt x="6405" y="9440"/>
                </a:cubicBezTo>
                <a:cubicBezTo>
                  <a:pt x="6471" y="9574"/>
                  <a:pt x="6605" y="9641"/>
                  <a:pt x="6738" y="9674"/>
                </a:cubicBezTo>
                <a:cubicBezTo>
                  <a:pt x="6772" y="9682"/>
                  <a:pt x="6805" y="9686"/>
                  <a:pt x="6838" y="9686"/>
                </a:cubicBezTo>
                <a:cubicBezTo>
                  <a:pt x="6938" y="9686"/>
                  <a:pt x="7039" y="9649"/>
                  <a:pt x="7139" y="9574"/>
                </a:cubicBezTo>
                <a:lnTo>
                  <a:pt x="8339" y="8740"/>
                </a:lnTo>
                <a:cubicBezTo>
                  <a:pt x="8440" y="8673"/>
                  <a:pt x="8540" y="8573"/>
                  <a:pt x="8540" y="8440"/>
                </a:cubicBezTo>
                <a:cubicBezTo>
                  <a:pt x="8573" y="8273"/>
                  <a:pt x="8540" y="8139"/>
                  <a:pt x="8473" y="8006"/>
                </a:cubicBezTo>
                <a:cubicBezTo>
                  <a:pt x="8339" y="7739"/>
                  <a:pt x="8306" y="7472"/>
                  <a:pt x="8339" y="7172"/>
                </a:cubicBezTo>
                <a:cubicBezTo>
                  <a:pt x="8373" y="6839"/>
                  <a:pt x="8406" y="6538"/>
                  <a:pt x="8506" y="6205"/>
                </a:cubicBezTo>
                <a:lnTo>
                  <a:pt x="8806" y="5137"/>
                </a:lnTo>
                <a:cubicBezTo>
                  <a:pt x="8907" y="4770"/>
                  <a:pt x="8973" y="4403"/>
                  <a:pt x="9007" y="4003"/>
                </a:cubicBezTo>
                <a:cubicBezTo>
                  <a:pt x="9040" y="3603"/>
                  <a:pt x="9040" y="3203"/>
                  <a:pt x="8973" y="2836"/>
                </a:cubicBezTo>
                <a:cubicBezTo>
                  <a:pt x="8873" y="2369"/>
                  <a:pt x="8673" y="1935"/>
                  <a:pt x="8406" y="1568"/>
                </a:cubicBezTo>
                <a:cubicBezTo>
                  <a:pt x="8106" y="1101"/>
                  <a:pt x="7672" y="701"/>
                  <a:pt x="7172" y="434"/>
                </a:cubicBezTo>
                <a:cubicBezTo>
                  <a:pt x="6672" y="167"/>
                  <a:pt x="6138" y="34"/>
                  <a:pt x="5604" y="0"/>
                </a:cubicBezTo>
                <a:close/>
                <a:moveTo>
                  <a:pt x="9366" y="9548"/>
                </a:moveTo>
                <a:cubicBezTo>
                  <a:pt x="9264" y="9548"/>
                  <a:pt x="9161" y="9578"/>
                  <a:pt x="9073" y="9641"/>
                </a:cubicBezTo>
                <a:lnTo>
                  <a:pt x="7706" y="10541"/>
                </a:lnTo>
                <a:cubicBezTo>
                  <a:pt x="7606" y="10608"/>
                  <a:pt x="7539" y="10741"/>
                  <a:pt x="7506" y="10875"/>
                </a:cubicBezTo>
                <a:cubicBezTo>
                  <a:pt x="7472" y="11008"/>
                  <a:pt x="7506" y="11142"/>
                  <a:pt x="7572" y="11275"/>
                </a:cubicBezTo>
                <a:lnTo>
                  <a:pt x="8540" y="12676"/>
                </a:lnTo>
                <a:cubicBezTo>
                  <a:pt x="8622" y="12820"/>
                  <a:pt x="8779" y="12888"/>
                  <a:pt x="8943" y="12888"/>
                </a:cubicBezTo>
                <a:cubicBezTo>
                  <a:pt x="9045" y="12888"/>
                  <a:pt x="9150" y="12861"/>
                  <a:pt x="9240" y="12809"/>
                </a:cubicBezTo>
                <a:lnTo>
                  <a:pt x="10608" y="11875"/>
                </a:lnTo>
                <a:cubicBezTo>
                  <a:pt x="10841" y="11709"/>
                  <a:pt x="10908" y="11408"/>
                  <a:pt x="10741" y="11175"/>
                </a:cubicBezTo>
                <a:lnTo>
                  <a:pt x="9807" y="9774"/>
                </a:lnTo>
                <a:cubicBezTo>
                  <a:pt x="9703" y="9629"/>
                  <a:pt x="9535" y="9548"/>
                  <a:pt x="9366" y="9548"/>
                </a:cubicBezTo>
                <a:close/>
              </a:path>
            </a:pathLst>
          </a:custGeom>
          <a:solidFill>
            <a:schemeClr val="bg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12" name="Google Shape;775;p41">
            <a:extLst>
              <a:ext uri="{FF2B5EF4-FFF2-40B4-BE49-F238E27FC236}">
                <a16:creationId xmlns:a16="http://schemas.microsoft.com/office/drawing/2014/main" xmlns="" id="{A17F7B74-5742-3D56-AA1A-AAB26E857524}"/>
              </a:ext>
            </a:extLst>
          </p:cNvPr>
          <p:cNvSpPr/>
          <p:nvPr/>
        </p:nvSpPr>
        <p:spPr>
          <a:xfrm>
            <a:off x="3201165" y="3330346"/>
            <a:ext cx="151356" cy="204797"/>
          </a:xfrm>
          <a:custGeom>
            <a:avLst/>
            <a:gdLst/>
            <a:ahLst/>
            <a:cxnLst/>
            <a:rect l="l" t="t" r="r" b="b"/>
            <a:pathLst>
              <a:path w="9808" h="13271" extrusionOk="0">
                <a:moveTo>
                  <a:pt x="4504" y="1"/>
                </a:moveTo>
                <a:cubicBezTo>
                  <a:pt x="4004" y="1"/>
                  <a:pt x="3503" y="70"/>
                  <a:pt x="3003" y="209"/>
                </a:cubicBezTo>
                <a:cubicBezTo>
                  <a:pt x="2469" y="376"/>
                  <a:pt x="1969" y="609"/>
                  <a:pt x="1535" y="943"/>
                </a:cubicBezTo>
                <a:cubicBezTo>
                  <a:pt x="1135" y="1210"/>
                  <a:pt x="801" y="1610"/>
                  <a:pt x="601" y="2044"/>
                </a:cubicBezTo>
                <a:cubicBezTo>
                  <a:pt x="534" y="2144"/>
                  <a:pt x="534" y="2244"/>
                  <a:pt x="601" y="2344"/>
                </a:cubicBezTo>
                <a:cubicBezTo>
                  <a:pt x="635" y="2444"/>
                  <a:pt x="701" y="2544"/>
                  <a:pt x="801" y="2578"/>
                </a:cubicBezTo>
                <a:lnTo>
                  <a:pt x="2236" y="3211"/>
                </a:lnTo>
                <a:cubicBezTo>
                  <a:pt x="2309" y="3260"/>
                  <a:pt x="2400" y="3291"/>
                  <a:pt x="2496" y="3291"/>
                </a:cubicBezTo>
                <a:cubicBezTo>
                  <a:pt x="2531" y="3291"/>
                  <a:pt x="2567" y="3287"/>
                  <a:pt x="2603" y="3278"/>
                </a:cubicBezTo>
                <a:cubicBezTo>
                  <a:pt x="2703" y="3211"/>
                  <a:pt x="2836" y="3145"/>
                  <a:pt x="2903" y="3078"/>
                </a:cubicBezTo>
                <a:cubicBezTo>
                  <a:pt x="3493" y="2572"/>
                  <a:pt x="4083" y="2319"/>
                  <a:pt x="4689" y="2319"/>
                </a:cubicBezTo>
                <a:cubicBezTo>
                  <a:pt x="5043" y="2319"/>
                  <a:pt x="5403" y="2405"/>
                  <a:pt x="5772" y="2578"/>
                </a:cubicBezTo>
                <a:cubicBezTo>
                  <a:pt x="6305" y="2778"/>
                  <a:pt x="6772" y="3145"/>
                  <a:pt x="7072" y="3645"/>
                </a:cubicBezTo>
                <a:cubicBezTo>
                  <a:pt x="7306" y="4079"/>
                  <a:pt x="7339" y="4579"/>
                  <a:pt x="7139" y="5013"/>
                </a:cubicBezTo>
                <a:cubicBezTo>
                  <a:pt x="7039" y="5246"/>
                  <a:pt x="6839" y="5446"/>
                  <a:pt x="6605" y="5580"/>
                </a:cubicBezTo>
                <a:cubicBezTo>
                  <a:pt x="6339" y="5713"/>
                  <a:pt x="6072" y="5847"/>
                  <a:pt x="5772" y="5947"/>
                </a:cubicBezTo>
                <a:cubicBezTo>
                  <a:pt x="5438" y="6013"/>
                  <a:pt x="5104" y="6113"/>
                  <a:pt x="4737" y="6213"/>
                </a:cubicBezTo>
                <a:cubicBezTo>
                  <a:pt x="4337" y="6347"/>
                  <a:pt x="3970" y="6480"/>
                  <a:pt x="3637" y="6647"/>
                </a:cubicBezTo>
                <a:cubicBezTo>
                  <a:pt x="3236" y="6814"/>
                  <a:pt x="2903" y="7047"/>
                  <a:pt x="2603" y="7314"/>
                </a:cubicBezTo>
                <a:cubicBezTo>
                  <a:pt x="2236" y="7581"/>
                  <a:pt x="1969" y="7948"/>
                  <a:pt x="1769" y="8382"/>
                </a:cubicBezTo>
                <a:cubicBezTo>
                  <a:pt x="1669" y="8482"/>
                  <a:pt x="1669" y="8615"/>
                  <a:pt x="1735" y="8749"/>
                </a:cubicBezTo>
                <a:cubicBezTo>
                  <a:pt x="1802" y="8882"/>
                  <a:pt x="1902" y="8982"/>
                  <a:pt x="2002" y="9049"/>
                </a:cubicBezTo>
                <a:lnTo>
                  <a:pt x="3336" y="9649"/>
                </a:lnTo>
                <a:cubicBezTo>
                  <a:pt x="3386" y="9666"/>
                  <a:pt x="3453" y="9674"/>
                  <a:pt x="3520" y="9674"/>
                </a:cubicBezTo>
                <a:cubicBezTo>
                  <a:pt x="3587" y="9674"/>
                  <a:pt x="3653" y="9666"/>
                  <a:pt x="3703" y="9649"/>
                </a:cubicBezTo>
                <a:cubicBezTo>
                  <a:pt x="3837" y="9583"/>
                  <a:pt x="3937" y="9482"/>
                  <a:pt x="4004" y="9382"/>
                </a:cubicBezTo>
                <a:cubicBezTo>
                  <a:pt x="4170" y="9116"/>
                  <a:pt x="4404" y="8915"/>
                  <a:pt x="4671" y="8815"/>
                </a:cubicBezTo>
                <a:cubicBezTo>
                  <a:pt x="4971" y="8649"/>
                  <a:pt x="5271" y="8548"/>
                  <a:pt x="5571" y="8448"/>
                </a:cubicBezTo>
                <a:lnTo>
                  <a:pt x="6639" y="8148"/>
                </a:lnTo>
                <a:cubicBezTo>
                  <a:pt x="7006" y="8048"/>
                  <a:pt x="7373" y="7881"/>
                  <a:pt x="7706" y="7715"/>
                </a:cubicBezTo>
                <a:cubicBezTo>
                  <a:pt x="8073" y="7548"/>
                  <a:pt x="8407" y="7314"/>
                  <a:pt x="8674" y="7047"/>
                </a:cubicBezTo>
                <a:cubicBezTo>
                  <a:pt x="9007" y="6714"/>
                  <a:pt x="9274" y="6347"/>
                  <a:pt x="9441" y="5947"/>
                </a:cubicBezTo>
                <a:cubicBezTo>
                  <a:pt x="9708" y="5413"/>
                  <a:pt x="9808" y="4846"/>
                  <a:pt x="9774" y="4279"/>
                </a:cubicBezTo>
                <a:cubicBezTo>
                  <a:pt x="9708" y="3712"/>
                  <a:pt x="9574" y="3211"/>
                  <a:pt x="9274" y="2711"/>
                </a:cubicBezTo>
                <a:cubicBezTo>
                  <a:pt x="9007" y="2244"/>
                  <a:pt x="8640" y="1777"/>
                  <a:pt x="8207" y="1443"/>
                </a:cubicBezTo>
                <a:cubicBezTo>
                  <a:pt x="7773" y="1043"/>
                  <a:pt x="7239" y="709"/>
                  <a:pt x="6706" y="476"/>
                </a:cubicBezTo>
                <a:lnTo>
                  <a:pt x="6739" y="476"/>
                </a:lnTo>
                <a:cubicBezTo>
                  <a:pt x="6138" y="209"/>
                  <a:pt x="5471" y="42"/>
                  <a:pt x="4804" y="9"/>
                </a:cubicBezTo>
                <a:cubicBezTo>
                  <a:pt x="4704" y="3"/>
                  <a:pt x="4604" y="1"/>
                  <a:pt x="4504" y="1"/>
                </a:cubicBezTo>
                <a:close/>
                <a:moveTo>
                  <a:pt x="1252" y="9999"/>
                </a:moveTo>
                <a:cubicBezTo>
                  <a:pt x="1185" y="9999"/>
                  <a:pt x="1118" y="10016"/>
                  <a:pt x="1068" y="10050"/>
                </a:cubicBezTo>
                <a:cubicBezTo>
                  <a:pt x="935" y="10116"/>
                  <a:pt x="835" y="10183"/>
                  <a:pt x="768" y="10316"/>
                </a:cubicBezTo>
                <a:lnTo>
                  <a:pt x="67" y="11851"/>
                </a:lnTo>
                <a:cubicBezTo>
                  <a:pt x="1" y="11984"/>
                  <a:pt x="1" y="12118"/>
                  <a:pt x="67" y="12251"/>
                </a:cubicBezTo>
                <a:cubicBezTo>
                  <a:pt x="101" y="12385"/>
                  <a:pt x="201" y="12485"/>
                  <a:pt x="334" y="12551"/>
                </a:cubicBezTo>
                <a:lnTo>
                  <a:pt x="1835" y="13218"/>
                </a:lnTo>
                <a:cubicBezTo>
                  <a:pt x="1907" y="13254"/>
                  <a:pt x="1981" y="13271"/>
                  <a:pt x="2053" y="13271"/>
                </a:cubicBezTo>
                <a:cubicBezTo>
                  <a:pt x="2251" y="13271"/>
                  <a:pt x="2438" y="13147"/>
                  <a:pt x="2536" y="12952"/>
                </a:cubicBezTo>
                <a:lnTo>
                  <a:pt x="3236" y="11417"/>
                </a:lnTo>
                <a:cubicBezTo>
                  <a:pt x="3336" y="11150"/>
                  <a:pt x="3203" y="10850"/>
                  <a:pt x="2970" y="10750"/>
                </a:cubicBezTo>
                <a:lnTo>
                  <a:pt x="1435" y="10050"/>
                </a:lnTo>
                <a:cubicBezTo>
                  <a:pt x="1385" y="10016"/>
                  <a:pt x="1318" y="9999"/>
                  <a:pt x="1252" y="9999"/>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13" name="Google Shape;776;p41">
            <a:extLst>
              <a:ext uri="{FF2B5EF4-FFF2-40B4-BE49-F238E27FC236}">
                <a16:creationId xmlns:a16="http://schemas.microsoft.com/office/drawing/2014/main" xmlns="" id="{F5B4529F-BA74-71BF-459C-482A37F2A61D}"/>
              </a:ext>
            </a:extLst>
          </p:cNvPr>
          <p:cNvSpPr/>
          <p:nvPr/>
        </p:nvSpPr>
        <p:spPr>
          <a:xfrm>
            <a:off x="3201165" y="3330346"/>
            <a:ext cx="151356" cy="204797"/>
          </a:xfrm>
          <a:custGeom>
            <a:avLst/>
            <a:gdLst/>
            <a:ahLst/>
            <a:cxnLst/>
            <a:rect l="l" t="t" r="r" b="b"/>
            <a:pathLst>
              <a:path w="9808" h="13271" extrusionOk="0">
                <a:moveTo>
                  <a:pt x="4504" y="1"/>
                </a:moveTo>
                <a:cubicBezTo>
                  <a:pt x="4004" y="1"/>
                  <a:pt x="3503" y="70"/>
                  <a:pt x="3003" y="209"/>
                </a:cubicBezTo>
                <a:cubicBezTo>
                  <a:pt x="2469" y="376"/>
                  <a:pt x="1969" y="609"/>
                  <a:pt x="1535" y="943"/>
                </a:cubicBezTo>
                <a:cubicBezTo>
                  <a:pt x="1135" y="1210"/>
                  <a:pt x="801" y="1610"/>
                  <a:pt x="601" y="2044"/>
                </a:cubicBezTo>
                <a:cubicBezTo>
                  <a:pt x="534" y="2144"/>
                  <a:pt x="534" y="2244"/>
                  <a:pt x="601" y="2344"/>
                </a:cubicBezTo>
                <a:cubicBezTo>
                  <a:pt x="635" y="2444"/>
                  <a:pt x="701" y="2544"/>
                  <a:pt x="801" y="2578"/>
                </a:cubicBezTo>
                <a:lnTo>
                  <a:pt x="2236" y="3211"/>
                </a:lnTo>
                <a:cubicBezTo>
                  <a:pt x="2309" y="3260"/>
                  <a:pt x="2400" y="3291"/>
                  <a:pt x="2496" y="3291"/>
                </a:cubicBezTo>
                <a:cubicBezTo>
                  <a:pt x="2531" y="3291"/>
                  <a:pt x="2567" y="3287"/>
                  <a:pt x="2603" y="3278"/>
                </a:cubicBezTo>
                <a:cubicBezTo>
                  <a:pt x="2703" y="3211"/>
                  <a:pt x="2836" y="3145"/>
                  <a:pt x="2903" y="3078"/>
                </a:cubicBezTo>
                <a:cubicBezTo>
                  <a:pt x="3493" y="2572"/>
                  <a:pt x="4083" y="2319"/>
                  <a:pt x="4689" y="2319"/>
                </a:cubicBezTo>
                <a:cubicBezTo>
                  <a:pt x="5043" y="2319"/>
                  <a:pt x="5403" y="2405"/>
                  <a:pt x="5772" y="2578"/>
                </a:cubicBezTo>
                <a:cubicBezTo>
                  <a:pt x="6305" y="2778"/>
                  <a:pt x="6772" y="3145"/>
                  <a:pt x="7072" y="3645"/>
                </a:cubicBezTo>
                <a:cubicBezTo>
                  <a:pt x="7306" y="4079"/>
                  <a:pt x="7339" y="4579"/>
                  <a:pt x="7139" y="5013"/>
                </a:cubicBezTo>
                <a:cubicBezTo>
                  <a:pt x="7039" y="5246"/>
                  <a:pt x="6839" y="5446"/>
                  <a:pt x="6605" y="5580"/>
                </a:cubicBezTo>
                <a:cubicBezTo>
                  <a:pt x="6339" y="5713"/>
                  <a:pt x="6072" y="5847"/>
                  <a:pt x="5772" y="5947"/>
                </a:cubicBezTo>
                <a:cubicBezTo>
                  <a:pt x="5438" y="6013"/>
                  <a:pt x="5104" y="6113"/>
                  <a:pt x="4737" y="6213"/>
                </a:cubicBezTo>
                <a:cubicBezTo>
                  <a:pt x="4337" y="6347"/>
                  <a:pt x="3970" y="6480"/>
                  <a:pt x="3637" y="6647"/>
                </a:cubicBezTo>
                <a:cubicBezTo>
                  <a:pt x="3236" y="6814"/>
                  <a:pt x="2903" y="7047"/>
                  <a:pt x="2603" y="7314"/>
                </a:cubicBezTo>
                <a:cubicBezTo>
                  <a:pt x="2236" y="7581"/>
                  <a:pt x="1969" y="7948"/>
                  <a:pt x="1769" y="8382"/>
                </a:cubicBezTo>
                <a:cubicBezTo>
                  <a:pt x="1669" y="8482"/>
                  <a:pt x="1669" y="8615"/>
                  <a:pt x="1735" y="8749"/>
                </a:cubicBezTo>
                <a:cubicBezTo>
                  <a:pt x="1802" y="8882"/>
                  <a:pt x="1902" y="8982"/>
                  <a:pt x="2002" y="9049"/>
                </a:cubicBezTo>
                <a:lnTo>
                  <a:pt x="3336" y="9649"/>
                </a:lnTo>
                <a:cubicBezTo>
                  <a:pt x="3386" y="9666"/>
                  <a:pt x="3453" y="9674"/>
                  <a:pt x="3520" y="9674"/>
                </a:cubicBezTo>
                <a:cubicBezTo>
                  <a:pt x="3587" y="9674"/>
                  <a:pt x="3653" y="9666"/>
                  <a:pt x="3703" y="9649"/>
                </a:cubicBezTo>
                <a:cubicBezTo>
                  <a:pt x="3837" y="9583"/>
                  <a:pt x="3937" y="9482"/>
                  <a:pt x="4004" y="9382"/>
                </a:cubicBezTo>
                <a:cubicBezTo>
                  <a:pt x="4170" y="9116"/>
                  <a:pt x="4404" y="8915"/>
                  <a:pt x="4671" y="8815"/>
                </a:cubicBezTo>
                <a:cubicBezTo>
                  <a:pt x="4971" y="8649"/>
                  <a:pt x="5271" y="8548"/>
                  <a:pt x="5571" y="8448"/>
                </a:cubicBezTo>
                <a:lnTo>
                  <a:pt x="6639" y="8148"/>
                </a:lnTo>
                <a:cubicBezTo>
                  <a:pt x="7006" y="8048"/>
                  <a:pt x="7373" y="7881"/>
                  <a:pt x="7706" y="7715"/>
                </a:cubicBezTo>
                <a:cubicBezTo>
                  <a:pt x="8073" y="7548"/>
                  <a:pt x="8407" y="7314"/>
                  <a:pt x="8674" y="7047"/>
                </a:cubicBezTo>
                <a:cubicBezTo>
                  <a:pt x="9007" y="6714"/>
                  <a:pt x="9274" y="6347"/>
                  <a:pt x="9441" y="5947"/>
                </a:cubicBezTo>
                <a:cubicBezTo>
                  <a:pt x="9708" y="5413"/>
                  <a:pt x="9808" y="4846"/>
                  <a:pt x="9774" y="4279"/>
                </a:cubicBezTo>
                <a:cubicBezTo>
                  <a:pt x="9708" y="3712"/>
                  <a:pt x="9574" y="3211"/>
                  <a:pt x="9274" y="2711"/>
                </a:cubicBezTo>
                <a:cubicBezTo>
                  <a:pt x="9007" y="2244"/>
                  <a:pt x="8640" y="1777"/>
                  <a:pt x="8207" y="1443"/>
                </a:cubicBezTo>
                <a:cubicBezTo>
                  <a:pt x="7773" y="1043"/>
                  <a:pt x="7239" y="709"/>
                  <a:pt x="6706" y="476"/>
                </a:cubicBezTo>
                <a:lnTo>
                  <a:pt x="6739" y="476"/>
                </a:lnTo>
                <a:cubicBezTo>
                  <a:pt x="6138" y="209"/>
                  <a:pt x="5471" y="42"/>
                  <a:pt x="4804" y="9"/>
                </a:cubicBezTo>
                <a:cubicBezTo>
                  <a:pt x="4704" y="3"/>
                  <a:pt x="4604" y="1"/>
                  <a:pt x="4504" y="1"/>
                </a:cubicBezTo>
                <a:close/>
                <a:moveTo>
                  <a:pt x="1252" y="9999"/>
                </a:moveTo>
                <a:cubicBezTo>
                  <a:pt x="1185" y="9999"/>
                  <a:pt x="1118" y="10016"/>
                  <a:pt x="1068" y="10050"/>
                </a:cubicBezTo>
                <a:cubicBezTo>
                  <a:pt x="935" y="10116"/>
                  <a:pt x="835" y="10183"/>
                  <a:pt x="768" y="10316"/>
                </a:cubicBezTo>
                <a:lnTo>
                  <a:pt x="67" y="11851"/>
                </a:lnTo>
                <a:cubicBezTo>
                  <a:pt x="1" y="11984"/>
                  <a:pt x="1" y="12118"/>
                  <a:pt x="67" y="12251"/>
                </a:cubicBezTo>
                <a:cubicBezTo>
                  <a:pt x="101" y="12385"/>
                  <a:pt x="201" y="12485"/>
                  <a:pt x="334" y="12551"/>
                </a:cubicBezTo>
                <a:lnTo>
                  <a:pt x="1835" y="13218"/>
                </a:lnTo>
                <a:cubicBezTo>
                  <a:pt x="1907" y="13254"/>
                  <a:pt x="1981" y="13271"/>
                  <a:pt x="2053" y="13271"/>
                </a:cubicBezTo>
                <a:cubicBezTo>
                  <a:pt x="2251" y="13271"/>
                  <a:pt x="2438" y="13147"/>
                  <a:pt x="2536" y="12952"/>
                </a:cubicBezTo>
                <a:lnTo>
                  <a:pt x="3236" y="11417"/>
                </a:lnTo>
                <a:cubicBezTo>
                  <a:pt x="3336" y="11150"/>
                  <a:pt x="3203" y="10850"/>
                  <a:pt x="2970" y="10750"/>
                </a:cubicBezTo>
                <a:lnTo>
                  <a:pt x="1435" y="10050"/>
                </a:lnTo>
                <a:cubicBezTo>
                  <a:pt x="1385" y="10016"/>
                  <a:pt x="1318" y="9999"/>
                  <a:pt x="1252" y="9999"/>
                </a:cubicBezTo>
                <a:close/>
              </a:path>
            </a:pathLst>
          </a:custGeom>
          <a:solidFill>
            <a:schemeClr val="bg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14" name="Google Shape;777;p41">
            <a:extLst>
              <a:ext uri="{FF2B5EF4-FFF2-40B4-BE49-F238E27FC236}">
                <a16:creationId xmlns:a16="http://schemas.microsoft.com/office/drawing/2014/main" xmlns="" id="{F85937C8-5390-913F-848A-3182B9ACC424}"/>
              </a:ext>
            </a:extLst>
          </p:cNvPr>
          <p:cNvSpPr/>
          <p:nvPr/>
        </p:nvSpPr>
        <p:spPr>
          <a:xfrm>
            <a:off x="1787106" y="1729685"/>
            <a:ext cx="274904" cy="381308"/>
          </a:xfrm>
          <a:custGeom>
            <a:avLst/>
            <a:gdLst/>
            <a:ahLst/>
            <a:cxnLst/>
            <a:rect l="l" t="t" r="r" b="b"/>
            <a:pathLst>
              <a:path w="17814" h="24709" extrusionOk="0">
                <a:moveTo>
                  <a:pt x="17280" y="930"/>
                </a:moveTo>
                <a:cubicBezTo>
                  <a:pt x="17346" y="1097"/>
                  <a:pt x="17380" y="1263"/>
                  <a:pt x="17380" y="1464"/>
                </a:cubicBezTo>
                <a:lnTo>
                  <a:pt x="17380" y="12872"/>
                </a:lnTo>
                <a:lnTo>
                  <a:pt x="11976" y="10570"/>
                </a:lnTo>
                <a:lnTo>
                  <a:pt x="17280" y="930"/>
                </a:lnTo>
                <a:close/>
                <a:moveTo>
                  <a:pt x="16850" y="650"/>
                </a:moveTo>
                <a:cubicBezTo>
                  <a:pt x="16894" y="650"/>
                  <a:pt x="16938" y="655"/>
                  <a:pt x="16979" y="663"/>
                </a:cubicBezTo>
                <a:lnTo>
                  <a:pt x="9474" y="14273"/>
                </a:lnTo>
                <a:cubicBezTo>
                  <a:pt x="9243" y="14735"/>
                  <a:pt x="8874" y="15019"/>
                  <a:pt x="8579" y="15019"/>
                </a:cubicBezTo>
                <a:cubicBezTo>
                  <a:pt x="8491" y="15019"/>
                  <a:pt x="8409" y="14994"/>
                  <a:pt x="8340" y="14940"/>
                </a:cubicBezTo>
                <a:lnTo>
                  <a:pt x="835" y="10003"/>
                </a:lnTo>
                <a:cubicBezTo>
                  <a:pt x="968" y="9769"/>
                  <a:pt x="1135" y="9603"/>
                  <a:pt x="1368" y="9469"/>
                </a:cubicBezTo>
                <a:lnTo>
                  <a:pt x="16479" y="763"/>
                </a:lnTo>
                <a:cubicBezTo>
                  <a:pt x="16579" y="688"/>
                  <a:pt x="16717" y="650"/>
                  <a:pt x="16850" y="650"/>
                </a:cubicBezTo>
                <a:close/>
                <a:moveTo>
                  <a:pt x="534" y="10603"/>
                </a:moveTo>
                <a:lnTo>
                  <a:pt x="5805" y="14106"/>
                </a:lnTo>
                <a:lnTo>
                  <a:pt x="401" y="22679"/>
                </a:lnTo>
                <a:lnTo>
                  <a:pt x="401" y="11237"/>
                </a:lnTo>
                <a:cubicBezTo>
                  <a:pt x="401" y="11037"/>
                  <a:pt x="468" y="10804"/>
                  <a:pt x="534" y="10603"/>
                </a:cubicBezTo>
                <a:close/>
                <a:moveTo>
                  <a:pt x="11676" y="11137"/>
                </a:moveTo>
                <a:lnTo>
                  <a:pt x="17380" y="13606"/>
                </a:lnTo>
                <a:cubicBezTo>
                  <a:pt x="17346" y="14239"/>
                  <a:pt x="17013" y="14840"/>
                  <a:pt x="16479" y="15240"/>
                </a:cubicBezTo>
                <a:lnTo>
                  <a:pt x="1368" y="23946"/>
                </a:lnTo>
                <a:cubicBezTo>
                  <a:pt x="1244" y="24017"/>
                  <a:pt x="1125" y="24050"/>
                  <a:pt x="1016" y="24050"/>
                </a:cubicBezTo>
                <a:cubicBezTo>
                  <a:pt x="712" y="24050"/>
                  <a:pt x="483" y="23796"/>
                  <a:pt x="434" y="23379"/>
                </a:cubicBezTo>
                <a:lnTo>
                  <a:pt x="6172" y="14306"/>
                </a:lnTo>
                <a:lnTo>
                  <a:pt x="8040" y="15574"/>
                </a:lnTo>
                <a:cubicBezTo>
                  <a:pt x="8160" y="15634"/>
                  <a:pt x="8293" y="15667"/>
                  <a:pt x="8428" y="15667"/>
                </a:cubicBezTo>
                <a:cubicBezTo>
                  <a:pt x="8593" y="15667"/>
                  <a:pt x="8760" y="15617"/>
                  <a:pt x="8907" y="15507"/>
                </a:cubicBezTo>
                <a:cubicBezTo>
                  <a:pt x="9274" y="15273"/>
                  <a:pt x="9574" y="14940"/>
                  <a:pt x="9808" y="14540"/>
                </a:cubicBezTo>
                <a:lnTo>
                  <a:pt x="11676" y="11137"/>
                </a:lnTo>
                <a:close/>
                <a:moveTo>
                  <a:pt x="17005" y="0"/>
                </a:moveTo>
                <a:cubicBezTo>
                  <a:pt x="16843" y="0"/>
                  <a:pt x="16665" y="53"/>
                  <a:pt x="16479" y="163"/>
                </a:cubicBezTo>
                <a:lnTo>
                  <a:pt x="1368" y="8902"/>
                </a:lnTo>
                <a:cubicBezTo>
                  <a:pt x="501" y="9503"/>
                  <a:pt x="1" y="10470"/>
                  <a:pt x="1" y="11504"/>
                </a:cubicBezTo>
                <a:lnTo>
                  <a:pt x="1" y="23513"/>
                </a:lnTo>
                <a:cubicBezTo>
                  <a:pt x="1" y="24259"/>
                  <a:pt x="335" y="24709"/>
                  <a:pt x="823" y="24709"/>
                </a:cubicBezTo>
                <a:cubicBezTo>
                  <a:pt x="989" y="24709"/>
                  <a:pt x="1173" y="24657"/>
                  <a:pt x="1368" y="24547"/>
                </a:cubicBezTo>
                <a:lnTo>
                  <a:pt x="16479" y="15807"/>
                </a:lnTo>
                <a:cubicBezTo>
                  <a:pt x="17313" y="15207"/>
                  <a:pt x="17813" y="14239"/>
                  <a:pt x="17813" y="13205"/>
                </a:cubicBezTo>
                <a:lnTo>
                  <a:pt x="17813" y="1197"/>
                </a:lnTo>
                <a:cubicBezTo>
                  <a:pt x="17813" y="450"/>
                  <a:pt x="17479" y="0"/>
                  <a:pt x="17005"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15" name="Google Shape;778;p41">
            <a:extLst>
              <a:ext uri="{FF2B5EF4-FFF2-40B4-BE49-F238E27FC236}">
                <a16:creationId xmlns:a16="http://schemas.microsoft.com/office/drawing/2014/main" xmlns="" id="{026A0342-9AB3-71F5-F047-52CD71233746}"/>
              </a:ext>
            </a:extLst>
          </p:cNvPr>
          <p:cNvSpPr/>
          <p:nvPr/>
        </p:nvSpPr>
        <p:spPr>
          <a:xfrm>
            <a:off x="1787106" y="1729685"/>
            <a:ext cx="274904" cy="381308"/>
          </a:xfrm>
          <a:custGeom>
            <a:avLst/>
            <a:gdLst/>
            <a:ahLst/>
            <a:cxnLst/>
            <a:rect l="l" t="t" r="r" b="b"/>
            <a:pathLst>
              <a:path w="17814" h="24709" extrusionOk="0">
                <a:moveTo>
                  <a:pt x="17280" y="930"/>
                </a:moveTo>
                <a:cubicBezTo>
                  <a:pt x="17346" y="1097"/>
                  <a:pt x="17380" y="1263"/>
                  <a:pt x="17380" y="1464"/>
                </a:cubicBezTo>
                <a:lnTo>
                  <a:pt x="17380" y="12872"/>
                </a:lnTo>
                <a:lnTo>
                  <a:pt x="11976" y="10570"/>
                </a:lnTo>
                <a:lnTo>
                  <a:pt x="17280" y="930"/>
                </a:lnTo>
                <a:close/>
                <a:moveTo>
                  <a:pt x="16850" y="650"/>
                </a:moveTo>
                <a:cubicBezTo>
                  <a:pt x="16894" y="650"/>
                  <a:pt x="16938" y="655"/>
                  <a:pt x="16979" y="663"/>
                </a:cubicBezTo>
                <a:lnTo>
                  <a:pt x="9474" y="14273"/>
                </a:lnTo>
                <a:cubicBezTo>
                  <a:pt x="9243" y="14735"/>
                  <a:pt x="8874" y="15019"/>
                  <a:pt x="8579" y="15019"/>
                </a:cubicBezTo>
                <a:cubicBezTo>
                  <a:pt x="8491" y="15019"/>
                  <a:pt x="8409" y="14994"/>
                  <a:pt x="8340" y="14940"/>
                </a:cubicBezTo>
                <a:lnTo>
                  <a:pt x="835" y="10003"/>
                </a:lnTo>
                <a:cubicBezTo>
                  <a:pt x="968" y="9769"/>
                  <a:pt x="1135" y="9603"/>
                  <a:pt x="1368" y="9469"/>
                </a:cubicBezTo>
                <a:lnTo>
                  <a:pt x="16479" y="763"/>
                </a:lnTo>
                <a:cubicBezTo>
                  <a:pt x="16579" y="688"/>
                  <a:pt x="16717" y="650"/>
                  <a:pt x="16850" y="650"/>
                </a:cubicBezTo>
                <a:close/>
                <a:moveTo>
                  <a:pt x="534" y="10603"/>
                </a:moveTo>
                <a:lnTo>
                  <a:pt x="5805" y="14106"/>
                </a:lnTo>
                <a:lnTo>
                  <a:pt x="401" y="22679"/>
                </a:lnTo>
                <a:lnTo>
                  <a:pt x="401" y="11237"/>
                </a:lnTo>
                <a:cubicBezTo>
                  <a:pt x="401" y="11037"/>
                  <a:pt x="468" y="10804"/>
                  <a:pt x="534" y="10603"/>
                </a:cubicBezTo>
                <a:close/>
                <a:moveTo>
                  <a:pt x="11676" y="11137"/>
                </a:moveTo>
                <a:lnTo>
                  <a:pt x="17380" y="13606"/>
                </a:lnTo>
                <a:cubicBezTo>
                  <a:pt x="17346" y="14239"/>
                  <a:pt x="17013" y="14840"/>
                  <a:pt x="16479" y="15240"/>
                </a:cubicBezTo>
                <a:lnTo>
                  <a:pt x="1368" y="23946"/>
                </a:lnTo>
                <a:cubicBezTo>
                  <a:pt x="1244" y="24017"/>
                  <a:pt x="1125" y="24050"/>
                  <a:pt x="1016" y="24050"/>
                </a:cubicBezTo>
                <a:cubicBezTo>
                  <a:pt x="712" y="24050"/>
                  <a:pt x="483" y="23796"/>
                  <a:pt x="434" y="23379"/>
                </a:cubicBezTo>
                <a:lnTo>
                  <a:pt x="6172" y="14306"/>
                </a:lnTo>
                <a:lnTo>
                  <a:pt x="8040" y="15574"/>
                </a:lnTo>
                <a:cubicBezTo>
                  <a:pt x="8160" y="15634"/>
                  <a:pt x="8293" y="15667"/>
                  <a:pt x="8428" y="15667"/>
                </a:cubicBezTo>
                <a:cubicBezTo>
                  <a:pt x="8593" y="15667"/>
                  <a:pt x="8760" y="15617"/>
                  <a:pt x="8907" y="15507"/>
                </a:cubicBezTo>
                <a:cubicBezTo>
                  <a:pt x="9274" y="15273"/>
                  <a:pt x="9574" y="14940"/>
                  <a:pt x="9808" y="14540"/>
                </a:cubicBezTo>
                <a:lnTo>
                  <a:pt x="11676" y="11137"/>
                </a:lnTo>
                <a:close/>
                <a:moveTo>
                  <a:pt x="17005" y="0"/>
                </a:moveTo>
                <a:cubicBezTo>
                  <a:pt x="16843" y="0"/>
                  <a:pt x="16665" y="53"/>
                  <a:pt x="16479" y="163"/>
                </a:cubicBezTo>
                <a:lnTo>
                  <a:pt x="1368" y="8902"/>
                </a:lnTo>
                <a:cubicBezTo>
                  <a:pt x="501" y="9503"/>
                  <a:pt x="1" y="10470"/>
                  <a:pt x="1" y="11504"/>
                </a:cubicBezTo>
                <a:lnTo>
                  <a:pt x="1" y="23513"/>
                </a:lnTo>
                <a:cubicBezTo>
                  <a:pt x="1" y="24259"/>
                  <a:pt x="335" y="24709"/>
                  <a:pt x="823" y="24709"/>
                </a:cubicBezTo>
                <a:cubicBezTo>
                  <a:pt x="989" y="24709"/>
                  <a:pt x="1173" y="24657"/>
                  <a:pt x="1368" y="24547"/>
                </a:cubicBezTo>
                <a:lnTo>
                  <a:pt x="16479" y="15807"/>
                </a:lnTo>
                <a:cubicBezTo>
                  <a:pt x="17313" y="15207"/>
                  <a:pt x="17813" y="14239"/>
                  <a:pt x="17813" y="13205"/>
                </a:cubicBezTo>
                <a:lnTo>
                  <a:pt x="17813" y="1197"/>
                </a:lnTo>
                <a:cubicBezTo>
                  <a:pt x="17813" y="450"/>
                  <a:pt x="17479" y="0"/>
                  <a:pt x="17005"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16" name="Google Shape;779;p41">
            <a:extLst>
              <a:ext uri="{FF2B5EF4-FFF2-40B4-BE49-F238E27FC236}">
                <a16:creationId xmlns:a16="http://schemas.microsoft.com/office/drawing/2014/main" xmlns="" id="{BD07506D-2243-5CB9-07B8-9000FFFC1FE3}"/>
              </a:ext>
            </a:extLst>
          </p:cNvPr>
          <p:cNvSpPr/>
          <p:nvPr/>
        </p:nvSpPr>
        <p:spPr>
          <a:xfrm>
            <a:off x="2024928" y="1711151"/>
            <a:ext cx="275414" cy="381308"/>
          </a:xfrm>
          <a:custGeom>
            <a:avLst/>
            <a:gdLst/>
            <a:ahLst/>
            <a:cxnLst/>
            <a:rect l="l" t="t" r="r" b="b"/>
            <a:pathLst>
              <a:path w="17847" h="24709" extrusionOk="0">
                <a:moveTo>
                  <a:pt x="17280" y="930"/>
                </a:moveTo>
                <a:cubicBezTo>
                  <a:pt x="17380" y="1097"/>
                  <a:pt x="17413" y="1264"/>
                  <a:pt x="17413" y="1464"/>
                </a:cubicBezTo>
                <a:lnTo>
                  <a:pt x="17413" y="12872"/>
                </a:lnTo>
                <a:lnTo>
                  <a:pt x="11976" y="10570"/>
                </a:lnTo>
                <a:lnTo>
                  <a:pt x="17280" y="930"/>
                </a:lnTo>
                <a:close/>
                <a:moveTo>
                  <a:pt x="11642" y="11171"/>
                </a:moveTo>
                <a:lnTo>
                  <a:pt x="17380" y="13606"/>
                </a:lnTo>
                <a:cubicBezTo>
                  <a:pt x="17346" y="14273"/>
                  <a:pt x="17013" y="14840"/>
                  <a:pt x="16479" y="15240"/>
                </a:cubicBezTo>
                <a:lnTo>
                  <a:pt x="1368" y="23946"/>
                </a:lnTo>
                <a:cubicBezTo>
                  <a:pt x="1244" y="24017"/>
                  <a:pt x="1125" y="24050"/>
                  <a:pt x="1016" y="24050"/>
                </a:cubicBezTo>
                <a:cubicBezTo>
                  <a:pt x="712" y="24050"/>
                  <a:pt x="483" y="23796"/>
                  <a:pt x="434" y="23379"/>
                </a:cubicBezTo>
                <a:lnTo>
                  <a:pt x="6172" y="14306"/>
                </a:lnTo>
                <a:lnTo>
                  <a:pt x="8040" y="15574"/>
                </a:lnTo>
                <a:cubicBezTo>
                  <a:pt x="8160" y="15634"/>
                  <a:pt x="8293" y="15667"/>
                  <a:pt x="8428" y="15667"/>
                </a:cubicBezTo>
                <a:cubicBezTo>
                  <a:pt x="8593" y="15667"/>
                  <a:pt x="8760" y="15617"/>
                  <a:pt x="8907" y="15507"/>
                </a:cubicBezTo>
                <a:cubicBezTo>
                  <a:pt x="9274" y="15274"/>
                  <a:pt x="9574" y="14940"/>
                  <a:pt x="9774" y="14573"/>
                </a:cubicBezTo>
                <a:lnTo>
                  <a:pt x="11642" y="11171"/>
                </a:lnTo>
                <a:close/>
                <a:moveTo>
                  <a:pt x="17010" y="1"/>
                </a:moveTo>
                <a:cubicBezTo>
                  <a:pt x="16845" y="1"/>
                  <a:pt x="16665" y="53"/>
                  <a:pt x="16479" y="163"/>
                </a:cubicBezTo>
                <a:lnTo>
                  <a:pt x="3570" y="7635"/>
                </a:lnTo>
                <a:lnTo>
                  <a:pt x="3570" y="8202"/>
                </a:lnTo>
                <a:lnTo>
                  <a:pt x="16479" y="763"/>
                </a:lnTo>
                <a:cubicBezTo>
                  <a:pt x="16604" y="688"/>
                  <a:pt x="16729" y="651"/>
                  <a:pt x="16868" y="651"/>
                </a:cubicBezTo>
                <a:cubicBezTo>
                  <a:pt x="16915" y="651"/>
                  <a:pt x="16963" y="655"/>
                  <a:pt x="17013" y="663"/>
                </a:cubicBezTo>
                <a:lnTo>
                  <a:pt x="9507" y="14273"/>
                </a:lnTo>
                <a:cubicBezTo>
                  <a:pt x="9251" y="14735"/>
                  <a:pt x="8895" y="15019"/>
                  <a:pt x="8593" y="15019"/>
                </a:cubicBezTo>
                <a:cubicBezTo>
                  <a:pt x="8502" y="15019"/>
                  <a:pt x="8417" y="14994"/>
                  <a:pt x="8340" y="14940"/>
                </a:cubicBezTo>
                <a:lnTo>
                  <a:pt x="3570" y="11771"/>
                </a:lnTo>
                <a:lnTo>
                  <a:pt x="3570" y="12572"/>
                </a:lnTo>
                <a:lnTo>
                  <a:pt x="5838" y="14106"/>
                </a:lnTo>
                <a:lnTo>
                  <a:pt x="434" y="22679"/>
                </a:lnTo>
                <a:lnTo>
                  <a:pt x="434" y="18676"/>
                </a:lnTo>
                <a:lnTo>
                  <a:pt x="1" y="18943"/>
                </a:lnTo>
                <a:lnTo>
                  <a:pt x="1" y="23513"/>
                </a:lnTo>
                <a:cubicBezTo>
                  <a:pt x="1" y="24259"/>
                  <a:pt x="353" y="24709"/>
                  <a:pt x="837" y="24709"/>
                </a:cubicBezTo>
                <a:cubicBezTo>
                  <a:pt x="1002" y="24709"/>
                  <a:pt x="1182" y="24657"/>
                  <a:pt x="1368" y="24547"/>
                </a:cubicBezTo>
                <a:lnTo>
                  <a:pt x="16479" y="15807"/>
                </a:lnTo>
                <a:cubicBezTo>
                  <a:pt x="17313" y="15207"/>
                  <a:pt x="17813" y="14239"/>
                  <a:pt x="17847" y="13205"/>
                </a:cubicBezTo>
                <a:lnTo>
                  <a:pt x="17847" y="1197"/>
                </a:lnTo>
                <a:cubicBezTo>
                  <a:pt x="17847" y="450"/>
                  <a:pt x="17494" y="1"/>
                  <a:pt x="17010"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grpSp>
        <p:nvGrpSpPr>
          <p:cNvPr id="1262" name="Google Shape;1262;p47"/>
          <p:cNvGrpSpPr/>
          <p:nvPr/>
        </p:nvGrpSpPr>
        <p:grpSpPr>
          <a:xfrm>
            <a:off x="6053870" y="727884"/>
            <a:ext cx="2454315" cy="3944673"/>
            <a:chOff x="3268206" y="820139"/>
            <a:chExt cx="1885268" cy="3788358"/>
          </a:xfrm>
        </p:grpSpPr>
        <p:sp>
          <p:nvSpPr>
            <p:cNvPr id="1263" name="Google Shape;1263;p47"/>
            <p:cNvSpPr/>
            <p:nvPr/>
          </p:nvSpPr>
          <p:spPr>
            <a:xfrm>
              <a:off x="3268206" y="820139"/>
              <a:ext cx="1839556" cy="3788358"/>
            </a:xfrm>
            <a:custGeom>
              <a:avLst/>
              <a:gdLst/>
              <a:ahLst/>
              <a:cxnLst/>
              <a:rect l="l" t="t" r="r" b="b"/>
              <a:pathLst>
                <a:path w="698" h="1436" extrusionOk="0">
                  <a:moveTo>
                    <a:pt x="592" y="1436"/>
                  </a:moveTo>
                  <a:cubicBezTo>
                    <a:pt x="106" y="1436"/>
                    <a:pt x="106" y="1436"/>
                    <a:pt x="106" y="1436"/>
                  </a:cubicBezTo>
                  <a:cubicBezTo>
                    <a:pt x="48" y="1436"/>
                    <a:pt x="0" y="1388"/>
                    <a:pt x="0" y="1330"/>
                  </a:cubicBezTo>
                  <a:cubicBezTo>
                    <a:pt x="0" y="106"/>
                    <a:pt x="0" y="106"/>
                    <a:pt x="0" y="106"/>
                  </a:cubicBezTo>
                  <a:cubicBezTo>
                    <a:pt x="0" y="47"/>
                    <a:pt x="48" y="0"/>
                    <a:pt x="106" y="0"/>
                  </a:cubicBezTo>
                  <a:cubicBezTo>
                    <a:pt x="592" y="0"/>
                    <a:pt x="592" y="0"/>
                    <a:pt x="592" y="0"/>
                  </a:cubicBezTo>
                  <a:cubicBezTo>
                    <a:pt x="651" y="0"/>
                    <a:pt x="698" y="47"/>
                    <a:pt x="698" y="106"/>
                  </a:cubicBezTo>
                  <a:cubicBezTo>
                    <a:pt x="698" y="1330"/>
                    <a:pt x="698" y="1330"/>
                    <a:pt x="698" y="1330"/>
                  </a:cubicBezTo>
                  <a:cubicBezTo>
                    <a:pt x="698" y="1388"/>
                    <a:pt x="651" y="1436"/>
                    <a:pt x="592" y="1436"/>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4" name="Google Shape;1264;p47"/>
            <p:cNvSpPr/>
            <p:nvPr/>
          </p:nvSpPr>
          <p:spPr>
            <a:xfrm>
              <a:off x="5103304" y="1632886"/>
              <a:ext cx="50170" cy="279835"/>
            </a:xfrm>
            <a:custGeom>
              <a:avLst/>
              <a:gdLst/>
              <a:ahLst/>
              <a:cxnLst/>
              <a:rect l="l" t="t" r="r" b="b"/>
              <a:pathLst>
                <a:path w="19" h="106" extrusionOk="0">
                  <a:moveTo>
                    <a:pt x="11" y="106"/>
                  </a:moveTo>
                  <a:cubicBezTo>
                    <a:pt x="0" y="106"/>
                    <a:pt x="0" y="106"/>
                    <a:pt x="0" y="106"/>
                  </a:cubicBezTo>
                  <a:cubicBezTo>
                    <a:pt x="0" y="0"/>
                    <a:pt x="0" y="0"/>
                    <a:pt x="0" y="0"/>
                  </a:cubicBezTo>
                  <a:cubicBezTo>
                    <a:pt x="11" y="0"/>
                    <a:pt x="11" y="0"/>
                    <a:pt x="11" y="0"/>
                  </a:cubicBezTo>
                  <a:cubicBezTo>
                    <a:pt x="15" y="0"/>
                    <a:pt x="19" y="3"/>
                    <a:pt x="19" y="8"/>
                  </a:cubicBezTo>
                  <a:cubicBezTo>
                    <a:pt x="19" y="98"/>
                    <a:pt x="19" y="98"/>
                    <a:pt x="19" y="98"/>
                  </a:cubicBezTo>
                  <a:cubicBezTo>
                    <a:pt x="19" y="103"/>
                    <a:pt x="15" y="106"/>
                    <a:pt x="11" y="10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5" name="Google Shape;1265;p47"/>
            <p:cNvSpPr/>
            <p:nvPr/>
          </p:nvSpPr>
          <p:spPr>
            <a:xfrm>
              <a:off x="5103304" y="1984072"/>
              <a:ext cx="50170" cy="278720"/>
            </a:xfrm>
            <a:custGeom>
              <a:avLst/>
              <a:gdLst/>
              <a:ahLst/>
              <a:cxnLst/>
              <a:rect l="l" t="t" r="r" b="b"/>
              <a:pathLst>
                <a:path w="19" h="106" extrusionOk="0">
                  <a:moveTo>
                    <a:pt x="11" y="106"/>
                  </a:moveTo>
                  <a:cubicBezTo>
                    <a:pt x="0" y="106"/>
                    <a:pt x="0" y="106"/>
                    <a:pt x="0" y="106"/>
                  </a:cubicBezTo>
                  <a:cubicBezTo>
                    <a:pt x="0" y="0"/>
                    <a:pt x="0" y="0"/>
                    <a:pt x="0" y="0"/>
                  </a:cubicBezTo>
                  <a:cubicBezTo>
                    <a:pt x="11" y="0"/>
                    <a:pt x="11" y="0"/>
                    <a:pt x="11" y="0"/>
                  </a:cubicBezTo>
                  <a:cubicBezTo>
                    <a:pt x="15" y="0"/>
                    <a:pt x="19" y="3"/>
                    <a:pt x="19" y="8"/>
                  </a:cubicBezTo>
                  <a:cubicBezTo>
                    <a:pt x="19" y="98"/>
                    <a:pt x="19" y="98"/>
                    <a:pt x="19" y="98"/>
                  </a:cubicBezTo>
                  <a:cubicBezTo>
                    <a:pt x="19" y="103"/>
                    <a:pt x="15" y="106"/>
                    <a:pt x="11" y="10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6" name="Google Shape;1266;p47"/>
            <p:cNvSpPr/>
            <p:nvPr/>
          </p:nvSpPr>
          <p:spPr>
            <a:xfrm>
              <a:off x="4002914" y="1026392"/>
              <a:ext cx="385750" cy="46825"/>
            </a:xfrm>
            <a:custGeom>
              <a:avLst/>
              <a:gdLst/>
              <a:ahLst/>
              <a:cxnLst/>
              <a:rect l="l" t="t" r="r" b="b"/>
              <a:pathLst>
                <a:path w="146" h="18" extrusionOk="0">
                  <a:moveTo>
                    <a:pt x="138" y="18"/>
                  </a:moveTo>
                  <a:cubicBezTo>
                    <a:pt x="8" y="18"/>
                    <a:pt x="8" y="18"/>
                    <a:pt x="8" y="18"/>
                  </a:cubicBezTo>
                  <a:cubicBezTo>
                    <a:pt x="3" y="18"/>
                    <a:pt x="0" y="15"/>
                    <a:pt x="0" y="11"/>
                  </a:cubicBezTo>
                  <a:cubicBezTo>
                    <a:pt x="0" y="7"/>
                    <a:pt x="0" y="7"/>
                    <a:pt x="0" y="7"/>
                  </a:cubicBezTo>
                  <a:cubicBezTo>
                    <a:pt x="0" y="3"/>
                    <a:pt x="3" y="0"/>
                    <a:pt x="8" y="0"/>
                  </a:cubicBezTo>
                  <a:cubicBezTo>
                    <a:pt x="138" y="0"/>
                    <a:pt x="138" y="0"/>
                    <a:pt x="138" y="0"/>
                  </a:cubicBezTo>
                  <a:cubicBezTo>
                    <a:pt x="143" y="0"/>
                    <a:pt x="146" y="3"/>
                    <a:pt x="146" y="7"/>
                  </a:cubicBezTo>
                  <a:cubicBezTo>
                    <a:pt x="146" y="11"/>
                    <a:pt x="146" y="11"/>
                    <a:pt x="146" y="11"/>
                  </a:cubicBezTo>
                  <a:cubicBezTo>
                    <a:pt x="146" y="15"/>
                    <a:pt x="143" y="18"/>
                    <a:pt x="138" y="1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7" name="Google Shape;1267;p47"/>
            <p:cNvSpPr/>
            <p:nvPr/>
          </p:nvSpPr>
          <p:spPr>
            <a:xfrm>
              <a:off x="3338444" y="1268320"/>
              <a:ext cx="1682400" cy="2907600"/>
            </a:xfrm>
            <a:prstGeom prst="rect">
              <a:avLst/>
            </a:prstGeom>
            <a:solidFill>
              <a:srgbClr val="FFFFFF">
                <a:alpha val="5500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8" name="Google Shape;1268;p47"/>
            <p:cNvSpPr/>
            <p:nvPr/>
          </p:nvSpPr>
          <p:spPr>
            <a:xfrm>
              <a:off x="4014063" y="3036518"/>
              <a:ext cx="65700" cy="681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9" name="Google Shape;1269;p47"/>
            <p:cNvSpPr/>
            <p:nvPr/>
          </p:nvSpPr>
          <p:spPr>
            <a:xfrm>
              <a:off x="4153424" y="3036518"/>
              <a:ext cx="65700" cy="681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0" name="Google Shape;1270;p47"/>
            <p:cNvSpPr/>
            <p:nvPr/>
          </p:nvSpPr>
          <p:spPr>
            <a:xfrm>
              <a:off x="4293899" y="3036518"/>
              <a:ext cx="65700" cy="681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1" name="Google Shape;1281;p47"/>
            <p:cNvSpPr/>
            <p:nvPr/>
          </p:nvSpPr>
          <p:spPr>
            <a:xfrm>
              <a:off x="4098794" y="2273941"/>
              <a:ext cx="176100" cy="891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2" name="Google Shape;1282;p47"/>
            <p:cNvSpPr/>
            <p:nvPr/>
          </p:nvSpPr>
          <p:spPr>
            <a:xfrm>
              <a:off x="4177951" y="1532547"/>
              <a:ext cx="20100" cy="1716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3" name="Google Shape;1283;p47"/>
            <p:cNvSpPr/>
            <p:nvPr/>
          </p:nvSpPr>
          <p:spPr>
            <a:xfrm>
              <a:off x="4143389" y="1482377"/>
              <a:ext cx="87000" cy="891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4" name="Google Shape;1284;p47"/>
            <p:cNvSpPr/>
            <p:nvPr/>
          </p:nvSpPr>
          <p:spPr>
            <a:xfrm>
              <a:off x="4114403" y="1685285"/>
              <a:ext cx="144935" cy="79157"/>
            </a:xfrm>
            <a:custGeom>
              <a:avLst/>
              <a:gdLst/>
              <a:ahLst/>
              <a:cxnLst/>
              <a:rect l="l" t="t" r="r" b="b"/>
              <a:pathLst>
                <a:path w="55" h="30" extrusionOk="0">
                  <a:moveTo>
                    <a:pt x="55" y="30"/>
                  </a:moveTo>
                  <a:cubicBezTo>
                    <a:pt x="0" y="30"/>
                    <a:pt x="0" y="30"/>
                    <a:pt x="0" y="30"/>
                  </a:cubicBezTo>
                  <a:cubicBezTo>
                    <a:pt x="0" y="10"/>
                    <a:pt x="0" y="10"/>
                    <a:pt x="0" y="10"/>
                  </a:cubicBezTo>
                  <a:cubicBezTo>
                    <a:pt x="0" y="5"/>
                    <a:pt x="5" y="0"/>
                    <a:pt x="10" y="0"/>
                  </a:cubicBezTo>
                  <a:cubicBezTo>
                    <a:pt x="45" y="0"/>
                    <a:pt x="45" y="0"/>
                    <a:pt x="45" y="0"/>
                  </a:cubicBezTo>
                  <a:cubicBezTo>
                    <a:pt x="51" y="0"/>
                    <a:pt x="55" y="5"/>
                    <a:pt x="55" y="10"/>
                  </a:cubicBezTo>
                  <a:lnTo>
                    <a:pt x="55" y="3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5" name="Google Shape;1285;p47"/>
            <p:cNvSpPr/>
            <p:nvPr/>
          </p:nvSpPr>
          <p:spPr>
            <a:xfrm>
              <a:off x="3800005" y="1909376"/>
              <a:ext cx="74697" cy="216286"/>
            </a:xfrm>
            <a:custGeom>
              <a:avLst/>
              <a:gdLst/>
              <a:ahLst/>
              <a:cxnLst/>
              <a:rect l="l" t="t" r="r" b="b"/>
              <a:pathLst>
                <a:path w="28" h="82" extrusionOk="0">
                  <a:moveTo>
                    <a:pt x="28" y="82"/>
                  </a:moveTo>
                  <a:cubicBezTo>
                    <a:pt x="11" y="82"/>
                    <a:pt x="11" y="82"/>
                    <a:pt x="11" y="82"/>
                  </a:cubicBezTo>
                  <a:cubicBezTo>
                    <a:pt x="5" y="82"/>
                    <a:pt x="0" y="77"/>
                    <a:pt x="0" y="71"/>
                  </a:cubicBezTo>
                  <a:cubicBezTo>
                    <a:pt x="0" y="11"/>
                    <a:pt x="0" y="11"/>
                    <a:pt x="0" y="11"/>
                  </a:cubicBezTo>
                  <a:cubicBezTo>
                    <a:pt x="0" y="5"/>
                    <a:pt x="5" y="0"/>
                    <a:pt x="11" y="0"/>
                  </a:cubicBezTo>
                  <a:cubicBezTo>
                    <a:pt x="28" y="0"/>
                    <a:pt x="28" y="0"/>
                    <a:pt x="28" y="0"/>
                  </a:cubicBezTo>
                  <a:lnTo>
                    <a:pt x="28" y="82"/>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6" name="Google Shape;1286;p47"/>
            <p:cNvSpPr/>
            <p:nvPr/>
          </p:nvSpPr>
          <p:spPr>
            <a:xfrm>
              <a:off x="4499038" y="1909376"/>
              <a:ext cx="73582" cy="216286"/>
            </a:xfrm>
            <a:custGeom>
              <a:avLst/>
              <a:gdLst/>
              <a:ahLst/>
              <a:cxnLst/>
              <a:rect l="l" t="t" r="r" b="b"/>
              <a:pathLst>
                <a:path w="28" h="82" extrusionOk="0">
                  <a:moveTo>
                    <a:pt x="17" y="82"/>
                  </a:moveTo>
                  <a:cubicBezTo>
                    <a:pt x="0" y="82"/>
                    <a:pt x="0" y="82"/>
                    <a:pt x="0" y="82"/>
                  </a:cubicBezTo>
                  <a:cubicBezTo>
                    <a:pt x="0" y="0"/>
                    <a:pt x="0" y="0"/>
                    <a:pt x="0" y="0"/>
                  </a:cubicBezTo>
                  <a:cubicBezTo>
                    <a:pt x="17" y="0"/>
                    <a:pt x="17" y="0"/>
                    <a:pt x="17" y="0"/>
                  </a:cubicBezTo>
                  <a:cubicBezTo>
                    <a:pt x="23" y="0"/>
                    <a:pt x="28" y="5"/>
                    <a:pt x="28" y="11"/>
                  </a:cubicBezTo>
                  <a:cubicBezTo>
                    <a:pt x="28" y="71"/>
                    <a:pt x="28" y="71"/>
                    <a:pt x="28" y="71"/>
                  </a:cubicBezTo>
                  <a:cubicBezTo>
                    <a:pt x="28" y="77"/>
                    <a:pt x="23" y="82"/>
                    <a:pt x="17" y="82"/>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8" name="Google Shape;1288;p47"/>
            <p:cNvSpPr/>
            <p:nvPr/>
          </p:nvSpPr>
          <p:spPr>
            <a:xfrm>
              <a:off x="4050855" y="1875930"/>
              <a:ext cx="55744" cy="115947"/>
            </a:xfrm>
            <a:custGeom>
              <a:avLst/>
              <a:gdLst/>
              <a:ahLst/>
              <a:cxnLst/>
              <a:rect l="l" t="t" r="r" b="b"/>
              <a:pathLst>
                <a:path w="21" h="44" extrusionOk="0">
                  <a:moveTo>
                    <a:pt x="13" y="44"/>
                  </a:moveTo>
                  <a:cubicBezTo>
                    <a:pt x="8" y="44"/>
                    <a:pt x="8" y="44"/>
                    <a:pt x="8" y="44"/>
                  </a:cubicBezTo>
                  <a:cubicBezTo>
                    <a:pt x="4" y="44"/>
                    <a:pt x="0" y="40"/>
                    <a:pt x="0" y="36"/>
                  </a:cubicBezTo>
                  <a:cubicBezTo>
                    <a:pt x="0" y="9"/>
                    <a:pt x="0" y="9"/>
                    <a:pt x="0" y="9"/>
                  </a:cubicBezTo>
                  <a:cubicBezTo>
                    <a:pt x="0" y="4"/>
                    <a:pt x="4" y="0"/>
                    <a:pt x="8" y="0"/>
                  </a:cubicBezTo>
                  <a:cubicBezTo>
                    <a:pt x="13" y="0"/>
                    <a:pt x="13" y="0"/>
                    <a:pt x="13" y="0"/>
                  </a:cubicBezTo>
                  <a:cubicBezTo>
                    <a:pt x="17" y="0"/>
                    <a:pt x="21" y="4"/>
                    <a:pt x="21" y="9"/>
                  </a:cubicBezTo>
                  <a:cubicBezTo>
                    <a:pt x="21" y="36"/>
                    <a:pt x="21" y="36"/>
                    <a:pt x="21" y="36"/>
                  </a:cubicBezTo>
                  <a:cubicBezTo>
                    <a:pt x="21" y="40"/>
                    <a:pt x="17" y="44"/>
                    <a:pt x="13" y="4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9" name="Google Shape;1289;p47"/>
            <p:cNvSpPr/>
            <p:nvPr/>
          </p:nvSpPr>
          <p:spPr>
            <a:xfrm>
              <a:off x="4267142" y="1875930"/>
              <a:ext cx="55744" cy="115947"/>
            </a:xfrm>
            <a:custGeom>
              <a:avLst/>
              <a:gdLst/>
              <a:ahLst/>
              <a:cxnLst/>
              <a:rect l="l" t="t" r="r" b="b"/>
              <a:pathLst>
                <a:path w="21" h="44" extrusionOk="0">
                  <a:moveTo>
                    <a:pt x="13" y="44"/>
                  </a:moveTo>
                  <a:cubicBezTo>
                    <a:pt x="9" y="44"/>
                    <a:pt x="9" y="44"/>
                    <a:pt x="9" y="44"/>
                  </a:cubicBezTo>
                  <a:cubicBezTo>
                    <a:pt x="4" y="44"/>
                    <a:pt x="0" y="40"/>
                    <a:pt x="0" y="36"/>
                  </a:cubicBezTo>
                  <a:cubicBezTo>
                    <a:pt x="0" y="9"/>
                    <a:pt x="0" y="9"/>
                    <a:pt x="0" y="9"/>
                  </a:cubicBezTo>
                  <a:cubicBezTo>
                    <a:pt x="0" y="4"/>
                    <a:pt x="4" y="0"/>
                    <a:pt x="9" y="0"/>
                  </a:cubicBezTo>
                  <a:cubicBezTo>
                    <a:pt x="13" y="0"/>
                    <a:pt x="13" y="0"/>
                    <a:pt x="13" y="0"/>
                  </a:cubicBezTo>
                  <a:cubicBezTo>
                    <a:pt x="18" y="0"/>
                    <a:pt x="21" y="4"/>
                    <a:pt x="21" y="9"/>
                  </a:cubicBezTo>
                  <a:cubicBezTo>
                    <a:pt x="21" y="36"/>
                    <a:pt x="21" y="36"/>
                    <a:pt x="21" y="36"/>
                  </a:cubicBezTo>
                  <a:cubicBezTo>
                    <a:pt x="21" y="40"/>
                    <a:pt x="18" y="44"/>
                    <a:pt x="13" y="4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1" name="Google Shape;1291;p47"/>
            <p:cNvSpPr/>
            <p:nvPr/>
          </p:nvSpPr>
          <p:spPr>
            <a:xfrm>
              <a:off x="3452162" y="1845827"/>
              <a:ext cx="448183" cy="683421"/>
            </a:xfrm>
            <a:custGeom>
              <a:avLst/>
              <a:gdLst/>
              <a:ahLst/>
              <a:cxnLst/>
              <a:rect l="l" t="t" r="r" b="b"/>
              <a:pathLst>
                <a:path w="170" h="259" extrusionOk="0">
                  <a:moveTo>
                    <a:pt x="163" y="259"/>
                  </a:moveTo>
                  <a:cubicBezTo>
                    <a:pt x="108" y="259"/>
                    <a:pt x="56" y="224"/>
                    <a:pt x="29" y="170"/>
                  </a:cubicBezTo>
                  <a:cubicBezTo>
                    <a:pt x="0" y="112"/>
                    <a:pt x="8" y="49"/>
                    <a:pt x="48" y="0"/>
                  </a:cubicBezTo>
                  <a:cubicBezTo>
                    <a:pt x="67" y="16"/>
                    <a:pt x="67" y="16"/>
                    <a:pt x="67" y="16"/>
                  </a:cubicBezTo>
                  <a:cubicBezTo>
                    <a:pt x="33" y="57"/>
                    <a:pt x="27" y="110"/>
                    <a:pt x="51" y="159"/>
                  </a:cubicBezTo>
                  <a:cubicBezTo>
                    <a:pt x="75" y="207"/>
                    <a:pt x="121" y="236"/>
                    <a:pt x="169" y="234"/>
                  </a:cubicBezTo>
                  <a:cubicBezTo>
                    <a:pt x="170" y="258"/>
                    <a:pt x="170" y="258"/>
                    <a:pt x="170" y="258"/>
                  </a:cubicBezTo>
                  <a:cubicBezTo>
                    <a:pt x="168" y="258"/>
                    <a:pt x="165" y="259"/>
                    <a:pt x="163" y="25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2" name="Google Shape;1292;p47"/>
            <p:cNvSpPr/>
            <p:nvPr/>
          </p:nvSpPr>
          <p:spPr>
            <a:xfrm>
              <a:off x="3563650" y="1679711"/>
              <a:ext cx="220747" cy="214057"/>
            </a:xfrm>
            <a:custGeom>
              <a:avLst/>
              <a:gdLst/>
              <a:ahLst/>
              <a:cxnLst/>
              <a:rect l="l" t="t" r="r" b="b"/>
              <a:pathLst>
                <a:path w="84" h="81" extrusionOk="0">
                  <a:moveTo>
                    <a:pt x="23" y="69"/>
                  </a:moveTo>
                  <a:cubicBezTo>
                    <a:pt x="4" y="57"/>
                    <a:pt x="0" y="33"/>
                    <a:pt x="12" y="14"/>
                  </a:cubicBezTo>
                  <a:cubicBezTo>
                    <a:pt x="16" y="8"/>
                    <a:pt x="23" y="2"/>
                    <a:pt x="30" y="0"/>
                  </a:cubicBezTo>
                  <a:cubicBezTo>
                    <a:pt x="39" y="21"/>
                    <a:pt x="39" y="21"/>
                    <a:pt x="39" y="21"/>
                  </a:cubicBezTo>
                  <a:cubicBezTo>
                    <a:pt x="35" y="22"/>
                    <a:pt x="33" y="24"/>
                    <a:pt x="31" y="27"/>
                  </a:cubicBezTo>
                  <a:cubicBezTo>
                    <a:pt x="26" y="35"/>
                    <a:pt x="28" y="45"/>
                    <a:pt x="35" y="50"/>
                  </a:cubicBezTo>
                  <a:cubicBezTo>
                    <a:pt x="43" y="55"/>
                    <a:pt x="53" y="53"/>
                    <a:pt x="58" y="45"/>
                  </a:cubicBezTo>
                  <a:cubicBezTo>
                    <a:pt x="60" y="42"/>
                    <a:pt x="61" y="39"/>
                    <a:pt x="61" y="35"/>
                  </a:cubicBezTo>
                  <a:cubicBezTo>
                    <a:pt x="84" y="34"/>
                    <a:pt x="84" y="34"/>
                    <a:pt x="84" y="34"/>
                  </a:cubicBezTo>
                  <a:cubicBezTo>
                    <a:pt x="84" y="43"/>
                    <a:pt x="82" y="51"/>
                    <a:pt x="77" y="58"/>
                  </a:cubicBezTo>
                  <a:cubicBezTo>
                    <a:pt x="65" y="76"/>
                    <a:pt x="41" y="81"/>
                    <a:pt x="23" y="6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3" name="Google Shape;1293;p47"/>
            <p:cNvSpPr/>
            <p:nvPr/>
          </p:nvSpPr>
          <p:spPr>
            <a:xfrm>
              <a:off x="3565880" y="1827989"/>
              <a:ext cx="79157" cy="76927"/>
            </a:xfrm>
            <a:custGeom>
              <a:avLst/>
              <a:gdLst/>
              <a:ahLst/>
              <a:cxnLst/>
              <a:rect l="l" t="t" r="r" b="b"/>
              <a:pathLst>
                <a:path w="30" h="29" extrusionOk="0">
                  <a:moveTo>
                    <a:pt x="19" y="28"/>
                  </a:moveTo>
                  <a:cubicBezTo>
                    <a:pt x="2" y="13"/>
                    <a:pt x="2" y="13"/>
                    <a:pt x="2" y="13"/>
                  </a:cubicBezTo>
                  <a:cubicBezTo>
                    <a:pt x="0" y="12"/>
                    <a:pt x="0" y="9"/>
                    <a:pt x="1" y="7"/>
                  </a:cubicBezTo>
                  <a:cubicBezTo>
                    <a:pt x="5" y="2"/>
                    <a:pt x="5" y="2"/>
                    <a:pt x="5" y="2"/>
                  </a:cubicBezTo>
                  <a:cubicBezTo>
                    <a:pt x="7" y="1"/>
                    <a:pt x="9" y="0"/>
                    <a:pt x="11" y="2"/>
                  </a:cubicBezTo>
                  <a:cubicBezTo>
                    <a:pt x="28" y="16"/>
                    <a:pt x="28" y="16"/>
                    <a:pt x="28" y="16"/>
                  </a:cubicBezTo>
                  <a:cubicBezTo>
                    <a:pt x="30" y="18"/>
                    <a:pt x="30" y="20"/>
                    <a:pt x="29" y="22"/>
                  </a:cubicBezTo>
                  <a:cubicBezTo>
                    <a:pt x="25" y="27"/>
                    <a:pt x="25" y="27"/>
                    <a:pt x="25" y="27"/>
                  </a:cubicBezTo>
                  <a:cubicBezTo>
                    <a:pt x="23" y="29"/>
                    <a:pt x="21" y="29"/>
                    <a:pt x="19" y="28"/>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4" name="Google Shape;1294;p47"/>
            <p:cNvSpPr/>
            <p:nvPr/>
          </p:nvSpPr>
          <p:spPr>
            <a:xfrm>
              <a:off x="3894771" y="2428910"/>
              <a:ext cx="76927" cy="129326"/>
            </a:xfrm>
            <a:custGeom>
              <a:avLst/>
              <a:gdLst/>
              <a:ahLst/>
              <a:cxnLst/>
              <a:rect l="l" t="t" r="r" b="b"/>
              <a:pathLst>
                <a:path w="29" h="49" extrusionOk="0">
                  <a:moveTo>
                    <a:pt x="29" y="49"/>
                  </a:moveTo>
                  <a:cubicBezTo>
                    <a:pt x="7" y="49"/>
                    <a:pt x="7" y="49"/>
                    <a:pt x="7" y="49"/>
                  </a:cubicBezTo>
                  <a:cubicBezTo>
                    <a:pt x="3" y="49"/>
                    <a:pt x="0" y="46"/>
                    <a:pt x="0" y="41"/>
                  </a:cubicBezTo>
                  <a:cubicBezTo>
                    <a:pt x="0" y="8"/>
                    <a:pt x="0" y="8"/>
                    <a:pt x="0" y="8"/>
                  </a:cubicBezTo>
                  <a:cubicBezTo>
                    <a:pt x="0" y="4"/>
                    <a:pt x="3" y="0"/>
                    <a:pt x="7" y="0"/>
                  </a:cubicBezTo>
                  <a:cubicBezTo>
                    <a:pt x="29" y="0"/>
                    <a:pt x="29" y="0"/>
                    <a:pt x="29" y="0"/>
                  </a:cubicBezTo>
                  <a:lnTo>
                    <a:pt x="29" y="49"/>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5" name="Google Shape;1295;p47"/>
            <p:cNvSpPr/>
            <p:nvPr/>
          </p:nvSpPr>
          <p:spPr>
            <a:xfrm>
              <a:off x="4456672" y="2453437"/>
              <a:ext cx="195105" cy="121522"/>
            </a:xfrm>
            <a:custGeom>
              <a:avLst/>
              <a:gdLst/>
              <a:ahLst/>
              <a:cxnLst/>
              <a:rect l="l" t="t" r="r" b="b"/>
              <a:pathLst>
                <a:path w="74" h="46" extrusionOk="0">
                  <a:moveTo>
                    <a:pt x="0" y="6"/>
                  </a:moveTo>
                  <a:cubicBezTo>
                    <a:pt x="6" y="30"/>
                    <a:pt x="6" y="30"/>
                    <a:pt x="6" y="30"/>
                  </a:cubicBezTo>
                  <a:cubicBezTo>
                    <a:pt x="27" y="25"/>
                    <a:pt x="50" y="31"/>
                    <a:pt x="65" y="46"/>
                  </a:cubicBezTo>
                  <a:cubicBezTo>
                    <a:pt x="69" y="38"/>
                    <a:pt x="72" y="30"/>
                    <a:pt x="74" y="21"/>
                  </a:cubicBezTo>
                  <a:cubicBezTo>
                    <a:pt x="53" y="6"/>
                    <a:pt x="25" y="0"/>
                    <a:pt x="0" y="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6" name="Google Shape;1296;p47"/>
            <p:cNvSpPr/>
            <p:nvPr/>
          </p:nvSpPr>
          <p:spPr>
            <a:xfrm>
              <a:off x="4404272" y="2428910"/>
              <a:ext cx="73582" cy="129326"/>
            </a:xfrm>
            <a:custGeom>
              <a:avLst/>
              <a:gdLst/>
              <a:ahLst/>
              <a:cxnLst/>
              <a:rect l="l" t="t" r="r" b="b"/>
              <a:pathLst>
                <a:path w="28" h="49" extrusionOk="0">
                  <a:moveTo>
                    <a:pt x="0" y="49"/>
                  </a:moveTo>
                  <a:cubicBezTo>
                    <a:pt x="21" y="49"/>
                    <a:pt x="21" y="49"/>
                    <a:pt x="21" y="49"/>
                  </a:cubicBezTo>
                  <a:cubicBezTo>
                    <a:pt x="25" y="49"/>
                    <a:pt x="28" y="46"/>
                    <a:pt x="28" y="41"/>
                  </a:cubicBezTo>
                  <a:cubicBezTo>
                    <a:pt x="28" y="8"/>
                    <a:pt x="28" y="8"/>
                    <a:pt x="28" y="8"/>
                  </a:cubicBezTo>
                  <a:cubicBezTo>
                    <a:pt x="28" y="4"/>
                    <a:pt x="25" y="0"/>
                    <a:pt x="21" y="0"/>
                  </a:cubicBezTo>
                  <a:cubicBezTo>
                    <a:pt x="0" y="0"/>
                    <a:pt x="0" y="0"/>
                    <a:pt x="0" y="0"/>
                  </a:cubicBezTo>
                  <a:lnTo>
                    <a:pt x="0" y="49"/>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7" name="Google Shape;1297;p47"/>
            <p:cNvSpPr/>
            <p:nvPr/>
          </p:nvSpPr>
          <p:spPr>
            <a:xfrm>
              <a:off x="3948285" y="2341949"/>
              <a:ext cx="477170" cy="528452"/>
            </a:xfrm>
            <a:custGeom>
              <a:avLst/>
              <a:gdLst/>
              <a:ahLst/>
              <a:cxnLst/>
              <a:rect l="l" t="t" r="r" b="b"/>
              <a:pathLst>
                <a:path w="181" h="200" extrusionOk="0">
                  <a:moveTo>
                    <a:pt x="164" y="0"/>
                  </a:moveTo>
                  <a:cubicBezTo>
                    <a:pt x="17" y="0"/>
                    <a:pt x="17" y="0"/>
                    <a:pt x="17" y="0"/>
                  </a:cubicBezTo>
                  <a:cubicBezTo>
                    <a:pt x="8" y="0"/>
                    <a:pt x="0" y="8"/>
                    <a:pt x="0" y="17"/>
                  </a:cubicBezTo>
                  <a:cubicBezTo>
                    <a:pt x="0" y="176"/>
                    <a:pt x="0" y="176"/>
                    <a:pt x="0" y="176"/>
                  </a:cubicBezTo>
                  <a:cubicBezTo>
                    <a:pt x="27" y="192"/>
                    <a:pt x="58" y="200"/>
                    <a:pt x="91" y="200"/>
                  </a:cubicBezTo>
                  <a:cubicBezTo>
                    <a:pt x="124" y="200"/>
                    <a:pt x="155" y="192"/>
                    <a:pt x="181" y="176"/>
                  </a:cubicBezTo>
                  <a:cubicBezTo>
                    <a:pt x="181" y="17"/>
                    <a:pt x="181" y="17"/>
                    <a:pt x="181" y="17"/>
                  </a:cubicBezTo>
                  <a:cubicBezTo>
                    <a:pt x="181" y="8"/>
                    <a:pt x="174" y="0"/>
                    <a:pt x="164"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9" name="Google Shape;1299;p47"/>
            <p:cNvSpPr/>
            <p:nvPr/>
          </p:nvSpPr>
          <p:spPr>
            <a:xfrm>
              <a:off x="4245959" y="2471275"/>
              <a:ext cx="36900" cy="2064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0" name="Google Shape;1300;p47"/>
            <p:cNvSpPr/>
            <p:nvPr/>
          </p:nvSpPr>
          <p:spPr>
            <a:xfrm>
              <a:off x="4161228" y="2469045"/>
              <a:ext cx="42300" cy="390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1" name="Google Shape;1301;p47"/>
            <p:cNvSpPr/>
            <p:nvPr/>
          </p:nvSpPr>
          <p:spPr>
            <a:xfrm>
              <a:off x="4161228" y="2534823"/>
              <a:ext cx="42300" cy="1425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2" name="Google Shape;1302;p47"/>
            <p:cNvSpPr/>
            <p:nvPr/>
          </p:nvSpPr>
          <p:spPr>
            <a:xfrm>
              <a:off x="4089875" y="2471275"/>
              <a:ext cx="32100" cy="1248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3" name="Google Shape;1303;p47"/>
            <p:cNvSpPr/>
            <p:nvPr/>
          </p:nvSpPr>
          <p:spPr>
            <a:xfrm>
              <a:off x="4089875" y="2621783"/>
              <a:ext cx="32100" cy="558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4" name="Google Shape;1304;p47"/>
            <p:cNvSpPr/>
            <p:nvPr/>
          </p:nvSpPr>
          <p:spPr>
            <a:xfrm>
              <a:off x="4089875" y="2706514"/>
              <a:ext cx="192900" cy="390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5" name="Google Shape;1305;p47"/>
            <p:cNvSpPr/>
            <p:nvPr/>
          </p:nvSpPr>
          <p:spPr>
            <a:xfrm>
              <a:off x="4093220" y="2777866"/>
              <a:ext cx="189600" cy="423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xmlns="" id="{EE765FEA-5CC3-96F2-055D-77D9302ABFC8}"/>
              </a:ext>
            </a:extLst>
          </p:cNvPr>
          <p:cNvPicPr>
            <a:picLocks noChangeAspect="1"/>
          </p:cNvPicPr>
          <p:nvPr/>
        </p:nvPicPr>
        <p:blipFill>
          <a:blip r:embed="rId2"/>
          <a:srcRect/>
          <a:stretch/>
        </p:blipFill>
        <p:spPr>
          <a:xfrm>
            <a:off x="6145308" y="1206167"/>
            <a:ext cx="2191335" cy="3027572"/>
          </a:xfrm>
          <a:prstGeom prst="rect">
            <a:avLst/>
          </a:prstGeom>
        </p:spPr>
      </p:pic>
      <p:sp>
        <p:nvSpPr>
          <p:cNvPr id="655" name="Google Shape;1320;p48">
            <a:extLst>
              <a:ext uri="{FF2B5EF4-FFF2-40B4-BE49-F238E27FC236}">
                <a16:creationId xmlns:a16="http://schemas.microsoft.com/office/drawing/2014/main" xmlns="" id="{BC4306CB-9849-68C6-4468-B8709DAFBE86}"/>
              </a:ext>
            </a:extLst>
          </p:cNvPr>
          <p:cNvSpPr txBox="1">
            <a:spLocks/>
          </p:cNvSpPr>
          <p:nvPr/>
        </p:nvSpPr>
        <p:spPr>
          <a:xfrm>
            <a:off x="221197" y="395174"/>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oboto"/>
              <a:buNone/>
              <a:defRPr sz="2700" b="1" i="0" u="none" strike="noStrike" cap="none">
                <a:solidFill>
                  <a:schemeClr val="dk2"/>
                </a:solidFill>
                <a:latin typeface="Roboto"/>
                <a:ea typeface="Roboto"/>
                <a:cs typeface="Roboto"/>
                <a:sym typeface="Roboto"/>
              </a:defRPr>
            </a:lvl1pPr>
            <a:lvl2pPr marR="0" lvl="1" algn="l" rtl="0">
              <a:lnSpc>
                <a:spcPct val="100000"/>
              </a:lnSpc>
              <a:spcBef>
                <a:spcPts val="0"/>
              </a:spcBef>
              <a:spcAft>
                <a:spcPts val="0"/>
              </a:spcAft>
              <a:buClr>
                <a:schemeClr val="dk2"/>
              </a:buClr>
              <a:buSzPts val="3000"/>
              <a:buFont typeface="Roboto"/>
              <a:buNone/>
              <a:defRPr sz="2700" b="1" i="0" u="none" strike="noStrike" cap="none">
                <a:solidFill>
                  <a:schemeClr val="dk2"/>
                </a:solidFill>
                <a:latin typeface="Roboto"/>
                <a:ea typeface="Roboto"/>
                <a:cs typeface="Roboto"/>
                <a:sym typeface="Roboto"/>
              </a:defRPr>
            </a:lvl2pPr>
            <a:lvl3pPr marR="0" lvl="2" algn="l" rtl="0">
              <a:lnSpc>
                <a:spcPct val="100000"/>
              </a:lnSpc>
              <a:spcBef>
                <a:spcPts val="0"/>
              </a:spcBef>
              <a:spcAft>
                <a:spcPts val="0"/>
              </a:spcAft>
              <a:buClr>
                <a:schemeClr val="dk2"/>
              </a:buClr>
              <a:buSzPts val="3000"/>
              <a:buFont typeface="Roboto"/>
              <a:buNone/>
              <a:defRPr sz="2700" b="1" i="0" u="none" strike="noStrike" cap="none">
                <a:solidFill>
                  <a:schemeClr val="dk2"/>
                </a:solidFill>
                <a:latin typeface="Roboto"/>
                <a:ea typeface="Roboto"/>
                <a:cs typeface="Roboto"/>
                <a:sym typeface="Roboto"/>
              </a:defRPr>
            </a:lvl3pPr>
            <a:lvl4pPr marR="0" lvl="3" algn="l" rtl="0">
              <a:lnSpc>
                <a:spcPct val="100000"/>
              </a:lnSpc>
              <a:spcBef>
                <a:spcPts val="0"/>
              </a:spcBef>
              <a:spcAft>
                <a:spcPts val="0"/>
              </a:spcAft>
              <a:buClr>
                <a:schemeClr val="dk2"/>
              </a:buClr>
              <a:buSzPts val="3000"/>
              <a:buFont typeface="Roboto"/>
              <a:buNone/>
              <a:defRPr sz="2700" b="1" i="0" u="none" strike="noStrike" cap="none">
                <a:solidFill>
                  <a:schemeClr val="dk2"/>
                </a:solidFill>
                <a:latin typeface="Roboto"/>
                <a:ea typeface="Roboto"/>
                <a:cs typeface="Roboto"/>
                <a:sym typeface="Roboto"/>
              </a:defRPr>
            </a:lvl4pPr>
            <a:lvl5pPr marR="0" lvl="4" algn="l" rtl="0">
              <a:lnSpc>
                <a:spcPct val="100000"/>
              </a:lnSpc>
              <a:spcBef>
                <a:spcPts val="0"/>
              </a:spcBef>
              <a:spcAft>
                <a:spcPts val="0"/>
              </a:spcAft>
              <a:buClr>
                <a:schemeClr val="dk2"/>
              </a:buClr>
              <a:buSzPts val="3000"/>
              <a:buFont typeface="Roboto"/>
              <a:buNone/>
              <a:defRPr sz="2700" b="1" i="0" u="none" strike="noStrike" cap="none">
                <a:solidFill>
                  <a:schemeClr val="dk2"/>
                </a:solidFill>
                <a:latin typeface="Roboto"/>
                <a:ea typeface="Roboto"/>
                <a:cs typeface="Roboto"/>
                <a:sym typeface="Roboto"/>
              </a:defRPr>
            </a:lvl5pPr>
            <a:lvl6pPr marR="0" lvl="5" algn="l" rtl="0">
              <a:lnSpc>
                <a:spcPct val="100000"/>
              </a:lnSpc>
              <a:spcBef>
                <a:spcPts val="0"/>
              </a:spcBef>
              <a:spcAft>
                <a:spcPts val="0"/>
              </a:spcAft>
              <a:buClr>
                <a:schemeClr val="dk2"/>
              </a:buClr>
              <a:buSzPts val="3000"/>
              <a:buFont typeface="Roboto"/>
              <a:buNone/>
              <a:defRPr sz="2700" b="1" i="0" u="none" strike="noStrike" cap="none">
                <a:solidFill>
                  <a:schemeClr val="dk2"/>
                </a:solidFill>
                <a:latin typeface="Roboto"/>
                <a:ea typeface="Roboto"/>
                <a:cs typeface="Roboto"/>
                <a:sym typeface="Roboto"/>
              </a:defRPr>
            </a:lvl6pPr>
            <a:lvl7pPr marR="0" lvl="6" algn="l" rtl="0">
              <a:lnSpc>
                <a:spcPct val="100000"/>
              </a:lnSpc>
              <a:spcBef>
                <a:spcPts val="0"/>
              </a:spcBef>
              <a:spcAft>
                <a:spcPts val="0"/>
              </a:spcAft>
              <a:buClr>
                <a:schemeClr val="dk2"/>
              </a:buClr>
              <a:buSzPts val="3000"/>
              <a:buFont typeface="Roboto"/>
              <a:buNone/>
              <a:defRPr sz="2700" b="1" i="0" u="none" strike="noStrike" cap="none">
                <a:solidFill>
                  <a:schemeClr val="dk2"/>
                </a:solidFill>
                <a:latin typeface="Roboto"/>
                <a:ea typeface="Roboto"/>
                <a:cs typeface="Roboto"/>
                <a:sym typeface="Roboto"/>
              </a:defRPr>
            </a:lvl7pPr>
            <a:lvl8pPr marR="0" lvl="7" algn="l" rtl="0">
              <a:lnSpc>
                <a:spcPct val="100000"/>
              </a:lnSpc>
              <a:spcBef>
                <a:spcPts val="0"/>
              </a:spcBef>
              <a:spcAft>
                <a:spcPts val="0"/>
              </a:spcAft>
              <a:buClr>
                <a:schemeClr val="dk2"/>
              </a:buClr>
              <a:buSzPts val="3000"/>
              <a:buFont typeface="Roboto"/>
              <a:buNone/>
              <a:defRPr sz="2700" b="1" i="0" u="none" strike="noStrike" cap="none">
                <a:solidFill>
                  <a:schemeClr val="dk2"/>
                </a:solidFill>
                <a:latin typeface="Roboto"/>
                <a:ea typeface="Roboto"/>
                <a:cs typeface="Roboto"/>
                <a:sym typeface="Roboto"/>
              </a:defRPr>
            </a:lvl8pPr>
            <a:lvl9pPr marR="0" lvl="8" algn="l" rtl="0">
              <a:lnSpc>
                <a:spcPct val="100000"/>
              </a:lnSpc>
              <a:spcBef>
                <a:spcPts val="0"/>
              </a:spcBef>
              <a:spcAft>
                <a:spcPts val="0"/>
              </a:spcAft>
              <a:buClr>
                <a:schemeClr val="dk2"/>
              </a:buClr>
              <a:buSzPts val="3000"/>
              <a:buFont typeface="Roboto"/>
              <a:buNone/>
              <a:defRPr sz="2700" b="1" i="0" u="none" strike="noStrike" cap="none">
                <a:solidFill>
                  <a:schemeClr val="dk2"/>
                </a:solidFill>
                <a:latin typeface="Roboto"/>
                <a:ea typeface="Roboto"/>
                <a:cs typeface="Roboto"/>
                <a:sym typeface="Roboto"/>
              </a:defRPr>
            </a:lvl9pPr>
          </a:lstStyle>
          <a:p>
            <a:pPr marL="457200" indent="-457200">
              <a:buFont typeface="Arial" panose="020B0604020202020204" pitchFamily="34" charset="0"/>
              <a:buChar char="•"/>
            </a:pPr>
            <a:r>
              <a:rPr lang="en-US" dirty="0">
                <a:solidFill>
                  <a:schemeClr val="accent2"/>
                </a:solidFill>
              </a:rPr>
              <a:t>Chatbot questions</a:t>
            </a:r>
          </a:p>
        </p:txBody>
      </p:sp>
    </p:spTree>
    <p:extLst>
      <p:ext uri="{BB962C8B-B14F-4D97-AF65-F5344CB8AC3E}">
        <p14:creationId xmlns:p14="http://schemas.microsoft.com/office/powerpoint/2010/main" val="1885071229"/>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3"/>
                                        </p:tgtEl>
                                        <p:attrNameLst>
                                          <p:attrName>style.visibility</p:attrName>
                                        </p:attrNameLst>
                                      </p:cBhvr>
                                      <p:to>
                                        <p:strVal val="visible"/>
                                      </p:to>
                                    </p:set>
                                    <p:animEffect transition="in" filter="wipe(down)">
                                      <p:cBhvr>
                                        <p:cTn id="7" dur="500"/>
                                        <p:tgtEl>
                                          <p:spTgt spid="21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14"/>
                                        </p:tgtEl>
                                        <p:attrNameLst>
                                          <p:attrName>style.visibility</p:attrName>
                                        </p:attrNameLst>
                                      </p:cBhvr>
                                      <p:to>
                                        <p:strVal val="visible"/>
                                      </p:to>
                                    </p:set>
                                    <p:animEffect transition="in" filter="wipe(down)">
                                      <p:cBhvr>
                                        <p:cTn id="10" dur="500"/>
                                        <p:tgtEl>
                                          <p:spTgt spid="2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15"/>
                                        </p:tgtEl>
                                        <p:attrNameLst>
                                          <p:attrName>style.visibility</p:attrName>
                                        </p:attrNameLst>
                                      </p:cBhvr>
                                      <p:to>
                                        <p:strVal val="visible"/>
                                      </p:to>
                                    </p:set>
                                    <p:animEffect transition="in" filter="wipe(down)">
                                      <p:cBhvr>
                                        <p:cTn id="13" dur="500"/>
                                        <p:tgtEl>
                                          <p:spTgt spid="21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16"/>
                                        </p:tgtEl>
                                        <p:attrNameLst>
                                          <p:attrName>style.visibility</p:attrName>
                                        </p:attrNameLst>
                                      </p:cBhvr>
                                      <p:to>
                                        <p:strVal val="visible"/>
                                      </p:to>
                                    </p:set>
                                    <p:animEffect transition="in" filter="wipe(down)">
                                      <p:cBhvr>
                                        <p:cTn id="16" dur="500"/>
                                        <p:tgtEl>
                                          <p:spTgt spid="216"/>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17"/>
                                        </p:tgtEl>
                                        <p:attrNameLst>
                                          <p:attrName>style.visibility</p:attrName>
                                        </p:attrNameLst>
                                      </p:cBhvr>
                                      <p:to>
                                        <p:strVal val="visible"/>
                                      </p:to>
                                    </p:set>
                                    <p:animEffect transition="in" filter="wipe(down)">
                                      <p:cBhvr>
                                        <p:cTn id="19" dur="500"/>
                                        <p:tgtEl>
                                          <p:spTgt spid="21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18"/>
                                        </p:tgtEl>
                                        <p:attrNameLst>
                                          <p:attrName>style.visibility</p:attrName>
                                        </p:attrNameLst>
                                      </p:cBhvr>
                                      <p:to>
                                        <p:strVal val="visible"/>
                                      </p:to>
                                    </p:set>
                                    <p:animEffect transition="in" filter="wipe(down)">
                                      <p:cBhvr>
                                        <p:cTn id="22" dur="500"/>
                                        <p:tgtEl>
                                          <p:spTgt spid="21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19"/>
                                        </p:tgtEl>
                                        <p:attrNameLst>
                                          <p:attrName>style.visibility</p:attrName>
                                        </p:attrNameLst>
                                      </p:cBhvr>
                                      <p:to>
                                        <p:strVal val="visible"/>
                                      </p:to>
                                    </p:set>
                                    <p:animEffect transition="in" filter="wipe(down)">
                                      <p:cBhvr>
                                        <p:cTn id="25" dur="500"/>
                                        <p:tgtEl>
                                          <p:spTgt spid="219"/>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20"/>
                                        </p:tgtEl>
                                        <p:attrNameLst>
                                          <p:attrName>style.visibility</p:attrName>
                                        </p:attrNameLst>
                                      </p:cBhvr>
                                      <p:to>
                                        <p:strVal val="visible"/>
                                      </p:to>
                                    </p:set>
                                    <p:animEffect transition="in" filter="wipe(down)">
                                      <p:cBhvr>
                                        <p:cTn id="28" dur="500"/>
                                        <p:tgtEl>
                                          <p:spTgt spid="220"/>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21"/>
                                        </p:tgtEl>
                                        <p:attrNameLst>
                                          <p:attrName>style.visibility</p:attrName>
                                        </p:attrNameLst>
                                      </p:cBhvr>
                                      <p:to>
                                        <p:strVal val="visible"/>
                                      </p:to>
                                    </p:set>
                                    <p:animEffect transition="in" filter="wipe(down)">
                                      <p:cBhvr>
                                        <p:cTn id="31" dur="500"/>
                                        <p:tgtEl>
                                          <p:spTgt spid="221"/>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22"/>
                                        </p:tgtEl>
                                        <p:attrNameLst>
                                          <p:attrName>style.visibility</p:attrName>
                                        </p:attrNameLst>
                                      </p:cBhvr>
                                      <p:to>
                                        <p:strVal val="visible"/>
                                      </p:to>
                                    </p:set>
                                    <p:animEffect transition="in" filter="wipe(down)">
                                      <p:cBhvr>
                                        <p:cTn id="34" dur="500"/>
                                        <p:tgtEl>
                                          <p:spTgt spid="222"/>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223"/>
                                        </p:tgtEl>
                                        <p:attrNameLst>
                                          <p:attrName>style.visibility</p:attrName>
                                        </p:attrNameLst>
                                      </p:cBhvr>
                                      <p:to>
                                        <p:strVal val="visible"/>
                                      </p:to>
                                    </p:set>
                                    <p:animEffect transition="in" filter="wipe(down)">
                                      <p:cBhvr>
                                        <p:cTn id="37" dur="500"/>
                                        <p:tgtEl>
                                          <p:spTgt spid="223"/>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224"/>
                                        </p:tgtEl>
                                        <p:attrNameLst>
                                          <p:attrName>style.visibility</p:attrName>
                                        </p:attrNameLst>
                                      </p:cBhvr>
                                      <p:to>
                                        <p:strVal val="visible"/>
                                      </p:to>
                                    </p:set>
                                    <p:animEffect transition="in" filter="wipe(down)">
                                      <p:cBhvr>
                                        <p:cTn id="40" dur="500"/>
                                        <p:tgtEl>
                                          <p:spTgt spid="224"/>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225"/>
                                        </p:tgtEl>
                                        <p:attrNameLst>
                                          <p:attrName>style.visibility</p:attrName>
                                        </p:attrNameLst>
                                      </p:cBhvr>
                                      <p:to>
                                        <p:strVal val="visible"/>
                                      </p:to>
                                    </p:set>
                                    <p:animEffect transition="in" filter="wipe(down)">
                                      <p:cBhvr>
                                        <p:cTn id="43" dur="500"/>
                                        <p:tgtEl>
                                          <p:spTgt spid="225"/>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26"/>
                                        </p:tgtEl>
                                        <p:attrNameLst>
                                          <p:attrName>style.visibility</p:attrName>
                                        </p:attrNameLst>
                                      </p:cBhvr>
                                      <p:to>
                                        <p:strVal val="visible"/>
                                      </p:to>
                                    </p:set>
                                    <p:animEffect transition="in" filter="wipe(down)">
                                      <p:cBhvr>
                                        <p:cTn id="46" dur="500"/>
                                        <p:tgtEl>
                                          <p:spTgt spid="226"/>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27"/>
                                        </p:tgtEl>
                                        <p:attrNameLst>
                                          <p:attrName>style.visibility</p:attrName>
                                        </p:attrNameLst>
                                      </p:cBhvr>
                                      <p:to>
                                        <p:strVal val="visible"/>
                                      </p:to>
                                    </p:set>
                                    <p:animEffect transition="in" filter="wipe(down)">
                                      <p:cBhvr>
                                        <p:cTn id="49" dur="500"/>
                                        <p:tgtEl>
                                          <p:spTgt spid="22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28"/>
                                        </p:tgtEl>
                                        <p:attrNameLst>
                                          <p:attrName>style.visibility</p:attrName>
                                        </p:attrNameLst>
                                      </p:cBhvr>
                                      <p:to>
                                        <p:strVal val="visible"/>
                                      </p:to>
                                    </p:set>
                                    <p:animEffect transition="in" filter="wipe(down)">
                                      <p:cBhvr>
                                        <p:cTn id="52" dur="500"/>
                                        <p:tgtEl>
                                          <p:spTgt spid="228"/>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29"/>
                                        </p:tgtEl>
                                        <p:attrNameLst>
                                          <p:attrName>style.visibility</p:attrName>
                                        </p:attrNameLst>
                                      </p:cBhvr>
                                      <p:to>
                                        <p:strVal val="visible"/>
                                      </p:to>
                                    </p:set>
                                    <p:animEffect transition="in" filter="wipe(down)">
                                      <p:cBhvr>
                                        <p:cTn id="55" dur="500"/>
                                        <p:tgtEl>
                                          <p:spTgt spid="229"/>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230"/>
                                        </p:tgtEl>
                                        <p:attrNameLst>
                                          <p:attrName>style.visibility</p:attrName>
                                        </p:attrNameLst>
                                      </p:cBhvr>
                                      <p:to>
                                        <p:strVal val="visible"/>
                                      </p:to>
                                    </p:set>
                                    <p:animEffect transition="in" filter="wipe(down)">
                                      <p:cBhvr>
                                        <p:cTn id="58" dur="500"/>
                                        <p:tgtEl>
                                          <p:spTgt spid="230"/>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231"/>
                                        </p:tgtEl>
                                        <p:attrNameLst>
                                          <p:attrName>style.visibility</p:attrName>
                                        </p:attrNameLst>
                                      </p:cBhvr>
                                      <p:to>
                                        <p:strVal val="visible"/>
                                      </p:to>
                                    </p:set>
                                    <p:animEffect transition="in" filter="wipe(down)">
                                      <p:cBhvr>
                                        <p:cTn id="61" dur="500"/>
                                        <p:tgtEl>
                                          <p:spTgt spid="231"/>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232"/>
                                        </p:tgtEl>
                                        <p:attrNameLst>
                                          <p:attrName>style.visibility</p:attrName>
                                        </p:attrNameLst>
                                      </p:cBhvr>
                                      <p:to>
                                        <p:strVal val="visible"/>
                                      </p:to>
                                    </p:set>
                                    <p:animEffect transition="in" filter="wipe(down)">
                                      <p:cBhvr>
                                        <p:cTn id="64" dur="500"/>
                                        <p:tgtEl>
                                          <p:spTgt spid="232"/>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233"/>
                                        </p:tgtEl>
                                        <p:attrNameLst>
                                          <p:attrName>style.visibility</p:attrName>
                                        </p:attrNameLst>
                                      </p:cBhvr>
                                      <p:to>
                                        <p:strVal val="visible"/>
                                      </p:to>
                                    </p:set>
                                    <p:animEffect transition="in" filter="wipe(down)">
                                      <p:cBhvr>
                                        <p:cTn id="67" dur="500"/>
                                        <p:tgtEl>
                                          <p:spTgt spid="233"/>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234"/>
                                        </p:tgtEl>
                                        <p:attrNameLst>
                                          <p:attrName>style.visibility</p:attrName>
                                        </p:attrNameLst>
                                      </p:cBhvr>
                                      <p:to>
                                        <p:strVal val="visible"/>
                                      </p:to>
                                    </p:set>
                                    <p:animEffect transition="in" filter="wipe(down)">
                                      <p:cBhvr>
                                        <p:cTn id="70" dur="500"/>
                                        <p:tgtEl>
                                          <p:spTgt spid="234"/>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235"/>
                                        </p:tgtEl>
                                        <p:attrNameLst>
                                          <p:attrName>style.visibility</p:attrName>
                                        </p:attrNameLst>
                                      </p:cBhvr>
                                      <p:to>
                                        <p:strVal val="visible"/>
                                      </p:to>
                                    </p:set>
                                    <p:animEffect transition="in" filter="wipe(down)">
                                      <p:cBhvr>
                                        <p:cTn id="73" dur="500"/>
                                        <p:tgtEl>
                                          <p:spTgt spid="235"/>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236"/>
                                        </p:tgtEl>
                                        <p:attrNameLst>
                                          <p:attrName>style.visibility</p:attrName>
                                        </p:attrNameLst>
                                      </p:cBhvr>
                                      <p:to>
                                        <p:strVal val="visible"/>
                                      </p:to>
                                    </p:set>
                                    <p:animEffect transition="in" filter="wipe(down)">
                                      <p:cBhvr>
                                        <p:cTn id="76" dur="500"/>
                                        <p:tgtEl>
                                          <p:spTgt spid="236"/>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237"/>
                                        </p:tgtEl>
                                        <p:attrNameLst>
                                          <p:attrName>style.visibility</p:attrName>
                                        </p:attrNameLst>
                                      </p:cBhvr>
                                      <p:to>
                                        <p:strVal val="visible"/>
                                      </p:to>
                                    </p:set>
                                    <p:animEffect transition="in" filter="wipe(down)">
                                      <p:cBhvr>
                                        <p:cTn id="79" dur="500"/>
                                        <p:tgtEl>
                                          <p:spTgt spid="237"/>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238"/>
                                        </p:tgtEl>
                                        <p:attrNameLst>
                                          <p:attrName>style.visibility</p:attrName>
                                        </p:attrNameLst>
                                      </p:cBhvr>
                                      <p:to>
                                        <p:strVal val="visible"/>
                                      </p:to>
                                    </p:set>
                                    <p:animEffect transition="in" filter="wipe(down)">
                                      <p:cBhvr>
                                        <p:cTn id="82" dur="500"/>
                                        <p:tgtEl>
                                          <p:spTgt spid="238"/>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239"/>
                                        </p:tgtEl>
                                        <p:attrNameLst>
                                          <p:attrName>style.visibility</p:attrName>
                                        </p:attrNameLst>
                                      </p:cBhvr>
                                      <p:to>
                                        <p:strVal val="visible"/>
                                      </p:to>
                                    </p:set>
                                    <p:animEffect transition="in" filter="wipe(down)">
                                      <p:cBhvr>
                                        <p:cTn id="85" dur="500"/>
                                        <p:tgtEl>
                                          <p:spTgt spid="239"/>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240"/>
                                        </p:tgtEl>
                                        <p:attrNameLst>
                                          <p:attrName>style.visibility</p:attrName>
                                        </p:attrNameLst>
                                      </p:cBhvr>
                                      <p:to>
                                        <p:strVal val="visible"/>
                                      </p:to>
                                    </p:set>
                                    <p:animEffect transition="in" filter="wipe(down)">
                                      <p:cBhvr>
                                        <p:cTn id="88" dur="500"/>
                                        <p:tgtEl>
                                          <p:spTgt spid="240"/>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241"/>
                                        </p:tgtEl>
                                        <p:attrNameLst>
                                          <p:attrName>style.visibility</p:attrName>
                                        </p:attrNameLst>
                                      </p:cBhvr>
                                      <p:to>
                                        <p:strVal val="visible"/>
                                      </p:to>
                                    </p:set>
                                    <p:animEffect transition="in" filter="wipe(down)">
                                      <p:cBhvr>
                                        <p:cTn id="91" dur="500"/>
                                        <p:tgtEl>
                                          <p:spTgt spid="241"/>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242"/>
                                        </p:tgtEl>
                                        <p:attrNameLst>
                                          <p:attrName>style.visibility</p:attrName>
                                        </p:attrNameLst>
                                      </p:cBhvr>
                                      <p:to>
                                        <p:strVal val="visible"/>
                                      </p:to>
                                    </p:set>
                                    <p:animEffect transition="in" filter="wipe(down)">
                                      <p:cBhvr>
                                        <p:cTn id="94" dur="500"/>
                                        <p:tgtEl>
                                          <p:spTgt spid="242"/>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243"/>
                                        </p:tgtEl>
                                        <p:attrNameLst>
                                          <p:attrName>style.visibility</p:attrName>
                                        </p:attrNameLst>
                                      </p:cBhvr>
                                      <p:to>
                                        <p:strVal val="visible"/>
                                      </p:to>
                                    </p:set>
                                    <p:animEffect transition="in" filter="wipe(down)">
                                      <p:cBhvr>
                                        <p:cTn id="97" dur="500"/>
                                        <p:tgtEl>
                                          <p:spTgt spid="243"/>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244"/>
                                        </p:tgtEl>
                                        <p:attrNameLst>
                                          <p:attrName>style.visibility</p:attrName>
                                        </p:attrNameLst>
                                      </p:cBhvr>
                                      <p:to>
                                        <p:strVal val="visible"/>
                                      </p:to>
                                    </p:set>
                                    <p:animEffect transition="in" filter="wipe(down)">
                                      <p:cBhvr>
                                        <p:cTn id="100" dur="500"/>
                                        <p:tgtEl>
                                          <p:spTgt spid="244"/>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245"/>
                                        </p:tgtEl>
                                        <p:attrNameLst>
                                          <p:attrName>style.visibility</p:attrName>
                                        </p:attrNameLst>
                                      </p:cBhvr>
                                      <p:to>
                                        <p:strVal val="visible"/>
                                      </p:to>
                                    </p:set>
                                    <p:animEffect transition="in" filter="wipe(down)">
                                      <p:cBhvr>
                                        <p:cTn id="103" dur="500"/>
                                        <p:tgtEl>
                                          <p:spTgt spid="245"/>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246"/>
                                        </p:tgtEl>
                                        <p:attrNameLst>
                                          <p:attrName>style.visibility</p:attrName>
                                        </p:attrNameLst>
                                      </p:cBhvr>
                                      <p:to>
                                        <p:strVal val="visible"/>
                                      </p:to>
                                    </p:set>
                                    <p:animEffect transition="in" filter="wipe(down)">
                                      <p:cBhvr>
                                        <p:cTn id="106" dur="500"/>
                                        <p:tgtEl>
                                          <p:spTgt spid="246"/>
                                        </p:tgtEl>
                                      </p:cBhvr>
                                    </p:animEffect>
                                  </p:childTnLst>
                                </p:cTn>
                              </p:par>
                              <p:par>
                                <p:cTn id="107" presetID="22" presetClass="entr" presetSubtype="4" fill="hold" grpId="0" nodeType="withEffect">
                                  <p:stCondLst>
                                    <p:cond delay="0"/>
                                  </p:stCondLst>
                                  <p:childTnLst>
                                    <p:set>
                                      <p:cBhvr>
                                        <p:cTn id="108" dur="1" fill="hold">
                                          <p:stCondLst>
                                            <p:cond delay="0"/>
                                          </p:stCondLst>
                                        </p:cTn>
                                        <p:tgtEl>
                                          <p:spTgt spid="247"/>
                                        </p:tgtEl>
                                        <p:attrNameLst>
                                          <p:attrName>style.visibility</p:attrName>
                                        </p:attrNameLst>
                                      </p:cBhvr>
                                      <p:to>
                                        <p:strVal val="visible"/>
                                      </p:to>
                                    </p:set>
                                    <p:animEffect transition="in" filter="wipe(down)">
                                      <p:cBhvr>
                                        <p:cTn id="109" dur="500"/>
                                        <p:tgtEl>
                                          <p:spTgt spid="247"/>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248"/>
                                        </p:tgtEl>
                                        <p:attrNameLst>
                                          <p:attrName>style.visibility</p:attrName>
                                        </p:attrNameLst>
                                      </p:cBhvr>
                                      <p:to>
                                        <p:strVal val="visible"/>
                                      </p:to>
                                    </p:set>
                                    <p:animEffect transition="in" filter="wipe(down)">
                                      <p:cBhvr>
                                        <p:cTn id="112" dur="500"/>
                                        <p:tgtEl>
                                          <p:spTgt spid="248"/>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249"/>
                                        </p:tgtEl>
                                        <p:attrNameLst>
                                          <p:attrName>style.visibility</p:attrName>
                                        </p:attrNameLst>
                                      </p:cBhvr>
                                      <p:to>
                                        <p:strVal val="visible"/>
                                      </p:to>
                                    </p:set>
                                    <p:animEffect transition="in" filter="wipe(down)">
                                      <p:cBhvr>
                                        <p:cTn id="115" dur="500"/>
                                        <p:tgtEl>
                                          <p:spTgt spid="249"/>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250"/>
                                        </p:tgtEl>
                                        <p:attrNameLst>
                                          <p:attrName>style.visibility</p:attrName>
                                        </p:attrNameLst>
                                      </p:cBhvr>
                                      <p:to>
                                        <p:strVal val="visible"/>
                                      </p:to>
                                    </p:set>
                                    <p:animEffect transition="in" filter="wipe(down)">
                                      <p:cBhvr>
                                        <p:cTn id="118" dur="500"/>
                                        <p:tgtEl>
                                          <p:spTgt spid="250"/>
                                        </p:tgtEl>
                                      </p:cBhvr>
                                    </p:animEffect>
                                  </p:childTnLst>
                                </p:cTn>
                              </p:par>
                              <p:par>
                                <p:cTn id="119" presetID="22" presetClass="entr" presetSubtype="4" fill="hold" grpId="0" nodeType="withEffect">
                                  <p:stCondLst>
                                    <p:cond delay="0"/>
                                  </p:stCondLst>
                                  <p:childTnLst>
                                    <p:set>
                                      <p:cBhvr>
                                        <p:cTn id="120" dur="1" fill="hold">
                                          <p:stCondLst>
                                            <p:cond delay="0"/>
                                          </p:stCondLst>
                                        </p:cTn>
                                        <p:tgtEl>
                                          <p:spTgt spid="251"/>
                                        </p:tgtEl>
                                        <p:attrNameLst>
                                          <p:attrName>style.visibility</p:attrName>
                                        </p:attrNameLst>
                                      </p:cBhvr>
                                      <p:to>
                                        <p:strVal val="visible"/>
                                      </p:to>
                                    </p:set>
                                    <p:animEffect transition="in" filter="wipe(down)">
                                      <p:cBhvr>
                                        <p:cTn id="121" dur="500"/>
                                        <p:tgtEl>
                                          <p:spTgt spid="251"/>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252"/>
                                        </p:tgtEl>
                                        <p:attrNameLst>
                                          <p:attrName>style.visibility</p:attrName>
                                        </p:attrNameLst>
                                      </p:cBhvr>
                                      <p:to>
                                        <p:strVal val="visible"/>
                                      </p:to>
                                    </p:set>
                                    <p:animEffect transition="in" filter="wipe(down)">
                                      <p:cBhvr>
                                        <p:cTn id="124" dur="500"/>
                                        <p:tgtEl>
                                          <p:spTgt spid="252"/>
                                        </p:tgtEl>
                                      </p:cBhvr>
                                    </p:animEffect>
                                  </p:childTnLst>
                                </p:cTn>
                              </p:par>
                              <p:par>
                                <p:cTn id="125" presetID="22" presetClass="entr" presetSubtype="4" fill="hold" grpId="0" nodeType="withEffect">
                                  <p:stCondLst>
                                    <p:cond delay="0"/>
                                  </p:stCondLst>
                                  <p:childTnLst>
                                    <p:set>
                                      <p:cBhvr>
                                        <p:cTn id="126" dur="1" fill="hold">
                                          <p:stCondLst>
                                            <p:cond delay="0"/>
                                          </p:stCondLst>
                                        </p:cTn>
                                        <p:tgtEl>
                                          <p:spTgt spid="253"/>
                                        </p:tgtEl>
                                        <p:attrNameLst>
                                          <p:attrName>style.visibility</p:attrName>
                                        </p:attrNameLst>
                                      </p:cBhvr>
                                      <p:to>
                                        <p:strVal val="visible"/>
                                      </p:to>
                                    </p:set>
                                    <p:animEffect transition="in" filter="wipe(down)">
                                      <p:cBhvr>
                                        <p:cTn id="127" dur="500"/>
                                        <p:tgtEl>
                                          <p:spTgt spid="253"/>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254"/>
                                        </p:tgtEl>
                                        <p:attrNameLst>
                                          <p:attrName>style.visibility</p:attrName>
                                        </p:attrNameLst>
                                      </p:cBhvr>
                                      <p:to>
                                        <p:strVal val="visible"/>
                                      </p:to>
                                    </p:set>
                                    <p:animEffect transition="in" filter="wipe(down)">
                                      <p:cBhvr>
                                        <p:cTn id="130" dur="500"/>
                                        <p:tgtEl>
                                          <p:spTgt spid="254"/>
                                        </p:tgtEl>
                                      </p:cBhvr>
                                    </p:animEffect>
                                  </p:childTnLst>
                                </p:cTn>
                              </p:par>
                              <p:par>
                                <p:cTn id="131" presetID="22" presetClass="entr" presetSubtype="4" fill="hold" grpId="0" nodeType="withEffect">
                                  <p:stCondLst>
                                    <p:cond delay="0"/>
                                  </p:stCondLst>
                                  <p:childTnLst>
                                    <p:set>
                                      <p:cBhvr>
                                        <p:cTn id="132" dur="1" fill="hold">
                                          <p:stCondLst>
                                            <p:cond delay="0"/>
                                          </p:stCondLst>
                                        </p:cTn>
                                        <p:tgtEl>
                                          <p:spTgt spid="255"/>
                                        </p:tgtEl>
                                        <p:attrNameLst>
                                          <p:attrName>style.visibility</p:attrName>
                                        </p:attrNameLst>
                                      </p:cBhvr>
                                      <p:to>
                                        <p:strVal val="visible"/>
                                      </p:to>
                                    </p:set>
                                    <p:animEffect transition="in" filter="wipe(down)">
                                      <p:cBhvr>
                                        <p:cTn id="133" dur="500"/>
                                        <p:tgtEl>
                                          <p:spTgt spid="255"/>
                                        </p:tgtEl>
                                      </p:cBhvr>
                                    </p:animEffect>
                                  </p:childTnLst>
                                </p:cTn>
                              </p:par>
                              <p:par>
                                <p:cTn id="134" presetID="22" presetClass="entr" presetSubtype="4" fill="hold" grpId="0" nodeType="withEffect">
                                  <p:stCondLst>
                                    <p:cond delay="0"/>
                                  </p:stCondLst>
                                  <p:childTnLst>
                                    <p:set>
                                      <p:cBhvr>
                                        <p:cTn id="135" dur="1" fill="hold">
                                          <p:stCondLst>
                                            <p:cond delay="0"/>
                                          </p:stCondLst>
                                        </p:cTn>
                                        <p:tgtEl>
                                          <p:spTgt spid="256"/>
                                        </p:tgtEl>
                                        <p:attrNameLst>
                                          <p:attrName>style.visibility</p:attrName>
                                        </p:attrNameLst>
                                      </p:cBhvr>
                                      <p:to>
                                        <p:strVal val="visible"/>
                                      </p:to>
                                    </p:set>
                                    <p:animEffect transition="in" filter="wipe(down)">
                                      <p:cBhvr>
                                        <p:cTn id="136" dur="500"/>
                                        <p:tgtEl>
                                          <p:spTgt spid="256"/>
                                        </p:tgtEl>
                                      </p:cBhvr>
                                    </p:animEffect>
                                  </p:childTnLst>
                                </p:cTn>
                              </p:par>
                              <p:par>
                                <p:cTn id="137" presetID="22" presetClass="entr" presetSubtype="4" fill="hold" grpId="0" nodeType="withEffect">
                                  <p:stCondLst>
                                    <p:cond delay="0"/>
                                  </p:stCondLst>
                                  <p:childTnLst>
                                    <p:set>
                                      <p:cBhvr>
                                        <p:cTn id="138" dur="1" fill="hold">
                                          <p:stCondLst>
                                            <p:cond delay="0"/>
                                          </p:stCondLst>
                                        </p:cTn>
                                        <p:tgtEl>
                                          <p:spTgt spid="257"/>
                                        </p:tgtEl>
                                        <p:attrNameLst>
                                          <p:attrName>style.visibility</p:attrName>
                                        </p:attrNameLst>
                                      </p:cBhvr>
                                      <p:to>
                                        <p:strVal val="visible"/>
                                      </p:to>
                                    </p:set>
                                    <p:animEffect transition="in" filter="wipe(down)">
                                      <p:cBhvr>
                                        <p:cTn id="139" dur="500"/>
                                        <p:tgtEl>
                                          <p:spTgt spid="257"/>
                                        </p:tgtEl>
                                      </p:cBhvr>
                                    </p:animEffect>
                                  </p:childTnLst>
                                </p:cTn>
                              </p:par>
                              <p:par>
                                <p:cTn id="140" presetID="22" presetClass="entr" presetSubtype="4" fill="hold" grpId="0" nodeType="withEffect">
                                  <p:stCondLst>
                                    <p:cond delay="0"/>
                                  </p:stCondLst>
                                  <p:childTnLst>
                                    <p:set>
                                      <p:cBhvr>
                                        <p:cTn id="141" dur="1" fill="hold">
                                          <p:stCondLst>
                                            <p:cond delay="0"/>
                                          </p:stCondLst>
                                        </p:cTn>
                                        <p:tgtEl>
                                          <p:spTgt spid="258"/>
                                        </p:tgtEl>
                                        <p:attrNameLst>
                                          <p:attrName>style.visibility</p:attrName>
                                        </p:attrNameLst>
                                      </p:cBhvr>
                                      <p:to>
                                        <p:strVal val="visible"/>
                                      </p:to>
                                    </p:set>
                                    <p:animEffect transition="in" filter="wipe(down)">
                                      <p:cBhvr>
                                        <p:cTn id="142" dur="500"/>
                                        <p:tgtEl>
                                          <p:spTgt spid="258"/>
                                        </p:tgtEl>
                                      </p:cBhvr>
                                    </p:animEffect>
                                  </p:childTnLst>
                                </p:cTn>
                              </p:par>
                              <p:par>
                                <p:cTn id="143" presetID="22" presetClass="entr" presetSubtype="4" fill="hold" grpId="0" nodeType="withEffect">
                                  <p:stCondLst>
                                    <p:cond delay="0"/>
                                  </p:stCondLst>
                                  <p:childTnLst>
                                    <p:set>
                                      <p:cBhvr>
                                        <p:cTn id="144" dur="1" fill="hold">
                                          <p:stCondLst>
                                            <p:cond delay="0"/>
                                          </p:stCondLst>
                                        </p:cTn>
                                        <p:tgtEl>
                                          <p:spTgt spid="259"/>
                                        </p:tgtEl>
                                        <p:attrNameLst>
                                          <p:attrName>style.visibility</p:attrName>
                                        </p:attrNameLst>
                                      </p:cBhvr>
                                      <p:to>
                                        <p:strVal val="visible"/>
                                      </p:to>
                                    </p:set>
                                    <p:animEffect transition="in" filter="wipe(down)">
                                      <p:cBhvr>
                                        <p:cTn id="145" dur="500"/>
                                        <p:tgtEl>
                                          <p:spTgt spid="259"/>
                                        </p:tgtEl>
                                      </p:cBhvr>
                                    </p:animEffect>
                                  </p:childTnLst>
                                </p:cTn>
                              </p:par>
                              <p:par>
                                <p:cTn id="146" presetID="22" presetClass="entr" presetSubtype="4" fill="hold" grpId="0" nodeType="withEffect">
                                  <p:stCondLst>
                                    <p:cond delay="0"/>
                                  </p:stCondLst>
                                  <p:childTnLst>
                                    <p:set>
                                      <p:cBhvr>
                                        <p:cTn id="147" dur="1" fill="hold">
                                          <p:stCondLst>
                                            <p:cond delay="0"/>
                                          </p:stCondLst>
                                        </p:cTn>
                                        <p:tgtEl>
                                          <p:spTgt spid="260"/>
                                        </p:tgtEl>
                                        <p:attrNameLst>
                                          <p:attrName>style.visibility</p:attrName>
                                        </p:attrNameLst>
                                      </p:cBhvr>
                                      <p:to>
                                        <p:strVal val="visible"/>
                                      </p:to>
                                    </p:set>
                                    <p:animEffect transition="in" filter="wipe(down)">
                                      <p:cBhvr>
                                        <p:cTn id="148" dur="500"/>
                                        <p:tgtEl>
                                          <p:spTgt spid="260"/>
                                        </p:tgtEl>
                                      </p:cBhvr>
                                    </p:animEffect>
                                  </p:childTnLst>
                                </p:cTn>
                              </p:par>
                              <p:par>
                                <p:cTn id="149" presetID="22" presetClass="entr" presetSubtype="4" fill="hold" grpId="0" nodeType="withEffect">
                                  <p:stCondLst>
                                    <p:cond delay="0"/>
                                  </p:stCondLst>
                                  <p:childTnLst>
                                    <p:set>
                                      <p:cBhvr>
                                        <p:cTn id="150" dur="1" fill="hold">
                                          <p:stCondLst>
                                            <p:cond delay="0"/>
                                          </p:stCondLst>
                                        </p:cTn>
                                        <p:tgtEl>
                                          <p:spTgt spid="261"/>
                                        </p:tgtEl>
                                        <p:attrNameLst>
                                          <p:attrName>style.visibility</p:attrName>
                                        </p:attrNameLst>
                                      </p:cBhvr>
                                      <p:to>
                                        <p:strVal val="visible"/>
                                      </p:to>
                                    </p:set>
                                    <p:animEffect transition="in" filter="wipe(down)">
                                      <p:cBhvr>
                                        <p:cTn id="151" dur="500"/>
                                        <p:tgtEl>
                                          <p:spTgt spid="261"/>
                                        </p:tgtEl>
                                      </p:cBhvr>
                                    </p:animEffect>
                                  </p:childTnLst>
                                </p:cTn>
                              </p:par>
                              <p:par>
                                <p:cTn id="152" presetID="22" presetClass="entr" presetSubtype="4" fill="hold" grpId="0" nodeType="withEffect">
                                  <p:stCondLst>
                                    <p:cond delay="0"/>
                                  </p:stCondLst>
                                  <p:childTnLst>
                                    <p:set>
                                      <p:cBhvr>
                                        <p:cTn id="153" dur="1" fill="hold">
                                          <p:stCondLst>
                                            <p:cond delay="0"/>
                                          </p:stCondLst>
                                        </p:cTn>
                                        <p:tgtEl>
                                          <p:spTgt spid="262"/>
                                        </p:tgtEl>
                                        <p:attrNameLst>
                                          <p:attrName>style.visibility</p:attrName>
                                        </p:attrNameLst>
                                      </p:cBhvr>
                                      <p:to>
                                        <p:strVal val="visible"/>
                                      </p:to>
                                    </p:set>
                                    <p:animEffect transition="in" filter="wipe(down)">
                                      <p:cBhvr>
                                        <p:cTn id="154" dur="500"/>
                                        <p:tgtEl>
                                          <p:spTgt spid="262"/>
                                        </p:tgtEl>
                                      </p:cBhvr>
                                    </p:animEffect>
                                  </p:childTnLst>
                                </p:cTn>
                              </p:par>
                              <p:par>
                                <p:cTn id="155" presetID="22" presetClass="entr" presetSubtype="4" fill="hold" grpId="0" nodeType="withEffect">
                                  <p:stCondLst>
                                    <p:cond delay="0"/>
                                  </p:stCondLst>
                                  <p:childTnLst>
                                    <p:set>
                                      <p:cBhvr>
                                        <p:cTn id="156" dur="1" fill="hold">
                                          <p:stCondLst>
                                            <p:cond delay="0"/>
                                          </p:stCondLst>
                                        </p:cTn>
                                        <p:tgtEl>
                                          <p:spTgt spid="263"/>
                                        </p:tgtEl>
                                        <p:attrNameLst>
                                          <p:attrName>style.visibility</p:attrName>
                                        </p:attrNameLst>
                                      </p:cBhvr>
                                      <p:to>
                                        <p:strVal val="visible"/>
                                      </p:to>
                                    </p:set>
                                    <p:animEffect transition="in" filter="wipe(down)">
                                      <p:cBhvr>
                                        <p:cTn id="157" dur="500"/>
                                        <p:tgtEl>
                                          <p:spTgt spid="263"/>
                                        </p:tgtEl>
                                      </p:cBhvr>
                                    </p:animEffect>
                                  </p:childTnLst>
                                </p:cTn>
                              </p:par>
                              <p:par>
                                <p:cTn id="158" presetID="22" presetClass="entr" presetSubtype="4" fill="hold" grpId="0" nodeType="withEffect">
                                  <p:stCondLst>
                                    <p:cond delay="0"/>
                                  </p:stCondLst>
                                  <p:childTnLst>
                                    <p:set>
                                      <p:cBhvr>
                                        <p:cTn id="159" dur="1" fill="hold">
                                          <p:stCondLst>
                                            <p:cond delay="0"/>
                                          </p:stCondLst>
                                        </p:cTn>
                                        <p:tgtEl>
                                          <p:spTgt spid="264"/>
                                        </p:tgtEl>
                                        <p:attrNameLst>
                                          <p:attrName>style.visibility</p:attrName>
                                        </p:attrNameLst>
                                      </p:cBhvr>
                                      <p:to>
                                        <p:strVal val="visible"/>
                                      </p:to>
                                    </p:set>
                                    <p:animEffect transition="in" filter="wipe(down)">
                                      <p:cBhvr>
                                        <p:cTn id="160" dur="500"/>
                                        <p:tgtEl>
                                          <p:spTgt spid="264"/>
                                        </p:tgtEl>
                                      </p:cBhvr>
                                    </p:animEffect>
                                  </p:childTnLst>
                                </p:cTn>
                              </p:par>
                              <p:par>
                                <p:cTn id="161" presetID="22" presetClass="entr" presetSubtype="4" fill="hold" grpId="0" nodeType="withEffect">
                                  <p:stCondLst>
                                    <p:cond delay="0"/>
                                  </p:stCondLst>
                                  <p:childTnLst>
                                    <p:set>
                                      <p:cBhvr>
                                        <p:cTn id="162" dur="1" fill="hold">
                                          <p:stCondLst>
                                            <p:cond delay="0"/>
                                          </p:stCondLst>
                                        </p:cTn>
                                        <p:tgtEl>
                                          <p:spTgt spid="265"/>
                                        </p:tgtEl>
                                        <p:attrNameLst>
                                          <p:attrName>style.visibility</p:attrName>
                                        </p:attrNameLst>
                                      </p:cBhvr>
                                      <p:to>
                                        <p:strVal val="visible"/>
                                      </p:to>
                                    </p:set>
                                    <p:animEffect transition="in" filter="wipe(down)">
                                      <p:cBhvr>
                                        <p:cTn id="163" dur="500"/>
                                        <p:tgtEl>
                                          <p:spTgt spid="265"/>
                                        </p:tgtEl>
                                      </p:cBhvr>
                                    </p:animEffect>
                                  </p:childTnLst>
                                </p:cTn>
                              </p:par>
                              <p:par>
                                <p:cTn id="164" presetID="22" presetClass="entr" presetSubtype="4" fill="hold" grpId="0" nodeType="withEffect">
                                  <p:stCondLst>
                                    <p:cond delay="0"/>
                                  </p:stCondLst>
                                  <p:childTnLst>
                                    <p:set>
                                      <p:cBhvr>
                                        <p:cTn id="165" dur="1" fill="hold">
                                          <p:stCondLst>
                                            <p:cond delay="0"/>
                                          </p:stCondLst>
                                        </p:cTn>
                                        <p:tgtEl>
                                          <p:spTgt spid="266"/>
                                        </p:tgtEl>
                                        <p:attrNameLst>
                                          <p:attrName>style.visibility</p:attrName>
                                        </p:attrNameLst>
                                      </p:cBhvr>
                                      <p:to>
                                        <p:strVal val="visible"/>
                                      </p:to>
                                    </p:set>
                                    <p:animEffect transition="in" filter="wipe(down)">
                                      <p:cBhvr>
                                        <p:cTn id="166" dur="500"/>
                                        <p:tgtEl>
                                          <p:spTgt spid="266"/>
                                        </p:tgtEl>
                                      </p:cBhvr>
                                    </p:animEffect>
                                  </p:childTnLst>
                                </p:cTn>
                              </p:par>
                              <p:par>
                                <p:cTn id="167" presetID="22" presetClass="entr" presetSubtype="4" fill="hold" grpId="0" nodeType="withEffect">
                                  <p:stCondLst>
                                    <p:cond delay="0"/>
                                  </p:stCondLst>
                                  <p:childTnLst>
                                    <p:set>
                                      <p:cBhvr>
                                        <p:cTn id="168" dur="1" fill="hold">
                                          <p:stCondLst>
                                            <p:cond delay="0"/>
                                          </p:stCondLst>
                                        </p:cTn>
                                        <p:tgtEl>
                                          <p:spTgt spid="267"/>
                                        </p:tgtEl>
                                        <p:attrNameLst>
                                          <p:attrName>style.visibility</p:attrName>
                                        </p:attrNameLst>
                                      </p:cBhvr>
                                      <p:to>
                                        <p:strVal val="visible"/>
                                      </p:to>
                                    </p:set>
                                    <p:animEffect transition="in" filter="wipe(down)">
                                      <p:cBhvr>
                                        <p:cTn id="169" dur="500"/>
                                        <p:tgtEl>
                                          <p:spTgt spid="267"/>
                                        </p:tgtEl>
                                      </p:cBhvr>
                                    </p:animEffect>
                                  </p:childTnLst>
                                </p:cTn>
                              </p:par>
                              <p:par>
                                <p:cTn id="170" presetID="22" presetClass="entr" presetSubtype="4" fill="hold" grpId="0" nodeType="withEffect">
                                  <p:stCondLst>
                                    <p:cond delay="0"/>
                                  </p:stCondLst>
                                  <p:childTnLst>
                                    <p:set>
                                      <p:cBhvr>
                                        <p:cTn id="171" dur="1" fill="hold">
                                          <p:stCondLst>
                                            <p:cond delay="0"/>
                                          </p:stCondLst>
                                        </p:cTn>
                                        <p:tgtEl>
                                          <p:spTgt spid="268"/>
                                        </p:tgtEl>
                                        <p:attrNameLst>
                                          <p:attrName>style.visibility</p:attrName>
                                        </p:attrNameLst>
                                      </p:cBhvr>
                                      <p:to>
                                        <p:strVal val="visible"/>
                                      </p:to>
                                    </p:set>
                                    <p:animEffect transition="in" filter="wipe(down)">
                                      <p:cBhvr>
                                        <p:cTn id="172" dur="500"/>
                                        <p:tgtEl>
                                          <p:spTgt spid="268"/>
                                        </p:tgtEl>
                                      </p:cBhvr>
                                    </p:animEffect>
                                  </p:childTnLst>
                                </p:cTn>
                              </p:par>
                              <p:par>
                                <p:cTn id="173" presetID="22" presetClass="entr" presetSubtype="4" fill="hold" grpId="0" nodeType="withEffect">
                                  <p:stCondLst>
                                    <p:cond delay="0"/>
                                  </p:stCondLst>
                                  <p:childTnLst>
                                    <p:set>
                                      <p:cBhvr>
                                        <p:cTn id="174" dur="1" fill="hold">
                                          <p:stCondLst>
                                            <p:cond delay="0"/>
                                          </p:stCondLst>
                                        </p:cTn>
                                        <p:tgtEl>
                                          <p:spTgt spid="269"/>
                                        </p:tgtEl>
                                        <p:attrNameLst>
                                          <p:attrName>style.visibility</p:attrName>
                                        </p:attrNameLst>
                                      </p:cBhvr>
                                      <p:to>
                                        <p:strVal val="visible"/>
                                      </p:to>
                                    </p:set>
                                    <p:animEffect transition="in" filter="wipe(down)">
                                      <p:cBhvr>
                                        <p:cTn id="175" dur="500"/>
                                        <p:tgtEl>
                                          <p:spTgt spid="269"/>
                                        </p:tgtEl>
                                      </p:cBhvr>
                                    </p:animEffect>
                                  </p:childTnLst>
                                </p:cTn>
                              </p:par>
                              <p:par>
                                <p:cTn id="176" presetID="22" presetClass="entr" presetSubtype="4" fill="hold" grpId="0" nodeType="withEffect">
                                  <p:stCondLst>
                                    <p:cond delay="0"/>
                                  </p:stCondLst>
                                  <p:childTnLst>
                                    <p:set>
                                      <p:cBhvr>
                                        <p:cTn id="177" dur="1" fill="hold">
                                          <p:stCondLst>
                                            <p:cond delay="0"/>
                                          </p:stCondLst>
                                        </p:cTn>
                                        <p:tgtEl>
                                          <p:spTgt spid="270"/>
                                        </p:tgtEl>
                                        <p:attrNameLst>
                                          <p:attrName>style.visibility</p:attrName>
                                        </p:attrNameLst>
                                      </p:cBhvr>
                                      <p:to>
                                        <p:strVal val="visible"/>
                                      </p:to>
                                    </p:set>
                                    <p:animEffect transition="in" filter="wipe(down)">
                                      <p:cBhvr>
                                        <p:cTn id="178" dur="500"/>
                                        <p:tgtEl>
                                          <p:spTgt spid="270"/>
                                        </p:tgtEl>
                                      </p:cBhvr>
                                    </p:animEffect>
                                  </p:childTnLst>
                                </p:cTn>
                              </p:par>
                              <p:par>
                                <p:cTn id="179" presetID="22" presetClass="entr" presetSubtype="4" fill="hold" grpId="0" nodeType="withEffect">
                                  <p:stCondLst>
                                    <p:cond delay="0"/>
                                  </p:stCondLst>
                                  <p:childTnLst>
                                    <p:set>
                                      <p:cBhvr>
                                        <p:cTn id="180" dur="1" fill="hold">
                                          <p:stCondLst>
                                            <p:cond delay="0"/>
                                          </p:stCondLst>
                                        </p:cTn>
                                        <p:tgtEl>
                                          <p:spTgt spid="271"/>
                                        </p:tgtEl>
                                        <p:attrNameLst>
                                          <p:attrName>style.visibility</p:attrName>
                                        </p:attrNameLst>
                                      </p:cBhvr>
                                      <p:to>
                                        <p:strVal val="visible"/>
                                      </p:to>
                                    </p:set>
                                    <p:animEffect transition="in" filter="wipe(down)">
                                      <p:cBhvr>
                                        <p:cTn id="181" dur="500"/>
                                        <p:tgtEl>
                                          <p:spTgt spid="271"/>
                                        </p:tgtEl>
                                      </p:cBhvr>
                                    </p:animEffect>
                                  </p:childTnLst>
                                </p:cTn>
                              </p:par>
                              <p:par>
                                <p:cTn id="182" presetID="22" presetClass="entr" presetSubtype="4" fill="hold" grpId="0" nodeType="withEffect">
                                  <p:stCondLst>
                                    <p:cond delay="0"/>
                                  </p:stCondLst>
                                  <p:childTnLst>
                                    <p:set>
                                      <p:cBhvr>
                                        <p:cTn id="183" dur="1" fill="hold">
                                          <p:stCondLst>
                                            <p:cond delay="0"/>
                                          </p:stCondLst>
                                        </p:cTn>
                                        <p:tgtEl>
                                          <p:spTgt spid="272"/>
                                        </p:tgtEl>
                                        <p:attrNameLst>
                                          <p:attrName>style.visibility</p:attrName>
                                        </p:attrNameLst>
                                      </p:cBhvr>
                                      <p:to>
                                        <p:strVal val="visible"/>
                                      </p:to>
                                    </p:set>
                                    <p:animEffect transition="in" filter="wipe(down)">
                                      <p:cBhvr>
                                        <p:cTn id="184" dur="500"/>
                                        <p:tgtEl>
                                          <p:spTgt spid="272"/>
                                        </p:tgtEl>
                                      </p:cBhvr>
                                    </p:animEffect>
                                  </p:childTnLst>
                                </p:cTn>
                              </p:par>
                              <p:par>
                                <p:cTn id="185" presetID="22" presetClass="entr" presetSubtype="4" fill="hold" grpId="0" nodeType="withEffect">
                                  <p:stCondLst>
                                    <p:cond delay="0"/>
                                  </p:stCondLst>
                                  <p:childTnLst>
                                    <p:set>
                                      <p:cBhvr>
                                        <p:cTn id="186" dur="1" fill="hold">
                                          <p:stCondLst>
                                            <p:cond delay="0"/>
                                          </p:stCondLst>
                                        </p:cTn>
                                        <p:tgtEl>
                                          <p:spTgt spid="273"/>
                                        </p:tgtEl>
                                        <p:attrNameLst>
                                          <p:attrName>style.visibility</p:attrName>
                                        </p:attrNameLst>
                                      </p:cBhvr>
                                      <p:to>
                                        <p:strVal val="visible"/>
                                      </p:to>
                                    </p:set>
                                    <p:animEffect transition="in" filter="wipe(down)">
                                      <p:cBhvr>
                                        <p:cTn id="187" dur="500"/>
                                        <p:tgtEl>
                                          <p:spTgt spid="273"/>
                                        </p:tgtEl>
                                      </p:cBhvr>
                                    </p:animEffect>
                                  </p:childTnLst>
                                </p:cTn>
                              </p:par>
                              <p:par>
                                <p:cTn id="188" presetID="22" presetClass="entr" presetSubtype="4" fill="hold" grpId="0" nodeType="withEffect">
                                  <p:stCondLst>
                                    <p:cond delay="0"/>
                                  </p:stCondLst>
                                  <p:childTnLst>
                                    <p:set>
                                      <p:cBhvr>
                                        <p:cTn id="189" dur="1" fill="hold">
                                          <p:stCondLst>
                                            <p:cond delay="0"/>
                                          </p:stCondLst>
                                        </p:cTn>
                                        <p:tgtEl>
                                          <p:spTgt spid="274"/>
                                        </p:tgtEl>
                                        <p:attrNameLst>
                                          <p:attrName>style.visibility</p:attrName>
                                        </p:attrNameLst>
                                      </p:cBhvr>
                                      <p:to>
                                        <p:strVal val="visible"/>
                                      </p:to>
                                    </p:set>
                                    <p:animEffect transition="in" filter="wipe(down)">
                                      <p:cBhvr>
                                        <p:cTn id="190" dur="500"/>
                                        <p:tgtEl>
                                          <p:spTgt spid="274"/>
                                        </p:tgtEl>
                                      </p:cBhvr>
                                    </p:animEffect>
                                  </p:childTnLst>
                                </p:cTn>
                              </p:par>
                              <p:par>
                                <p:cTn id="191" presetID="22" presetClass="entr" presetSubtype="4" fill="hold" grpId="0" nodeType="withEffect">
                                  <p:stCondLst>
                                    <p:cond delay="0"/>
                                  </p:stCondLst>
                                  <p:childTnLst>
                                    <p:set>
                                      <p:cBhvr>
                                        <p:cTn id="192" dur="1" fill="hold">
                                          <p:stCondLst>
                                            <p:cond delay="0"/>
                                          </p:stCondLst>
                                        </p:cTn>
                                        <p:tgtEl>
                                          <p:spTgt spid="275"/>
                                        </p:tgtEl>
                                        <p:attrNameLst>
                                          <p:attrName>style.visibility</p:attrName>
                                        </p:attrNameLst>
                                      </p:cBhvr>
                                      <p:to>
                                        <p:strVal val="visible"/>
                                      </p:to>
                                    </p:set>
                                    <p:animEffect transition="in" filter="wipe(down)">
                                      <p:cBhvr>
                                        <p:cTn id="193" dur="500"/>
                                        <p:tgtEl>
                                          <p:spTgt spid="275"/>
                                        </p:tgtEl>
                                      </p:cBhvr>
                                    </p:animEffect>
                                  </p:childTnLst>
                                </p:cTn>
                              </p:par>
                              <p:par>
                                <p:cTn id="194" presetID="22" presetClass="entr" presetSubtype="4" fill="hold" grpId="0" nodeType="withEffect">
                                  <p:stCondLst>
                                    <p:cond delay="0"/>
                                  </p:stCondLst>
                                  <p:childTnLst>
                                    <p:set>
                                      <p:cBhvr>
                                        <p:cTn id="195" dur="1" fill="hold">
                                          <p:stCondLst>
                                            <p:cond delay="0"/>
                                          </p:stCondLst>
                                        </p:cTn>
                                        <p:tgtEl>
                                          <p:spTgt spid="276"/>
                                        </p:tgtEl>
                                        <p:attrNameLst>
                                          <p:attrName>style.visibility</p:attrName>
                                        </p:attrNameLst>
                                      </p:cBhvr>
                                      <p:to>
                                        <p:strVal val="visible"/>
                                      </p:to>
                                    </p:set>
                                    <p:animEffect transition="in" filter="wipe(down)">
                                      <p:cBhvr>
                                        <p:cTn id="196" dur="500"/>
                                        <p:tgtEl>
                                          <p:spTgt spid="276"/>
                                        </p:tgtEl>
                                      </p:cBhvr>
                                    </p:animEffect>
                                  </p:childTnLst>
                                </p:cTn>
                              </p:par>
                              <p:par>
                                <p:cTn id="197" presetID="22" presetClass="entr" presetSubtype="4" fill="hold" grpId="0" nodeType="withEffect">
                                  <p:stCondLst>
                                    <p:cond delay="0"/>
                                  </p:stCondLst>
                                  <p:childTnLst>
                                    <p:set>
                                      <p:cBhvr>
                                        <p:cTn id="198" dur="1" fill="hold">
                                          <p:stCondLst>
                                            <p:cond delay="0"/>
                                          </p:stCondLst>
                                        </p:cTn>
                                        <p:tgtEl>
                                          <p:spTgt spid="277"/>
                                        </p:tgtEl>
                                        <p:attrNameLst>
                                          <p:attrName>style.visibility</p:attrName>
                                        </p:attrNameLst>
                                      </p:cBhvr>
                                      <p:to>
                                        <p:strVal val="visible"/>
                                      </p:to>
                                    </p:set>
                                    <p:animEffect transition="in" filter="wipe(down)">
                                      <p:cBhvr>
                                        <p:cTn id="199" dur="500"/>
                                        <p:tgtEl>
                                          <p:spTgt spid="277"/>
                                        </p:tgtEl>
                                      </p:cBhvr>
                                    </p:animEffect>
                                  </p:childTnLst>
                                </p:cTn>
                              </p:par>
                              <p:par>
                                <p:cTn id="200" presetID="22" presetClass="entr" presetSubtype="4" fill="hold" grpId="0" nodeType="withEffect">
                                  <p:stCondLst>
                                    <p:cond delay="0"/>
                                  </p:stCondLst>
                                  <p:childTnLst>
                                    <p:set>
                                      <p:cBhvr>
                                        <p:cTn id="201" dur="1" fill="hold">
                                          <p:stCondLst>
                                            <p:cond delay="0"/>
                                          </p:stCondLst>
                                        </p:cTn>
                                        <p:tgtEl>
                                          <p:spTgt spid="278"/>
                                        </p:tgtEl>
                                        <p:attrNameLst>
                                          <p:attrName>style.visibility</p:attrName>
                                        </p:attrNameLst>
                                      </p:cBhvr>
                                      <p:to>
                                        <p:strVal val="visible"/>
                                      </p:to>
                                    </p:set>
                                    <p:animEffect transition="in" filter="wipe(down)">
                                      <p:cBhvr>
                                        <p:cTn id="202" dur="500"/>
                                        <p:tgtEl>
                                          <p:spTgt spid="278"/>
                                        </p:tgtEl>
                                      </p:cBhvr>
                                    </p:animEffect>
                                  </p:childTnLst>
                                </p:cTn>
                              </p:par>
                              <p:par>
                                <p:cTn id="203" presetID="22" presetClass="entr" presetSubtype="4" fill="hold" grpId="0" nodeType="withEffect">
                                  <p:stCondLst>
                                    <p:cond delay="0"/>
                                  </p:stCondLst>
                                  <p:childTnLst>
                                    <p:set>
                                      <p:cBhvr>
                                        <p:cTn id="204" dur="1" fill="hold">
                                          <p:stCondLst>
                                            <p:cond delay="0"/>
                                          </p:stCondLst>
                                        </p:cTn>
                                        <p:tgtEl>
                                          <p:spTgt spid="279"/>
                                        </p:tgtEl>
                                        <p:attrNameLst>
                                          <p:attrName>style.visibility</p:attrName>
                                        </p:attrNameLst>
                                      </p:cBhvr>
                                      <p:to>
                                        <p:strVal val="visible"/>
                                      </p:to>
                                    </p:set>
                                    <p:animEffect transition="in" filter="wipe(down)">
                                      <p:cBhvr>
                                        <p:cTn id="205" dur="500"/>
                                        <p:tgtEl>
                                          <p:spTgt spid="279"/>
                                        </p:tgtEl>
                                      </p:cBhvr>
                                    </p:animEffect>
                                  </p:childTnLst>
                                </p:cTn>
                              </p:par>
                              <p:par>
                                <p:cTn id="206" presetID="22" presetClass="entr" presetSubtype="4" fill="hold" grpId="0" nodeType="withEffect">
                                  <p:stCondLst>
                                    <p:cond delay="0"/>
                                  </p:stCondLst>
                                  <p:childTnLst>
                                    <p:set>
                                      <p:cBhvr>
                                        <p:cTn id="207" dur="1" fill="hold">
                                          <p:stCondLst>
                                            <p:cond delay="0"/>
                                          </p:stCondLst>
                                        </p:cTn>
                                        <p:tgtEl>
                                          <p:spTgt spid="280"/>
                                        </p:tgtEl>
                                        <p:attrNameLst>
                                          <p:attrName>style.visibility</p:attrName>
                                        </p:attrNameLst>
                                      </p:cBhvr>
                                      <p:to>
                                        <p:strVal val="visible"/>
                                      </p:to>
                                    </p:set>
                                    <p:animEffect transition="in" filter="wipe(down)">
                                      <p:cBhvr>
                                        <p:cTn id="208" dur="500"/>
                                        <p:tgtEl>
                                          <p:spTgt spid="280"/>
                                        </p:tgtEl>
                                      </p:cBhvr>
                                    </p:animEffect>
                                  </p:childTnLst>
                                </p:cTn>
                              </p:par>
                              <p:par>
                                <p:cTn id="209" presetID="22" presetClass="entr" presetSubtype="4" fill="hold" grpId="0" nodeType="withEffect">
                                  <p:stCondLst>
                                    <p:cond delay="0"/>
                                  </p:stCondLst>
                                  <p:childTnLst>
                                    <p:set>
                                      <p:cBhvr>
                                        <p:cTn id="210" dur="1" fill="hold">
                                          <p:stCondLst>
                                            <p:cond delay="0"/>
                                          </p:stCondLst>
                                        </p:cTn>
                                        <p:tgtEl>
                                          <p:spTgt spid="281"/>
                                        </p:tgtEl>
                                        <p:attrNameLst>
                                          <p:attrName>style.visibility</p:attrName>
                                        </p:attrNameLst>
                                      </p:cBhvr>
                                      <p:to>
                                        <p:strVal val="visible"/>
                                      </p:to>
                                    </p:set>
                                    <p:animEffect transition="in" filter="wipe(down)">
                                      <p:cBhvr>
                                        <p:cTn id="211" dur="500"/>
                                        <p:tgtEl>
                                          <p:spTgt spid="281"/>
                                        </p:tgtEl>
                                      </p:cBhvr>
                                    </p:animEffect>
                                  </p:childTnLst>
                                </p:cTn>
                              </p:par>
                              <p:par>
                                <p:cTn id="212" presetID="22" presetClass="entr" presetSubtype="4" fill="hold" grpId="0" nodeType="withEffect">
                                  <p:stCondLst>
                                    <p:cond delay="0"/>
                                  </p:stCondLst>
                                  <p:childTnLst>
                                    <p:set>
                                      <p:cBhvr>
                                        <p:cTn id="213" dur="1" fill="hold">
                                          <p:stCondLst>
                                            <p:cond delay="0"/>
                                          </p:stCondLst>
                                        </p:cTn>
                                        <p:tgtEl>
                                          <p:spTgt spid="282"/>
                                        </p:tgtEl>
                                        <p:attrNameLst>
                                          <p:attrName>style.visibility</p:attrName>
                                        </p:attrNameLst>
                                      </p:cBhvr>
                                      <p:to>
                                        <p:strVal val="visible"/>
                                      </p:to>
                                    </p:set>
                                    <p:animEffect transition="in" filter="wipe(down)">
                                      <p:cBhvr>
                                        <p:cTn id="214" dur="500"/>
                                        <p:tgtEl>
                                          <p:spTgt spid="282"/>
                                        </p:tgtEl>
                                      </p:cBhvr>
                                    </p:animEffect>
                                  </p:childTnLst>
                                </p:cTn>
                              </p:par>
                              <p:par>
                                <p:cTn id="215" presetID="22" presetClass="entr" presetSubtype="4" fill="hold" grpId="0" nodeType="withEffect">
                                  <p:stCondLst>
                                    <p:cond delay="0"/>
                                  </p:stCondLst>
                                  <p:childTnLst>
                                    <p:set>
                                      <p:cBhvr>
                                        <p:cTn id="216" dur="1" fill="hold">
                                          <p:stCondLst>
                                            <p:cond delay="0"/>
                                          </p:stCondLst>
                                        </p:cTn>
                                        <p:tgtEl>
                                          <p:spTgt spid="283"/>
                                        </p:tgtEl>
                                        <p:attrNameLst>
                                          <p:attrName>style.visibility</p:attrName>
                                        </p:attrNameLst>
                                      </p:cBhvr>
                                      <p:to>
                                        <p:strVal val="visible"/>
                                      </p:to>
                                    </p:set>
                                    <p:animEffect transition="in" filter="wipe(down)">
                                      <p:cBhvr>
                                        <p:cTn id="217" dur="500"/>
                                        <p:tgtEl>
                                          <p:spTgt spid="283"/>
                                        </p:tgtEl>
                                      </p:cBhvr>
                                    </p:animEffect>
                                  </p:childTnLst>
                                </p:cTn>
                              </p:par>
                              <p:par>
                                <p:cTn id="218" presetID="22" presetClass="entr" presetSubtype="4" fill="hold" grpId="0" nodeType="withEffect">
                                  <p:stCondLst>
                                    <p:cond delay="0"/>
                                  </p:stCondLst>
                                  <p:childTnLst>
                                    <p:set>
                                      <p:cBhvr>
                                        <p:cTn id="219" dur="1" fill="hold">
                                          <p:stCondLst>
                                            <p:cond delay="0"/>
                                          </p:stCondLst>
                                        </p:cTn>
                                        <p:tgtEl>
                                          <p:spTgt spid="284"/>
                                        </p:tgtEl>
                                        <p:attrNameLst>
                                          <p:attrName>style.visibility</p:attrName>
                                        </p:attrNameLst>
                                      </p:cBhvr>
                                      <p:to>
                                        <p:strVal val="visible"/>
                                      </p:to>
                                    </p:set>
                                    <p:animEffect transition="in" filter="wipe(down)">
                                      <p:cBhvr>
                                        <p:cTn id="220" dur="500"/>
                                        <p:tgtEl>
                                          <p:spTgt spid="284"/>
                                        </p:tgtEl>
                                      </p:cBhvr>
                                    </p:animEffect>
                                  </p:childTnLst>
                                </p:cTn>
                              </p:par>
                              <p:par>
                                <p:cTn id="221" presetID="22" presetClass="entr" presetSubtype="4" fill="hold" grpId="0" nodeType="withEffect">
                                  <p:stCondLst>
                                    <p:cond delay="0"/>
                                  </p:stCondLst>
                                  <p:childTnLst>
                                    <p:set>
                                      <p:cBhvr>
                                        <p:cTn id="222" dur="1" fill="hold">
                                          <p:stCondLst>
                                            <p:cond delay="0"/>
                                          </p:stCondLst>
                                        </p:cTn>
                                        <p:tgtEl>
                                          <p:spTgt spid="285"/>
                                        </p:tgtEl>
                                        <p:attrNameLst>
                                          <p:attrName>style.visibility</p:attrName>
                                        </p:attrNameLst>
                                      </p:cBhvr>
                                      <p:to>
                                        <p:strVal val="visible"/>
                                      </p:to>
                                    </p:set>
                                    <p:animEffect transition="in" filter="wipe(down)">
                                      <p:cBhvr>
                                        <p:cTn id="223" dur="500"/>
                                        <p:tgtEl>
                                          <p:spTgt spid="285"/>
                                        </p:tgtEl>
                                      </p:cBhvr>
                                    </p:animEffect>
                                  </p:childTnLst>
                                </p:cTn>
                              </p:par>
                              <p:par>
                                <p:cTn id="224" presetID="22" presetClass="entr" presetSubtype="4" fill="hold" grpId="0" nodeType="withEffect">
                                  <p:stCondLst>
                                    <p:cond delay="0"/>
                                  </p:stCondLst>
                                  <p:childTnLst>
                                    <p:set>
                                      <p:cBhvr>
                                        <p:cTn id="225" dur="1" fill="hold">
                                          <p:stCondLst>
                                            <p:cond delay="0"/>
                                          </p:stCondLst>
                                        </p:cTn>
                                        <p:tgtEl>
                                          <p:spTgt spid="286"/>
                                        </p:tgtEl>
                                        <p:attrNameLst>
                                          <p:attrName>style.visibility</p:attrName>
                                        </p:attrNameLst>
                                      </p:cBhvr>
                                      <p:to>
                                        <p:strVal val="visible"/>
                                      </p:to>
                                    </p:set>
                                    <p:animEffect transition="in" filter="wipe(down)">
                                      <p:cBhvr>
                                        <p:cTn id="226" dur="500"/>
                                        <p:tgtEl>
                                          <p:spTgt spid="286"/>
                                        </p:tgtEl>
                                      </p:cBhvr>
                                    </p:animEffect>
                                  </p:childTnLst>
                                </p:cTn>
                              </p:par>
                              <p:par>
                                <p:cTn id="227" presetID="22" presetClass="entr" presetSubtype="4" fill="hold" grpId="0" nodeType="withEffect">
                                  <p:stCondLst>
                                    <p:cond delay="0"/>
                                  </p:stCondLst>
                                  <p:childTnLst>
                                    <p:set>
                                      <p:cBhvr>
                                        <p:cTn id="228" dur="1" fill="hold">
                                          <p:stCondLst>
                                            <p:cond delay="0"/>
                                          </p:stCondLst>
                                        </p:cTn>
                                        <p:tgtEl>
                                          <p:spTgt spid="287"/>
                                        </p:tgtEl>
                                        <p:attrNameLst>
                                          <p:attrName>style.visibility</p:attrName>
                                        </p:attrNameLst>
                                      </p:cBhvr>
                                      <p:to>
                                        <p:strVal val="visible"/>
                                      </p:to>
                                    </p:set>
                                    <p:animEffect transition="in" filter="wipe(down)">
                                      <p:cBhvr>
                                        <p:cTn id="229" dur="500"/>
                                        <p:tgtEl>
                                          <p:spTgt spid="287"/>
                                        </p:tgtEl>
                                      </p:cBhvr>
                                    </p:animEffect>
                                  </p:childTnLst>
                                </p:cTn>
                              </p:par>
                              <p:par>
                                <p:cTn id="230" presetID="22" presetClass="entr" presetSubtype="4" fill="hold" grpId="0" nodeType="withEffect">
                                  <p:stCondLst>
                                    <p:cond delay="0"/>
                                  </p:stCondLst>
                                  <p:childTnLst>
                                    <p:set>
                                      <p:cBhvr>
                                        <p:cTn id="231" dur="1" fill="hold">
                                          <p:stCondLst>
                                            <p:cond delay="0"/>
                                          </p:stCondLst>
                                        </p:cTn>
                                        <p:tgtEl>
                                          <p:spTgt spid="288"/>
                                        </p:tgtEl>
                                        <p:attrNameLst>
                                          <p:attrName>style.visibility</p:attrName>
                                        </p:attrNameLst>
                                      </p:cBhvr>
                                      <p:to>
                                        <p:strVal val="visible"/>
                                      </p:to>
                                    </p:set>
                                    <p:animEffect transition="in" filter="wipe(down)">
                                      <p:cBhvr>
                                        <p:cTn id="232" dur="500"/>
                                        <p:tgtEl>
                                          <p:spTgt spid="288"/>
                                        </p:tgtEl>
                                      </p:cBhvr>
                                    </p:animEffect>
                                  </p:childTnLst>
                                </p:cTn>
                              </p:par>
                              <p:par>
                                <p:cTn id="233" presetID="22" presetClass="entr" presetSubtype="4" fill="hold" grpId="0" nodeType="withEffect">
                                  <p:stCondLst>
                                    <p:cond delay="0"/>
                                  </p:stCondLst>
                                  <p:childTnLst>
                                    <p:set>
                                      <p:cBhvr>
                                        <p:cTn id="234" dur="1" fill="hold">
                                          <p:stCondLst>
                                            <p:cond delay="0"/>
                                          </p:stCondLst>
                                        </p:cTn>
                                        <p:tgtEl>
                                          <p:spTgt spid="289"/>
                                        </p:tgtEl>
                                        <p:attrNameLst>
                                          <p:attrName>style.visibility</p:attrName>
                                        </p:attrNameLst>
                                      </p:cBhvr>
                                      <p:to>
                                        <p:strVal val="visible"/>
                                      </p:to>
                                    </p:set>
                                    <p:animEffect transition="in" filter="wipe(down)">
                                      <p:cBhvr>
                                        <p:cTn id="235" dur="500"/>
                                        <p:tgtEl>
                                          <p:spTgt spid="289"/>
                                        </p:tgtEl>
                                      </p:cBhvr>
                                    </p:animEffect>
                                  </p:childTnLst>
                                </p:cTn>
                              </p:par>
                              <p:par>
                                <p:cTn id="236" presetID="22" presetClass="entr" presetSubtype="4" fill="hold" grpId="0" nodeType="withEffect">
                                  <p:stCondLst>
                                    <p:cond delay="0"/>
                                  </p:stCondLst>
                                  <p:childTnLst>
                                    <p:set>
                                      <p:cBhvr>
                                        <p:cTn id="237" dur="1" fill="hold">
                                          <p:stCondLst>
                                            <p:cond delay="0"/>
                                          </p:stCondLst>
                                        </p:cTn>
                                        <p:tgtEl>
                                          <p:spTgt spid="290"/>
                                        </p:tgtEl>
                                        <p:attrNameLst>
                                          <p:attrName>style.visibility</p:attrName>
                                        </p:attrNameLst>
                                      </p:cBhvr>
                                      <p:to>
                                        <p:strVal val="visible"/>
                                      </p:to>
                                    </p:set>
                                    <p:animEffect transition="in" filter="wipe(down)">
                                      <p:cBhvr>
                                        <p:cTn id="238" dur="500"/>
                                        <p:tgtEl>
                                          <p:spTgt spid="290"/>
                                        </p:tgtEl>
                                      </p:cBhvr>
                                    </p:animEffect>
                                  </p:childTnLst>
                                </p:cTn>
                              </p:par>
                              <p:par>
                                <p:cTn id="239" presetID="22" presetClass="entr" presetSubtype="4" fill="hold" grpId="0" nodeType="withEffect">
                                  <p:stCondLst>
                                    <p:cond delay="0"/>
                                  </p:stCondLst>
                                  <p:childTnLst>
                                    <p:set>
                                      <p:cBhvr>
                                        <p:cTn id="240" dur="1" fill="hold">
                                          <p:stCondLst>
                                            <p:cond delay="0"/>
                                          </p:stCondLst>
                                        </p:cTn>
                                        <p:tgtEl>
                                          <p:spTgt spid="291"/>
                                        </p:tgtEl>
                                        <p:attrNameLst>
                                          <p:attrName>style.visibility</p:attrName>
                                        </p:attrNameLst>
                                      </p:cBhvr>
                                      <p:to>
                                        <p:strVal val="visible"/>
                                      </p:to>
                                    </p:set>
                                    <p:animEffect transition="in" filter="wipe(down)">
                                      <p:cBhvr>
                                        <p:cTn id="241" dur="500"/>
                                        <p:tgtEl>
                                          <p:spTgt spid="291"/>
                                        </p:tgtEl>
                                      </p:cBhvr>
                                    </p:animEffect>
                                  </p:childTnLst>
                                </p:cTn>
                              </p:par>
                              <p:par>
                                <p:cTn id="242" presetID="22" presetClass="entr" presetSubtype="4" fill="hold" grpId="0" nodeType="withEffect">
                                  <p:stCondLst>
                                    <p:cond delay="0"/>
                                  </p:stCondLst>
                                  <p:childTnLst>
                                    <p:set>
                                      <p:cBhvr>
                                        <p:cTn id="243" dur="1" fill="hold">
                                          <p:stCondLst>
                                            <p:cond delay="0"/>
                                          </p:stCondLst>
                                        </p:cTn>
                                        <p:tgtEl>
                                          <p:spTgt spid="292"/>
                                        </p:tgtEl>
                                        <p:attrNameLst>
                                          <p:attrName>style.visibility</p:attrName>
                                        </p:attrNameLst>
                                      </p:cBhvr>
                                      <p:to>
                                        <p:strVal val="visible"/>
                                      </p:to>
                                    </p:set>
                                    <p:animEffect transition="in" filter="wipe(down)">
                                      <p:cBhvr>
                                        <p:cTn id="244" dur="500"/>
                                        <p:tgtEl>
                                          <p:spTgt spid="292"/>
                                        </p:tgtEl>
                                      </p:cBhvr>
                                    </p:animEffect>
                                  </p:childTnLst>
                                </p:cTn>
                              </p:par>
                              <p:par>
                                <p:cTn id="245" presetID="22" presetClass="entr" presetSubtype="4" fill="hold" grpId="0" nodeType="withEffect">
                                  <p:stCondLst>
                                    <p:cond delay="0"/>
                                  </p:stCondLst>
                                  <p:childTnLst>
                                    <p:set>
                                      <p:cBhvr>
                                        <p:cTn id="246" dur="1" fill="hold">
                                          <p:stCondLst>
                                            <p:cond delay="0"/>
                                          </p:stCondLst>
                                        </p:cTn>
                                        <p:tgtEl>
                                          <p:spTgt spid="293"/>
                                        </p:tgtEl>
                                        <p:attrNameLst>
                                          <p:attrName>style.visibility</p:attrName>
                                        </p:attrNameLst>
                                      </p:cBhvr>
                                      <p:to>
                                        <p:strVal val="visible"/>
                                      </p:to>
                                    </p:set>
                                    <p:animEffect transition="in" filter="wipe(down)">
                                      <p:cBhvr>
                                        <p:cTn id="247" dur="500"/>
                                        <p:tgtEl>
                                          <p:spTgt spid="293"/>
                                        </p:tgtEl>
                                      </p:cBhvr>
                                    </p:animEffect>
                                  </p:childTnLst>
                                </p:cTn>
                              </p:par>
                              <p:par>
                                <p:cTn id="248" presetID="22" presetClass="entr" presetSubtype="4" fill="hold" grpId="0" nodeType="withEffect">
                                  <p:stCondLst>
                                    <p:cond delay="0"/>
                                  </p:stCondLst>
                                  <p:childTnLst>
                                    <p:set>
                                      <p:cBhvr>
                                        <p:cTn id="249" dur="1" fill="hold">
                                          <p:stCondLst>
                                            <p:cond delay="0"/>
                                          </p:stCondLst>
                                        </p:cTn>
                                        <p:tgtEl>
                                          <p:spTgt spid="294"/>
                                        </p:tgtEl>
                                        <p:attrNameLst>
                                          <p:attrName>style.visibility</p:attrName>
                                        </p:attrNameLst>
                                      </p:cBhvr>
                                      <p:to>
                                        <p:strVal val="visible"/>
                                      </p:to>
                                    </p:set>
                                    <p:animEffect transition="in" filter="wipe(down)">
                                      <p:cBhvr>
                                        <p:cTn id="250" dur="500"/>
                                        <p:tgtEl>
                                          <p:spTgt spid="294"/>
                                        </p:tgtEl>
                                      </p:cBhvr>
                                    </p:animEffect>
                                  </p:childTnLst>
                                </p:cTn>
                              </p:par>
                              <p:par>
                                <p:cTn id="251" presetID="22" presetClass="entr" presetSubtype="4" fill="hold" grpId="0" nodeType="withEffect">
                                  <p:stCondLst>
                                    <p:cond delay="0"/>
                                  </p:stCondLst>
                                  <p:childTnLst>
                                    <p:set>
                                      <p:cBhvr>
                                        <p:cTn id="252" dur="1" fill="hold">
                                          <p:stCondLst>
                                            <p:cond delay="0"/>
                                          </p:stCondLst>
                                        </p:cTn>
                                        <p:tgtEl>
                                          <p:spTgt spid="295"/>
                                        </p:tgtEl>
                                        <p:attrNameLst>
                                          <p:attrName>style.visibility</p:attrName>
                                        </p:attrNameLst>
                                      </p:cBhvr>
                                      <p:to>
                                        <p:strVal val="visible"/>
                                      </p:to>
                                    </p:set>
                                    <p:animEffect transition="in" filter="wipe(down)">
                                      <p:cBhvr>
                                        <p:cTn id="253" dur="500"/>
                                        <p:tgtEl>
                                          <p:spTgt spid="295"/>
                                        </p:tgtEl>
                                      </p:cBhvr>
                                    </p:animEffect>
                                  </p:childTnLst>
                                </p:cTn>
                              </p:par>
                              <p:par>
                                <p:cTn id="254" presetID="22" presetClass="entr" presetSubtype="4" fill="hold" grpId="0" nodeType="withEffect">
                                  <p:stCondLst>
                                    <p:cond delay="0"/>
                                  </p:stCondLst>
                                  <p:childTnLst>
                                    <p:set>
                                      <p:cBhvr>
                                        <p:cTn id="255" dur="1" fill="hold">
                                          <p:stCondLst>
                                            <p:cond delay="0"/>
                                          </p:stCondLst>
                                        </p:cTn>
                                        <p:tgtEl>
                                          <p:spTgt spid="296"/>
                                        </p:tgtEl>
                                        <p:attrNameLst>
                                          <p:attrName>style.visibility</p:attrName>
                                        </p:attrNameLst>
                                      </p:cBhvr>
                                      <p:to>
                                        <p:strVal val="visible"/>
                                      </p:to>
                                    </p:set>
                                    <p:animEffect transition="in" filter="wipe(down)">
                                      <p:cBhvr>
                                        <p:cTn id="256" dur="500"/>
                                        <p:tgtEl>
                                          <p:spTgt spid="296"/>
                                        </p:tgtEl>
                                      </p:cBhvr>
                                    </p:animEffect>
                                  </p:childTnLst>
                                </p:cTn>
                              </p:par>
                              <p:par>
                                <p:cTn id="257" presetID="22" presetClass="entr" presetSubtype="4" fill="hold" grpId="0" nodeType="withEffect">
                                  <p:stCondLst>
                                    <p:cond delay="0"/>
                                  </p:stCondLst>
                                  <p:childTnLst>
                                    <p:set>
                                      <p:cBhvr>
                                        <p:cTn id="258" dur="1" fill="hold">
                                          <p:stCondLst>
                                            <p:cond delay="0"/>
                                          </p:stCondLst>
                                        </p:cTn>
                                        <p:tgtEl>
                                          <p:spTgt spid="297"/>
                                        </p:tgtEl>
                                        <p:attrNameLst>
                                          <p:attrName>style.visibility</p:attrName>
                                        </p:attrNameLst>
                                      </p:cBhvr>
                                      <p:to>
                                        <p:strVal val="visible"/>
                                      </p:to>
                                    </p:set>
                                    <p:animEffect transition="in" filter="wipe(down)">
                                      <p:cBhvr>
                                        <p:cTn id="259" dur="500"/>
                                        <p:tgtEl>
                                          <p:spTgt spid="297"/>
                                        </p:tgtEl>
                                      </p:cBhvr>
                                    </p:animEffect>
                                  </p:childTnLst>
                                </p:cTn>
                              </p:par>
                              <p:par>
                                <p:cTn id="260" presetID="22" presetClass="entr" presetSubtype="4" fill="hold" grpId="0" nodeType="withEffect">
                                  <p:stCondLst>
                                    <p:cond delay="0"/>
                                  </p:stCondLst>
                                  <p:childTnLst>
                                    <p:set>
                                      <p:cBhvr>
                                        <p:cTn id="261" dur="1" fill="hold">
                                          <p:stCondLst>
                                            <p:cond delay="0"/>
                                          </p:stCondLst>
                                        </p:cTn>
                                        <p:tgtEl>
                                          <p:spTgt spid="298"/>
                                        </p:tgtEl>
                                        <p:attrNameLst>
                                          <p:attrName>style.visibility</p:attrName>
                                        </p:attrNameLst>
                                      </p:cBhvr>
                                      <p:to>
                                        <p:strVal val="visible"/>
                                      </p:to>
                                    </p:set>
                                    <p:animEffect transition="in" filter="wipe(down)">
                                      <p:cBhvr>
                                        <p:cTn id="262" dur="500"/>
                                        <p:tgtEl>
                                          <p:spTgt spid="298"/>
                                        </p:tgtEl>
                                      </p:cBhvr>
                                    </p:animEffect>
                                  </p:childTnLst>
                                </p:cTn>
                              </p:par>
                              <p:par>
                                <p:cTn id="263" presetID="22" presetClass="entr" presetSubtype="4" fill="hold" grpId="0" nodeType="withEffect">
                                  <p:stCondLst>
                                    <p:cond delay="0"/>
                                  </p:stCondLst>
                                  <p:childTnLst>
                                    <p:set>
                                      <p:cBhvr>
                                        <p:cTn id="264" dur="1" fill="hold">
                                          <p:stCondLst>
                                            <p:cond delay="0"/>
                                          </p:stCondLst>
                                        </p:cTn>
                                        <p:tgtEl>
                                          <p:spTgt spid="299"/>
                                        </p:tgtEl>
                                        <p:attrNameLst>
                                          <p:attrName>style.visibility</p:attrName>
                                        </p:attrNameLst>
                                      </p:cBhvr>
                                      <p:to>
                                        <p:strVal val="visible"/>
                                      </p:to>
                                    </p:set>
                                    <p:animEffect transition="in" filter="wipe(down)">
                                      <p:cBhvr>
                                        <p:cTn id="265" dur="500"/>
                                        <p:tgtEl>
                                          <p:spTgt spid="299"/>
                                        </p:tgtEl>
                                      </p:cBhvr>
                                    </p:animEffect>
                                  </p:childTnLst>
                                </p:cTn>
                              </p:par>
                              <p:par>
                                <p:cTn id="266" presetID="22" presetClass="entr" presetSubtype="4" fill="hold" grpId="0" nodeType="withEffect">
                                  <p:stCondLst>
                                    <p:cond delay="0"/>
                                  </p:stCondLst>
                                  <p:childTnLst>
                                    <p:set>
                                      <p:cBhvr>
                                        <p:cTn id="267" dur="1" fill="hold">
                                          <p:stCondLst>
                                            <p:cond delay="0"/>
                                          </p:stCondLst>
                                        </p:cTn>
                                        <p:tgtEl>
                                          <p:spTgt spid="300"/>
                                        </p:tgtEl>
                                        <p:attrNameLst>
                                          <p:attrName>style.visibility</p:attrName>
                                        </p:attrNameLst>
                                      </p:cBhvr>
                                      <p:to>
                                        <p:strVal val="visible"/>
                                      </p:to>
                                    </p:set>
                                    <p:animEffect transition="in" filter="wipe(down)">
                                      <p:cBhvr>
                                        <p:cTn id="268" dur="500"/>
                                        <p:tgtEl>
                                          <p:spTgt spid="300"/>
                                        </p:tgtEl>
                                      </p:cBhvr>
                                    </p:animEffect>
                                  </p:childTnLst>
                                </p:cTn>
                              </p:par>
                              <p:par>
                                <p:cTn id="269" presetID="22" presetClass="entr" presetSubtype="4" fill="hold" grpId="0" nodeType="withEffect">
                                  <p:stCondLst>
                                    <p:cond delay="0"/>
                                  </p:stCondLst>
                                  <p:childTnLst>
                                    <p:set>
                                      <p:cBhvr>
                                        <p:cTn id="270" dur="1" fill="hold">
                                          <p:stCondLst>
                                            <p:cond delay="0"/>
                                          </p:stCondLst>
                                        </p:cTn>
                                        <p:tgtEl>
                                          <p:spTgt spid="301"/>
                                        </p:tgtEl>
                                        <p:attrNameLst>
                                          <p:attrName>style.visibility</p:attrName>
                                        </p:attrNameLst>
                                      </p:cBhvr>
                                      <p:to>
                                        <p:strVal val="visible"/>
                                      </p:to>
                                    </p:set>
                                    <p:animEffect transition="in" filter="wipe(down)">
                                      <p:cBhvr>
                                        <p:cTn id="271" dur="500"/>
                                        <p:tgtEl>
                                          <p:spTgt spid="301"/>
                                        </p:tgtEl>
                                      </p:cBhvr>
                                    </p:animEffect>
                                  </p:childTnLst>
                                </p:cTn>
                              </p:par>
                              <p:par>
                                <p:cTn id="272" presetID="22" presetClass="entr" presetSubtype="4" fill="hold" grpId="0" nodeType="withEffect">
                                  <p:stCondLst>
                                    <p:cond delay="0"/>
                                  </p:stCondLst>
                                  <p:childTnLst>
                                    <p:set>
                                      <p:cBhvr>
                                        <p:cTn id="273" dur="1" fill="hold">
                                          <p:stCondLst>
                                            <p:cond delay="0"/>
                                          </p:stCondLst>
                                        </p:cTn>
                                        <p:tgtEl>
                                          <p:spTgt spid="302"/>
                                        </p:tgtEl>
                                        <p:attrNameLst>
                                          <p:attrName>style.visibility</p:attrName>
                                        </p:attrNameLst>
                                      </p:cBhvr>
                                      <p:to>
                                        <p:strVal val="visible"/>
                                      </p:to>
                                    </p:set>
                                    <p:animEffect transition="in" filter="wipe(down)">
                                      <p:cBhvr>
                                        <p:cTn id="274" dur="500"/>
                                        <p:tgtEl>
                                          <p:spTgt spid="302"/>
                                        </p:tgtEl>
                                      </p:cBhvr>
                                    </p:animEffect>
                                  </p:childTnLst>
                                </p:cTn>
                              </p:par>
                              <p:par>
                                <p:cTn id="275" presetID="22" presetClass="entr" presetSubtype="4" fill="hold" grpId="0" nodeType="withEffect">
                                  <p:stCondLst>
                                    <p:cond delay="0"/>
                                  </p:stCondLst>
                                  <p:childTnLst>
                                    <p:set>
                                      <p:cBhvr>
                                        <p:cTn id="276" dur="1" fill="hold">
                                          <p:stCondLst>
                                            <p:cond delay="0"/>
                                          </p:stCondLst>
                                        </p:cTn>
                                        <p:tgtEl>
                                          <p:spTgt spid="303"/>
                                        </p:tgtEl>
                                        <p:attrNameLst>
                                          <p:attrName>style.visibility</p:attrName>
                                        </p:attrNameLst>
                                      </p:cBhvr>
                                      <p:to>
                                        <p:strVal val="visible"/>
                                      </p:to>
                                    </p:set>
                                    <p:animEffect transition="in" filter="wipe(down)">
                                      <p:cBhvr>
                                        <p:cTn id="277" dur="500"/>
                                        <p:tgtEl>
                                          <p:spTgt spid="303"/>
                                        </p:tgtEl>
                                      </p:cBhvr>
                                    </p:animEffect>
                                  </p:childTnLst>
                                </p:cTn>
                              </p:par>
                              <p:par>
                                <p:cTn id="278" presetID="22" presetClass="entr" presetSubtype="4" fill="hold" grpId="0" nodeType="withEffect">
                                  <p:stCondLst>
                                    <p:cond delay="0"/>
                                  </p:stCondLst>
                                  <p:childTnLst>
                                    <p:set>
                                      <p:cBhvr>
                                        <p:cTn id="279" dur="1" fill="hold">
                                          <p:stCondLst>
                                            <p:cond delay="0"/>
                                          </p:stCondLst>
                                        </p:cTn>
                                        <p:tgtEl>
                                          <p:spTgt spid="304"/>
                                        </p:tgtEl>
                                        <p:attrNameLst>
                                          <p:attrName>style.visibility</p:attrName>
                                        </p:attrNameLst>
                                      </p:cBhvr>
                                      <p:to>
                                        <p:strVal val="visible"/>
                                      </p:to>
                                    </p:set>
                                    <p:animEffect transition="in" filter="wipe(down)">
                                      <p:cBhvr>
                                        <p:cTn id="280" dur="500"/>
                                        <p:tgtEl>
                                          <p:spTgt spid="304"/>
                                        </p:tgtEl>
                                      </p:cBhvr>
                                    </p:animEffect>
                                  </p:childTnLst>
                                </p:cTn>
                              </p:par>
                              <p:par>
                                <p:cTn id="281" presetID="22" presetClass="entr" presetSubtype="4" fill="hold" grpId="0" nodeType="withEffect">
                                  <p:stCondLst>
                                    <p:cond delay="0"/>
                                  </p:stCondLst>
                                  <p:childTnLst>
                                    <p:set>
                                      <p:cBhvr>
                                        <p:cTn id="282" dur="1" fill="hold">
                                          <p:stCondLst>
                                            <p:cond delay="0"/>
                                          </p:stCondLst>
                                        </p:cTn>
                                        <p:tgtEl>
                                          <p:spTgt spid="305"/>
                                        </p:tgtEl>
                                        <p:attrNameLst>
                                          <p:attrName>style.visibility</p:attrName>
                                        </p:attrNameLst>
                                      </p:cBhvr>
                                      <p:to>
                                        <p:strVal val="visible"/>
                                      </p:to>
                                    </p:set>
                                    <p:animEffect transition="in" filter="wipe(down)">
                                      <p:cBhvr>
                                        <p:cTn id="283" dur="500"/>
                                        <p:tgtEl>
                                          <p:spTgt spid="305"/>
                                        </p:tgtEl>
                                      </p:cBhvr>
                                    </p:animEffect>
                                  </p:childTnLst>
                                </p:cTn>
                              </p:par>
                              <p:par>
                                <p:cTn id="284" presetID="22" presetClass="entr" presetSubtype="4" fill="hold" grpId="0" nodeType="withEffect">
                                  <p:stCondLst>
                                    <p:cond delay="0"/>
                                  </p:stCondLst>
                                  <p:childTnLst>
                                    <p:set>
                                      <p:cBhvr>
                                        <p:cTn id="285" dur="1" fill="hold">
                                          <p:stCondLst>
                                            <p:cond delay="0"/>
                                          </p:stCondLst>
                                        </p:cTn>
                                        <p:tgtEl>
                                          <p:spTgt spid="306"/>
                                        </p:tgtEl>
                                        <p:attrNameLst>
                                          <p:attrName>style.visibility</p:attrName>
                                        </p:attrNameLst>
                                      </p:cBhvr>
                                      <p:to>
                                        <p:strVal val="visible"/>
                                      </p:to>
                                    </p:set>
                                    <p:animEffect transition="in" filter="wipe(down)">
                                      <p:cBhvr>
                                        <p:cTn id="286" dur="500"/>
                                        <p:tgtEl>
                                          <p:spTgt spid="306"/>
                                        </p:tgtEl>
                                      </p:cBhvr>
                                    </p:animEffect>
                                  </p:childTnLst>
                                </p:cTn>
                              </p:par>
                              <p:par>
                                <p:cTn id="287" presetID="22" presetClass="entr" presetSubtype="4" fill="hold" grpId="0" nodeType="withEffect">
                                  <p:stCondLst>
                                    <p:cond delay="0"/>
                                  </p:stCondLst>
                                  <p:childTnLst>
                                    <p:set>
                                      <p:cBhvr>
                                        <p:cTn id="288" dur="1" fill="hold">
                                          <p:stCondLst>
                                            <p:cond delay="0"/>
                                          </p:stCondLst>
                                        </p:cTn>
                                        <p:tgtEl>
                                          <p:spTgt spid="307"/>
                                        </p:tgtEl>
                                        <p:attrNameLst>
                                          <p:attrName>style.visibility</p:attrName>
                                        </p:attrNameLst>
                                      </p:cBhvr>
                                      <p:to>
                                        <p:strVal val="visible"/>
                                      </p:to>
                                    </p:set>
                                    <p:animEffect transition="in" filter="wipe(down)">
                                      <p:cBhvr>
                                        <p:cTn id="289" dur="500"/>
                                        <p:tgtEl>
                                          <p:spTgt spid="307"/>
                                        </p:tgtEl>
                                      </p:cBhvr>
                                    </p:animEffect>
                                  </p:childTnLst>
                                </p:cTn>
                              </p:par>
                              <p:par>
                                <p:cTn id="290" presetID="22" presetClass="entr" presetSubtype="4" fill="hold" grpId="0" nodeType="withEffect">
                                  <p:stCondLst>
                                    <p:cond delay="0"/>
                                  </p:stCondLst>
                                  <p:childTnLst>
                                    <p:set>
                                      <p:cBhvr>
                                        <p:cTn id="291" dur="1" fill="hold">
                                          <p:stCondLst>
                                            <p:cond delay="0"/>
                                          </p:stCondLst>
                                        </p:cTn>
                                        <p:tgtEl>
                                          <p:spTgt spid="308"/>
                                        </p:tgtEl>
                                        <p:attrNameLst>
                                          <p:attrName>style.visibility</p:attrName>
                                        </p:attrNameLst>
                                      </p:cBhvr>
                                      <p:to>
                                        <p:strVal val="visible"/>
                                      </p:to>
                                    </p:set>
                                    <p:animEffect transition="in" filter="wipe(down)">
                                      <p:cBhvr>
                                        <p:cTn id="292" dur="500"/>
                                        <p:tgtEl>
                                          <p:spTgt spid="308"/>
                                        </p:tgtEl>
                                      </p:cBhvr>
                                    </p:animEffect>
                                  </p:childTnLst>
                                </p:cTn>
                              </p:par>
                              <p:par>
                                <p:cTn id="293" presetID="22" presetClass="entr" presetSubtype="4" fill="hold" grpId="0" nodeType="withEffect">
                                  <p:stCondLst>
                                    <p:cond delay="0"/>
                                  </p:stCondLst>
                                  <p:childTnLst>
                                    <p:set>
                                      <p:cBhvr>
                                        <p:cTn id="294" dur="1" fill="hold">
                                          <p:stCondLst>
                                            <p:cond delay="0"/>
                                          </p:stCondLst>
                                        </p:cTn>
                                        <p:tgtEl>
                                          <p:spTgt spid="309"/>
                                        </p:tgtEl>
                                        <p:attrNameLst>
                                          <p:attrName>style.visibility</p:attrName>
                                        </p:attrNameLst>
                                      </p:cBhvr>
                                      <p:to>
                                        <p:strVal val="visible"/>
                                      </p:to>
                                    </p:set>
                                    <p:animEffect transition="in" filter="wipe(down)">
                                      <p:cBhvr>
                                        <p:cTn id="295" dur="500"/>
                                        <p:tgtEl>
                                          <p:spTgt spid="309"/>
                                        </p:tgtEl>
                                      </p:cBhvr>
                                    </p:animEffect>
                                  </p:childTnLst>
                                </p:cTn>
                              </p:par>
                              <p:par>
                                <p:cTn id="296" presetID="22" presetClass="entr" presetSubtype="4" fill="hold" grpId="0" nodeType="withEffect">
                                  <p:stCondLst>
                                    <p:cond delay="0"/>
                                  </p:stCondLst>
                                  <p:childTnLst>
                                    <p:set>
                                      <p:cBhvr>
                                        <p:cTn id="297" dur="1" fill="hold">
                                          <p:stCondLst>
                                            <p:cond delay="0"/>
                                          </p:stCondLst>
                                        </p:cTn>
                                        <p:tgtEl>
                                          <p:spTgt spid="310"/>
                                        </p:tgtEl>
                                        <p:attrNameLst>
                                          <p:attrName>style.visibility</p:attrName>
                                        </p:attrNameLst>
                                      </p:cBhvr>
                                      <p:to>
                                        <p:strVal val="visible"/>
                                      </p:to>
                                    </p:set>
                                    <p:animEffect transition="in" filter="wipe(down)">
                                      <p:cBhvr>
                                        <p:cTn id="298" dur="500"/>
                                        <p:tgtEl>
                                          <p:spTgt spid="310"/>
                                        </p:tgtEl>
                                      </p:cBhvr>
                                    </p:animEffect>
                                  </p:childTnLst>
                                </p:cTn>
                              </p:par>
                              <p:par>
                                <p:cTn id="299" presetID="22" presetClass="entr" presetSubtype="4" fill="hold" grpId="0" nodeType="withEffect">
                                  <p:stCondLst>
                                    <p:cond delay="0"/>
                                  </p:stCondLst>
                                  <p:childTnLst>
                                    <p:set>
                                      <p:cBhvr>
                                        <p:cTn id="300" dur="1" fill="hold">
                                          <p:stCondLst>
                                            <p:cond delay="0"/>
                                          </p:stCondLst>
                                        </p:cTn>
                                        <p:tgtEl>
                                          <p:spTgt spid="311"/>
                                        </p:tgtEl>
                                        <p:attrNameLst>
                                          <p:attrName>style.visibility</p:attrName>
                                        </p:attrNameLst>
                                      </p:cBhvr>
                                      <p:to>
                                        <p:strVal val="visible"/>
                                      </p:to>
                                    </p:set>
                                    <p:animEffect transition="in" filter="wipe(down)">
                                      <p:cBhvr>
                                        <p:cTn id="301" dur="500"/>
                                        <p:tgtEl>
                                          <p:spTgt spid="311"/>
                                        </p:tgtEl>
                                      </p:cBhvr>
                                    </p:animEffect>
                                  </p:childTnLst>
                                </p:cTn>
                              </p:par>
                              <p:par>
                                <p:cTn id="302" presetID="22" presetClass="entr" presetSubtype="4" fill="hold" grpId="0" nodeType="withEffect">
                                  <p:stCondLst>
                                    <p:cond delay="0"/>
                                  </p:stCondLst>
                                  <p:childTnLst>
                                    <p:set>
                                      <p:cBhvr>
                                        <p:cTn id="303" dur="1" fill="hold">
                                          <p:stCondLst>
                                            <p:cond delay="0"/>
                                          </p:stCondLst>
                                        </p:cTn>
                                        <p:tgtEl>
                                          <p:spTgt spid="312"/>
                                        </p:tgtEl>
                                        <p:attrNameLst>
                                          <p:attrName>style.visibility</p:attrName>
                                        </p:attrNameLst>
                                      </p:cBhvr>
                                      <p:to>
                                        <p:strVal val="visible"/>
                                      </p:to>
                                    </p:set>
                                    <p:animEffect transition="in" filter="wipe(down)">
                                      <p:cBhvr>
                                        <p:cTn id="304" dur="500"/>
                                        <p:tgtEl>
                                          <p:spTgt spid="312"/>
                                        </p:tgtEl>
                                      </p:cBhvr>
                                    </p:animEffect>
                                  </p:childTnLst>
                                </p:cTn>
                              </p:par>
                              <p:par>
                                <p:cTn id="305" presetID="22" presetClass="entr" presetSubtype="4" fill="hold" grpId="0" nodeType="withEffect">
                                  <p:stCondLst>
                                    <p:cond delay="0"/>
                                  </p:stCondLst>
                                  <p:childTnLst>
                                    <p:set>
                                      <p:cBhvr>
                                        <p:cTn id="306" dur="1" fill="hold">
                                          <p:stCondLst>
                                            <p:cond delay="0"/>
                                          </p:stCondLst>
                                        </p:cTn>
                                        <p:tgtEl>
                                          <p:spTgt spid="313"/>
                                        </p:tgtEl>
                                        <p:attrNameLst>
                                          <p:attrName>style.visibility</p:attrName>
                                        </p:attrNameLst>
                                      </p:cBhvr>
                                      <p:to>
                                        <p:strVal val="visible"/>
                                      </p:to>
                                    </p:set>
                                    <p:animEffect transition="in" filter="wipe(down)">
                                      <p:cBhvr>
                                        <p:cTn id="307" dur="500"/>
                                        <p:tgtEl>
                                          <p:spTgt spid="313"/>
                                        </p:tgtEl>
                                      </p:cBhvr>
                                    </p:animEffect>
                                  </p:childTnLst>
                                </p:cTn>
                              </p:par>
                              <p:par>
                                <p:cTn id="308" presetID="22" presetClass="entr" presetSubtype="4" fill="hold" grpId="0" nodeType="withEffect">
                                  <p:stCondLst>
                                    <p:cond delay="0"/>
                                  </p:stCondLst>
                                  <p:childTnLst>
                                    <p:set>
                                      <p:cBhvr>
                                        <p:cTn id="309" dur="1" fill="hold">
                                          <p:stCondLst>
                                            <p:cond delay="0"/>
                                          </p:stCondLst>
                                        </p:cTn>
                                        <p:tgtEl>
                                          <p:spTgt spid="314"/>
                                        </p:tgtEl>
                                        <p:attrNameLst>
                                          <p:attrName>style.visibility</p:attrName>
                                        </p:attrNameLst>
                                      </p:cBhvr>
                                      <p:to>
                                        <p:strVal val="visible"/>
                                      </p:to>
                                    </p:set>
                                    <p:animEffect transition="in" filter="wipe(down)">
                                      <p:cBhvr>
                                        <p:cTn id="310" dur="500"/>
                                        <p:tgtEl>
                                          <p:spTgt spid="314"/>
                                        </p:tgtEl>
                                      </p:cBhvr>
                                    </p:animEffect>
                                  </p:childTnLst>
                                </p:cTn>
                              </p:par>
                              <p:par>
                                <p:cTn id="311" presetID="22" presetClass="entr" presetSubtype="4" fill="hold" grpId="0" nodeType="withEffect">
                                  <p:stCondLst>
                                    <p:cond delay="0"/>
                                  </p:stCondLst>
                                  <p:childTnLst>
                                    <p:set>
                                      <p:cBhvr>
                                        <p:cTn id="312" dur="1" fill="hold">
                                          <p:stCondLst>
                                            <p:cond delay="0"/>
                                          </p:stCondLst>
                                        </p:cTn>
                                        <p:tgtEl>
                                          <p:spTgt spid="315"/>
                                        </p:tgtEl>
                                        <p:attrNameLst>
                                          <p:attrName>style.visibility</p:attrName>
                                        </p:attrNameLst>
                                      </p:cBhvr>
                                      <p:to>
                                        <p:strVal val="visible"/>
                                      </p:to>
                                    </p:set>
                                    <p:animEffect transition="in" filter="wipe(down)">
                                      <p:cBhvr>
                                        <p:cTn id="313" dur="500"/>
                                        <p:tgtEl>
                                          <p:spTgt spid="315"/>
                                        </p:tgtEl>
                                      </p:cBhvr>
                                    </p:animEffect>
                                  </p:childTnLst>
                                </p:cTn>
                              </p:par>
                              <p:par>
                                <p:cTn id="314" presetID="22" presetClass="entr" presetSubtype="4" fill="hold" grpId="0" nodeType="withEffect">
                                  <p:stCondLst>
                                    <p:cond delay="0"/>
                                  </p:stCondLst>
                                  <p:childTnLst>
                                    <p:set>
                                      <p:cBhvr>
                                        <p:cTn id="315" dur="1" fill="hold">
                                          <p:stCondLst>
                                            <p:cond delay="0"/>
                                          </p:stCondLst>
                                        </p:cTn>
                                        <p:tgtEl>
                                          <p:spTgt spid="316"/>
                                        </p:tgtEl>
                                        <p:attrNameLst>
                                          <p:attrName>style.visibility</p:attrName>
                                        </p:attrNameLst>
                                      </p:cBhvr>
                                      <p:to>
                                        <p:strVal val="visible"/>
                                      </p:to>
                                    </p:set>
                                    <p:animEffect transition="in" filter="wipe(down)">
                                      <p:cBhvr>
                                        <p:cTn id="316" dur="500"/>
                                        <p:tgtEl>
                                          <p:spTgt spid="316"/>
                                        </p:tgtEl>
                                      </p:cBhvr>
                                    </p:animEffect>
                                  </p:childTnLst>
                                </p:cTn>
                              </p:par>
                              <p:par>
                                <p:cTn id="317" presetID="22" presetClass="entr" presetSubtype="4" fill="hold" grpId="0" nodeType="withEffect">
                                  <p:stCondLst>
                                    <p:cond delay="0"/>
                                  </p:stCondLst>
                                  <p:childTnLst>
                                    <p:set>
                                      <p:cBhvr>
                                        <p:cTn id="318" dur="1" fill="hold">
                                          <p:stCondLst>
                                            <p:cond delay="0"/>
                                          </p:stCondLst>
                                        </p:cTn>
                                        <p:tgtEl>
                                          <p:spTgt spid="317"/>
                                        </p:tgtEl>
                                        <p:attrNameLst>
                                          <p:attrName>style.visibility</p:attrName>
                                        </p:attrNameLst>
                                      </p:cBhvr>
                                      <p:to>
                                        <p:strVal val="visible"/>
                                      </p:to>
                                    </p:set>
                                    <p:animEffect transition="in" filter="wipe(down)">
                                      <p:cBhvr>
                                        <p:cTn id="319" dur="500"/>
                                        <p:tgtEl>
                                          <p:spTgt spid="317"/>
                                        </p:tgtEl>
                                      </p:cBhvr>
                                    </p:animEffect>
                                  </p:childTnLst>
                                </p:cTn>
                              </p:par>
                              <p:par>
                                <p:cTn id="320" presetID="22" presetClass="entr" presetSubtype="4" fill="hold" grpId="0" nodeType="withEffect">
                                  <p:stCondLst>
                                    <p:cond delay="0"/>
                                  </p:stCondLst>
                                  <p:childTnLst>
                                    <p:set>
                                      <p:cBhvr>
                                        <p:cTn id="321" dur="1" fill="hold">
                                          <p:stCondLst>
                                            <p:cond delay="0"/>
                                          </p:stCondLst>
                                        </p:cTn>
                                        <p:tgtEl>
                                          <p:spTgt spid="318"/>
                                        </p:tgtEl>
                                        <p:attrNameLst>
                                          <p:attrName>style.visibility</p:attrName>
                                        </p:attrNameLst>
                                      </p:cBhvr>
                                      <p:to>
                                        <p:strVal val="visible"/>
                                      </p:to>
                                    </p:set>
                                    <p:animEffect transition="in" filter="wipe(down)">
                                      <p:cBhvr>
                                        <p:cTn id="322" dur="500"/>
                                        <p:tgtEl>
                                          <p:spTgt spid="318"/>
                                        </p:tgtEl>
                                      </p:cBhvr>
                                    </p:animEffect>
                                  </p:childTnLst>
                                </p:cTn>
                              </p:par>
                              <p:par>
                                <p:cTn id="323" presetID="22" presetClass="entr" presetSubtype="4" fill="hold" grpId="0" nodeType="withEffect">
                                  <p:stCondLst>
                                    <p:cond delay="0"/>
                                  </p:stCondLst>
                                  <p:childTnLst>
                                    <p:set>
                                      <p:cBhvr>
                                        <p:cTn id="324" dur="1" fill="hold">
                                          <p:stCondLst>
                                            <p:cond delay="0"/>
                                          </p:stCondLst>
                                        </p:cTn>
                                        <p:tgtEl>
                                          <p:spTgt spid="319"/>
                                        </p:tgtEl>
                                        <p:attrNameLst>
                                          <p:attrName>style.visibility</p:attrName>
                                        </p:attrNameLst>
                                      </p:cBhvr>
                                      <p:to>
                                        <p:strVal val="visible"/>
                                      </p:to>
                                    </p:set>
                                    <p:animEffect transition="in" filter="wipe(down)">
                                      <p:cBhvr>
                                        <p:cTn id="325" dur="500"/>
                                        <p:tgtEl>
                                          <p:spTgt spid="319"/>
                                        </p:tgtEl>
                                      </p:cBhvr>
                                    </p:animEffect>
                                  </p:childTnLst>
                                </p:cTn>
                              </p:par>
                              <p:par>
                                <p:cTn id="326" presetID="22" presetClass="entr" presetSubtype="4" fill="hold" grpId="0" nodeType="withEffect">
                                  <p:stCondLst>
                                    <p:cond delay="0"/>
                                  </p:stCondLst>
                                  <p:childTnLst>
                                    <p:set>
                                      <p:cBhvr>
                                        <p:cTn id="327" dur="1" fill="hold">
                                          <p:stCondLst>
                                            <p:cond delay="0"/>
                                          </p:stCondLst>
                                        </p:cTn>
                                        <p:tgtEl>
                                          <p:spTgt spid="320"/>
                                        </p:tgtEl>
                                        <p:attrNameLst>
                                          <p:attrName>style.visibility</p:attrName>
                                        </p:attrNameLst>
                                      </p:cBhvr>
                                      <p:to>
                                        <p:strVal val="visible"/>
                                      </p:to>
                                    </p:set>
                                    <p:animEffect transition="in" filter="wipe(down)">
                                      <p:cBhvr>
                                        <p:cTn id="328" dur="500"/>
                                        <p:tgtEl>
                                          <p:spTgt spid="320"/>
                                        </p:tgtEl>
                                      </p:cBhvr>
                                    </p:animEffect>
                                  </p:childTnLst>
                                </p:cTn>
                              </p:par>
                              <p:par>
                                <p:cTn id="329" presetID="22" presetClass="entr" presetSubtype="4" fill="hold" grpId="0" nodeType="withEffect">
                                  <p:stCondLst>
                                    <p:cond delay="0"/>
                                  </p:stCondLst>
                                  <p:childTnLst>
                                    <p:set>
                                      <p:cBhvr>
                                        <p:cTn id="330" dur="1" fill="hold">
                                          <p:stCondLst>
                                            <p:cond delay="0"/>
                                          </p:stCondLst>
                                        </p:cTn>
                                        <p:tgtEl>
                                          <p:spTgt spid="321"/>
                                        </p:tgtEl>
                                        <p:attrNameLst>
                                          <p:attrName>style.visibility</p:attrName>
                                        </p:attrNameLst>
                                      </p:cBhvr>
                                      <p:to>
                                        <p:strVal val="visible"/>
                                      </p:to>
                                    </p:set>
                                    <p:animEffect transition="in" filter="wipe(down)">
                                      <p:cBhvr>
                                        <p:cTn id="331" dur="500"/>
                                        <p:tgtEl>
                                          <p:spTgt spid="321"/>
                                        </p:tgtEl>
                                      </p:cBhvr>
                                    </p:animEffect>
                                  </p:childTnLst>
                                </p:cTn>
                              </p:par>
                              <p:par>
                                <p:cTn id="332" presetID="22" presetClass="entr" presetSubtype="4" fill="hold" grpId="0" nodeType="withEffect">
                                  <p:stCondLst>
                                    <p:cond delay="0"/>
                                  </p:stCondLst>
                                  <p:childTnLst>
                                    <p:set>
                                      <p:cBhvr>
                                        <p:cTn id="333" dur="1" fill="hold">
                                          <p:stCondLst>
                                            <p:cond delay="0"/>
                                          </p:stCondLst>
                                        </p:cTn>
                                        <p:tgtEl>
                                          <p:spTgt spid="322"/>
                                        </p:tgtEl>
                                        <p:attrNameLst>
                                          <p:attrName>style.visibility</p:attrName>
                                        </p:attrNameLst>
                                      </p:cBhvr>
                                      <p:to>
                                        <p:strVal val="visible"/>
                                      </p:to>
                                    </p:set>
                                    <p:animEffect transition="in" filter="wipe(down)">
                                      <p:cBhvr>
                                        <p:cTn id="334" dur="500"/>
                                        <p:tgtEl>
                                          <p:spTgt spid="322"/>
                                        </p:tgtEl>
                                      </p:cBhvr>
                                    </p:animEffect>
                                  </p:childTnLst>
                                </p:cTn>
                              </p:par>
                              <p:par>
                                <p:cTn id="335" presetID="22" presetClass="entr" presetSubtype="4" fill="hold" grpId="0" nodeType="withEffect">
                                  <p:stCondLst>
                                    <p:cond delay="0"/>
                                  </p:stCondLst>
                                  <p:childTnLst>
                                    <p:set>
                                      <p:cBhvr>
                                        <p:cTn id="336" dur="1" fill="hold">
                                          <p:stCondLst>
                                            <p:cond delay="0"/>
                                          </p:stCondLst>
                                        </p:cTn>
                                        <p:tgtEl>
                                          <p:spTgt spid="323"/>
                                        </p:tgtEl>
                                        <p:attrNameLst>
                                          <p:attrName>style.visibility</p:attrName>
                                        </p:attrNameLst>
                                      </p:cBhvr>
                                      <p:to>
                                        <p:strVal val="visible"/>
                                      </p:to>
                                    </p:set>
                                    <p:animEffect transition="in" filter="wipe(down)">
                                      <p:cBhvr>
                                        <p:cTn id="337" dur="500"/>
                                        <p:tgtEl>
                                          <p:spTgt spid="323"/>
                                        </p:tgtEl>
                                      </p:cBhvr>
                                    </p:animEffect>
                                  </p:childTnLst>
                                </p:cTn>
                              </p:par>
                              <p:par>
                                <p:cTn id="338" presetID="22" presetClass="entr" presetSubtype="4" fill="hold" grpId="0" nodeType="withEffect">
                                  <p:stCondLst>
                                    <p:cond delay="0"/>
                                  </p:stCondLst>
                                  <p:childTnLst>
                                    <p:set>
                                      <p:cBhvr>
                                        <p:cTn id="339" dur="1" fill="hold">
                                          <p:stCondLst>
                                            <p:cond delay="0"/>
                                          </p:stCondLst>
                                        </p:cTn>
                                        <p:tgtEl>
                                          <p:spTgt spid="324"/>
                                        </p:tgtEl>
                                        <p:attrNameLst>
                                          <p:attrName>style.visibility</p:attrName>
                                        </p:attrNameLst>
                                      </p:cBhvr>
                                      <p:to>
                                        <p:strVal val="visible"/>
                                      </p:to>
                                    </p:set>
                                    <p:animEffect transition="in" filter="wipe(down)">
                                      <p:cBhvr>
                                        <p:cTn id="340" dur="500"/>
                                        <p:tgtEl>
                                          <p:spTgt spid="324"/>
                                        </p:tgtEl>
                                      </p:cBhvr>
                                    </p:animEffect>
                                  </p:childTnLst>
                                </p:cTn>
                              </p:par>
                              <p:par>
                                <p:cTn id="341" presetID="22" presetClass="entr" presetSubtype="4" fill="hold" grpId="0" nodeType="withEffect">
                                  <p:stCondLst>
                                    <p:cond delay="0"/>
                                  </p:stCondLst>
                                  <p:childTnLst>
                                    <p:set>
                                      <p:cBhvr>
                                        <p:cTn id="342" dur="1" fill="hold">
                                          <p:stCondLst>
                                            <p:cond delay="0"/>
                                          </p:stCondLst>
                                        </p:cTn>
                                        <p:tgtEl>
                                          <p:spTgt spid="325"/>
                                        </p:tgtEl>
                                        <p:attrNameLst>
                                          <p:attrName>style.visibility</p:attrName>
                                        </p:attrNameLst>
                                      </p:cBhvr>
                                      <p:to>
                                        <p:strVal val="visible"/>
                                      </p:to>
                                    </p:set>
                                    <p:animEffect transition="in" filter="wipe(down)">
                                      <p:cBhvr>
                                        <p:cTn id="343" dur="500"/>
                                        <p:tgtEl>
                                          <p:spTgt spid="325"/>
                                        </p:tgtEl>
                                      </p:cBhvr>
                                    </p:animEffect>
                                  </p:childTnLst>
                                </p:cTn>
                              </p:par>
                              <p:par>
                                <p:cTn id="344" presetID="22" presetClass="entr" presetSubtype="4" fill="hold" grpId="0" nodeType="withEffect">
                                  <p:stCondLst>
                                    <p:cond delay="0"/>
                                  </p:stCondLst>
                                  <p:childTnLst>
                                    <p:set>
                                      <p:cBhvr>
                                        <p:cTn id="345" dur="1" fill="hold">
                                          <p:stCondLst>
                                            <p:cond delay="0"/>
                                          </p:stCondLst>
                                        </p:cTn>
                                        <p:tgtEl>
                                          <p:spTgt spid="326"/>
                                        </p:tgtEl>
                                        <p:attrNameLst>
                                          <p:attrName>style.visibility</p:attrName>
                                        </p:attrNameLst>
                                      </p:cBhvr>
                                      <p:to>
                                        <p:strVal val="visible"/>
                                      </p:to>
                                    </p:set>
                                    <p:animEffect transition="in" filter="wipe(down)">
                                      <p:cBhvr>
                                        <p:cTn id="346" dur="500"/>
                                        <p:tgtEl>
                                          <p:spTgt spid="326"/>
                                        </p:tgtEl>
                                      </p:cBhvr>
                                    </p:animEffect>
                                  </p:childTnLst>
                                </p:cTn>
                              </p:par>
                              <p:par>
                                <p:cTn id="347" presetID="22" presetClass="entr" presetSubtype="4" fill="hold" grpId="0" nodeType="withEffect">
                                  <p:stCondLst>
                                    <p:cond delay="0"/>
                                  </p:stCondLst>
                                  <p:childTnLst>
                                    <p:set>
                                      <p:cBhvr>
                                        <p:cTn id="348" dur="1" fill="hold">
                                          <p:stCondLst>
                                            <p:cond delay="0"/>
                                          </p:stCondLst>
                                        </p:cTn>
                                        <p:tgtEl>
                                          <p:spTgt spid="327"/>
                                        </p:tgtEl>
                                        <p:attrNameLst>
                                          <p:attrName>style.visibility</p:attrName>
                                        </p:attrNameLst>
                                      </p:cBhvr>
                                      <p:to>
                                        <p:strVal val="visible"/>
                                      </p:to>
                                    </p:set>
                                    <p:animEffect transition="in" filter="wipe(down)">
                                      <p:cBhvr>
                                        <p:cTn id="349" dur="500"/>
                                        <p:tgtEl>
                                          <p:spTgt spid="327"/>
                                        </p:tgtEl>
                                      </p:cBhvr>
                                    </p:animEffect>
                                  </p:childTnLst>
                                </p:cTn>
                              </p:par>
                              <p:par>
                                <p:cTn id="350" presetID="22" presetClass="entr" presetSubtype="4" fill="hold" grpId="0" nodeType="withEffect">
                                  <p:stCondLst>
                                    <p:cond delay="0"/>
                                  </p:stCondLst>
                                  <p:childTnLst>
                                    <p:set>
                                      <p:cBhvr>
                                        <p:cTn id="351" dur="1" fill="hold">
                                          <p:stCondLst>
                                            <p:cond delay="0"/>
                                          </p:stCondLst>
                                        </p:cTn>
                                        <p:tgtEl>
                                          <p:spTgt spid="328"/>
                                        </p:tgtEl>
                                        <p:attrNameLst>
                                          <p:attrName>style.visibility</p:attrName>
                                        </p:attrNameLst>
                                      </p:cBhvr>
                                      <p:to>
                                        <p:strVal val="visible"/>
                                      </p:to>
                                    </p:set>
                                    <p:animEffect transition="in" filter="wipe(down)">
                                      <p:cBhvr>
                                        <p:cTn id="352" dur="500"/>
                                        <p:tgtEl>
                                          <p:spTgt spid="328"/>
                                        </p:tgtEl>
                                      </p:cBhvr>
                                    </p:animEffect>
                                  </p:childTnLst>
                                </p:cTn>
                              </p:par>
                              <p:par>
                                <p:cTn id="353" presetID="22" presetClass="entr" presetSubtype="4" fill="hold" grpId="0" nodeType="withEffect">
                                  <p:stCondLst>
                                    <p:cond delay="0"/>
                                  </p:stCondLst>
                                  <p:childTnLst>
                                    <p:set>
                                      <p:cBhvr>
                                        <p:cTn id="354" dur="1" fill="hold">
                                          <p:stCondLst>
                                            <p:cond delay="0"/>
                                          </p:stCondLst>
                                        </p:cTn>
                                        <p:tgtEl>
                                          <p:spTgt spid="329"/>
                                        </p:tgtEl>
                                        <p:attrNameLst>
                                          <p:attrName>style.visibility</p:attrName>
                                        </p:attrNameLst>
                                      </p:cBhvr>
                                      <p:to>
                                        <p:strVal val="visible"/>
                                      </p:to>
                                    </p:set>
                                    <p:animEffect transition="in" filter="wipe(down)">
                                      <p:cBhvr>
                                        <p:cTn id="355" dur="500"/>
                                        <p:tgtEl>
                                          <p:spTgt spid="329"/>
                                        </p:tgtEl>
                                      </p:cBhvr>
                                    </p:animEffect>
                                  </p:childTnLst>
                                </p:cTn>
                              </p:par>
                              <p:par>
                                <p:cTn id="356" presetID="22" presetClass="entr" presetSubtype="4" fill="hold" grpId="0" nodeType="withEffect">
                                  <p:stCondLst>
                                    <p:cond delay="0"/>
                                  </p:stCondLst>
                                  <p:childTnLst>
                                    <p:set>
                                      <p:cBhvr>
                                        <p:cTn id="357" dur="1" fill="hold">
                                          <p:stCondLst>
                                            <p:cond delay="0"/>
                                          </p:stCondLst>
                                        </p:cTn>
                                        <p:tgtEl>
                                          <p:spTgt spid="330"/>
                                        </p:tgtEl>
                                        <p:attrNameLst>
                                          <p:attrName>style.visibility</p:attrName>
                                        </p:attrNameLst>
                                      </p:cBhvr>
                                      <p:to>
                                        <p:strVal val="visible"/>
                                      </p:to>
                                    </p:set>
                                    <p:animEffect transition="in" filter="wipe(down)">
                                      <p:cBhvr>
                                        <p:cTn id="358" dur="500"/>
                                        <p:tgtEl>
                                          <p:spTgt spid="330"/>
                                        </p:tgtEl>
                                      </p:cBhvr>
                                    </p:animEffect>
                                  </p:childTnLst>
                                </p:cTn>
                              </p:par>
                              <p:par>
                                <p:cTn id="359" presetID="22" presetClass="entr" presetSubtype="4" fill="hold" grpId="0" nodeType="withEffect">
                                  <p:stCondLst>
                                    <p:cond delay="0"/>
                                  </p:stCondLst>
                                  <p:childTnLst>
                                    <p:set>
                                      <p:cBhvr>
                                        <p:cTn id="360" dur="1" fill="hold">
                                          <p:stCondLst>
                                            <p:cond delay="0"/>
                                          </p:stCondLst>
                                        </p:cTn>
                                        <p:tgtEl>
                                          <p:spTgt spid="331"/>
                                        </p:tgtEl>
                                        <p:attrNameLst>
                                          <p:attrName>style.visibility</p:attrName>
                                        </p:attrNameLst>
                                      </p:cBhvr>
                                      <p:to>
                                        <p:strVal val="visible"/>
                                      </p:to>
                                    </p:set>
                                    <p:animEffect transition="in" filter="wipe(down)">
                                      <p:cBhvr>
                                        <p:cTn id="361" dur="500"/>
                                        <p:tgtEl>
                                          <p:spTgt spid="331"/>
                                        </p:tgtEl>
                                      </p:cBhvr>
                                    </p:animEffect>
                                  </p:childTnLst>
                                </p:cTn>
                              </p:par>
                              <p:par>
                                <p:cTn id="362" presetID="22" presetClass="entr" presetSubtype="4" fill="hold" grpId="0" nodeType="withEffect">
                                  <p:stCondLst>
                                    <p:cond delay="0"/>
                                  </p:stCondLst>
                                  <p:childTnLst>
                                    <p:set>
                                      <p:cBhvr>
                                        <p:cTn id="363" dur="1" fill="hold">
                                          <p:stCondLst>
                                            <p:cond delay="0"/>
                                          </p:stCondLst>
                                        </p:cTn>
                                        <p:tgtEl>
                                          <p:spTgt spid="332"/>
                                        </p:tgtEl>
                                        <p:attrNameLst>
                                          <p:attrName>style.visibility</p:attrName>
                                        </p:attrNameLst>
                                      </p:cBhvr>
                                      <p:to>
                                        <p:strVal val="visible"/>
                                      </p:to>
                                    </p:set>
                                    <p:animEffect transition="in" filter="wipe(down)">
                                      <p:cBhvr>
                                        <p:cTn id="364" dur="500"/>
                                        <p:tgtEl>
                                          <p:spTgt spid="332"/>
                                        </p:tgtEl>
                                      </p:cBhvr>
                                    </p:animEffect>
                                  </p:childTnLst>
                                </p:cTn>
                              </p:par>
                              <p:par>
                                <p:cTn id="365" presetID="22" presetClass="entr" presetSubtype="4" fill="hold" grpId="0" nodeType="withEffect">
                                  <p:stCondLst>
                                    <p:cond delay="0"/>
                                  </p:stCondLst>
                                  <p:childTnLst>
                                    <p:set>
                                      <p:cBhvr>
                                        <p:cTn id="366" dur="1" fill="hold">
                                          <p:stCondLst>
                                            <p:cond delay="0"/>
                                          </p:stCondLst>
                                        </p:cTn>
                                        <p:tgtEl>
                                          <p:spTgt spid="333"/>
                                        </p:tgtEl>
                                        <p:attrNameLst>
                                          <p:attrName>style.visibility</p:attrName>
                                        </p:attrNameLst>
                                      </p:cBhvr>
                                      <p:to>
                                        <p:strVal val="visible"/>
                                      </p:to>
                                    </p:set>
                                    <p:animEffect transition="in" filter="wipe(down)">
                                      <p:cBhvr>
                                        <p:cTn id="367" dur="500"/>
                                        <p:tgtEl>
                                          <p:spTgt spid="333"/>
                                        </p:tgtEl>
                                      </p:cBhvr>
                                    </p:animEffect>
                                  </p:childTnLst>
                                </p:cTn>
                              </p:par>
                              <p:par>
                                <p:cTn id="368" presetID="22" presetClass="entr" presetSubtype="4" fill="hold" grpId="0" nodeType="withEffect">
                                  <p:stCondLst>
                                    <p:cond delay="0"/>
                                  </p:stCondLst>
                                  <p:childTnLst>
                                    <p:set>
                                      <p:cBhvr>
                                        <p:cTn id="369" dur="1" fill="hold">
                                          <p:stCondLst>
                                            <p:cond delay="0"/>
                                          </p:stCondLst>
                                        </p:cTn>
                                        <p:tgtEl>
                                          <p:spTgt spid="334"/>
                                        </p:tgtEl>
                                        <p:attrNameLst>
                                          <p:attrName>style.visibility</p:attrName>
                                        </p:attrNameLst>
                                      </p:cBhvr>
                                      <p:to>
                                        <p:strVal val="visible"/>
                                      </p:to>
                                    </p:set>
                                    <p:animEffect transition="in" filter="wipe(down)">
                                      <p:cBhvr>
                                        <p:cTn id="370" dur="500"/>
                                        <p:tgtEl>
                                          <p:spTgt spid="334"/>
                                        </p:tgtEl>
                                      </p:cBhvr>
                                    </p:animEffect>
                                  </p:childTnLst>
                                </p:cTn>
                              </p:par>
                              <p:par>
                                <p:cTn id="371" presetID="22" presetClass="entr" presetSubtype="4" fill="hold" grpId="0" nodeType="withEffect">
                                  <p:stCondLst>
                                    <p:cond delay="0"/>
                                  </p:stCondLst>
                                  <p:childTnLst>
                                    <p:set>
                                      <p:cBhvr>
                                        <p:cTn id="372" dur="1" fill="hold">
                                          <p:stCondLst>
                                            <p:cond delay="0"/>
                                          </p:stCondLst>
                                        </p:cTn>
                                        <p:tgtEl>
                                          <p:spTgt spid="335"/>
                                        </p:tgtEl>
                                        <p:attrNameLst>
                                          <p:attrName>style.visibility</p:attrName>
                                        </p:attrNameLst>
                                      </p:cBhvr>
                                      <p:to>
                                        <p:strVal val="visible"/>
                                      </p:to>
                                    </p:set>
                                    <p:animEffect transition="in" filter="wipe(down)">
                                      <p:cBhvr>
                                        <p:cTn id="373" dur="500"/>
                                        <p:tgtEl>
                                          <p:spTgt spid="335"/>
                                        </p:tgtEl>
                                      </p:cBhvr>
                                    </p:animEffect>
                                  </p:childTnLst>
                                </p:cTn>
                              </p:par>
                              <p:par>
                                <p:cTn id="374" presetID="22" presetClass="entr" presetSubtype="4" fill="hold" grpId="0" nodeType="withEffect">
                                  <p:stCondLst>
                                    <p:cond delay="0"/>
                                  </p:stCondLst>
                                  <p:childTnLst>
                                    <p:set>
                                      <p:cBhvr>
                                        <p:cTn id="375" dur="1" fill="hold">
                                          <p:stCondLst>
                                            <p:cond delay="0"/>
                                          </p:stCondLst>
                                        </p:cTn>
                                        <p:tgtEl>
                                          <p:spTgt spid="336"/>
                                        </p:tgtEl>
                                        <p:attrNameLst>
                                          <p:attrName>style.visibility</p:attrName>
                                        </p:attrNameLst>
                                      </p:cBhvr>
                                      <p:to>
                                        <p:strVal val="visible"/>
                                      </p:to>
                                    </p:set>
                                    <p:animEffect transition="in" filter="wipe(down)">
                                      <p:cBhvr>
                                        <p:cTn id="376" dur="500"/>
                                        <p:tgtEl>
                                          <p:spTgt spid="336"/>
                                        </p:tgtEl>
                                      </p:cBhvr>
                                    </p:animEffect>
                                  </p:childTnLst>
                                </p:cTn>
                              </p:par>
                              <p:par>
                                <p:cTn id="377" presetID="22" presetClass="entr" presetSubtype="4" fill="hold" grpId="0" nodeType="withEffect">
                                  <p:stCondLst>
                                    <p:cond delay="0"/>
                                  </p:stCondLst>
                                  <p:childTnLst>
                                    <p:set>
                                      <p:cBhvr>
                                        <p:cTn id="378" dur="1" fill="hold">
                                          <p:stCondLst>
                                            <p:cond delay="0"/>
                                          </p:stCondLst>
                                        </p:cTn>
                                        <p:tgtEl>
                                          <p:spTgt spid="337"/>
                                        </p:tgtEl>
                                        <p:attrNameLst>
                                          <p:attrName>style.visibility</p:attrName>
                                        </p:attrNameLst>
                                      </p:cBhvr>
                                      <p:to>
                                        <p:strVal val="visible"/>
                                      </p:to>
                                    </p:set>
                                    <p:animEffect transition="in" filter="wipe(down)">
                                      <p:cBhvr>
                                        <p:cTn id="379" dur="500"/>
                                        <p:tgtEl>
                                          <p:spTgt spid="337"/>
                                        </p:tgtEl>
                                      </p:cBhvr>
                                    </p:animEffect>
                                  </p:childTnLst>
                                </p:cTn>
                              </p:par>
                              <p:par>
                                <p:cTn id="380" presetID="22" presetClass="entr" presetSubtype="4" fill="hold" grpId="0" nodeType="withEffect">
                                  <p:stCondLst>
                                    <p:cond delay="0"/>
                                  </p:stCondLst>
                                  <p:childTnLst>
                                    <p:set>
                                      <p:cBhvr>
                                        <p:cTn id="381" dur="1" fill="hold">
                                          <p:stCondLst>
                                            <p:cond delay="0"/>
                                          </p:stCondLst>
                                        </p:cTn>
                                        <p:tgtEl>
                                          <p:spTgt spid="338"/>
                                        </p:tgtEl>
                                        <p:attrNameLst>
                                          <p:attrName>style.visibility</p:attrName>
                                        </p:attrNameLst>
                                      </p:cBhvr>
                                      <p:to>
                                        <p:strVal val="visible"/>
                                      </p:to>
                                    </p:set>
                                    <p:animEffect transition="in" filter="wipe(down)">
                                      <p:cBhvr>
                                        <p:cTn id="382" dur="500"/>
                                        <p:tgtEl>
                                          <p:spTgt spid="338"/>
                                        </p:tgtEl>
                                      </p:cBhvr>
                                    </p:animEffect>
                                  </p:childTnLst>
                                </p:cTn>
                              </p:par>
                              <p:par>
                                <p:cTn id="383" presetID="22" presetClass="entr" presetSubtype="4" fill="hold" grpId="0" nodeType="withEffect">
                                  <p:stCondLst>
                                    <p:cond delay="0"/>
                                  </p:stCondLst>
                                  <p:childTnLst>
                                    <p:set>
                                      <p:cBhvr>
                                        <p:cTn id="384" dur="1" fill="hold">
                                          <p:stCondLst>
                                            <p:cond delay="0"/>
                                          </p:stCondLst>
                                        </p:cTn>
                                        <p:tgtEl>
                                          <p:spTgt spid="339"/>
                                        </p:tgtEl>
                                        <p:attrNameLst>
                                          <p:attrName>style.visibility</p:attrName>
                                        </p:attrNameLst>
                                      </p:cBhvr>
                                      <p:to>
                                        <p:strVal val="visible"/>
                                      </p:to>
                                    </p:set>
                                    <p:animEffect transition="in" filter="wipe(down)">
                                      <p:cBhvr>
                                        <p:cTn id="385" dur="500"/>
                                        <p:tgtEl>
                                          <p:spTgt spid="339"/>
                                        </p:tgtEl>
                                      </p:cBhvr>
                                    </p:animEffect>
                                  </p:childTnLst>
                                </p:cTn>
                              </p:par>
                              <p:par>
                                <p:cTn id="386" presetID="22" presetClass="entr" presetSubtype="4" fill="hold" grpId="0" nodeType="withEffect">
                                  <p:stCondLst>
                                    <p:cond delay="0"/>
                                  </p:stCondLst>
                                  <p:childTnLst>
                                    <p:set>
                                      <p:cBhvr>
                                        <p:cTn id="387" dur="1" fill="hold">
                                          <p:stCondLst>
                                            <p:cond delay="0"/>
                                          </p:stCondLst>
                                        </p:cTn>
                                        <p:tgtEl>
                                          <p:spTgt spid="340"/>
                                        </p:tgtEl>
                                        <p:attrNameLst>
                                          <p:attrName>style.visibility</p:attrName>
                                        </p:attrNameLst>
                                      </p:cBhvr>
                                      <p:to>
                                        <p:strVal val="visible"/>
                                      </p:to>
                                    </p:set>
                                    <p:animEffect transition="in" filter="wipe(down)">
                                      <p:cBhvr>
                                        <p:cTn id="388" dur="500"/>
                                        <p:tgtEl>
                                          <p:spTgt spid="340"/>
                                        </p:tgtEl>
                                      </p:cBhvr>
                                    </p:animEffect>
                                  </p:childTnLst>
                                </p:cTn>
                              </p:par>
                              <p:par>
                                <p:cTn id="389" presetID="22" presetClass="entr" presetSubtype="4" fill="hold" grpId="0" nodeType="withEffect">
                                  <p:stCondLst>
                                    <p:cond delay="0"/>
                                  </p:stCondLst>
                                  <p:childTnLst>
                                    <p:set>
                                      <p:cBhvr>
                                        <p:cTn id="390" dur="1" fill="hold">
                                          <p:stCondLst>
                                            <p:cond delay="0"/>
                                          </p:stCondLst>
                                        </p:cTn>
                                        <p:tgtEl>
                                          <p:spTgt spid="341"/>
                                        </p:tgtEl>
                                        <p:attrNameLst>
                                          <p:attrName>style.visibility</p:attrName>
                                        </p:attrNameLst>
                                      </p:cBhvr>
                                      <p:to>
                                        <p:strVal val="visible"/>
                                      </p:to>
                                    </p:set>
                                    <p:animEffect transition="in" filter="wipe(down)">
                                      <p:cBhvr>
                                        <p:cTn id="391" dur="500"/>
                                        <p:tgtEl>
                                          <p:spTgt spid="341"/>
                                        </p:tgtEl>
                                      </p:cBhvr>
                                    </p:animEffect>
                                  </p:childTnLst>
                                </p:cTn>
                              </p:par>
                              <p:par>
                                <p:cTn id="392" presetID="22" presetClass="entr" presetSubtype="4" fill="hold" grpId="0" nodeType="withEffect">
                                  <p:stCondLst>
                                    <p:cond delay="0"/>
                                  </p:stCondLst>
                                  <p:childTnLst>
                                    <p:set>
                                      <p:cBhvr>
                                        <p:cTn id="393" dur="1" fill="hold">
                                          <p:stCondLst>
                                            <p:cond delay="0"/>
                                          </p:stCondLst>
                                        </p:cTn>
                                        <p:tgtEl>
                                          <p:spTgt spid="342"/>
                                        </p:tgtEl>
                                        <p:attrNameLst>
                                          <p:attrName>style.visibility</p:attrName>
                                        </p:attrNameLst>
                                      </p:cBhvr>
                                      <p:to>
                                        <p:strVal val="visible"/>
                                      </p:to>
                                    </p:set>
                                    <p:animEffect transition="in" filter="wipe(down)">
                                      <p:cBhvr>
                                        <p:cTn id="394" dur="500"/>
                                        <p:tgtEl>
                                          <p:spTgt spid="342"/>
                                        </p:tgtEl>
                                      </p:cBhvr>
                                    </p:animEffect>
                                  </p:childTnLst>
                                </p:cTn>
                              </p:par>
                              <p:par>
                                <p:cTn id="395" presetID="22" presetClass="entr" presetSubtype="4" fill="hold" grpId="0" nodeType="withEffect">
                                  <p:stCondLst>
                                    <p:cond delay="0"/>
                                  </p:stCondLst>
                                  <p:childTnLst>
                                    <p:set>
                                      <p:cBhvr>
                                        <p:cTn id="396" dur="1" fill="hold">
                                          <p:stCondLst>
                                            <p:cond delay="0"/>
                                          </p:stCondLst>
                                        </p:cTn>
                                        <p:tgtEl>
                                          <p:spTgt spid="343"/>
                                        </p:tgtEl>
                                        <p:attrNameLst>
                                          <p:attrName>style.visibility</p:attrName>
                                        </p:attrNameLst>
                                      </p:cBhvr>
                                      <p:to>
                                        <p:strVal val="visible"/>
                                      </p:to>
                                    </p:set>
                                    <p:animEffect transition="in" filter="wipe(down)">
                                      <p:cBhvr>
                                        <p:cTn id="397" dur="500"/>
                                        <p:tgtEl>
                                          <p:spTgt spid="343"/>
                                        </p:tgtEl>
                                      </p:cBhvr>
                                    </p:animEffect>
                                  </p:childTnLst>
                                </p:cTn>
                              </p:par>
                              <p:par>
                                <p:cTn id="398" presetID="22" presetClass="entr" presetSubtype="4" fill="hold" grpId="0" nodeType="withEffect">
                                  <p:stCondLst>
                                    <p:cond delay="0"/>
                                  </p:stCondLst>
                                  <p:childTnLst>
                                    <p:set>
                                      <p:cBhvr>
                                        <p:cTn id="399" dur="1" fill="hold">
                                          <p:stCondLst>
                                            <p:cond delay="0"/>
                                          </p:stCondLst>
                                        </p:cTn>
                                        <p:tgtEl>
                                          <p:spTgt spid="344"/>
                                        </p:tgtEl>
                                        <p:attrNameLst>
                                          <p:attrName>style.visibility</p:attrName>
                                        </p:attrNameLst>
                                      </p:cBhvr>
                                      <p:to>
                                        <p:strVal val="visible"/>
                                      </p:to>
                                    </p:set>
                                    <p:animEffect transition="in" filter="wipe(down)">
                                      <p:cBhvr>
                                        <p:cTn id="400" dur="500"/>
                                        <p:tgtEl>
                                          <p:spTgt spid="344"/>
                                        </p:tgtEl>
                                      </p:cBhvr>
                                    </p:animEffect>
                                  </p:childTnLst>
                                </p:cTn>
                              </p:par>
                              <p:par>
                                <p:cTn id="401" presetID="22" presetClass="entr" presetSubtype="4" fill="hold" grpId="0" nodeType="withEffect">
                                  <p:stCondLst>
                                    <p:cond delay="0"/>
                                  </p:stCondLst>
                                  <p:childTnLst>
                                    <p:set>
                                      <p:cBhvr>
                                        <p:cTn id="402" dur="1" fill="hold">
                                          <p:stCondLst>
                                            <p:cond delay="0"/>
                                          </p:stCondLst>
                                        </p:cTn>
                                        <p:tgtEl>
                                          <p:spTgt spid="345"/>
                                        </p:tgtEl>
                                        <p:attrNameLst>
                                          <p:attrName>style.visibility</p:attrName>
                                        </p:attrNameLst>
                                      </p:cBhvr>
                                      <p:to>
                                        <p:strVal val="visible"/>
                                      </p:to>
                                    </p:set>
                                    <p:animEffect transition="in" filter="wipe(down)">
                                      <p:cBhvr>
                                        <p:cTn id="403" dur="500"/>
                                        <p:tgtEl>
                                          <p:spTgt spid="345"/>
                                        </p:tgtEl>
                                      </p:cBhvr>
                                    </p:animEffect>
                                  </p:childTnLst>
                                </p:cTn>
                              </p:par>
                              <p:par>
                                <p:cTn id="404" presetID="22" presetClass="entr" presetSubtype="4" fill="hold" grpId="0" nodeType="withEffect">
                                  <p:stCondLst>
                                    <p:cond delay="0"/>
                                  </p:stCondLst>
                                  <p:childTnLst>
                                    <p:set>
                                      <p:cBhvr>
                                        <p:cTn id="405" dur="1" fill="hold">
                                          <p:stCondLst>
                                            <p:cond delay="0"/>
                                          </p:stCondLst>
                                        </p:cTn>
                                        <p:tgtEl>
                                          <p:spTgt spid="346"/>
                                        </p:tgtEl>
                                        <p:attrNameLst>
                                          <p:attrName>style.visibility</p:attrName>
                                        </p:attrNameLst>
                                      </p:cBhvr>
                                      <p:to>
                                        <p:strVal val="visible"/>
                                      </p:to>
                                    </p:set>
                                    <p:animEffect transition="in" filter="wipe(down)">
                                      <p:cBhvr>
                                        <p:cTn id="406" dur="500"/>
                                        <p:tgtEl>
                                          <p:spTgt spid="346"/>
                                        </p:tgtEl>
                                      </p:cBhvr>
                                    </p:animEffect>
                                  </p:childTnLst>
                                </p:cTn>
                              </p:par>
                              <p:par>
                                <p:cTn id="407" presetID="22" presetClass="entr" presetSubtype="4" fill="hold" grpId="0" nodeType="withEffect">
                                  <p:stCondLst>
                                    <p:cond delay="0"/>
                                  </p:stCondLst>
                                  <p:childTnLst>
                                    <p:set>
                                      <p:cBhvr>
                                        <p:cTn id="408" dur="1" fill="hold">
                                          <p:stCondLst>
                                            <p:cond delay="0"/>
                                          </p:stCondLst>
                                        </p:cTn>
                                        <p:tgtEl>
                                          <p:spTgt spid="347"/>
                                        </p:tgtEl>
                                        <p:attrNameLst>
                                          <p:attrName>style.visibility</p:attrName>
                                        </p:attrNameLst>
                                      </p:cBhvr>
                                      <p:to>
                                        <p:strVal val="visible"/>
                                      </p:to>
                                    </p:set>
                                    <p:animEffect transition="in" filter="wipe(down)">
                                      <p:cBhvr>
                                        <p:cTn id="409" dur="500"/>
                                        <p:tgtEl>
                                          <p:spTgt spid="347"/>
                                        </p:tgtEl>
                                      </p:cBhvr>
                                    </p:animEffect>
                                  </p:childTnLst>
                                </p:cTn>
                              </p:par>
                              <p:par>
                                <p:cTn id="410" presetID="22" presetClass="entr" presetSubtype="4" fill="hold" grpId="0" nodeType="withEffect">
                                  <p:stCondLst>
                                    <p:cond delay="0"/>
                                  </p:stCondLst>
                                  <p:childTnLst>
                                    <p:set>
                                      <p:cBhvr>
                                        <p:cTn id="411" dur="1" fill="hold">
                                          <p:stCondLst>
                                            <p:cond delay="0"/>
                                          </p:stCondLst>
                                        </p:cTn>
                                        <p:tgtEl>
                                          <p:spTgt spid="348"/>
                                        </p:tgtEl>
                                        <p:attrNameLst>
                                          <p:attrName>style.visibility</p:attrName>
                                        </p:attrNameLst>
                                      </p:cBhvr>
                                      <p:to>
                                        <p:strVal val="visible"/>
                                      </p:to>
                                    </p:set>
                                    <p:animEffect transition="in" filter="wipe(down)">
                                      <p:cBhvr>
                                        <p:cTn id="412" dur="500"/>
                                        <p:tgtEl>
                                          <p:spTgt spid="348"/>
                                        </p:tgtEl>
                                      </p:cBhvr>
                                    </p:animEffect>
                                  </p:childTnLst>
                                </p:cTn>
                              </p:par>
                              <p:par>
                                <p:cTn id="413" presetID="22" presetClass="entr" presetSubtype="4" fill="hold" grpId="0" nodeType="withEffect">
                                  <p:stCondLst>
                                    <p:cond delay="0"/>
                                  </p:stCondLst>
                                  <p:childTnLst>
                                    <p:set>
                                      <p:cBhvr>
                                        <p:cTn id="414" dur="1" fill="hold">
                                          <p:stCondLst>
                                            <p:cond delay="0"/>
                                          </p:stCondLst>
                                        </p:cTn>
                                        <p:tgtEl>
                                          <p:spTgt spid="349"/>
                                        </p:tgtEl>
                                        <p:attrNameLst>
                                          <p:attrName>style.visibility</p:attrName>
                                        </p:attrNameLst>
                                      </p:cBhvr>
                                      <p:to>
                                        <p:strVal val="visible"/>
                                      </p:to>
                                    </p:set>
                                    <p:animEffect transition="in" filter="wipe(down)">
                                      <p:cBhvr>
                                        <p:cTn id="415" dur="500"/>
                                        <p:tgtEl>
                                          <p:spTgt spid="349"/>
                                        </p:tgtEl>
                                      </p:cBhvr>
                                    </p:animEffect>
                                  </p:childTnLst>
                                </p:cTn>
                              </p:par>
                              <p:par>
                                <p:cTn id="416" presetID="22" presetClass="entr" presetSubtype="4" fill="hold" grpId="0" nodeType="withEffect">
                                  <p:stCondLst>
                                    <p:cond delay="0"/>
                                  </p:stCondLst>
                                  <p:childTnLst>
                                    <p:set>
                                      <p:cBhvr>
                                        <p:cTn id="417" dur="1" fill="hold">
                                          <p:stCondLst>
                                            <p:cond delay="0"/>
                                          </p:stCondLst>
                                        </p:cTn>
                                        <p:tgtEl>
                                          <p:spTgt spid="350"/>
                                        </p:tgtEl>
                                        <p:attrNameLst>
                                          <p:attrName>style.visibility</p:attrName>
                                        </p:attrNameLst>
                                      </p:cBhvr>
                                      <p:to>
                                        <p:strVal val="visible"/>
                                      </p:to>
                                    </p:set>
                                    <p:animEffect transition="in" filter="wipe(down)">
                                      <p:cBhvr>
                                        <p:cTn id="418" dur="500"/>
                                        <p:tgtEl>
                                          <p:spTgt spid="350"/>
                                        </p:tgtEl>
                                      </p:cBhvr>
                                    </p:animEffect>
                                  </p:childTnLst>
                                </p:cTn>
                              </p:par>
                              <p:par>
                                <p:cTn id="419" presetID="22" presetClass="entr" presetSubtype="4" fill="hold" grpId="0" nodeType="withEffect">
                                  <p:stCondLst>
                                    <p:cond delay="0"/>
                                  </p:stCondLst>
                                  <p:childTnLst>
                                    <p:set>
                                      <p:cBhvr>
                                        <p:cTn id="420" dur="1" fill="hold">
                                          <p:stCondLst>
                                            <p:cond delay="0"/>
                                          </p:stCondLst>
                                        </p:cTn>
                                        <p:tgtEl>
                                          <p:spTgt spid="351"/>
                                        </p:tgtEl>
                                        <p:attrNameLst>
                                          <p:attrName>style.visibility</p:attrName>
                                        </p:attrNameLst>
                                      </p:cBhvr>
                                      <p:to>
                                        <p:strVal val="visible"/>
                                      </p:to>
                                    </p:set>
                                    <p:animEffect transition="in" filter="wipe(down)">
                                      <p:cBhvr>
                                        <p:cTn id="421" dur="500"/>
                                        <p:tgtEl>
                                          <p:spTgt spid="351"/>
                                        </p:tgtEl>
                                      </p:cBhvr>
                                    </p:animEffect>
                                  </p:childTnLst>
                                </p:cTn>
                              </p:par>
                              <p:par>
                                <p:cTn id="422" presetID="22" presetClass="entr" presetSubtype="4" fill="hold" grpId="0" nodeType="withEffect">
                                  <p:stCondLst>
                                    <p:cond delay="0"/>
                                  </p:stCondLst>
                                  <p:childTnLst>
                                    <p:set>
                                      <p:cBhvr>
                                        <p:cTn id="423" dur="1" fill="hold">
                                          <p:stCondLst>
                                            <p:cond delay="0"/>
                                          </p:stCondLst>
                                        </p:cTn>
                                        <p:tgtEl>
                                          <p:spTgt spid="352"/>
                                        </p:tgtEl>
                                        <p:attrNameLst>
                                          <p:attrName>style.visibility</p:attrName>
                                        </p:attrNameLst>
                                      </p:cBhvr>
                                      <p:to>
                                        <p:strVal val="visible"/>
                                      </p:to>
                                    </p:set>
                                    <p:animEffect transition="in" filter="wipe(down)">
                                      <p:cBhvr>
                                        <p:cTn id="424" dur="500"/>
                                        <p:tgtEl>
                                          <p:spTgt spid="352"/>
                                        </p:tgtEl>
                                      </p:cBhvr>
                                    </p:animEffect>
                                  </p:childTnLst>
                                </p:cTn>
                              </p:par>
                              <p:par>
                                <p:cTn id="425" presetID="22" presetClass="entr" presetSubtype="4" fill="hold" grpId="0" nodeType="withEffect">
                                  <p:stCondLst>
                                    <p:cond delay="0"/>
                                  </p:stCondLst>
                                  <p:childTnLst>
                                    <p:set>
                                      <p:cBhvr>
                                        <p:cTn id="426" dur="1" fill="hold">
                                          <p:stCondLst>
                                            <p:cond delay="0"/>
                                          </p:stCondLst>
                                        </p:cTn>
                                        <p:tgtEl>
                                          <p:spTgt spid="353"/>
                                        </p:tgtEl>
                                        <p:attrNameLst>
                                          <p:attrName>style.visibility</p:attrName>
                                        </p:attrNameLst>
                                      </p:cBhvr>
                                      <p:to>
                                        <p:strVal val="visible"/>
                                      </p:to>
                                    </p:set>
                                    <p:animEffect transition="in" filter="wipe(down)">
                                      <p:cBhvr>
                                        <p:cTn id="427" dur="500"/>
                                        <p:tgtEl>
                                          <p:spTgt spid="353"/>
                                        </p:tgtEl>
                                      </p:cBhvr>
                                    </p:animEffect>
                                  </p:childTnLst>
                                </p:cTn>
                              </p:par>
                              <p:par>
                                <p:cTn id="428" presetID="22" presetClass="entr" presetSubtype="4" fill="hold" grpId="0" nodeType="withEffect">
                                  <p:stCondLst>
                                    <p:cond delay="0"/>
                                  </p:stCondLst>
                                  <p:childTnLst>
                                    <p:set>
                                      <p:cBhvr>
                                        <p:cTn id="429" dur="1" fill="hold">
                                          <p:stCondLst>
                                            <p:cond delay="0"/>
                                          </p:stCondLst>
                                        </p:cTn>
                                        <p:tgtEl>
                                          <p:spTgt spid="354"/>
                                        </p:tgtEl>
                                        <p:attrNameLst>
                                          <p:attrName>style.visibility</p:attrName>
                                        </p:attrNameLst>
                                      </p:cBhvr>
                                      <p:to>
                                        <p:strVal val="visible"/>
                                      </p:to>
                                    </p:set>
                                    <p:animEffect transition="in" filter="wipe(down)">
                                      <p:cBhvr>
                                        <p:cTn id="430" dur="500"/>
                                        <p:tgtEl>
                                          <p:spTgt spid="354"/>
                                        </p:tgtEl>
                                      </p:cBhvr>
                                    </p:animEffect>
                                  </p:childTnLst>
                                </p:cTn>
                              </p:par>
                              <p:par>
                                <p:cTn id="431" presetID="22" presetClass="entr" presetSubtype="4" fill="hold" grpId="0" nodeType="withEffect">
                                  <p:stCondLst>
                                    <p:cond delay="0"/>
                                  </p:stCondLst>
                                  <p:childTnLst>
                                    <p:set>
                                      <p:cBhvr>
                                        <p:cTn id="432" dur="1" fill="hold">
                                          <p:stCondLst>
                                            <p:cond delay="0"/>
                                          </p:stCondLst>
                                        </p:cTn>
                                        <p:tgtEl>
                                          <p:spTgt spid="355"/>
                                        </p:tgtEl>
                                        <p:attrNameLst>
                                          <p:attrName>style.visibility</p:attrName>
                                        </p:attrNameLst>
                                      </p:cBhvr>
                                      <p:to>
                                        <p:strVal val="visible"/>
                                      </p:to>
                                    </p:set>
                                    <p:animEffect transition="in" filter="wipe(down)">
                                      <p:cBhvr>
                                        <p:cTn id="433" dur="500"/>
                                        <p:tgtEl>
                                          <p:spTgt spid="355"/>
                                        </p:tgtEl>
                                      </p:cBhvr>
                                    </p:animEffect>
                                  </p:childTnLst>
                                </p:cTn>
                              </p:par>
                              <p:par>
                                <p:cTn id="434" presetID="22" presetClass="entr" presetSubtype="4" fill="hold" grpId="0" nodeType="withEffect">
                                  <p:stCondLst>
                                    <p:cond delay="0"/>
                                  </p:stCondLst>
                                  <p:childTnLst>
                                    <p:set>
                                      <p:cBhvr>
                                        <p:cTn id="435" dur="1" fill="hold">
                                          <p:stCondLst>
                                            <p:cond delay="0"/>
                                          </p:stCondLst>
                                        </p:cTn>
                                        <p:tgtEl>
                                          <p:spTgt spid="356"/>
                                        </p:tgtEl>
                                        <p:attrNameLst>
                                          <p:attrName>style.visibility</p:attrName>
                                        </p:attrNameLst>
                                      </p:cBhvr>
                                      <p:to>
                                        <p:strVal val="visible"/>
                                      </p:to>
                                    </p:set>
                                    <p:animEffect transition="in" filter="wipe(down)">
                                      <p:cBhvr>
                                        <p:cTn id="436" dur="500"/>
                                        <p:tgtEl>
                                          <p:spTgt spid="356"/>
                                        </p:tgtEl>
                                      </p:cBhvr>
                                    </p:animEffect>
                                  </p:childTnLst>
                                </p:cTn>
                              </p:par>
                              <p:par>
                                <p:cTn id="437" presetID="22" presetClass="entr" presetSubtype="4" fill="hold" grpId="0" nodeType="withEffect">
                                  <p:stCondLst>
                                    <p:cond delay="0"/>
                                  </p:stCondLst>
                                  <p:childTnLst>
                                    <p:set>
                                      <p:cBhvr>
                                        <p:cTn id="438" dur="1" fill="hold">
                                          <p:stCondLst>
                                            <p:cond delay="0"/>
                                          </p:stCondLst>
                                        </p:cTn>
                                        <p:tgtEl>
                                          <p:spTgt spid="357"/>
                                        </p:tgtEl>
                                        <p:attrNameLst>
                                          <p:attrName>style.visibility</p:attrName>
                                        </p:attrNameLst>
                                      </p:cBhvr>
                                      <p:to>
                                        <p:strVal val="visible"/>
                                      </p:to>
                                    </p:set>
                                    <p:animEffect transition="in" filter="wipe(down)">
                                      <p:cBhvr>
                                        <p:cTn id="439" dur="500"/>
                                        <p:tgtEl>
                                          <p:spTgt spid="357"/>
                                        </p:tgtEl>
                                      </p:cBhvr>
                                    </p:animEffect>
                                  </p:childTnLst>
                                </p:cTn>
                              </p:par>
                              <p:par>
                                <p:cTn id="440" presetID="22" presetClass="entr" presetSubtype="4" fill="hold" grpId="0" nodeType="withEffect">
                                  <p:stCondLst>
                                    <p:cond delay="0"/>
                                  </p:stCondLst>
                                  <p:childTnLst>
                                    <p:set>
                                      <p:cBhvr>
                                        <p:cTn id="441" dur="1" fill="hold">
                                          <p:stCondLst>
                                            <p:cond delay="0"/>
                                          </p:stCondLst>
                                        </p:cTn>
                                        <p:tgtEl>
                                          <p:spTgt spid="358"/>
                                        </p:tgtEl>
                                        <p:attrNameLst>
                                          <p:attrName>style.visibility</p:attrName>
                                        </p:attrNameLst>
                                      </p:cBhvr>
                                      <p:to>
                                        <p:strVal val="visible"/>
                                      </p:to>
                                    </p:set>
                                    <p:animEffect transition="in" filter="wipe(down)">
                                      <p:cBhvr>
                                        <p:cTn id="442" dur="500"/>
                                        <p:tgtEl>
                                          <p:spTgt spid="358"/>
                                        </p:tgtEl>
                                      </p:cBhvr>
                                    </p:animEffect>
                                  </p:childTnLst>
                                </p:cTn>
                              </p:par>
                              <p:par>
                                <p:cTn id="443" presetID="22" presetClass="entr" presetSubtype="4" fill="hold" grpId="0" nodeType="withEffect">
                                  <p:stCondLst>
                                    <p:cond delay="0"/>
                                  </p:stCondLst>
                                  <p:childTnLst>
                                    <p:set>
                                      <p:cBhvr>
                                        <p:cTn id="444" dur="1" fill="hold">
                                          <p:stCondLst>
                                            <p:cond delay="0"/>
                                          </p:stCondLst>
                                        </p:cTn>
                                        <p:tgtEl>
                                          <p:spTgt spid="359"/>
                                        </p:tgtEl>
                                        <p:attrNameLst>
                                          <p:attrName>style.visibility</p:attrName>
                                        </p:attrNameLst>
                                      </p:cBhvr>
                                      <p:to>
                                        <p:strVal val="visible"/>
                                      </p:to>
                                    </p:set>
                                    <p:animEffect transition="in" filter="wipe(down)">
                                      <p:cBhvr>
                                        <p:cTn id="445" dur="500"/>
                                        <p:tgtEl>
                                          <p:spTgt spid="359"/>
                                        </p:tgtEl>
                                      </p:cBhvr>
                                    </p:animEffect>
                                  </p:childTnLst>
                                </p:cTn>
                              </p:par>
                              <p:par>
                                <p:cTn id="446" presetID="22" presetClass="entr" presetSubtype="4" fill="hold" grpId="0" nodeType="withEffect">
                                  <p:stCondLst>
                                    <p:cond delay="0"/>
                                  </p:stCondLst>
                                  <p:childTnLst>
                                    <p:set>
                                      <p:cBhvr>
                                        <p:cTn id="447" dur="1" fill="hold">
                                          <p:stCondLst>
                                            <p:cond delay="0"/>
                                          </p:stCondLst>
                                        </p:cTn>
                                        <p:tgtEl>
                                          <p:spTgt spid="360"/>
                                        </p:tgtEl>
                                        <p:attrNameLst>
                                          <p:attrName>style.visibility</p:attrName>
                                        </p:attrNameLst>
                                      </p:cBhvr>
                                      <p:to>
                                        <p:strVal val="visible"/>
                                      </p:to>
                                    </p:set>
                                    <p:animEffect transition="in" filter="wipe(down)">
                                      <p:cBhvr>
                                        <p:cTn id="448" dur="500"/>
                                        <p:tgtEl>
                                          <p:spTgt spid="360"/>
                                        </p:tgtEl>
                                      </p:cBhvr>
                                    </p:animEffect>
                                  </p:childTnLst>
                                </p:cTn>
                              </p:par>
                              <p:par>
                                <p:cTn id="449" presetID="22" presetClass="entr" presetSubtype="4" fill="hold" grpId="0" nodeType="withEffect">
                                  <p:stCondLst>
                                    <p:cond delay="0"/>
                                  </p:stCondLst>
                                  <p:childTnLst>
                                    <p:set>
                                      <p:cBhvr>
                                        <p:cTn id="450" dur="1" fill="hold">
                                          <p:stCondLst>
                                            <p:cond delay="0"/>
                                          </p:stCondLst>
                                        </p:cTn>
                                        <p:tgtEl>
                                          <p:spTgt spid="361"/>
                                        </p:tgtEl>
                                        <p:attrNameLst>
                                          <p:attrName>style.visibility</p:attrName>
                                        </p:attrNameLst>
                                      </p:cBhvr>
                                      <p:to>
                                        <p:strVal val="visible"/>
                                      </p:to>
                                    </p:set>
                                    <p:animEffect transition="in" filter="wipe(down)">
                                      <p:cBhvr>
                                        <p:cTn id="451" dur="500"/>
                                        <p:tgtEl>
                                          <p:spTgt spid="361"/>
                                        </p:tgtEl>
                                      </p:cBhvr>
                                    </p:animEffect>
                                  </p:childTnLst>
                                </p:cTn>
                              </p:par>
                              <p:par>
                                <p:cTn id="452" presetID="22" presetClass="entr" presetSubtype="4" fill="hold" grpId="0" nodeType="withEffect">
                                  <p:stCondLst>
                                    <p:cond delay="0"/>
                                  </p:stCondLst>
                                  <p:childTnLst>
                                    <p:set>
                                      <p:cBhvr>
                                        <p:cTn id="453" dur="1" fill="hold">
                                          <p:stCondLst>
                                            <p:cond delay="0"/>
                                          </p:stCondLst>
                                        </p:cTn>
                                        <p:tgtEl>
                                          <p:spTgt spid="362"/>
                                        </p:tgtEl>
                                        <p:attrNameLst>
                                          <p:attrName>style.visibility</p:attrName>
                                        </p:attrNameLst>
                                      </p:cBhvr>
                                      <p:to>
                                        <p:strVal val="visible"/>
                                      </p:to>
                                    </p:set>
                                    <p:animEffect transition="in" filter="wipe(down)">
                                      <p:cBhvr>
                                        <p:cTn id="454" dur="500"/>
                                        <p:tgtEl>
                                          <p:spTgt spid="362"/>
                                        </p:tgtEl>
                                      </p:cBhvr>
                                    </p:animEffect>
                                  </p:childTnLst>
                                </p:cTn>
                              </p:par>
                              <p:par>
                                <p:cTn id="455" presetID="22" presetClass="entr" presetSubtype="4" fill="hold" grpId="0" nodeType="withEffect">
                                  <p:stCondLst>
                                    <p:cond delay="0"/>
                                  </p:stCondLst>
                                  <p:childTnLst>
                                    <p:set>
                                      <p:cBhvr>
                                        <p:cTn id="456" dur="1" fill="hold">
                                          <p:stCondLst>
                                            <p:cond delay="0"/>
                                          </p:stCondLst>
                                        </p:cTn>
                                        <p:tgtEl>
                                          <p:spTgt spid="363"/>
                                        </p:tgtEl>
                                        <p:attrNameLst>
                                          <p:attrName>style.visibility</p:attrName>
                                        </p:attrNameLst>
                                      </p:cBhvr>
                                      <p:to>
                                        <p:strVal val="visible"/>
                                      </p:to>
                                    </p:set>
                                    <p:animEffect transition="in" filter="wipe(down)">
                                      <p:cBhvr>
                                        <p:cTn id="457" dur="500"/>
                                        <p:tgtEl>
                                          <p:spTgt spid="363"/>
                                        </p:tgtEl>
                                      </p:cBhvr>
                                    </p:animEffect>
                                  </p:childTnLst>
                                </p:cTn>
                              </p:par>
                              <p:par>
                                <p:cTn id="458" presetID="22" presetClass="entr" presetSubtype="4" fill="hold" grpId="0" nodeType="withEffect">
                                  <p:stCondLst>
                                    <p:cond delay="0"/>
                                  </p:stCondLst>
                                  <p:childTnLst>
                                    <p:set>
                                      <p:cBhvr>
                                        <p:cTn id="459" dur="1" fill="hold">
                                          <p:stCondLst>
                                            <p:cond delay="0"/>
                                          </p:stCondLst>
                                        </p:cTn>
                                        <p:tgtEl>
                                          <p:spTgt spid="364"/>
                                        </p:tgtEl>
                                        <p:attrNameLst>
                                          <p:attrName>style.visibility</p:attrName>
                                        </p:attrNameLst>
                                      </p:cBhvr>
                                      <p:to>
                                        <p:strVal val="visible"/>
                                      </p:to>
                                    </p:set>
                                    <p:animEffect transition="in" filter="wipe(down)">
                                      <p:cBhvr>
                                        <p:cTn id="460" dur="500"/>
                                        <p:tgtEl>
                                          <p:spTgt spid="364"/>
                                        </p:tgtEl>
                                      </p:cBhvr>
                                    </p:animEffect>
                                  </p:childTnLst>
                                </p:cTn>
                              </p:par>
                              <p:par>
                                <p:cTn id="461" presetID="22" presetClass="entr" presetSubtype="4" fill="hold" grpId="0" nodeType="withEffect">
                                  <p:stCondLst>
                                    <p:cond delay="0"/>
                                  </p:stCondLst>
                                  <p:childTnLst>
                                    <p:set>
                                      <p:cBhvr>
                                        <p:cTn id="462" dur="1" fill="hold">
                                          <p:stCondLst>
                                            <p:cond delay="0"/>
                                          </p:stCondLst>
                                        </p:cTn>
                                        <p:tgtEl>
                                          <p:spTgt spid="365"/>
                                        </p:tgtEl>
                                        <p:attrNameLst>
                                          <p:attrName>style.visibility</p:attrName>
                                        </p:attrNameLst>
                                      </p:cBhvr>
                                      <p:to>
                                        <p:strVal val="visible"/>
                                      </p:to>
                                    </p:set>
                                    <p:animEffect transition="in" filter="wipe(down)">
                                      <p:cBhvr>
                                        <p:cTn id="463" dur="500"/>
                                        <p:tgtEl>
                                          <p:spTgt spid="365"/>
                                        </p:tgtEl>
                                      </p:cBhvr>
                                    </p:animEffect>
                                  </p:childTnLst>
                                </p:cTn>
                              </p:par>
                              <p:par>
                                <p:cTn id="464" presetID="22" presetClass="entr" presetSubtype="4" fill="hold" grpId="0" nodeType="withEffect">
                                  <p:stCondLst>
                                    <p:cond delay="0"/>
                                  </p:stCondLst>
                                  <p:childTnLst>
                                    <p:set>
                                      <p:cBhvr>
                                        <p:cTn id="465" dur="1" fill="hold">
                                          <p:stCondLst>
                                            <p:cond delay="0"/>
                                          </p:stCondLst>
                                        </p:cTn>
                                        <p:tgtEl>
                                          <p:spTgt spid="366"/>
                                        </p:tgtEl>
                                        <p:attrNameLst>
                                          <p:attrName>style.visibility</p:attrName>
                                        </p:attrNameLst>
                                      </p:cBhvr>
                                      <p:to>
                                        <p:strVal val="visible"/>
                                      </p:to>
                                    </p:set>
                                    <p:animEffect transition="in" filter="wipe(down)">
                                      <p:cBhvr>
                                        <p:cTn id="466" dur="500"/>
                                        <p:tgtEl>
                                          <p:spTgt spid="366"/>
                                        </p:tgtEl>
                                      </p:cBhvr>
                                    </p:animEffect>
                                  </p:childTnLst>
                                </p:cTn>
                              </p:par>
                              <p:par>
                                <p:cTn id="467" presetID="22" presetClass="entr" presetSubtype="4" fill="hold" grpId="0" nodeType="withEffect">
                                  <p:stCondLst>
                                    <p:cond delay="0"/>
                                  </p:stCondLst>
                                  <p:childTnLst>
                                    <p:set>
                                      <p:cBhvr>
                                        <p:cTn id="468" dur="1" fill="hold">
                                          <p:stCondLst>
                                            <p:cond delay="0"/>
                                          </p:stCondLst>
                                        </p:cTn>
                                        <p:tgtEl>
                                          <p:spTgt spid="367"/>
                                        </p:tgtEl>
                                        <p:attrNameLst>
                                          <p:attrName>style.visibility</p:attrName>
                                        </p:attrNameLst>
                                      </p:cBhvr>
                                      <p:to>
                                        <p:strVal val="visible"/>
                                      </p:to>
                                    </p:set>
                                    <p:animEffect transition="in" filter="wipe(down)">
                                      <p:cBhvr>
                                        <p:cTn id="469" dur="500"/>
                                        <p:tgtEl>
                                          <p:spTgt spid="367"/>
                                        </p:tgtEl>
                                      </p:cBhvr>
                                    </p:animEffect>
                                  </p:childTnLst>
                                </p:cTn>
                              </p:par>
                              <p:par>
                                <p:cTn id="470" presetID="22" presetClass="entr" presetSubtype="4" fill="hold" grpId="0" nodeType="withEffect">
                                  <p:stCondLst>
                                    <p:cond delay="0"/>
                                  </p:stCondLst>
                                  <p:childTnLst>
                                    <p:set>
                                      <p:cBhvr>
                                        <p:cTn id="471" dur="1" fill="hold">
                                          <p:stCondLst>
                                            <p:cond delay="0"/>
                                          </p:stCondLst>
                                        </p:cTn>
                                        <p:tgtEl>
                                          <p:spTgt spid="368"/>
                                        </p:tgtEl>
                                        <p:attrNameLst>
                                          <p:attrName>style.visibility</p:attrName>
                                        </p:attrNameLst>
                                      </p:cBhvr>
                                      <p:to>
                                        <p:strVal val="visible"/>
                                      </p:to>
                                    </p:set>
                                    <p:animEffect transition="in" filter="wipe(down)">
                                      <p:cBhvr>
                                        <p:cTn id="472" dur="500"/>
                                        <p:tgtEl>
                                          <p:spTgt spid="368"/>
                                        </p:tgtEl>
                                      </p:cBhvr>
                                    </p:animEffect>
                                  </p:childTnLst>
                                </p:cTn>
                              </p:par>
                              <p:par>
                                <p:cTn id="473" presetID="22" presetClass="entr" presetSubtype="4" fill="hold" grpId="0" nodeType="withEffect">
                                  <p:stCondLst>
                                    <p:cond delay="0"/>
                                  </p:stCondLst>
                                  <p:childTnLst>
                                    <p:set>
                                      <p:cBhvr>
                                        <p:cTn id="474" dur="1" fill="hold">
                                          <p:stCondLst>
                                            <p:cond delay="0"/>
                                          </p:stCondLst>
                                        </p:cTn>
                                        <p:tgtEl>
                                          <p:spTgt spid="369"/>
                                        </p:tgtEl>
                                        <p:attrNameLst>
                                          <p:attrName>style.visibility</p:attrName>
                                        </p:attrNameLst>
                                      </p:cBhvr>
                                      <p:to>
                                        <p:strVal val="visible"/>
                                      </p:to>
                                    </p:set>
                                    <p:animEffect transition="in" filter="wipe(down)">
                                      <p:cBhvr>
                                        <p:cTn id="475" dur="500"/>
                                        <p:tgtEl>
                                          <p:spTgt spid="369"/>
                                        </p:tgtEl>
                                      </p:cBhvr>
                                    </p:animEffect>
                                  </p:childTnLst>
                                </p:cTn>
                              </p:par>
                              <p:par>
                                <p:cTn id="476" presetID="22" presetClass="entr" presetSubtype="4" fill="hold" grpId="0" nodeType="withEffect">
                                  <p:stCondLst>
                                    <p:cond delay="0"/>
                                  </p:stCondLst>
                                  <p:childTnLst>
                                    <p:set>
                                      <p:cBhvr>
                                        <p:cTn id="477" dur="1" fill="hold">
                                          <p:stCondLst>
                                            <p:cond delay="0"/>
                                          </p:stCondLst>
                                        </p:cTn>
                                        <p:tgtEl>
                                          <p:spTgt spid="370"/>
                                        </p:tgtEl>
                                        <p:attrNameLst>
                                          <p:attrName>style.visibility</p:attrName>
                                        </p:attrNameLst>
                                      </p:cBhvr>
                                      <p:to>
                                        <p:strVal val="visible"/>
                                      </p:to>
                                    </p:set>
                                    <p:animEffect transition="in" filter="wipe(down)">
                                      <p:cBhvr>
                                        <p:cTn id="478" dur="500"/>
                                        <p:tgtEl>
                                          <p:spTgt spid="370"/>
                                        </p:tgtEl>
                                      </p:cBhvr>
                                    </p:animEffect>
                                  </p:childTnLst>
                                </p:cTn>
                              </p:par>
                              <p:par>
                                <p:cTn id="479" presetID="22" presetClass="entr" presetSubtype="4" fill="hold" grpId="0" nodeType="withEffect">
                                  <p:stCondLst>
                                    <p:cond delay="0"/>
                                  </p:stCondLst>
                                  <p:childTnLst>
                                    <p:set>
                                      <p:cBhvr>
                                        <p:cTn id="480" dur="1" fill="hold">
                                          <p:stCondLst>
                                            <p:cond delay="0"/>
                                          </p:stCondLst>
                                        </p:cTn>
                                        <p:tgtEl>
                                          <p:spTgt spid="371"/>
                                        </p:tgtEl>
                                        <p:attrNameLst>
                                          <p:attrName>style.visibility</p:attrName>
                                        </p:attrNameLst>
                                      </p:cBhvr>
                                      <p:to>
                                        <p:strVal val="visible"/>
                                      </p:to>
                                    </p:set>
                                    <p:animEffect transition="in" filter="wipe(down)">
                                      <p:cBhvr>
                                        <p:cTn id="481" dur="500"/>
                                        <p:tgtEl>
                                          <p:spTgt spid="371"/>
                                        </p:tgtEl>
                                      </p:cBhvr>
                                    </p:animEffect>
                                  </p:childTnLst>
                                </p:cTn>
                              </p:par>
                              <p:par>
                                <p:cTn id="482" presetID="22" presetClass="entr" presetSubtype="4" fill="hold" grpId="0" nodeType="withEffect">
                                  <p:stCondLst>
                                    <p:cond delay="0"/>
                                  </p:stCondLst>
                                  <p:childTnLst>
                                    <p:set>
                                      <p:cBhvr>
                                        <p:cTn id="483" dur="1" fill="hold">
                                          <p:stCondLst>
                                            <p:cond delay="0"/>
                                          </p:stCondLst>
                                        </p:cTn>
                                        <p:tgtEl>
                                          <p:spTgt spid="372"/>
                                        </p:tgtEl>
                                        <p:attrNameLst>
                                          <p:attrName>style.visibility</p:attrName>
                                        </p:attrNameLst>
                                      </p:cBhvr>
                                      <p:to>
                                        <p:strVal val="visible"/>
                                      </p:to>
                                    </p:set>
                                    <p:animEffect transition="in" filter="wipe(down)">
                                      <p:cBhvr>
                                        <p:cTn id="484" dur="500"/>
                                        <p:tgtEl>
                                          <p:spTgt spid="372"/>
                                        </p:tgtEl>
                                      </p:cBhvr>
                                    </p:animEffect>
                                  </p:childTnLst>
                                </p:cTn>
                              </p:par>
                              <p:par>
                                <p:cTn id="485" presetID="22" presetClass="entr" presetSubtype="4" fill="hold" grpId="0" nodeType="withEffect">
                                  <p:stCondLst>
                                    <p:cond delay="0"/>
                                  </p:stCondLst>
                                  <p:childTnLst>
                                    <p:set>
                                      <p:cBhvr>
                                        <p:cTn id="486" dur="1" fill="hold">
                                          <p:stCondLst>
                                            <p:cond delay="0"/>
                                          </p:stCondLst>
                                        </p:cTn>
                                        <p:tgtEl>
                                          <p:spTgt spid="373"/>
                                        </p:tgtEl>
                                        <p:attrNameLst>
                                          <p:attrName>style.visibility</p:attrName>
                                        </p:attrNameLst>
                                      </p:cBhvr>
                                      <p:to>
                                        <p:strVal val="visible"/>
                                      </p:to>
                                    </p:set>
                                    <p:animEffect transition="in" filter="wipe(down)">
                                      <p:cBhvr>
                                        <p:cTn id="487" dur="500"/>
                                        <p:tgtEl>
                                          <p:spTgt spid="373"/>
                                        </p:tgtEl>
                                      </p:cBhvr>
                                    </p:animEffect>
                                  </p:childTnLst>
                                </p:cTn>
                              </p:par>
                              <p:par>
                                <p:cTn id="488" presetID="22" presetClass="entr" presetSubtype="4" fill="hold" grpId="0" nodeType="withEffect">
                                  <p:stCondLst>
                                    <p:cond delay="0"/>
                                  </p:stCondLst>
                                  <p:childTnLst>
                                    <p:set>
                                      <p:cBhvr>
                                        <p:cTn id="489" dur="1" fill="hold">
                                          <p:stCondLst>
                                            <p:cond delay="0"/>
                                          </p:stCondLst>
                                        </p:cTn>
                                        <p:tgtEl>
                                          <p:spTgt spid="374"/>
                                        </p:tgtEl>
                                        <p:attrNameLst>
                                          <p:attrName>style.visibility</p:attrName>
                                        </p:attrNameLst>
                                      </p:cBhvr>
                                      <p:to>
                                        <p:strVal val="visible"/>
                                      </p:to>
                                    </p:set>
                                    <p:animEffect transition="in" filter="wipe(down)">
                                      <p:cBhvr>
                                        <p:cTn id="490" dur="500"/>
                                        <p:tgtEl>
                                          <p:spTgt spid="374"/>
                                        </p:tgtEl>
                                      </p:cBhvr>
                                    </p:animEffect>
                                  </p:childTnLst>
                                </p:cTn>
                              </p:par>
                              <p:par>
                                <p:cTn id="491" presetID="22" presetClass="entr" presetSubtype="4" fill="hold" grpId="0" nodeType="withEffect">
                                  <p:stCondLst>
                                    <p:cond delay="0"/>
                                  </p:stCondLst>
                                  <p:childTnLst>
                                    <p:set>
                                      <p:cBhvr>
                                        <p:cTn id="492" dur="1" fill="hold">
                                          <p:stCondLst>
                                            <p:cond delay="0"/>
                                          </p:stCondLst>
                                        </p:cTn>
                                        <p:tgtEl>
                                          <p:spTgt spid="375"/>
                                        </p:tgtEl>
                                        <p:attrNameLst>
                                          <p:attrName>style.visibility</p:attrName>
                                        </p:attrNameLst>
                                      </p:cBhvr>
                                      <p:to>
                                        <p:strVal val="visible"/>
                                      </p:to>
                                    </p:set>
                                    <p:animEffect transition="in" filter="wipe(down)">
                                      <p:cBhvr>
                                        <p:cTn id="493" dur="500"/>
                                        <p:tgtEl>
                                          <p:spTgt spid="375"/>
                                        </p:tgtEl>
                                      </p:cBhvr>
                                    </p:animEffect>
                                  </p:childTnLst>
                                </p:cTn>
                              </p:par>
                              <p:par>
                                <p:cTn id="494" presetID="22" presetClass="entr" presetSubtype="4" fill="hold" grpId="0" nodeType="withEffect">
                                  <p:stCondLst>
                                    <p:cond delay="0"/>
                                  </p:stCondLst>
                                  <p:childTnLst>
                                    <p:set>
                                      <p:cBhvr>
                                        <p:cTn id="495" dur="1" fill="hold">
                                          <p:stCondLst>
                                            <p:cond delay="0"/>
                                          </p:stCondLst>
                                        </p:cTn>
                                        <p:tgtEl>
                                          <p:spTgt spid="376"/>
                                        </p:tgtEl>
                                        <p:attrNameLst>
                                          <p:attrName>style.visibility</p:attrName>
                                        </p:attrNameLst>
                                      </p:cBhvr>
                                      <p:to>
                                        <p:strVal val="visible"/>
                                      </p:to>
                                    </p:set>
                                    <p:animEffect transition="in" filter="wipe(down)">
                                      <p:cBhvr>
                                        <p:cTn id="496" dur="500"/>
                                        <p:tgtEl>
                                          <p:spTgt spid="376"/>
                                        </p:tgtEl>
                                      </p:cBhvr>
                                    </p:animEffect>
                                  </p:childTnLst>
                                </p:cTn>
                              </p:par>
                              <p:par>
                                <p:cTn id="497" presetID="22" presetClass="entr" presetSubtype="4" fill="hold" grpId="0" nodeType="withEffect">
                                  <p:stCondLst>
                                    <p:cond delay="0"/>
                                  </p:stCondLst>
                                  <p:childTnLst>
                                    <p:set>
                                      <p:cBhvr>
                                        <p:cTn id="498" dur="1" fill="hold">
                                          <p:stCondLst>
                                            <p:cond delay="0"/>
                                          </p:stCondLst>
                                        </p:cTn>
                                        <p:tgtEl>
                                          <p:spTgt spid="377"/>
                                        </p:tgtEl>
                                        <p:attrNameLst>
                                          <p:attrName>style.visibility</p:attrName>
                                        </p:attrNameLst>
                                      </p:cBhvr>
                                      <p:to>
                                        <p:strVal val="visible"/>
                                      </p:to>
                                    </p:set>
                                    <p:animEffect transition="in" filter="wipe(down)">
                                      <p:cBhvr>
                                        <p:cTn id="499" dur="500"/>
                                        <p:tgtEl>
                                          <p:spTgt spid="377"/>
                                        </p:tgtEl>
                                      </p:cBhvr>
                                    </p:animEffect>
                                  </p:childTnLst>
                                </p:cTn>
                              </p:par>
                              <p:par>
                                <p:cTn id="500" presetID="22" presetClass="entr" presetSubtype="4" fill="hold" grpId="0" nodeType="withEffect">
                                  <p:stCondLst>
                                    <p:cond delay="0"/>
                                  </p:stCondLst>
                                  <p:childTnLst>
                                    <p:set>
                                      <p:cBhvr>
                                        <p:cTn id="501" dur="1" fill="hold">
                                          <p:stCondLst>
                                            <p:cond delay="0"/>
                                          </p:stCondLst>
                                        </p:cTn>
                                        <p:tgtEl>
                                          <p:spTgt spid="378"/>
                                        </p:tgtEl>
                                        <p:attrNameLst>
                                          <p:attrName>style.visibility</p:attrName>
                                        </p:attrNameLst>
                                      </p:cBhvr>
                                      <p:to>
                                        <p:strVal val="visible"/>
                                      </p:to>
                                    </p:set>
                                    <p:animEffect transition="in" filter="wipe(down)">
                                      <p:cBhvr>
                                        <p:cTn id="502" dur="500"/>
                                        <p:tgtEl>
                                          <p:spTgt spid="378"/>
                                        </p:tgtEl>
                                      </p:cBhvr>
                                    </p:animEffect>
                                  </p:childTnLst>
                                </p:cTn>
                              </p:par>
                              <p:par>
                                <p:cTn id="503" presetID="22" presetClass="entr" presetSubtype="4" fill="hold" grpId="0" nodeType="withEffect">
                                  <p:stCondLst>
                                    <p:cond delay="0"/>
                                  </p:stCondLst>
                                  <p:childTnLst>
                                    <p:set>
                                      <p:cBhvr>
                                        <p:cTn id="504" dur="1" fill="hold">
                                          <p:stCondLst>
                                            <p:cond delay="0"/>
                                          </p:stCondLst>
                                        </p:cTn>
                                        <p:tgtEl>
                                          <p:spTgt spid="379"/>
                                        </p:tgtEl>
                                        <p:attrNameLst>
                                          <p:attrName>style.visibility</p:attrName>
                                        </p:attrNameLst>
                                      </p:cBhvr>
                                      <p:to>
                                        <p:strVal val="visible"/>
                                      </p:to>
                                    </p:set>
                                    <p:animEffect transition="in" filter="wipe(down)">
                                      <p:cBhvr>
                                        <p:cTn id="505" dur="500"/>
                                        <p:tgtEl>
                                          <p:spTgt spid="379"/>
                                        </p:tgtEl>
                                      </p:cBhvr>
                                    </p:animEffect>
                                  </p:childTnLst>
                                </p:cTn>
                              </p:par>
                              <p:par>
                                <p:cTn id="506" presetID="22" presetClass="entr" presetSubtype="4" fill="hold" grpId="0" nodeType="withEffect">
                                  <p:stCondLst>
                                    <p:cond delay="0"/>
                                  </p:stCondLst>
                                  <p:childTnLst>
                                    <p:set>
                                      <p:cBhvr>
                                        <p:cTn id="507" dur="1" fill="hold">
                                          <p:stCondLst>
                                            <p:cond delay="0"/>
                                          </p:stCondLst>
                                        </p:cTn>
                                        <p:tgtEl>
                                          <p:spTgt spid="380"/>
                                        </p:tgtEl>
                                        <p:attrNameLst>
                                          <p:attrName>style.visibility</p:attrName>
                                        </p:attrNameLst>
                                      </p:cBhvr>
                                      <p:to>
                                        <p:strVal val="visible"/>
                                      </p:to>
                                    </p:set>
                                    <p:animEffect transition="in" filter="wipe(down)">
                                      <p:cBhvr>
                                        <p:cTn id="508" dur="500"/>
                                        <p:tgtEl>
                                          <p:spTgt spid="380"/>
                                        </p:tgtEl>
                                      </p:cBhvr>
                                    </p:animEffect>
                                  </p:childTnLst>
                                </p:cTn>
                              </p:par>
                              <p:par>
                                <p:cTn id="509" presetID="22" presetClass="entr" presetSubtype="4" fill="hold" grpId="0" nodeType="withEffect">
                                  <p:stCondLst>
                                    <p:cond delay="0"/>
                                  </p:stCondLst>
                                  <p:childTnLst>
                                    <p:set>
                                      <p:cBhvr>
                                        <p:cTn id="510" dur="1" fill="hold">
                                          <p:stCondLst>
                                            <p:cond delay="0"/>
                                          </p:stCondLst>
                                        </p:cTn>
                                        <p:tgtEl>
                                          <p:spTgt spid="381"/>
                                        </p:tgtEl>
                                        <p:attrNameLst>
                                          <p:attrName>style.visibility</p:attrName>
                                        </p:attrNameLst>
                                      </p:cBhvr>
                                      <p:to>
                                        <p:strVal val="visible"/>
                                      </p:to>
                                    </p:set>
                                    <p:animEffect transition="in" filter="wipe(down)">
                                      <p:cBhvr>
                                        <p:cTn id="511" dur="500"/>
                                        <p:tgtEl>
                                          <p:spTgt spid="381"/>
                                        </p:tgtEl>
                                      </p:cBhvr>
                                    </p:animEffect>
                                  </p:childTnLst>
                                </p:cTn>
                              </p:par>
                              <p:par>
                                <p:cTn id="512" presetID="22" presetClass="entr" presetSubtype="4" fill="hold" grpId="0" nodeType="withEffect">
                                  <p:stCondLst>
                                    <p:cond delay="0"/>
                                  </p:stCondLst>
                                  <p:childTnLst>
                                    <p:set>
                                      <p:cBhvr>
                                        <p:cTn id="513" dur="1" fill="hold">
                                          <p:stCondLst>
                                            <p:cond delay="0"/>
                                          </p:stCondLst>
                                        </p:cTn>
                                        <p:tgtEl>
                                          <p:spTgt spid="382"/>
                                        </p:tgtEl>
                                        <p:attrNameLst>
                                          <p:attrName>style.visibility</p:attrName>
                                        </p:attrNameLst>
                                      </p:cBhvr>
                                      <p:to>
                                        <p:strVal val="visible"/>
                                      </p:to>
                                    </p:set>
                                    <p:animEffect transition="in" filter="wipe(down)">
                                      <p:cBhvr>
                                        <p:cTn id="514" dur="500"/>
                                        <p:tgtEl>
                                          <p:spTgt spid="382"/>
                                        </p:tgtEl>
                                      </p:cBhvr>
                                    </p:animEffect>
                                  </p:childTnLst>
                                </p:cTn>
                              </p:par>
                              <p:par>
                                <p:cTn id="515" presetID="22" presetClass="entr" presetSubtype="4" fill="hold" grpId="0" nodeType="withEffect">
                                  <p:stCondLst>
                                    <p:cond delay="0"/>
                                  </p:stCondLst>
                                  <p:childTnLst>
                                    <p:set>
                                      <p:cBhvr>
                                        <p:cTn id="516" dur="1" fill="hold">
                                          <p:stCondLst>
                                            <p:cond delay="0"/>
                                          </p:stCondLst>
                                        </p:cTn>
                                        <p:tgtEl>
                                          <p:spTgt spid="383"/>
                                        </p:tgtEl>
                                        <p:attrNameLst>
                                          <p:attrName>style.visibility</p:attrName>
                                        </p:attrNameLst>
                                      </p:cBhvr>
                                      <p:to>
                                        <p:strVal val="visible"/>
                                      </p:to>
                                    </p:set>
                                    <p:animEffect transition="in" filter="wipe(down)">
                                      <p:cBhvr>
                                        <p:cTn id="517" dur="500"/>
                                        <p:tgtEl>
                                          <p:spTgt spid="383"/>
                                        </p:tgtEl>
                                      </p:cBhvr>
                                    </p:animEffect>
                                  </p:childTnLst>
                                </p:cTn>
                              </p:par>
                              <p:par>
                                <p:cTn id="518" presetID="22" presetClass="entr" presetSubtype="4" fill="hold" grpId="0" nodeType="withEffect">
                                  <p:stCondLst>
                                    <p:cond delay="0"/>
                                  </p:stCondLst>
                                  <p:childTnLst>
                                    <p:set>
                                      <p:cBhvr>
                                        <p:cTn id="519" dur="1" fill="hold">
                                          <p:stCondLst>
                                            <p:cond delay="0"/>
                                          </p:stCondLst>
                                        </p:cTn>
                                        <p:tgtEl>
                                          <p:spTgt spid="384"/>
                                        </p:tgtEl>
                                        <p:attrNameLst>
                                          <p:attrName>style.visibility</p:attrName>
                                        </p:attrNameLst>
                                      </p:cBhvr>
                                      <p:to>
                                        <p:strVal val="visible"/>
                                      </p:to>
                                    </p:set>
                                    <p:animEffect transition="in" filter="wipe(down)">
                                      <p:cBhvr>
                                        <p:cTn id="520" dur="500"/>
                                        <p:tgtEl>
                                          <p:spTgt spid="384"/>
                                        </p:tgtEl>
                                      </p:cBhvr>
                                    </p:animEffect>
                                  </p:childTnLst>
                                </p:cTn>
                              </p:par>
                              <p:par>
                                <p:cTn id="521" presetID="22" presetClass="entr" presetSubtype="4" fill="hold" grpId="0" nodeType="withEffect">
                                  <p:stCondLst>
                                    <p:cond delay="0"/>
                                  </p:stCondLst>
                                  <p:childTnLst>
                                    <p:set>
                                      <p:cBhvr>
                                        <p:cTn id="522" dur="1" fill="hold">
                                          <p:stCondLst>
                                            <p:cond delay="0"/>
                                          </p:stCondLst>
                                        </p:cTn>
                                        <p:tgtEl>
                                          <p:spTgt spid="385"/>
                                        </p:tgtEl>
                                        <p:attrNameLst>
                                          <p:attrName>style.visibility</p:attrName>
                                        </p:attrNameLst>
                                      </p:cBhvr>
                                      <p:to>
                                        <p:strVal val="visible"/>
                                      </p:to>
                                    </p:set>
                                    <p:animEffect transition="in" filter="wipe(down)">
                                      <p:cBhvr>
                                        <p:cTn id="523" dur="500"/>
                                        <p:tgtEl>
                                          <p:spTgt spid="385"/>
                                        </p:tgtEl>
                                      </p:cBhvr>
                                    </p:animEffect>
                                  </p:childTnLst>
                                </p:cTn>
                              </p:par>
                              <p:par>
                                <p:cTn id="524" presetID="22" presetClass="entr" presetSubtype="4" fill="hold" grpId="0" nodeType="withEffect">
                                  <p:stCondLst>
                                    <p:cond delay="0"/>
                                  </p:stCondLst>
                                  <p:childTnLst>
                                    <p:set>
                                      <p:cBhvr>
                                        <p:cTn id="525" dur="1" fill="hold">
                                          <p:stCondLst>
                                            <p:cond delay="0"/>
                                          </p:stCondLst>
                                        </p:cTn>
                                        <p:tgtEl>
                                          <p:spTgt spid="386"/>
                                        </p:tgtEl>
                                        <p:attrNameLst>
                                          <p:attrName>style.visibility</p:attrName>
                                        </p:attrNameLst>
                                      </p:cBhvr>
                                      <p:to>
                                        <p:strVal val="visible"/>
                                      </p:to>
                                    </p:set>
                                    <p:animEffect transition="in" filter="wipe(down)">
                                      <p:cBhvr>
                                        <p:cTn id="526" dur="500"/>
                                        <p:tgtEl>
                                          <p:spTgt spid="386"/>
                                        </p:tgtEl>
                                      </p:cBhvr>
                                    </p:animEffect>
                                  </p:childTnLst>
                                </p:cTn>
                              </p:par>
                              <p:par>
                                <p:cTn id="527" presetID="22" presetClass="entr" presetSubtype="4" fill="hold" grpId="0" nodeType="withEffect">
                                  <p:stCondLst>
                                    <p:cond delay="0"/>
                                  </p:stCondLst>
                                  <p:childTnLst>
                                    <p:set>
                                      <p:cBhvr>
                                        <p:cTn id="528" dur="1" fill="hold">
                                          <p:stCondLst>
                                            <p:cond delay="0"/>
                                          </p:stCondLst>
                                        </p:cTn>
                                        <p:tgtEl>
                                          <p:spTgt spid="387"/>
                                        </p:tgtEl>
                                        <p:attrNameLst>
                                          <p:attrName>style.visibility</p:attrName>
                                        </p:attrNameLst>
                                      </p:cBhvr>
                                      <p:to>
                                        <p:strVal val="visible"/>
                                      </p:to>
                                    </p:set>
                                    <p:animEffect transition="in" filter="wipe(down)">
                                      <p:cBhvr>
                                        <p:cTn id="529" dur="500"/>
                                        <p:tgtEl>
                                          <p:spTgt spid="387"/>
                                        </p:tgtEl>
                                      </p:cBhvr>
                                    </p:animEffect>
                                  </p:childTnLst>
                                </p:cTn>
                              </p:par>
                              <p:par>
                                <p:cTn id="530" presetID="22" presetClass="entr" presetSubtype="4" fill="hold" grpId="0" nodeType="withEffect">
                                  <p:stCondLst>
                                    <p:cond delay="0"/>
                                  </p:stCondLst>
                                  <p:childTnLst>
                                    <p:set>
                                      <p:cBhvr>
                                        <p:cTn id="531" dur="1" fill="hold">
                                          <p:stCondLst>
                                            <p:cond delay="0"/>
                                          </p:stCondLst>
                                        </p:cTn>
                                        <p:tgtEl>
                                          <p:spTgt spid="388"/>
                                        </p:tgtEl>
                                        <p:attrNameLst>
                                          <p:attrName>style.visibility</p:attrName>
                                        </p:attrNameLst>
                                      </p:cBhvr>
                                      <p:to>
                                        <p:strVal val="visible"/>
                                      </p:to>
                                    </p:set>
                                    <p:animEffect transition="in" filter="wipe(down)">
                                      <p:cBhvr>
                                        <p:cTn id="532" dur="500"/>
                                        <p:tgtEl>
                                          <p:spTgt spid="388"/>
                                        </p:tgtEl>
                                      </p:cBhvr>
                                    </p:animEffect>
                                  </p:childTnLst>
                                </p:cTn>
                              </p:par>
                              <p:par>
                                <p:cTn id="533" presetID="22" presetClass="entr" presetSubtype="4" fill="hold" grpId="0" nodeType="withEffect">
                                  <p:stCondLst>
                                    <p:cond delay="0"/>
                                  </p:stCondLst>
                                  <p:childTnLst>
                                    <p:set>
                                      <p:cBhvr>
                                        <p:cTn id="534" dur="1" fill="hold">
                                          <p:stCondLst>
                                            <p:cond delay="0"/>
                                          </p:stCondLst>
                                        </p:cTn>
                                        <p:tgtEl>
                                          <p:spTgt spid="389"/>
                                        </p:tgtEl>
                                        <p:attrNameLst>
                                          <p:attrName>style.visibility</p:attrName>
                                        </p:attrNameLst>
                                      </p:cBhvr>
                                      <p:to>
                                        <p:strVal val="visible"/>
                                      </p:to>
                                    </p:set>
                                    <p:animEffect transition="in" filter="wipe(down)">
                                      <p:cBhvr>
                                        <p:cTn id="535" dur="500"/>
                                        <p:tgtEl>
                                          <p:spTgt spid="389"/>
                                        </p:tgtEl>
                                      </p:cBhvr>
                                    </p:animEffect>
                                  </p:childTnLst>
                                </p:cTn>
                              </p:par>
                              <p:par>
                                <p:cTn id="536" presetID="22" presetClass="entr" presetSubtype="4" fill="hold" grpId="0" nodeType="withEffect">
                                  <p:stCondLst>
                                    <p:cond delay="0"/>
                                  </p:stCondLst>
                                  <p:childTnLst>
                                    <p:set>
                                      <p:cBhvr>
                                        <p:cTn id="537" dur="1" fill="hold">
                                          <p:stCondLst>
                                            <p:cond delay="0"/>
                                          </p:stCondLst>
                                        </p:cTn>
                                        <p:tgtEl>
                                          <p:spTgt spid="390"/>
                                        </p:tgtEl>
                                        <p:attrNameLst>
                                          <p:attrName>style.visibility</p:attrName>
                                        </p:attrNameLst>
                                      </p:cBhvr>
                                      <p:to>
                                        <p:strVal val="visible"/>
                                      </p:to>
                                    </p:set>
                                    <p:animEffect transition="in" filter="wipe(down)">
                                      <p:cBhvr>
                                        <p:cTn id="538" dur="500"/>
                                        <p:tgtEl>
                                          <p:spTgt spid="390"/>
                                        </p:tgtEl>
                                      </p:cBhvr>
                                    </p:animEffect>
                                  </p:childTnLst>
                                </p:cTn>
                              </p:par>
                              <p:par>
                                <p:cTn id="539" presetID="22" presetClass="entr" presetSubtype="4" fill="hold" grpId="0" nodeType="withEffect">
                                  <p:stCondLst>
                                    <p:cond delay="0"/>
                                  </p:stCondLst>
                                  <p:childTnLst>
                                    <p:set>
                                      <p:cBhvr>
                                        <p:cTn id="540" dur="1" fill="hold">
                                          <p:stCondLst>
                                            <p:cond delay="0"/>
                                          </p:stCondLst>
                                        </p:cTn>
                                        <p:tgtEl>
                                          <p:spTgt spid="391"/>
                                        </p:tgtEl>
                                        <p:attrNameLst>
                                          <p:attrName>style.visibility</p:attrName>
                                        </p:attrNameLst>
                                      </p:cBhvr>
                                      <p:to>
                                        <p:strVal val="visible"/>
                                      </p:to>
                                    </p:set>
                                    <p:animEffect transition="in" filter="wipe(down)">
                                      <p:cBhvr>
                                        <p:cTn id="541" dur="500"/>
                                        <p:tgtEl>
                                          <p:spTgt spid="391"/>
                                        </p:tgtEl>
                                      </p:cBhvr>
                                    </p:animEffect>
                                  </p:childTnLst>
                                </p:cTn>
                              </p:par>
                              <p:par>
                                <p:cTn id="542" presetID="22" presetClass="entr" presetSubtype="4" fill="hold" grpId="0" nodeType="withEffect">
                                  <p:stCondLst>
                                    <p:cond delay="0"/>
                                  </p:stCondLst>
                                  <p:childTnLst>
                                    <p:set>
                                      <p:cBhvr>
                                        <p:cTn id="543" dur="1" fill="hold">
                                          <p:stCondLst>
                                            <p:cond delay="0"/>
                                          </p:stCondLst>
                                        </p:cTn>
                                        <p:tgtEl>
                                          <p:spTgt spid="392"/>
                                        </p:tgtEl>
                                        <p:attrNameLst>
                                          <p:attrName>style.visibility</p:attrName>
                                        </p:attrNameLst>
                                      </p:cBhvr>
                                      <p:to>
                                        <p:strVal val="visible"/>
                                      </p:to>
                                    </p:set>
                                    <p:animEffect transition="in" filter="wipe(down)">
                                      <p:cBhvr>
                                        <p:cTn id="544" dur="500"/>
                                        <p:tgtEl>
                                          <p:spTgt spid="392"/>
                                        </p:tgtEl>
                                      </p:cBhvr>
                                    </p:animEffect>
                                  </p:childTnLst>
                                </p:cTn>
                              </p:par>
                              <p:par>
                                <p:cTn id="545" presetID="22" presetClass="entr" presetSubtype="4" fill="hold" grpId="0" nodeType="withEffect">
                                  <p:stCondLst>
                                    <p:cond delay="0"/>
                                  </p:stCondLst>
                                  <p:childTnLst>
                                    <p:set>
                                      <p:cBhvr>
                                        <p:cTn id="546" dur="1" fill="hold">
                                          <p:stCondLst>
                                            <p:cond delay="0"/>
                                          </p:stCondLst>
                                        </p:cTn>
                                        <p:tgtEl>
                                          <p:spTgt spid="393"/>
                                        </p:tgtEl>
                                        <p:attrNameLst>
                                          <p:attrName>style.visibility</p:attrName>
                                        </p:attrNameLst>
                                      </p:cBhvr>
                                      <p:to>
                                        <p:strVal val="visible"/>
                                      </p:to>
                                    </p:set>
                                    <p:animEffect transition="in" filter="wipe(down)">
                                      <p:cBhvr>
                                        <p:cTn id="547" dur="500"/>
                                        <p:tgtEl>
                                          <p:spTgt spid="393"/>
                                        </p:tgtEl>
                                      </p:cBhvr>
                                    </p:animEffect>
                                  </p:childTnLst>
                                </p:cTn>
                              </p:par>
                              <p:par>
                                <p:cTn id="548" presetID="22" presetClass="entr" presetSubtype="4" fill="hold" grpId="0" nodeType="withEffect">
                                  <p:stCondLst>
                                    <p:cond delay="0"/>
                                  </p:stCondLst>
                                  <p:childTnLst>
                                    <p:set>
                                      <p:cBhvr>
                                        <p:cTn id="549" dur="1" fill="hold">
                                          <p:stCondLst>
                                            <p:cond delay="0"/>
                                          </p:stCondLst>
                                        </p:cTn>
                                        <p:tgtEl>
                                          <p:spTgt spid="394"/>
                                        </p:tgtEl>
                                        <p:attrNameLst>
                                          <p:attrName>style.visibility</p:attrName>
                                        </p:attrNameLst>
                                      </p:cBhvr>
                                      <p:to>
                                        <p:strVal val="visible"/>
                                      </p:to>
                                    </p:set>
                                    <p:animEffect transition="in" filter="wipe(down)">
                                      <p:cBhvr>
                                        <p:cTn id="550" dur="500"/>
                                        <p:tgtEl>
                                          <p:spTgt spid="394"/>
                                        </p:tgtEl>
                                      </p:cBhvr>
                                    </p:animEffect>
                                  </p:childTnLst>
                                </p:cTn>
                              </p:par>
                              <p:par>
                                <p:cTn id="551" presetID="22" presetClass="entr" presetSubtype="4" fill="hold" grpId="0" nodeType="withEffect">
                                  <p:stCondLst>
                                    <p:cond delay="0"/>
                                  </p:stCondLst>
                                  <p:childTnLst>
                                    <p:set>
                                      <p:cBhvr>
                                        <p:cTn id="552" dur="1" fill="hold">
                                          <p:stCondLst>
                                            <p:cond delay="0"/>
                                          </p:stCondLst>
                                        </p:cTn>
                                        <p:tgtEl>
                                          <p:spTgt spid="395"/>
                                        </p:tgtEl>
                                        <p:attrNameLst>
                                          <p:attrName>style.visibility</p:attrName>
                                        </p:attrNameLst>
                                      </p:cBhvr>
                                      <p:to>
                                        <p:strVal val="visible"/>
                                      </p:to>
                                    </p:set>
                                    <p:animEffect transition="in" filter="wipe(down)">
                                      <p:cBhvr>
                                        <p:cTn id="553" dur="500"/>
                                        <p:tgtEl>
                                          <p:spTgt spid="395"/>
                                        </p:tgtEl>
                                      </p:cBhvr>
                                    </p:animEffect>
                                  </p:childTnLst>
                                </p:cTn>
                              </p:par>
                              <p:par>
                                <p:cTn id="554" presetID="22" presetClass="entr" presetSubtype="4" fill="hold" grpId="0" nodeType="withEffect">
                                  <p:stCondLst>
                                    <p:cond delay="0"/>
                                  </p:stCondLst>
                                  <p:childTnLst>
                                    <p:set>
                                      <p:cBhvr>
                                        <p:cTn id="555" dur="1" fill="hold">
                                          <p:stCondLst>
                                            <p:cond delay="0"/>
                                          </p:stCondLst>
                                        </p:cTn>
                                        <p:tgtEl>
                                          <p:spTgt spid="396"/>
                                        </p:tgtEl>
                                        <p:attrNameLst>
                                          <p:attrName>style.visibility</p:attrName>
                                        </p:attrNameLst>
                                      </p:cBhvr>
                                      <p:to>
                                        <p:strVal val="visible"/>
                                      </p:to>
                                    </p:set>
                                    <p:animEffect transition="in" filter="wipe(down)">
                                      <p:cBhvr>
                                        <p:cTn id="556" dur="500"/>
                                        <p:tgtEl>
                                          <p:spTgt spid="396"/>
                                        </p:tgtEl>
                                      </p:cBhvr>
                                    </p:animEffect>
                                  </p:childTnLst>
                                </p:cTn>
                              </p:par>
                              <p:par>
                                <p:cTn id="557" presetID="22" presetClass="entr" presetSubtype="4" fill="hold" grpId="0" nodeType="withEffect">
                                  <p:stCondLst>
                                    <p:cond delay="0"/>
                                  </p:stCondLst>
                                  <p:childTnLst>
                                    <p:set>
                                      <p:cBhvr>
                                        <p:cTn id="558" dur="1" fill="hold">
                                          <p:stCondLst>
                                            <p:cond delay="0"/>
                                          </p:stCondLst>
                                        </p:cTn>
                                        <p:tgtEl>
                                          <p:spTgt spid="397"/>
                                        </p:tgtEl>
                                        <p:attrNameLst>
                                          <p:attrName>style.visibility</p:attrName>
                                        </p:attrNameLst>
                                      </p:cBhvr>
                                      <p:to>
                                        <p:strVal val="visible"/>
                                      </p:to>
                                    </p:set>
                                    <p:animEffect transition="in" filter="wipe(down)">
                                      <p:cBhvr>
                                        <p:cTn id="559" dur="500"/>
                                        <p:tgtEl>
                                          <p:spTgt spid="397"/>
                                        </p:tgtEl>
                                      </p:cBhvr>
                                    </p:animEffect>
                                  </p:childTnLst>
                                </p:cTn>
                              </p:par>
                              <p:par>
                                <p:cTn id="560" presetID="22" presetClass="entr" presetSubtype="4" fill="hold" grpId="0" nodeType="withEffect">
                                  <p:stCondLst>
                                    <p:cond delay="0"/>
                                  </p:stCondLst>
                                  <p:childTnLst>
                                    <p:set>
                                      <p:cBhvr>
                                        <p:cTn id="561" dur="1" fill="hold">
                                          <p:stCondLst>
                                            <p:cond delay="0"/>
                                          </p:stCondLst>
                                        </p:cTn>
                                        <p:tgtEl>
                                          <p:spTgt spid="398"/>
                                        </p:tgtEl>
                                        <p:attrNameLst>
                                          <p:attrName>style.visibility</p:attrName>
                                        </p:attrNameLst>
                                      </p:cBhvr>
                                      <p:to>
                                        <p:strVal val="visible"/>
                                      </p:to>
                                    </p:set>
                                    <p:animEffect transition="in" filter="wipe(down)">
                                      <p:cBhvr>
                                        <p:cTn id="562" dur="500"/>
                                        <p:tgtEl>
                                          <p:spTgt spid="398"/>
                                        </p:tgtEl>
                                      </p:cBhvr>
                                    </p:animEffect>
                                  </p:childTnLst>
                                </p:cTn>
                              </p:par>
                              <p:par>
                                <p:cTn id="563" presetID="22" presetClass="entr" presetSubtype="4" fill="hold" grpId="0" nodeType="withEffect">
                                  <p:stCondLst>
                                    <p:cond delay="0"/>
                                  </p:stCondLst>
                                  <p:childTnLst>
                                    <p:set>
                                      <p:cBhvr>
                                        <p:cTn id="564" dur="1" fill="hold">
                                          <p:stCondLst>
                                            <p:cond delay="0"/>
                                          </p:stCondLst>
                                        </p:cTn>
                                        <p:tgtEl>
                                          <p:spTgt spid="399"/>
                                        </p:tgtEl>
                                        <p:attrNameLst>
                                          <p:attrName>style.visibility</p:attrName>
                                        </p:attrNameLst>
                                      </p:cBhvr>
                                      <p:to>
                                        <p:strVal val="visible"/>
                                      </p:to>
                                    </p:set>
                                    <p:animEffect transition="in" filter="wipe(down)">
                                      <p:cBhvr>
                                        <p:cTn id="565" dur="500"/>
                                        <p:tgtEl>
                                          <p:spTgt spid="399"/>
                                        </p:tgtEl>
                                      </p:cBhvr>
                                    </p:animEffect>
                                  </p:childTnLst>
                                </p:cTn>
                              </p:par>
                              <p:par>
                                <p:cTn id="566" presetID="22" presetClass="entr" presetSubtype="4" fill="hold" grpId="0" nodeType="withEffect">
                                  <p:stCondLst>
                                    <p:cond delay="0"/>
                                  </p:stCondLst>
                                  <p:childTnLst>
                                    <p:set>
                                      <p:cBhvr>
                                        <p:cTn id="567" dur="1" fill="hold">
                                          <p:stCondLst>
                                            <p:cond delay="0"/>
                                          </p:stCondLst>
                                        </p:cTn>
                                        <p:tgtEl>
                                          <p:spTgt spid="400"/>
                                        </p:tgtEl>
                                        <p:attrNameLst>
                                          <p:attrName>style.visibility</p:attrName>
                                        </p:attrNameLst>
                                      </p:cBhvr>
                                      <p:to>
                                        <p:strVal val="visible"/>
                                      </p:to>
                                    </p:set>
                                    <p:animEffect transition="in" filter="wipe(down)">
                                      <p:cBhvr>
                                        <p:cTn id="568" dur="500"/>
                                        <p:tgtEl>
                                          <p:spTgt spid="400"/>
                                        </p:tgtEl>
                                      </p:cBhvr>
                                    </p:animEffect>
                                  </p:childTnLst>
                                </p:cTn>
                              </p:par>
                              <p:par>
                                <p:cTn id="569" presetID="22" presetClass="entr" presetSubtype="4" fill="hold" grpId="0" nodeType="withEffect">
                                  <p:stCondLst>
                                    <p:cond delay="0"/>
                                  </p:stCondLst>
                                  <p:childTnLst>
                                    <p:set>
                                      <p:cBhvr>
                                        <p:cTn id="570" dur="1" fill="hold">
                                          <p:stCondLst>
                                            <p:cond delay="0"/>
                                          </p:stCondLst>
                                        </p:cTn>
                                        <p:tgtEl>
                                          <p:spTgt spid="401"/>
                                        </p:tgtEl>
                                        <p:attrNameLst>
                                          <p:attrName>style.visibility</p:attrName>
                                        </p:attrNameLst>
                                      </p:cBhvr>
                                      <p:to>
                                        <p:strVal val="visible"/>
                                      </p:to>
                                    </p:set>
                                    <p:animEffect transition="in" filter="wipe(down)">
                                      <p:cBhvr>
                                        <p:cTn id="571" dur="500"/>
                                        <p:tgtEl>
                                          <p:spTgt spid="401"/>
                                        </p:tgtEl>
                                      </p:cBhvr>
                                    </p:animEffect>
                                  </p:childTnLst>
                                </p:cTn>
                              </p:par>
                              <p:par>
                                <p:cTn id="572" presetID="22" presetClass="entr" presetSubtype="4" fill="hold" grpId="0" nodeType="withEffect">
                                  <p:stCondLst>
                                    <p:cond delay="0"/>
                                  </p:stCondLst>
                                  <p:childTnLst>
                                    <p:set>
                                      <p:cBhvr>
                                        <p:cTn id="573" dur="1" fill="hold">
                                          <p:stCondLst>
                                            <p:cond delay="0"/>
                                          </p:stCondLst>
                                        </p:cTn>
                                        <p:tgtEl>
                                          <p:spTgt spid="402"/>
                                        </p:tgtEl>
                                        <p:attrNameLst>
                                          <p:attrName>style.visibility</p:attrName>
                                        </p:attrNameLst>
                                      </p:cBhvr>
                                      <p:to>
                                        <p:strVal val="visible"/>
                                      </p:to>
                                    </p:set>
                                    <p:animEffect transition="in" filter="wipe(down)">
                                      <p:cBhvr>
                                        <p:cTn id="574" dur="500"/>
                                        <p:tgtEl>
                                          <p:spTgt spid="402"/>
                                        </p:tgtEl>
                                      </p:cBhvr>
                                    </p:animEffect>
                                  </p:childTnLst>
                                </p:cTn>
                              </p:par>
                              <p:par>
                                <p:cTn id="575" presetID="22" presetClass="entr" presetSubtype="4" fill="hold" grpId="0" nodeType="withEffect">
                                  <p:stCondLst>
                                    <p:cond delay="0"/>
                                  </p:stCondLst>
                                  <p:childTnLst>
                                    <p:set>
                                      <p:cBhvr>
                                        <p:cTn id="576" dur="1" fill="hold">
                                          <p:stCondLst>
                                            <p:cond delay="0"/>
                                          </p:stCondLst>
                                        </p:cTn>
                                        <p:tgtEl>
                                          <p:spTgt spid="403"/>
                                        </p:tgtEl>
                                        <p:attrNameLst>
                                          <p:attrName>style.visibility</p:attrName>
                                        </p:attrNameLst>
                                      </p:cBhvr>
                                      <p:to>
                                        <p:strVal val="visible"/>
                                      </p:to>
                                    </p:set>
                                    <p:animEffect transition="in" filter="wipe(down)">
                                      <p:cBhvr>
                                        <p:cTn id="577" dur="500"/>
                                        <p:tgtEl>
                                          <p:spTgt spid="403"/>
                                        </p:tgtEl>
                                      </p:cBhvr>
                                    </p:animEffect>
                                  </p:childTnLst>
                                </p:cTn>
                              </p:par>
                              <p:par>
                                <p:cTn id="578" presetID="22" presetClass="entr" presetSubtype="4" fill="hold" grpId="0" nodeType="withEffect">
                                  <p:stCondLst>
                                    <p:cond delay="0"/>
                                  </p:stCondLst>
                                  <p:childTnLst>
                                    <p:set>
                                      <p:cBhvr>
                                        <p:cTn id="579" dur="1" fill="hold">
                                          <p:stCondLst>
                                            <p:cond delay="0"/>
                                          </p:stCondLst>
                                        </p:cTn>
                                        <p:tgtEl>
                                          <p:spTgt spid="404"/>
                                        </p:tgtEl>
                                        <p:attrNameLst>
                                          <p:attrName>style.visibility</p:attrName>
                                        </p:attrNameLst>
                                      </p:cBhvr>
                                      <p:to>
                                        <p:strVal val="visible"/>
                                      </p:to>
                                    </p:set>
                                    <p:animEffect transition="in" filter="wipe(down)">
                                      <p:cBhvr>
                                        <p:cTn id="580" dur="500"/>
                                        <p:tgtEl>
                                          <p:spTgt spid="404"/>
                                        </p:tgtEl>
                                      </p:cBhvr>
                                    </p:animEffect>
                                  </p:childTnLst>
                                </p:cTn>
                              </p:par>
                              <p:par>
                                <p:cTn id="581" presetID="22" presetClass="entr" presetSubtype="4" fill="hold" grpId="0" nodeType="withEffect">
                                  <p:stCondLst>
                                    <p:cond delay="0"/>
                                  </p:stCondLst>
                                  <p:childTnLst>
                                    <p:set>
                                      <p:cBhvr>
                                        <p:cTn id="582" dur="1" fill="hold">
                                          <p:stCondLst>
                                            <p:cond delay="0"/>
                                          </p:stCondLst>
                                        </p:cTn>
                                        <p:tgtEl>
                                          <p:spTgt spid="405"/>
                                        </p:tgtEl>
                                        <p:attrNameLst>
                                          <p:attrName>style.visibility</p:attrName>
                                        </p:attrNameLst>
                                      </p:cBhvr>
                                      <p:to>
                                        <p:strVal val="visible"/>
                                      </p:to>
                                    </p:set>
                                    <p:animEffect transition="in" filter="wipe(down)">
                                      <p:cBhvr>
                                        <p:cTn id="583" dur="500"/>
                                        <p:tgtEl>
                                          <p:spTgt spid="405"/>
                                        </p:tgtEl>
                                      </p:cBhvr>
                                    </p:animEffect>
                                  </p:childTnLst>
                                </p:cTn>
                              </p:par>
                              <p:par>
                                <p:cTn id="584" presetID="22" presetClass="entr" presetSubtype="4" fill="hold" grpId="0" nodeType="withEffect">
                                  <p:stCondLst>
                                    <p:cond delay="0"/>
                                  </p:stCondLst>
                                  <p:childTnLst>
                                    <p:set>
                                      <p:cBhvr>
                                        <p:cTn id="585" dur="1" fill="hold">
                                          <p:stCondLst>
                                            <p:cond delay="0"/>
                                          </p:stCondLst>
                                        </p:cTn>
                                        <p:tgtEl>
                                          <p:spTgt spid="408"/>
                                        </p:tgtEl>
                                        <p:attrNameLst>
                                          <p:attrName>style.visibility</p:attrName>
                                        </p:attrNameLst>
                                      </p:cBhvr>
                                      <p:to>
                                        <p:strVal val="visible"/>
                                      </p:to>
                                    </p:set>
                                    <p:animEffect transition="in" filter="wipe(down)">
                                      <p:cBhvr>
                                        <p:cTn id="586" dur="500"/>
                                        <p:tgtEl>
                                          <p:spTgt spid="408"/>
                                        </p:tgtEl>
                                      </p:cBhvr>
                                    </p:animEffect>
                                  </p:childTnLst>
                                </p:cTn>
                              </p:par>
                              <p:par>
                                <p:cTn id="587" presetID="22" presetClass="entr" presetSubtype="4" fill="hold" grpId="0" nodeType="withEffect">
                                  <p:stCondLst>
                                    <p:cond delay="0"/>
                                  </p:stCondLst>
                                  <p:childTnLst>
                                    <p:set>
                                      <p:cBhvr>
                                        <p:cTn id="588" dur="1" fill="hold">
                                          <p:stCondLst>
                                            <p:cond delay="0"/>
                                          </p:stCondLst>
                                        </p:cTn>
                                        <p:tgtEl>
                                          <p:spTgt spid="409"/>
                                        </p:tgtEl>
                                        <p:attrNameLst>
                                          <p:attrName>style.visibility</p:attrName>
                                        </p:attrNameLst>
                                      </p:cBhvr>
                                      <p:to>
                                        <p:strVal val="visible"/>
                                      </p:to>
                                    </p:set>
                                    <p:animEffect transition="in" filter="wipe(down)">
                                      <p:cBhvr>
                                        <p:cTn id="589" dur="500"/>
                                        <p:tgtEl>
                                          <p:spTgt spid="409"/>
                                        </p:tgtEl>
                                      </p:cBhvr>
                                    </p:animEffect>
                                  </p:childTnLst>
                                </p:cTn>
                              </p:par>
                              <p:par>
                                <p:cTn id="590" presetID="22" presetClass="entr" presetSubtype="4" fill="hold" grpId="0" nodeType="withEffect">
                                  <p:stCondLst>
                                    <p:cond delay="0"/>
                                  </p:stCondLst>
                                  <p:childTnLst>
                                    <p:set>
                                      <p:cBhvr>
                                        <p:cTn id="591" dur="1" fill="hold">
                                          <p:stCondLst>
                                            <p:cond delay="0"/>
                                          </p:stCondLst>
                                        </p:cTn>
                                        <p:tgtEl>
                                          <p:spTgt spid="410"/>
                                        </p:tgtEl>
                                        <p:attrNameLst>
                                          <p:attrName>style.visibility</p:attrName>
                                        </p:attrNameLst>
                                      </p:cBhvr>
                                      <p:to>
                                        <p:strVal val="visible"/>
                                      </p:to>
                                    </p:set>
                                    <p:animEffect transition="in" filter="wipe(down)">
                                      <p:cBhvr>
                                        <p:cTn id="592" dur="500"/>
                                        <p:tgtEl>
                                          <p:spTgt spid="410"/>
                                        </p:tgtEl>
                                      </p:cBhvr>
                                    </p:animEffect>
                                  </p:childTnLst>
                                </p:cTn>
                              </p:par>
                              <p:par>
                                <p:cTn id="593" presetID="22" presetClass="entr" presetSubtype="4" fill="hold" grpId="0" nodeType="withEffect">
                                  <p:stCondLst>
                                    <p:cond delay="0"/>
                                  </p:stCondLst>
                                  <p:childTnLst>
                                    <p:set>
                                      <p:cBhvr>
                                        <p:cTn id="594" dur="1" fill="hold">
                                          <p:stCondLst>
                                            <p:cond delay="0"/>
                                          </p:stCondLst>
                                        </p:cTn>
                                        <p:tgtEl>
                                          <p:spTgt spid="411"/>
                                        </p:tgtEl>
                                        <p:attrNameLst>
                                          <p:attrName>style.visibility</p:attrName>
                                        </p:attrNameLst>
                                      </p:cBhvr>
                                      <p:to>
                                        <p:strVal val="visible"/>
                                      </p:to>
                                    </p:set>
                                    <p:animEffect transition="in" filter="wipe(down)">
                                      <p:cBhvr>
                                        <p:cTn id="595" dur="500"/>
                                        <p:tgtEl>
                                          <p:spTgt spid="411"/>
                                        </p:tgtEl>
                                      </p:cBhvr>
                                    </p:animEffect>
                                  </p:childTnLst>
                                </p:cTn>
                              </p:par>
                              <p:par>
                                <p:cTn id="596" presetID="22" presetClass="entr" presetSubtype="4" fill="hold" grpId="0" nodeType="withEffect">
                                  <p:stCondLst>
                                    <p:cond delay="0"/>
                                  </p:stCondLst>
                                  <p:childTnLst>
                                    <p:set>
                                      <p:cBhvr>
                                        <p:cTn id="597" dur="1" fill="hold">
                                          <p:stCondLst>
                                            <p:cond delay="0"/>
                                          </p:stCondLst>
                                        </p:cTn>
                                        <p:tgtEl>
                                          <p:spTgt spid="412"/>
                                        </p:tgtEl>
                                        <p:attrNameLst>
                                          <p:attrName>style.visibility</p:attrName>
                                        </p:attrNameLst>
                                      </p:cBhvr>
                                      <p:to>
                                        <p:strVal val="visible"/>
                                      </p:to>
                                    </p:set>
                                    <p:animEffect transition="in" filter="wipe(down)">
                                      <p:cBhvr>
                                        <p:cTn id="598" dur="500"/>
                                        <p:tgtEl>
                                          <p:spTgt spid="412"/>
                                        </p:tgtEl>
                                      </p:cBhvr>
                                    </p:animEffect>
                                  </p:childTnLst>
                                </p:cTn>
                              </p:par>
                              <p:par>
                                <p:cTn id="599" presetID="22" presetClass="entr" presetSubtype="4" fill="hold" grpId="0" nodeType="withEffect">
                                  <p:stCondLst>
                                    <p:cond delay="0"/>
                                  </p:stCondLst>
                                  <p:childTnLst>
                                    <p:set>
                                      <p:cBhvr>
                                        <p:cTn id="600" dur="1" fill="hold">
                                          <p:stCondLst>
                                            <p:cond delay="0"/>
                                          </p:stCondLst>
                                        </p:cTn>
                                        <p:tgtEl>
                                          <p:spTgt spid="413"/>
                                        </p:tgtEl>
                                        <p:attrNameLst>
                                          <p:attrName>style.visibility</p:attrName>
                                        </p:attrNameLst>
                                      </p:cBhvr>
                                      <p:to>
                                        <p:strVal val="visible"/>
                                      </p:to>
                                    </p:set>
                                    <p:animEffect transition="in" filter="wipe(down)">
                                      <p:cBhvr>
                                        <p:cTn id="601" dur="500"/>
                                        <p:tgtEl>
                                          <p:spTgt spid="413"/>
                                        </p:tgtEl>
                                      </p:cBhvr>
                                    </p:animEffect>
                                  </p:childTnLst>
                                </p:cTn>
                              </p:par>
                              <p:par>
                                <p:cTn id="602" presetID="22" presetClass="entr" presetSubtype="4" fill="hold" grpId="0" nodeType="withEffect">
                                  <p:stCondLst>
                                    <p:cond delay="0"/>
                                  </p:stCondLst>
                                  <p:childTnLst>
                                    <p:set>
                                      <p:cBhvr>
                                        <p:cTn id="603" dur="1" fill="hold">
                                          <p:stCondLst>
                                            <p:cond delay="0"/>
                                          </p:stCondLst>
                                        </p:cTn>
                                        <p:tgtEl>
                                          <p:spTgt spid="414"/>
                                        </p:tgtEl>
                                        <p:attrNameLst>
                                          <p:attrName>style.visibility</p:attrName>
                                        </p:attrNameLst>
                                      </p:cBhvr>
                                      <p:to>
                                        <p:strVal val="visible"/>
                                      </p:to>
                                    </p:set>
                                    <p:animEffect transition="in" filter="wipe(down)">
                                      <p:cBhvr>
                                        <p:cTn id="604" dur="500"/>
                                        <p:tgtEl>
                                          <p:spTgt spid="414"/>
                                        </p:tgtEl>
                                      </p:cBhvr>
                                    </p:animEffect>
                                  </p:childTnLst>
                                </p:cTn>
                              </p:par>
                              <p:par>
                                <p:cTn id="605" presetID="22" presetClass="entr" presetSubtype="4" fill="hold" grpId="0" nodeType="withEffect">
                                  <p:stCondLst>
                                    <p:cond delay="0"/>
                                  </p:stCondLst>
                                  <p:childTnLst>
                                    <p:set>
                                      <p:cBhvr>
                                        <p:cTn id="606" dur="1" fill="hold">
                                          <p:stCondLst>
                                            <p:cond delay="0"/>
                                          </p:stCondLst>
                                        </p:cTn>
                                        <p:tgtEl>
                                          <p:spTgt spid="415"/>
                                        </p:tgtEl>
                                        <p:attrNameLst>
                                          <p:attrName>style.visibility</p:attrName>
                                        </p:attrNameLst>
                                      </p:cBhvr>
                                      <p:to>
                                        <p:strVal val="visible"/>
                                      </p:to>
                                    </p:set>
                                    <p:animEffect transition="in" filter="wipe(down)">
                                      <p:cBhvr>
                                        <p:cTn id="607" dur="500"/>
                                        <p:tgtEl>
                                          <p:spTgt spid="415"/>
                                        </p:tgtEl>
                                      </p:cBhvr>
                                    </p:animEffect>
                                  </p:childTnLst>
                                </p:cTn>
                              </p:par>
                              <p:par>
                                <p:cTn id="608" presetID="22" presetClass="entr" presetSubtype="4" fill="hold" grpId="0" nodeType="withEffect">
                                  <p:stCondLst>
                                    <p:cond delay="0"/>
                                  </p:stCondLst>
                                  <p:childTnLst>
                                    <p:set>
                                      <p:cBhvr>
                                        <p:cTn id="609" dur="1" fill="hold">
                                          <p:stCondLst>
                                            <p:cond delay="0"/>
                                          </p:stCondLst>
                                        </p:cTn>
                                        <p:tgtEl>
                                          <p:spTgt spid="416"/>
                                        </p:tgtEl>
                                        <p:attrNameLst>
                                          <p:attrName>style.visibility</p:attrName>
                                        </p:attrNameLst>
                                      </p:cBhvr>
                                      <p:to>
                                        <p:strVal val="visible"/>
                                      </p:to>
                                    </p:set>
                                    <p:animEffect transition="in" filter="wipe(down)">
                                      <p:cBhvr>
                                        <p:cTn id="610" dur="500"/>
                                        <p:tgtEl>
                                          <p:spTgt spid="416"/>
                                        </p:tgtEl>
                                      </p:cBhvr>
                                    </p:animEffect>
                                  </p:childTnLst>
                                </p:cTn>
                              </p:par>
                              <p:par>
                                <p:cTn id="611" presetID="22" presetClass="entr" presetSubtype="4" fill="hold" grpId="0" nodeType="withEffect">
                                  <p:stCondLst>
                                    <p:cond delay="0"/>
                                  </p:stCondLst>
                                  <p:childTnLst>
                                    <p:set>
                                      <p:cBhvr>
                                        <p:cTn id="612" dur="1" fill="hold">
                                          <p:stCondLst>
                                            <p:cond delay="0"/>
                                          </p:stCondLst>
                                        </p:cTn>
                                        <p:tgtEl>
                                          <p:spTgt spid="212"/>
                                        </p:tgtEl>
                                        <p:attrNameLst>
                                          <p:attrName>style.visibility</p:attrName>
                                        </p:attrNameLst>
                                      </p:cBhvr>
                                      <p:to>
                                        <p:strVal val="visible"/>
                                      </p:to>
                                    </p:set>
                                    <p:animEffect transition="in" filter="wipe(down)">
                                      <p:cBhvr>
                                        <p:cTn id="613" dur="500"/>
                                        <p:tgtEl>
                                          <p:spTgt spid="212"/>
                                        </p:tgtEl>
                                      </p:cBhvr>
                                    </p:animEffect>
                                  </p:childTnLst>
                                </p:cTn>
                              </p:par>
                              <p:par>
                                <p:cTn id="614" presetID="26" presetClass="entr" presetSubtype="0" fill="hold" nodeType="withEffect">
                                  <p:stCondLst>
                                    <p:cond delay="0"/>
                                  </p:stCondLst>
                                  <p:childTnLst>
                                    <p:set>
                                      <p:cBhvr>
                                        <p:cTn id="615" dur="1" fill="hold">
                                          <p:stCondLst>
                                            <p:cond delay="0"/>
                                          </p:stCondLst>
                                        </p:cTn>
                                        <p:tgtEl>
                                          <p:spTgt spid="3"/>
                                        </p:tgtEl>
                                        <p:attrNameLst>
                                          <p:attrName>style.visibility</p:attrName>
                                        </p:attrNameLst>
                                      </p:cBhvr>
                                      <p:to>
                                        <p:strVal val="visible"/>
                                      </p:to>
                                    </p:set>
                                    <p:animEffect transition="in" filter="wipe(down)">
                                      <p:cBhvr>
                                        <p:cTn id="616" dur="580">
                                          <p:stCondLst>
                                            <p:cond delay="0"/>
                                          </p:stCondLst>
                                        </p:cTn>
                                        <p:tgtEl>
                                          <p:spTgt spid="3"/>
                                        </p:tgtEl>
                                      </p:cBhvr>
                                    </p:animEffect>
                                    <p:anim calcmode="lin" valueType="num">
                                      <p:cBhvr>
                                        <p:cTn id="617"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618"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619"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620"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621"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622" dur="26">
                                          <p:stCondLst>
                                            <p:cond delay="650"/>
                                          </p:stCondLst>
                                        </p:cTn>
                                        <p:tgtEl>
                                          <p:spTgt spid="3"/>
                                        </p:tgtEl>
                                      </p:cBhvr>
                                      <p:to x="100000" y="60000"/>
                                    </p:animScale>
                                    <p:animScale>
                                      <p:cBhvr>
                                        <p:cTn id="623" dur="166" decel="50000">
                                          <p:stCondLst>
                                            <p:cond delay="676"/>
                                          </p:stCondLst>
                                        </p:cTn>
                                        <p:tgtEl>
                                          <p:spTgt spid="3"/>
                                        </p:tgtEl>
                                      </p:cBhvr>
                                      <p:to x="100000" y="100000"/>
                                    </p:animScale>
                                    <p:animScale>
                                      <p:cBhvr>
                                        <p:cTn id="624" dur="26">
                                          <p:stCondLst>
                                            <p:cond delay="1312"/>
                                          </p:stCondLst>
                                        </p:cTn>
                                        <p:tgtEl>
                                          <p:spTgt spid="3"/>
                                        </p:tgtEl>
                                      </p:cBhvr>
                                      <p:to x="100000" y="80000"/>
                                    </p:animScale>
                                    <p:animScale>
                                      <p:cBhvr>
                                        <p:cTn id="625" dur="166" decel="50000">
                                          <p:stCondLst>
                                            <p:cond delay="1338"/>
                                          </p:stCondLst>
                                        </p:cTn>
                                        <p:tgtEl>
                                          <p:spTgt spid="3"/>
                                        </p:tgtEl>
                                      </p:cBhvr>
                                      <p:to x="100000" y="100000"/>
                                    </p:animScale>
                                    <p:animScale>
                                      <p:cBhvr>
                                        <p:cTn id="626" dur="26">
                                          <p:stCondLst>
                                            <p:cond delay="1642"/>
                                          </p:stCondLst>
                                        </p:cTn>
                                        <p:tgtEl>
                                          <p:spTgt spid="3"/>
                                        </p:tgtEl>
                                      </p:cBhvr>
                                      <p:to x="100000" y="90000"/>
                                    </p:animScale>
                                    <p:animScale>
                                      <p:cBhvr>
                                        <p:cTn id="627" dur="166" decel="50000">
                                          <p:stCondLst>
                                            <p:cond delay="1668"/>
                                          </p:stCondLst>
                                        </p:cTn>
                                        <p:tgtEl>
                                          <p:spTgt spid="3"/>
                                        </p:tgtEl>
                                      </p:cBhvr>
                                      <p:to x="100000" y="100000"/>
                                    </p:animScale>
                                    <p:animScale>
                                      <p:cBhvr>
                                        <p:cTn id="628" dur="26">
                                          <p:stCondLst>
                                            <p:cond delay="1808"/>
                                          </p:stCondLst>
                                        </p:cTn>
                                        <p:tgtEl>
                                          <p:spTgt spid="3"/>
                                        </p:tgtEl>
                                      </p:cBhvr>
                                      <p:to x="100000" y="95000"/>
                                    </p:animScale>
                                    <p:animScale>
                                      <p:cBhvr>
                                        <p:cTn id="629" dur="166" decel="50000">
                                          <p:stCondLst>
                                            <p:cond delay="1834"/>
                                          </p:stCondLst>
                                        </p:cTn>
                                        <p:tgtEl>
                                          <p:spTgt spid="3"/>
                                        </p:tgtEl>
                                      </p:cBhvr>
                                      <p:to x="100000" y="100000"/>
                                    </p:animScale>
                                  </p:childTnLst>
                                </p:cTn>
                              </p:par>
                              <p:par>
                                <p:cTn id="630" presetID="26" presetClass="entr" presetSubtype="0" fill="hold" nodeType="withEffect">
                                  <p:stCondLst>
                                    <p:cond delay="0"/>
                                  </p:stCondLst>
                                  <p:childTnLst>
                                    <p:set>
                                      <p:cBhvr>
                                        <p:cTn id="631" dur="1" fill="hold">
                                          <p:stCondLst>
                                            <p:cond delay="0"/>
                                          </p:stCondLst>
                                        </p:cTn>
                                        <p:tgtEl>
                                          <p:spTgt spid="1262"/>
                                        </p:tgtEl>
                                        <p:attrNameLst>
                                          <p:attrName>style.visibility</p:attrName>
                                        </p:attrNameLst>
                                      </p:cBhvr>
                                      <p:to>
                                        <p:strVal val="visible"/>
                                      </p:to>
                                    </p:set>
                                    <p:animEffect transition="in" filter="wipe(down)">
                                      <p:cBhvr>
                                        <p:cTn id="632" dur="580">
                                          <p:stCondLst>
                                            <p:cond delay="0"/>
                                          </p:stCondLst>
                                        </p:cTn>
                                        <p:tgtEl>
                                          <p:spTgt spid="1262"/>
                                        </p:tgtEl>
                                      </p:cBhvr>
                                    </p:animEffect>
                                    <p:anim calcmode="lin" valueType="num">
                                      <p:cBhvr>
                                        <p:cTn id="633" dur="1822" tmFilter="0,0; 0.14,0.36; 0.43,0.73; 0.71,0.91; 1.0,1.0">
                                          <p:stCondLst>
                                            <p:cond delay="0"/>
                                          </p:stCondLst>
                                        </p:cTn>
                                        <p:tgtEl>
                                          <p:spTgt spid="1262"/>
                                        </p:tgtEl>
                                        <p:attrNameLst>
                                          <p:attrName>ppt_x</p:attrName>
                                        </p:attrNameLst>
                                      </p:cBhvr>
                                      <p:tavLst>
                                        <p:tav tm="0">
                                          <p:val>
                                            <p:strVal val="#ppt_x-0.25"/>
                                          </p:val>
                                        </p:tav>
                                        <p:tav tm="100000">
                                          <p:val>
                                            <p:strVal val="#ppt_x"/>
                                          </p:val>
                                        </p:tav>
                                      </p:tavLst>
                                    </p:anim>
                                    <p:anim calcmode="lin" valueType="num">
                                      <p:cBhvr>
                                        <p:cTn id="634" dur="664" tmFilter="0.0,0.0; 0.25,0.07; 0.50,0.2; 0.75,0.467; 1.0,1.0">
                                          <p:stCondLst>
                                            <p:cond delay="0"/>
                                          </p:stCondLst>
                                        </p:cTn>
                                        <p:tgtEl>
                                          <p:spTgt spid="1262"/>
                                        </p:tgtEl>
                                        <p:attrNameLst>
                                          <p:attrName>ppt_y</p:attrName>
                                        </p:attrNameLst>
                                      </p:cBhvr>
                                      <p:tavLst>
                                        <p:tav tm="0" fmla="#ppt_y-sin(pi*$)/3">
                                          <p:val>
                                            <p:fltVal val="0.5"/>
                                          </p:val>
                                        </p:tav>
                                        <p:tav tm="100000">
                                          <p:val>
                                            <p:fltVal val="1"/>
                                          </p:val>
                                        </p:tav>
                                      </p:tavLst>
                                    </p:anim>
                                    <p:anim calcmode="lin" valueType="num">
                                      <p:cBhvr>
                                        <p:cTn id="635" dur="664" tmFilter="0, 0; 0.125,0.2665; 0.25,0.4; 0.375,0.465; 0.5,0.5;  0.625,0.535; 0.75,0.6; 0.875,0.7335; 1,1">
                                          <p:stCondLst>
                                            <p:cond delay="664"/>
                                          </p:stCondLst>
                                        </p:cTn>
                                        <p:tgtEl>
                                          <p:spTgt spid="1262"/>
                                        </p:tgtEl>
                                        <p:attrNameLst>
                                          <p:attrName>ppt_y</p:attrName>
                                        </p:attrNameLst>
                                      </p:cBhvr>
                                      <p:tavLst>
                                        <p:tav tm="0" fmla="#ppt_y-sin(pi*$)/9">
                                          <p:val>
                                            <p:fltVal val="0"/>
                                          </p:val>
                                        </p:tav>
                                        <p:tav tm="100000">
                                          <p:val>
                                            <p:fltVal val="1"/>
                                          </p:val>
                                        </p:tav>
                                      </p:tavLst>
                                    </p:anim>
                                    <p:anim calcmode="lin" valueType="num">
                                      <p:cBhvr>
                                        <p:cTn id="636" dur="332" tmFilter="0, 0; 0.125,0.2665; 0.25,0.4; 0.375,0.465; 0.5,0.5;  0.625,0.535; 0.75,0.6; 0.875,0.7335; 1,1">
                                          <p:stCondLst>
                                            <p:cond delay="1324"/>
                                          </p:stCondLst>
                                        </p:cTn>
                                        <p:tgtEl>
                                          <p:spTgt spid="1262"/>
                                        </p:tgtEl>
                                        <p:attrNameLst>
                                          <p:attrName>ppt_y</p:attrName>
                                        </p:attrNameLst>
                                      </p:cBhvr>
                                      <p:tavLst>
                                        <p:tav tm="0" fmla="#ppt_y-sin(pi*$)/27">
                                          <p:val>
                                            <p:fltVal val="0"/>
                                          </p:val>
                                        </p:tav>
                                        <p:tav tm="100000">
                                          <p:val>
                                            <p:fltVal val="1"/>
                                          </p:val>
                                        </p:tav>
                                      </p:tavLst>
                                    </p:anim>
                                    <p:anim calcmode="lin" valueType="num">
                                      <p:cBhvr>
                                        <p:cTn id="637" dur="164" tmFilter="0, 0; 0.125,0.2665; 0.25,0.4; 0.375,0.465; 0.5,0.5;  0.625,0.535; 0.75,0.6; 0.875,0.7335; 1,1">
                                          <p:stCondLst>
                                            <p:cond delay="1656"/>
                                          </p:stCondLst>
                                        </p:cTn>
                                        <p:tgtEl>
                                          <p:spTgt spid="1262"/>
                                        </p:tgtEl>
                                        <p:attrNameLst>
                                          <p:attrName>ppt_y</p:attrName>
                                        </p:attrNameLst>
                                      </p:cBhvr>
                                      <p:tavLst>
                                        <p:tav tm="0" fmla="#ppt_y-sin(pi*$)/81">
                                          <p:val>
                                            <p:fltVal val="0"/>
                                          </p:val>
                                        </p:tav>
                                        <p:tav tm="100000">
                                          <p:val>
                                            <p:fltVal val="1"/>
                                          </p:val>
                                        </p:tav>
                                      </p:tavLst>
                                    </p:anim>
                                    <p:animScale>
                                      <p:cBhvr>
                                        <p:cTn id="638" dur="26">
                                          <p:stCondLst>
                                            <p:cond delay="650"/>
                                          </p:stCondLst>
                                        </p:cTn>
                                        <p:tgtEl>
                                          <p:spTgt spid="1262"/>
                                        </p:tgtEl>
                                      </p:cBhvr>
                                      <p:to x="100000" y="60000"/>
                                    </p:animScale>
                                    <p:animScale>
                                      <p:cBhvr>
                                        <p:cTn id="639" dur="166" decel="50000">
                                          <p:stCondLst>
                                            <p:cond delay="676"/>
                                          </p:stCondLst>
                                        </p:cTn>
                                        <p:tgtEl>
                                          <p:spTgt spid="1262"/>
                                        </p:tgtEl>
                                      </p:cBhvr>
                                      <p:to x="100000" y="100000"/>
                                    </p:animScale>
                                    <p:animScale>
                                      <p:cBhvr>
                                        <p:cTn id="640" dur="26">
                                          <p:stCondLst>
                                            <p:cond delay="1312"/>
                                          </p:stCondLst>
                                        </p:cTn>
                                        <p:tgtEl>
                                          <p:spTgt spid="1262"/>
                                        </p:tgtEl>
                                      </p:cBhvr>
                                      <p:to x="100000" y="80000"/>
                                    </p:animScale>
                                    <p:animScale>
                                      <p:cBhvr>
                                        <p:cTn id="641" dur="166" decel="50000">
                                          <p:stCondLst>
                                            <p:cond delay="1338"/>
                                          </p:stCondLst>
                                        </p:cTn>
                                        <p:tgtEl>
                                          <p:spTgt spid="1262"/>
                                        </p:tgtEl>
                                      </p:cBhvr>
                                      <p:to x="100000" y="100000"/>
                                    </p:animScale>
                                    <p:animScale>
                                      <p:cBhvr>
                                        <p:cTn id="642" dur="26">
                                          <p:stCondLst>
                                            <p:cond delay="1642"/>
                                          </p:stCondLst>
                                        </p:cTn>
                                        <p:tgtEl>
                                          <p:spTgt spid="1262"/>
                                        </p:tgtEl>
                                      </p:cBhvr>
                                      <p:to x="100000" y="90000"/>
                                    </p:animScale>
                                    <p:animScale>
                                      <p:cBhvr>
                                        <p:cTn id="643" dur="166" decel="50000">
                                          <p:stCondLst>
                                            <p:cond delay="1668"/>
                                          </p:stCondLst>
                                        </p:cTn>
                                        <p:tgtEl>
                                          <p:spTgt spid="1262"/>
                                        </p:tgtEl>
                                      </p:cBhvr>
                                      <p:to x="100000" y="100000"/>
                                    </p:animScale>
                                    <p:animScale>
                                      <p:cBhvr>
                                        <p:cTn id="644" dur="26">
                                          <p:stCondLst>
                                            <p:cond delay="1808"/>
                                          </p:stCondLst>
                                        </p:cTn>
                                        <p:tgtEl>
                                          <p:spTgt spid="1262"/>
                                        </p:tgtEl>
                                      </p:cBhvr>
                                      <p:to x="100000" y="95000"/>
                                    </p:animScale>
                                    <p:animScale>
                                      <p:cBhvr>
                                        <p:cTn id="645" dur="166" decel="50000">
                                          <p:stCondLst>
                                            <p:cond delay="1834"/>
                                          </p:stCondLst>
                                        </p:cTn>
                                        <p:tgtEl>
                                          <p:spTgt spid="126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222" grpId="0" animBg="1"/>
      <p:bldP spid="223" grpId="0" animBg="1"/>
      <p:bldP spid="224" grpId="0" animBg="1"/>
      <p:bldP spid="225" grpId="0" animBg="1"/>
      <p:bldP spid="226" grpId="0" animBg="1"/>
      <p:bldP spid="227" grpId="0" animBg="1"/>
      <p:bldP spid="228" grpId="0" animBg="1"/>
      <p:bldP spid="229" grpId="0" animBg="1"/>
      <p:bldP spid="230" grpId="0" animBg="1"/>
      <p:bldP spid="231" grpId="0" animBg="1"/>
      <p:bldP spid="232" grpId="0" animBg="1"/>
      <p:bldP spid="233" grpId="0" animBg="1"/>
      <p:bldP spid="234" grpId="0" animBg="1"/>
      <p:bldP spid="235" grpId="0" animBg="1"/>
      <p:bldP spid="236" grpId="0" animBg="1"/>
      <p:bldP spid="237" grpId="0" animBg="1"/>
      <p:bldP spid="238" grpId="0" animBg="1"/>
      <p:bldP spid="239" grpId="0" animBg="1"/>
      <p:bldP spid="240" grpId="0" animBg="1"/>
      <p:bldP spid="241" grpId="0" animBg="1"/>
      <p:bldP spid="242" grpId="0" animBg="1"/>
      <p:bldP spid="243" grpId="0" animBg="1"/>
      <p:bldP spid="244" grpId="0" animBg="1"/>
      <p:bldP spid="245" grpId="0" animBg="1"/>
      <p:bldP spid="246" grpId="0" animBg="1"/>
      <p:bldP spid="247" grpId="0" animBg="1"/>
      <p:bldP spid="248" grpId="0" animBg="1"/>
      <p:bldP spid="249" grpId="0" animBg="1"/>
      <p:bldP spid="250" grpId="0" animBg="1"/>
      <p:bldP spid="251" grpId="0" animBg="1"/>
      <p:bldP spid="252" grpId="0" animBg="1"/>
      <p:bldP spid="253" grpId="0" animBg="1"/>
      <p:bldP spid="254" grpId="0" animBg="1"/>
      <p:bldP spid="255" grpId="0" animBg="1"/>
      <p:bldP spid="256" grpId="0" animBg="1"/>
      <p:bldP spid="257" grpId="0" animBg="1"/>
      <p:bldP spid="258" grpId="0" animBg="1"/>
      <p:bldP spid="259" grpId="0" animBg="1"/>
      <p:bldP spid="260" grpId="0" animBg="1"/>
      <p:bldP spid="261" grpId="0" animBg="1"/>
      <p:bldP spid="262" grpId="0" animBg="1"/>
      <p:bldP spid="263" grpId="0" animBg="1"/>
      <p:bldP spid="264" grpId="0" animBg="1"/>
      <p:bldP spid="265" grpId="0" animBg="1"/>
      <p:bldP spid="266" grpId="0" animBg="1"/>
      <p:bldP spid="267" grpId="0" animBg="1"/>
      <p:bldP spid="268" grpId="0" animBg="1"/>
      <p:bldP spid="269" grpId="0" animBg="1"/>
      <p:bldP spid="270" grpId="0" animBg="1"/>
      <p:bldP spid="271" grpId="0" animBg="1"/>
      <p:bldP spid="272" grpId="0" animBg="1"/>
      <p:bldP spid="273" grpId="0" animBg="1"/>
      <p:bldP spid="274" grpId="0" animBg="1"/>
      <p:bldP spid="275" grpId="0" animBg="1"/>
      <p:bldP spid="276" grpId="0" animBg="1"/>
      <p:bldP spid="277" grpId="0" animBg="1"/>
      <p:bldP spid="278" grpId="0" animBg="1"/>
      <p:bldP spid="279" grpId="0" animBg="1"/>
      <p:bldP spid="280" grpId="0" animBg="1"/>
      <p:bldP spid="281" grpId="0" animBg="1"/>
      <p:bldP spid="282" grpId="0" animBg="1"/>
      <p:bldP spid="283" grpId="0" animBg="1"/>
      <p:bldP spid="284" grpId="0" animBg="1"/>
      <p:bldP spid="285" grpId="0" animBg="1"/>
      <p:bldP spid="286" grpId="0" animBg="1"/>
      <p:bldP spid="287" grpId="0" animBg="1"/>
      <p:bldP spid="288" grpId="0" animBg="1"/>
      <p:bldP spid="289" grpId="0" animBg="1"/>
      <p:bldP spid="290" grpId="0" animBg="1"/>
      <p:bldP spid="291" grpId="0" animBg="1"/>
      <p:bldP spid="292" grpId="0" animBg="1"/>
      <p:bldP spid="293" grpId="0" animBg="1"/>
      <p:bldP spid="294" grpId="0" animBg="1"/>
      <p:bldP spid="295" grpId="0" animBg="1"/>
      <p:bldP spid="296" grpId="0" animBg="1"/>
      <p:bldP spid="297" grpId="0" animBg="1"/>
      <p:bldP spid="298" grpId="0" animBg="1"/>
      <p:bldP spid="299" grpId="0" animBg="1"/>
      <p:bldP spid="300" grpId="0" animBg="1"/>
      <p:bldP spid="301" grpId="0" animBg="1"/>
      <p:bldP spid="302" grpId="0" animBg="1"/>
      <p:bldP spid="303" grpId="0" animBg="1"/>
      <p:bldP spid="304" grpId="0" animBg="1"/>
      <p:bldP spid="305" grpId="0" animBg="1"/>
      <p:bldP spid="306" grpId="0" animBg="1"/>
      <p:bldP spid="307" grpId="0" animBg="1"/>
      <p:bldP spid="308" grpId="0" animBg="1"/>
      <p:bldP spid="309" grpId="0" animBg="1"/>
      <p:bldP spid="310" grpId="0" animBg="1"/>
      <p:bldP spid="311" grpId="0" animBg="1"/>
      <p:bldP spid="312" grpId="0" animBg="1"/>
      <p:bldP spid="313" grpId="0" animBg="1"/>
      <p:bldP spid="314" grpId="0" animBg="1"/>
      <p:bldP spid="315" grpId="0" animBg="1"/>
      <p:bldP spid="316" grpId="0" animBg="1"/>
      <p:bldP spid="317" grpId="0" animBg="1"/>
      <p:bldP spid="318" grpId="0" animBg="1"/>
      <p:bldP spid="319" grpId="0" animBg="1"/>
      <p:bldP spid="320" grpId="0" animBg="1"/>
      <p:bldP spid="321" grpId="0" animBg="1"/>
      <p:bldP spid="322" grpId="0" animBg="1"/>
      <p:bldP spid="323" grpId="0" animBg="1"/>
      <p:bldP spid="324" grpId="0" animBg="1"/>
      <p:bldP spid="325" grpId="0" animBg="1"/>
      <p:bldP spid="326" grpId="0" animBg="1"/>
      <p:bldP spid="327" grpId="0" animBg="1"/>
      <p:bldP spid="328" grpId="0" animBg="1"/>
      <p:bldP spid="329" grpId="0" animBg="1"/>
      <p:bldP spid="330" grpId="0" animBg="1"/>
      <p:bldP spid="331" grpId="0" animBg="1"/>
      <p:bldP spid="332" grpId="0" animBg="1"/>
      <p:bldP spid="333" grpId="0" animBg="1"/>
      <p:bldP spid="334" grpId="0" animBg="1"/>
      <p:bldP spid="335" grpId="0" animBg="1"/>
      <p:bldP spid="336" grpId="0" animBg="1"/>
      <p:bldP spid="337" grpId="0" animBg="1"/>
      <p:bldP spid="338" grpId="0" animBg="1"/>
      <p:bldP spid="339" grpId="0" animBg="1"/>
      <p:bldP spid="340" grpId="0" animBg="1"/>
      <p:bldP spid="341" grpId="0" animBg="1"/>
      <p:bldP spid="342" grpId="0" animBg="1"/>
      <p:bldP spid="343" grpId="0" animBg="1"/>
      <p:bldP spid="344" grpId="0" animBg="1"/>
      <p:bldP spid="345" grpId="0" animBg="1"/>
      <p:bldP spid="346" grpId="0" animBg="1"/>
      <p:bldP spid="347" grpId="0" animBg="1"/>
      <p:bldP spid="348" grpId="0" animBg="1"/>
      <p:bldP spid="349" grpId="0" animBg="1"/>
      <p:bldP spid="350" grpId="0" animBg="1"/>
      <p:bldP spid="351" grpId="0" animBg="1"/>
      <p:bldP spid="352" grpId="0" animBg="1"/>
      <p:bldP spid="353" grpId="0" animBg="1"/>
      <p:bldP spid="354" grpId="0" animBg="1"/>
      <p:bldP spid="355" grpId="0" animBg="1"/>
      <p:bldP spid="356" grpId="0" animBg="1"/>
      <p:bldP spid="357" grpId="0" animBg="1"/>
      <p:bldP spid="358" grpId="0" animBg="1"/>
      <p:bldP spid="359" grpId="0" animBg="1"/>
      <p:bldP spid="360" grpId="0" animBg="1"/>
      <p:bldP spid="361" grpId="0" animBg="1"/>
      <p:bldP spid="362" grpId="0" animBg="1"/>
      <p:bldP spid="363" grpId="0" animBg="1"/>
      <p:bldP spid="364" grpId="0" animBg="1"/>
      <p:bldP spid="365" grpId="0" animBg="1"/>
      <p:bldP spid="366" grpId="0" animBg="1"/>
      <p:bldP spid="367" grpId="0" animBg="1"/>
      <p:bldP spid="368" grpId="0" animBg="1"/>
      <p:bldP spid="369" grpId="0" animBg="1"/>
      <p:bldP spid="370" grpId="0" animBg="1"/>
      <p:bldP spid="371" grpId="0" animBg="1"/>
      <p:bldP spid="372" grpId="0" animBg="1"/>
      <p:bldP spid="373" grpId="0" animBg="1"/>
      <p:bldP spid="374" grpId="0" animBg="1"/>
      <p:bldP spid="375" grpId="0" animBg="1"/>
      <p:bldP spid="376" grpId="0" animBg="1"/>
      <p:bldP spid="377" grpId="0" animBg="1"/>
      <p:bldP spid="378" grpId="0" animBg="1"/>
      <p:bldP spid="379" grpId="0" animBg="1"/>
      <p:bldP spid="380" grpId="0" animBg="1"/>
      <p:bldP spid="381" grpId="0" animBg="1"/>
      <p:bldP spid="382" grpId="0" animBg="1"/>
      <p:bldP spid="383" grpId="0" animBg="1"/>
      <p:bldP spid="384" grpId="0" animBg="1"/>
      <p:bldP spid="385" grpId="0" animBg="1"/>
      <p:bldP spid="386" grpId="0" animBg="1"/>
      <p:bldP spid="387" grpId="0" animBg="1"/>
      <p:bldP spid="388" grpId="0" animBg="1"/>
      <p:bldP spid="389" grpId="0" animBg="1"/>
      <p:bldP spid="390" grpId="0" animBg="1"/>
      <p:bldP spid="391" grpId="0" animBg="1"/>
      <p:bldP spid="392" grpId="0" animBg="1"/>
      <p:bldP spid="393" grpId="0" animBg="1"/>
      <p:bldP spid="394" grpId="0" animBg="1"/>
      <p:bldP spid="395" grpId="0" animBg="1"/>
      <p:bldP spid="396" grpId="0" animBg="1"/>
      <p:bldP spid="397" grpId="0" animBg="1"/>
      <p:bldP spid="398" grpId="0" animBg="1"/>
      <p:bldP spid="399" grpId="0" animBg="1"/>
      <p:bldP spid="400" grpId="0" animBg="1"/>
      <p:bldP spid="401" grpId="0" animBg="1"/>
      <p:bldP spid="402" grpId="0" animBg="1"/>
      <p:bldP spid="403" grpId="0" animBg="1"/>
      <p:bldP spid="404" grpId="0" animBg="1"/>
      <p:bldP spid="405" grpId="0" animBg="1"/>
      <p:bldP spid="408" grpId="0" animBg="1"/>
      <p:bldP spid="409" grpId="0" animBg="1"/>
      <p:bldP spid="410" grpId="0" animBg="1"/>
      <p:bldP spid="411" grpId="0" animBg="1"/>
      <p:bldP spid="412" grpId="0" animBg="1"/>
      <p:bldP spid="413" grpId="0" animBg="1"/>
      <p:bldP spid="414" grpId="0" animBg="1"/>
      <p:bldP spid="415" grpId="0" animBg="1"/>
      <p:bldP spid="41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319"/>
        <p:cNvGrpSpPr/>
        <p:nvPr/>
      </p:nvGrpSpPr>
      <p:grpSpPr>
        <a:xfrm>
          <a:off x="0" y="0"/>
          <a:ext cx="0" cy="0"/>
          <a:chOff x="0" y="0"/>
          <a:chExt cx="0" cy="0"/>
        </a:xfrm>
      </p:grpSpPr>
      <p:sp>
        <p:nvSpPr>
          <p:cNvPr id="1320" name="Google Shape;1320;p48"/>
          <p:cNvSpPr txBox="1">
            <a:spLocks noGrp="1"/>
          </p:cNvSpPr>
          <p:nvPr>
            <p:ph type="title"/>
          </p:nvPr>
        </p:nvSpPr>
        <p:spPr>
          <a:xfrm>
            <a:off x="285385" y="444560"/>
            <a:ext cx="7704000" cy="572700"/>
          </a:xfrm>
          <a:prstGeom prst="rect">
            <a:avLst/>
          </a:prstGeom>
        </p:spPr>
        <p:txBody>
          <a:bodyPr spcFirstLastPara="1" wrap="square" lIns="91425" tIns="91425" rIns="91425" bIns="91425" anchor="t" anchorCtr="0">
            <a:noAutofit/>
          </a:bodyPr>
          <a:lstStyle/>
          <a:p>
            <a:pPr marL="457200" lvl="0" indent="-457200" algn="l" rtl="0">
              <a:spcBef>
                <a:spcPts val="0"/>
              </a:spcBef>
              <a:spcAft>
                <a:spcPts val="0"/>
              </a:spcAft>
              <a:buFont typeface="Arial" panose="020B0604020202020204" pitchFamily="34" charset="0"/>
              <a:buChar char="•"/>
            </a:pPr>
            <a:r>
              <a:rPr lang="en-US" dirty="0">
                <a:solidFill>
                  <a:schemeClr val="accent2"/>
                </a:solidFill>
              </a:rPr>
              <a:t>Chatbot questions</a:t>
            </a:r>
            <a:endParaRPr dirty="0">
              <a:solidFill>
                <a:schemeClr val="accent2"/>
              </a:solidFill>
            </a:endParaRPr>
          </a:p>
        </p:txBody>
      </p:sp>
      <p:grpSp>
        <p:nvGrpSpPr>
          <p:cNvPr id="1322" name="Google Shape;1322;p48"/>
          <p:cNvGrpSpPr/>
          <p:nvPr/>
        </p:nvGrpSpPr>
        <p:grpSpPr>
          <a:xfrm>
            <a:off x="5829437" y="1409790"/>
            <a:ext cx="2366197" cy="3198706"/>
            <a:chOff x="5595889" y="1916970"/>
            <a:chExt cx="1760559" cy="2691525"/>
          </a:xfrm>
        </p:grpSpPr>
        <p:grpSp>
          <p:nvGrpSpPr>
            <p:cNvPr id="1323" name="Google Shape;1323;p48"/>
            <p:cNvGrpSpPr/>
            <p:nvPr/>
          </p:nvGrpSpPr>
          <p:grpSpPr>
            <a:xfrm>
              <a:off x="5595889" y="3440240"/>
              <a:ext cx="1760559" cy="1168255"/>
              <a:chOff x="3710381" y="3451693"/>
              <a:chExt cx="1743300" cy="1156803"/>
            </a:xfrm>
          </p:grpSpPr>
          <p:sp>
            <p:nvSpPr>
              <p:cNvPr id="1324" name="Google Shape;1324;p48"/>
              <p:cNvSpPr/>
              <p:nvPr/>
            </p:nvSpPr>
            <p:spPr>
              <a:xfrm>
                <a:off x="3710381" y="3451693"/>
                <a:ext cx="251031" cy="973444"/>
              </a:xfrm>
              <a:custGeom>
                <a:avLst/>
                <a:gdLst/>
                <a:ahLst/>
                <a:cxnLst/>
                <a:rect l="l" t="t" r="r" b="b"/>
                <a:pathLst>
                  <a:path w="114" h="442" extrusionOk="0">
                    <a:moveTo>
                      <a:pt x="114" y="0"/>
                    </a:moveTo>
                    <a:cubicBezTo>
                      <a:pt x="114" y="442"/>
                      <a:pt x="114" y="442"/>
                      <a:pt x="114" y="442"/>
                    </a:cubicBezTo>
                    <a:cubicBezTo>
                      <a:pt x="0" y="442"/>
                      <a:pt x="0" y="442"/>
                      <a:pt x="0" y="442"/>
                    </a:cubicBezTo>
                    <a:cubicBezTo>
                      <a:pt x="0" y="114"/>
                      <a:pt x="0" y="114"/>
                      <a:pt x="0" y="114"/>
                    </a:cubicBezTo>
                    <a:cubicBezTo>
                      <a:pt x="0" y="66"/>
                      <a:pt x="30" y="24"/>
                      <a:pt x="72" y="8"/>
                    </a:cubicBezTo>
                    <a:cubicBezTo>
                      <a:pt x="79" y="5"/>
                      <a:pt x="86" y="3"/>
                      <a:pt x="93" y="2"/>
                    </a:cubicBezTo>
                    <a:cubicBezTo>
                      <a:pt x="100" y="1"/>
                      <a:pt x="107" y="0"/>
                      <a:pt x="114" y="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5" name="Google Shape;1325;p48"/>
              <p:cNvSpPr/>
              <p:nvPr/>
            </p:nvSpPr>
            <p:spPr>
              <a:xfrm>
                <a:off x="3710381" y="3456342"/>
                <a:ext cx="541112" cy="962287"/>
              </a:xfrm>
              <a:custGeom>
                <a:avLst/>
                <a:gdLst/>
                <a:ahLst/>
                <a:cxnLst/>
                <a:rect l="l" t="t" r="r" b="b"/>
                <a:pathLst>
                  <a:path w="246" h="437" extrusionOk="0">
                    <a:moveTo>
                      <a:pt x="246" y="395"/>
                    </a:moveTo>
                    <a:cubicBezTo>
                      <a:pt x="246" y="437"/>
                      <a:pt x="246" y="437"/>
                      <a:pt x="246" y="437"/>
                    </a:cubicBezTo>
                    <a:cubicBezTo>
                      <a:pt x="0" y="437"/>
                      <a:pt x="0" y="437"/>
                      <a:pt x="0" y="437"/>
                    </a:cubicBezTo>
                    <a:cubicBezTo>
                      <a:pt x="0" y="348"/>
                      <a:pt x="0" y="348"/>
                      <a:pt x="0" y="348"/>
                    </a:cubicBezTo>
                    <a:cubicBezTo>
                      <a:pt x="0" y="348"/>
                      <a:pt x="0" y="348"/>
                      <a:pt x="0" y="348"/>
                    </a:cubicBezTo>
                    <a:cubicBezTo>
                      <a:pt x="40" y="348"/>
                      <a:pt x="72" y="315"/>
                      <a:pt x="72" y="275"/>
                    </a:cubicBezTo>
                    <a:cubicBezTo>
                      <a:pt x="72" y="6"/>
                      <a:pt x="72" y="6"/>
                      <a:pt x="72" y="6"/>
                    </a:cubicBezTo>
                    <a:cubicBezTo>
                      <a:pt x="79" y="3"/>
                      <a:pt x="86" y="1"/>
                      <a:pt x="93" y="0"/>
                    </a:cubicBezTo>
                    <a:cubicBezTo>
                      <a:pt x="93" y="348"/>
                      <a:pt x="93" y="348"/>
                      <a:pt x="93" y="348"/>
                    </a:cubicBezTo>
                    <a:cubicBezTo>
                      <a:pt x="114" y="348"/>
                      <a:pt x="114" y="348"/>
                      <a:pt x="114" y="348"/>
                    </a:cubicBezTo>
                    <a:cubicBezTo>
                      <a:pt x="114" y="395"/>
                      <a:pt x="114" y="395"/>
                      <a:pt x="114" y="395"/>
                    </a:cubicBezTo>
                    <a:lnTo>
                      <a:pt x="246" y="395"/>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6" name="Google Shape;1326;p48"/>
              <p:cNvSpPr/>
              <p:nvPr/>
            </p:nvSpPr>
            <p:spPr>
              <a:xfrm>
                <a:off x="5203553" y="3451693"/>
                <a:ext cx="250102" cy="973444"/>
              </a:xfrm>
              <a:custGeom>
                <a:avLst/>
                <a:gdLst/>
                <a:ahLst/>
                <a:cxnLst/>
                <a:rect l="l" t="t" r="r" b="b"/>
                <a:pathLst>
                  <a:path w="114" h="442" extrusionOk="0">
                    <a:moveTo>
                      <a:pt x="114" y="114"/>
                    </a:moveTo>
                    <a:cubicBezTo>
                      <a:pt x="114" y="442"/>
                      <a:pt x="114" y="442"/>
                      <a:pt x="114" y="442"/>
                    </a:cubicBezTo>
                    <a:cubicBezTo>
                      <a:pt x="0" y="442"/>
                      <a:pt x="0" y="442"/>
                      <a:pt x="0" y="442"/>
                    </a:cubicBezTo>
                    <a:cubicBezTo>
                      <a:pt x="0" y="0"/>
                      <a:pt x="0" y="0"/>
                      <a:pt x="0" y="0"/>
                    </a:cubicBezTo>
                    <a:cubicBezTo>
                      <a:pt x="8" y="0"/>
                      <a:pt x="17" y="1"/>
                      <a:pt x="25" y="3"/>
                    </a:cubicBezTo>
                    <a:cubicBezTo>
                      <a:pt x="32" y="4"/>
                      <a:pt x="39" y="7"/>
                      <a:pt x="46" y="10"/>
                    </a:cubicBezTo>
                    <a:cubicBezTo>
                      <a:pt x="59" y="15"/>
                      <a:pt x="70" y="24"/>
                      <a:pt x="80" y="33"/>
                    </a:cubicBezTo>
                    <a:cubicBezTo>
                      <a:pt x="101" y="54"/>
                      <a:pt x="114" y="83"/>
                      <a:pt x="114" y="114"/>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27" name="Google Shape;1327;p48"/>
              <p:cNvSpPr/>
              <p:nvPr/>
            </p:nvSpPr>
            <p:spPr>
              <a:xfrm>
                <a:off x="5203553" y="3458201"/>
                <a:ext cx="250102" cy="960427"/>
              </a:xfrm>
              <a:custGeom>
                <a:avLst/>
                <a:gdLst/>
                <a:ahLst/>
                <a:cxnLst/>
                <a:rect l="l" t="t" r="r" b="b"/>
                <a:pathLst>
                  <a:path w="114" h="436" extrusionOk="0">
                    <a:moveTo>
                      <a:pt x="114" y="347"/>
                    </a:moveTo>
                    <a:cubicBezTo>
                      <a:pt x="114" y="436"/>
                      <a:pt x="114" y="436"/>
                      <a:pt x="114" y="436"/>
                    </a:cubicBezTo>
                    <a:cubicBezTo>
                      <a:pt x="0" y="436"/>
                      <a:pt x="0" y="436"/>
                      <a:pt x="0" y="436"/>
                    </a:cubicBezTo>
                    <a:cubicBezTo>
                      <a:pt x="0" y="347"/>
                      <a:pt x="0" y="347"/>
                      <a:pt x="0" y="347"/>
                    </a:cubicBezTo>
                    <a:cubicBezTo>
                      <a:pt x="27" y="347"/>
                      <a:pt x="27" y="347"/>
                      <a:pt x="27" y="347"/>
                    </a:cubicBezTo>
                    <a:cubicBezTo>
                      <a:pt x="27" y="347"/>
                      <a:pt x="26" y="347"/>
                      <a:pt x="25" y="346"/>
                    </a:cubicBezTo>
                    <a:cubicBezTo>
                      <a:pt x="25" y="0"/>
                      <a:pt x="25" y="0"/>
                      <a:pt x="25" y="0"/>
                    </a:cubicBezTo>
                    <a:cubicBezTo>
                      <a:pt x="32" y="1"/>
                      <a:pt x="39" y="4"/>
                      <a:pt x="46" y="7"/>
                    </a:cubicBezTo>
                    <a:cubicBezTo>
                      <a:pt x="46" y="279"/>
                      <a:pt x="46" y="279"/>
                      <a:pt x="46" y="279"/>
                    </a:cubicBezTo>
                    <a:cubicBezTo>
                      <a:pt x="46" y="317"/>
                      <a:pt x="76" y="347"/>
                      <a:pt x="114" y="34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8" name="Google Shape;1328;p48"/>
              <p:cNvSpPr/>
              <p:nvPr/>
            </p:nvSpPr>
            <p:spPr>
              <a:xfrm>
                <a:off x="3710381" y="4325654"/>
                <a:ext cx="1743300" cy="2139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29" name="Google Shape;1329;p48"/>
              <p:cNvSpPr/>
              <p:nvPr/>
            </p:nvSpPr>
            <p:spPr>
              <a:xfrm>
                <a:off x="3710381" y="4539496"/>
                <a:ext cx="1743300" cy="690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0" name="Google Shape;1330;p48"/>
              <p:cNvSpPr/>
              <p:nvPr/>
            </p:nvSpPr>
            <p:spPr>
              <a:xfrm>
                <a:off x="3710381" y="4431645"/>
                <a:ext cx="1743300" cy="1080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31" name="Google Shape;1331;p48"/>
            <p:cNvGrpSpPr/>
            <p:nvPr/>
          </p:nvGrpSpPr>
          <p:grpSpPr>
            <a:xfrm>
              <a:off x="5807888" y="1916970"/>
              <a:ext cx="1343484" cy="2481493"/>
              <a:chOff x="5807888" y="1943645"/>
              <a:chExt cx="1343484" cy="2481493"/>
            </a:xfrm>
          </p:grpSpPr>
          <p:sp>
            <p:nvSpPr>
              <p:cNvPr id="1332" name="Google Shape;1332;p48"/>
              <p:cNvSpPr/>
              <p:nvPr/>
            </p:nvSpPr>
            <p:spPr>
              <a:xfrm>
                <a:off x="5807888" y="1943645"/>
                <a:ext cx="1343484" cy="2481493"/>
              </a:xfrm>
              <a:custGeom>
                <a:avLst/>
                <a:gdLst/>
                <a:ahLst/>
                <a:cxnLst/>
                <a:rect l="l" t="t" r="r" b="b"/>
                <a:pathLst>
                  <a:path w="611" h="1127" extrusionOk="0">
                    <a:moveTo>
                      <a:pt x="611" y="72"/>
                    </a:moveTo>
                    <a:cubicBezTo>
                      <a:pt x="611" y="1055"/>
                      <a:pt x="611" y="1055"/>
                      <a:pt x="611" y="1055"/>
                    </a:cubicBezTo>
                    <a:cubicBezTo>
                      <a:pt x="611" y="1095"/>
                      <a:pt x="578" y="1127"/>
                      <a:pt x="539" y="1127"/>
                    </a:cubicBezTo>
                    <a:cubicBezTo>
                      <a:pt x="72" y="1127"/>
                      <a:pt x="72" y="1127"/>
                      <a:pt x="72" y="1127"/>
                    </a:cubicBezTo>
                    <a:cubicBezTo>
                      <a:pt x="55" y="1127"/>
                      <a:pt x="40" y="1121"/>
                      <a:pt x="28" y="1112"/>
                    </a:cubicBezTo>
                    <a:cubicBezTo>
                      <a:pt x="11" y="1099"/>
                      <a:pt x="0" y="1078"/>
                      <a:pt x="0" y="1055"/>
                    </a:cubicBezTo>
                    <a:cubicBezTo>
                      <a:pt x="0" y="72"/>
                      <a:pt x="0" y="72"/>
                      <a:pt x="0" y="72"/>
                    </a:cubicBezTo>
                    <a:cubicBezTo>
                      <a:pt x="0" y="32"/>
                      <a:pt x="32" y="0"/>
                      <a:pt x="72" y="0"/>
                    </a:cubicBezTo>
                    <a:cubicBezTo>
                      <a:pt x="539" y="0"/>
                      <a:pt x="539" y="0"/>
                      <a:pt x="539" y="0"/>
                    </a:cubicBezTo>
                    <a:cubicBezTo>
                      <a:pt x="555" y="0"/>
                      <a:pt x="571" y="5"/>
                      <a:pt x="583" y="15"/>
                    </a:cubicBezTo>
                    <a:cubicBezTo>
                      <a:pt x="600" y="28"/>
                      <a:pt x="611" y="49"/>
                      <a:pt x="611" y="72"/>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3" name="Google Shape;1333;p48"/>
              <p:cNvSpPr/>
              <p:nvPr/>
            </p:nvSpPr>
            <p:spPr>
              <a:xfrm>
                <a:off x="5851585" y="1988273"/>
                <a:ext cx="1253297" cy="2393166"/>
              </a:xfrm>
              <a:custGeom>
                <a:avLst/>
                <a:gdLst/>
                <a:ahLst/>
                <a:cxnLst/>
                <a:rect l="l" t="t" r="r" b="b"/>
                <a:pathLst>
                  <a:path w="570" h="1087" extrusionOk="0">
                    <a:moveTo>
                      <a:pt x="570" y="52"/>
                    </a:moveTo>
                    <a:cubicBezTo>
                      <a:pt x="570" y="1035"/>
                      <a:pt x="570" y="1035"/>
                      <a:pt x="570" y="1035"/>
                    </a:cubicBezTo>
                    <a:cubicBezTo>
                      <a:pt x="570" y="1063"/>
                      <a:pt x="547" y="1087"/>
                      <a:pt x="519" y="1087"/>
                    </a:cubicBezTo>
                    <a:cubicBezTo>
                      <a:pt x="52" y="1087"/>
                      <a:pt x="52" y="1087"/>
                      <a:pt x="52" y="1087"/>
                    </a:cubicBezTo>
                    <a:cubicBezTo>
                      <a:pt x="23" y="1087"/>
                      <a:pt x="0" y="1063"/>
                      <a:pt x="0" y="1035"/>
                    </a:cubicBezTo>
                    <a:cubicBezTo>
                      <a:pt x="0" y="52"/>
                      <a:pt x="0" y="52"/>
                      <a:pt x="0" y="52"/>
                    </a:cubicBezTo>
                    <a:cubicBezTo>
                      <a:pt x="0" y="23"/>
                      <a:pt x="23" y="0"/>
                      <a:pt x="52" y="0"/>
                    </a:cubicBezTo>
                    <a:cubicBezTo>
                      <a:pt x="519" y="0"/>
                      <a:pt x="519" y="0"/>
                      <a:pt x="519" y="0"/>
                    </a:cubicBezTo>
                    <a:cubicBezTo>
                      <a:pt x="547" y="0"/>
                      <a:pt x="570" y="23"/>
                      <a:pt x="570" y="5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4" name="Google Shape;1334;p48"/>
              <p:cNvSpPr/>
              <p:nvPr/>
            </p:nvSpPr>
            <p:spPr>
              <a:xfrm>
                <a:off x="6181645" y="1978975"/>
                <a:ext cx="594108" cy="136673"/>
              </a:xfrm>
              <a:custGeom>
                <a:avLst/>
                <a:gdLst/>
                <a:ahLst/>
                <a:cxnLst/>
                <a:rect l="l" t="t" r="r" b="b"/>
                <a:pathLst>
                  <a:path w="270" h="62" extrusionOk="0">
                    <a:moveTo>
                      <a:pt x="270" y="26"/>
                    </a:moveTo>
                    <a:cubicBezTo>
                      <a:pt x="270" y="36"/>
                      <a:pt x="266" y="45"/>
                      <a:pt x="260" y="52"/>
                    </a:cubicBezTo>
                    <a:cubicBezTo>
                      <a:pt x="254" y="58"/>
                      <a:pt x="246" y="62"/>
                      <a:pt x="237" y="62"/>
                    </a:cubicBezTo>
                    <a:cubicBezTo>
                      <a:pt x="33" y="62"/>
                      <a:pt x="33" y="62"/>
                      <a:pt x="33" y="62"/>
                    </a:cubicBezTo>
                    <a:cubicBezTo>
                      <a:pt x="15" y="62"/>
                      <a:pt x="0" y="46"/>
                      <a:pt x="0" y="26"/>
                    </a:cubicBezTo>
                    <a:cubicBezTo>
                      <a:pt x="0" y="17"/>
                      <a:pt x="3" y="8"/>
                      <a:pt x="9" y="1"/>
                    </a:cubicBezTo>
                    <a:cubicBezTo>
                      <a:pt x="10" y="1"/>
                      <a:pt x="10" y="0"/>
                      <a:pt x="11" y="0"/>
                    </a:cubicBezTo>
                    <a:cubicBezTo>
                      <a:pt x="259" y="0"/>
                      <a:pt x="259" y="0"/>
                      <a:pt x="259" y="0"/>
                    </a:cubicBezTo>
                    <a:cubicBezTo>
                      <a:pt x="266" y="7"/>
                      <a:pt x="270" y="16"/>
                      <a:pt x="270" y="26"/>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5" name="Google Shape;1335;p48"/>
              <p:cNvSpPr/>
              <p:nvPr/>
            </p:nvSpPr>
            <p:spPr>
              <a:xfrm>
                <a:off x="5865532" y="2179800"/>
                <a:ext cx="1229100" cy="1897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6" name="Google Shape;1336;p48"/>
              <p:cNvSpPr/>
              <p:nvPr/>
            </p:nvSpPr>
            <p:spPr>
              <a:xfrm>
                <a:off x="5865532" y="2218850"/>
                <a:ext cx="1229100" cy="1719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37" name="Google Shape;1337;p48"/>
              <p:cNvGrpSpPr/>
              <p:nvPr/>
            </p:nvGrpSpPr>
            <p:grpSpPr>
              <a:xfrm>
                <a:off x="5979890" y="2267197"/>
                <a:ext cx="982776" cy="88326"/>
                <a:chOff x="5979890" y="2267197"/>
                <a:chExt cx="982776" cy="88326"/>
              </a:xfrm>
            </p:grpSpPr>
            <p:sp>
              <p:nvSpPr>
                <p:cNvPr id="1338" name="Google Shape;1338;p48"/>
                <p:cNvSpPr/>
                <p:nvPr/>
              </p:nvSpPr>
              <p:spPr>
                <a:xfrm>
                  <a:off x="5979890" y="2281143"/>
                  <a:ext cx="529955" cy="54855"/>
                </a:xfrm>
                <a:custGeom>
                  <a:avLst/>
                  <a:gdLst/>
                  <a:ahLst/>
                  <a:cxnLst/>
                  <a:rect l="l" t="t" r="r" b="b"/>
                  <a:pathLst>
                    <a:path w="241" h="25" extrusionOk="0">
                      <a:moveTo>
                        <a:pt x="230" y="25"/>
                      </a:moveTo>
                      <a:cubicBezTo>
                        <a:pt x="11" y="25"/>
                        <a:pt x="11" y="25"/>
                        <a:pt x="11" y="25"/>
                      </a:cubicBezTo>
                      <a:cubicBezTo>
                        <a:pt x="5" y="25"/>
                        <a:pt x="0" y="20"/>
                        <a:pt x="0" y="14"/>
                      </a:cubicBezTo>
                      <a:cubicBezTo>
                        <a:pt x="0" y="11"/>
                        <a:pt x="0" y="11"/>
                        <a:pt x="0" y="11"/>
                      </a:cubicBezTo>
                      <a:cubicBezTo>
                        <a:pt x="0" y="5"/>
                        <a:pt x="5" y="0"/>
                        <a:pt x="11" y="0"/>
                      </a:cubicBezTo>
                      <a:cubicBezTo>
                        <a:pt x="230" y="0"/>
                        <a:pt x="230" y="0"/>
                        <a:pt x="230" y="0"/>
                      </a:cubicBezTo>
                      <a:cubicBezTo>
                        <a:pt x="236" y="0"/>
                        <a:pt x="241" y="5"/>
                        <a:pt x="241" y="11"/>
                      </a:cubicBezTo>
                      <a:cubicBezTo>
                        <a:pt x="241" y="14"/>
                        <a:pt x="241" y="14"/>
                        <a:pt x="241" y="14"/>
                      </a:cubicBezTo>
                      <a:cubicBezTo>
                        <a:pt x="241" y="20"/>
                        <a:pt x="236" y="25"/>
                        <a:pt x="230" y="2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9" name="Google Shape;1339;p48"/>
                <p:cNvSpPr/>
                <p:nvPr/>
              </p:nvSpPr>
              <p:spPr>
                <a:xfrm>
                  <a:off x="6775753" y="2271846"/>
                  <a:ext cx="80888" cy="79029"/>
                </a:xfrm>
                <a:custGeom>
                  <a:avLst/>
                  <a:gdLst/>
                  <a:ahLst/>
                  <a:cxnLst/>
                  <a:rect l="l" t="t" r="r" b="b"/>
                  <a:pathLst>
                    <a:path w="87" h="85" extrusionOk="0">
                      <a:moveTo>
                        <a:pt x="28" y="29"/>
                      </a:moveTo>
                      <a:lnTo>
                        <a:pt x="42" y="0"/>
                      </a:lnTo>
                      <a:lnTo>
                        <a:pt x="56" y="29"/>
                      </a:lnTo>
                      <a:lnTo>
                        <a:pt x="87" y="31"/>
                      </a:lnTo>
                      <a:lnTo>
                        <a:pt x="66" y="55"/>
                      </a:lnTo>
                      <a:lnTo>
                        <a:pt x="71" y="83"/>
                      </a:lnTo>
                      <a:lnTo>
                        <a:pt x="42" y="71"/>
                      </a:lnTo>
                      <a:lnTo>
                        <a:pt x="16" y="85"/>
                      </a:lnTo>
                      <a:lnTo>
                        <a:pt x="21" y="55"/>
                      </a:lnTo>
                      <a:lnTo>
                        <a:pt x="0" y="33"/>
                      </a:lnTo>
                      <a:lnTo>
                        <a:pt x="28" y="29"/>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0" name="Google Shape;1340;p48"/>
                <p:cNvSpPr/>
                <p:nvPr/>
              </p:nvSpPr>
              <p:spPr>
                <a:xfrm>
                  <a:off x="6944966" y="2278354"/>
                  <a:ext cx="17700" cy="1770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1" name="Google Shape;1341;p48"/>
                <p:cNvSpPr/>
                <p:nvPr/>
              </p:nvSpPr>
              <p:spPr>
                <a:xfrm>
                  <a:off x="6944966" y="2305316"/>
                  <a:ext cx="17700" cy="1770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2" name="Google Shape;1342;p48"/>
                <p:cNvSpPr/>
                <p:nvPr/>
              </p:nvSpPr>
              <p:spPr>
                <a:xfrm>
                  <a:off x="6944966" y="2333209"/>
                  <a:ext cx="17700" cy="2040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3" name="Google Shape;1343;p48"/>
                <p:cNvSpPr/>
                <p:nvPr/>
              </p:nvSpPr>
              <p:spPr>
                <a:xfrm>
                  <a:off x="6658605" y="2267197"/>
                  <a:ext cx="30682" cy="33471"/>
                </a:xfrm>
                <a:custGeom>
                  <a:avLst/>
                  <a:gdLst/>
                  <a:ahLst/>
                  <a:cxnLst/>
                  <a:rect l="l" t="t" r="r" b="b"/>
                  <a:pathLst>
                    <a:path w="14" h="15" extrusionOk="0">
                      <a:moveTo>
                        <a:pt x="6" y="0"/>
                      </a:moveTo>
                      <a:cubicBezTo>
                        <a:pt x="0" y="10"/>
                        <a:pt x="0" y="10"/>
                        <a:pt x="0" y="10"/>
                      </a:cubicBezTo>
                      <a:cubicBezTo>
                        <a:pt x="6" y="13"/>
                        <a:pt x="6" y="13"/>
                        <a:pt x="6" y="13"/>
                      </a:cubicBezTo>
                      <a:cubicBezTo>
                        <a:pt x="8" y="15"/>
                        <a:pt x="11" y="14"/>
                        <a:pt x="12" y="11"/>
                      </a:cubicBezTo>
                      <a:cubicBezTo>
                        <a:pt x="12" y="11"/>
                        <a:pt x="12" y="11"/>
                        <a:pt x="12" y="11"/>
                      </a:cubicBezTo>
                      <a:cubicBezTo>
                        <a:pt x="14" y="9"/>
                        <a:pt x="14" y="5"/>
                        <a:pt x="12" y="4"/>
                      </a:cubicBez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4" name="Google Shape;1344;p48"/>
                <p:cNvSpPr/>
                <p:nvPr/>
              </p:nvSpPr>
              <p:spPr>
                <a:xfrm>
                  <a:off x="6623274" y="2320192"/>
                  <a:ext cx="31611" cy="30682"/>
                </a:xfrm>
                <a:custGeom>
                  <a:avLst/>
                  <a:gdLst/>
                  <a:ahLst/>
                  <a:cxnLst/>
                  <a:rect l="l" t="t" r="r" b="b"/>
                  <a:pathLst>
                    <a:path w="14" h="14" extrusionOk="0">
                      <a:moveTo>
                        <a:pt x="7" y="0"/>
                      </a:moveTo>
                      <a:cubicBezTo>
                        <a:pt x="0" y="9"/>
                        <a:pt x="0" y="9"/>
                        <a:pt x="0" y="9"/>
                      </a:cubicBezTo>
                      <a:cubicBezTo>
                        <a:pt x="6" y="13"/>
                        <a:pt x="6" y="13"/>
                        <a:pt x="6" y="13"/>
                      </a:cubicBezTo>
                      <a:cubicBezTo>
                        <a:pt x="8" y="14"/>
                        <a:pt x="11" y="13"/>
                        <a:pt x="13" y="11"/>
                      </a:cubicBezTo>
                      <a:cubicBezTo>
                        <a:pt x="13" y="11"/>
                        <a:pt x="13" y="11"/>
                        <a:pt x="13" y="11"/>
                      </a:cubicBezTo>
                      <a:cubicBezTo>
                        <a:pt x="14" y="8"/>
                        <a:pt x="14" y="5"/>
                        <a:pt x="12" y="3"/>
                      </a:cubicBezTo>
                      <a:lnTo>
                        <a:pt x="7"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5" name="Google Shape;1345;p48"/>
                <p:cNvSpPr/>
                <p:nvPr/>
              </p:nvSpPr>
              <p:spPr>
                <a:xfrm>
                  <a:off x="6640940" y="2284862"/>
                  <a:ext cx="62293" cy="70661"/>
                </a:xfrm>
                <a:custGeom>
                  <a:avLst/>
                  <a:gdLst/>
                  <a:ahLst/>
                  <a:cxnLst/>
                  <a:rect l="l" t="t" r="r" b="b"/>
                  <a:pathLst>
                    <a:path w="28" h="32" extrusionOk="0">
                      <a:moveTo>
                        <a:pt x="0" y="28"/>
                      </a:moveTo>
                      <a:cubicBezTo>
                        <a:pt x="3" y="22"/>
                        <a:pt x="3" y="22"/>
                        <a:pt x="3" y="22"/>
                      </a:cubicBezTo>
                      <a:cubicBezTo>
                        <a:pt x="4" y="23"/>
                        <a:pt x="11" y="25"/>
                        <a:pt x="16" y="17"/>
                      </a:cubicBezTo>
                      <a:cubicBezTo>
                        <a:pt x="21" y="10"/>
                        <a:pt x="16" y="5"/>
                        <a:pt x="16" y="5"/>
                      </a:cubicBezTo>
                      <a:cubicBezTo>
                        <a:pt x="20" y="0"/>
                        <a:pt x="20" y="0"/>
                        <a:pt x="20" y="0"/>
                      </a:cubicBezTo>
                      <a:cubicBezTo>
                        <a:pt x="24" y="3"/>
                        <a:pt x="28" y="11"/>
                        <a:pt x="22" y="21"/>
                      </a:cubicBezTo>
                      <a:cubicBezTo>
                        <a:pt x="14" y="32"/>
                        <a:pt x="4" y="31"/>
                        <a:pt x="0" y="2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46" name="Google Shape;1346;p48"/>
              <p:cNvSpPr/>
              <p:nvPr/>
            </p:nvSpPr>
            <p:spPr>
              <a:xfrm>
                <a:off x="6212327" y="4165738"/>
                <a:ext cx="539252" cy="85537"/>
              </a:xfrm>
              <a:custGeom>
                <a:avLst/>
                <a:gdLst/>
                <a:ahLst/>
                <a:cxnLst/>
                <a:rect l="l" t="t" r="r" b="b"/>
                <a:pathLst>
                  <a:path w="245" h="39" extrusionOk="0">
                    <a:moveTo>
                      <a:pt x="24" y="39"/>
                    </a:moveTo>
                    <a:cubicBezTo>
                      <a:pt x="221" y="39"/>
                      <a:pt x="221" y="39"/>
                      <a:pt x="221" y="39"/>
                    </a:cubicBezTo>
                    <a:cubicBezTo>
                      <a:pt x="234" y="39"/>
                      <a:pt x="245" y="30"/>
                      <a:pt x="245" y="19"/>
                    </a:cubicBezTo>
                    <a:cubicBezTo>
                      <a:pt x="245" y="19"/>
                      <a:pt x="245" y="19"/>
                      <a:pt x="245" y="19"/>
                    </a:cubicBezTo>
                    <a:cubicBezTo>
                      <a:pt x="245" y="9"/>
                      <a:pt x="234" y="0"/>
                      <a:pt x="221" y="0"/>
                    </a:cubicBezTo>
                    <a:cubicBezTo>
                      <a:pt x="24" y="0"/>
                      <a:pt x="24" y="0"/>
                      <a:pt x="24" y="0"/>
                    </a:cubicBezTo>
                    <a:cubicBezTo>
                      <a:pt x="11" y="0"/>
                      <a:pt x="0" y="9"/>
                      <a:pt x="0" y="19"/>
                    </a:cubicBezTo>
                    <a:cubicBezTo>
                      <a:pt x="0" y="19"/>
                      <a:pt x="0" y="19"/>
                      <a:pt x="0" y="19"/>
                    </a:cubicBezTo>
                    <a:cubicBezTo>
                      <a:pt x="0" y="30"/>
                      <a:pt x="11" y="39"/>
                      <a:pt x="24" y="39"/>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7" name="Google Shape;1347;p48"/>
              <p:cNvSpPr/>
              <p:nvPr/>
            </p:nvSpPr>
            <p:spPr>
              <a:xfrm>
                <a:off x="6205819" y="2410377"/>
                <a:ext cx="2790" cy="4649"/>
              </a:xfrm>
              <a:custGeom>
                <a:avLst/>
                <a:gdLst/>
                <a:ahLst/>
                <a:cxnLst/>
                <a:rect l="l" t="t" r="r" b="b"/>
                <a:pathLst>
                  <a:path w="1" h="2" extrusionOk="0">
                    <a:moveTo>
                      <a:pt x="1" y="1"/>
                    </a:moveTo>
                    <a:cubicBezTo>
                      <a:pt x="1" y="1"/>
                      <a:pt x="1" y="0"/>
                      <a:pt x="1" y="0"/>
                    </a:cubicBezTo>
                    <a:cubicBezTo>
                      <a:pt x="1" y="1"/>
                      <a:pt x="0" y="1"/>
                      <a:pt x="0" y="2"/>
                    </a:cubicBezTo>
                    <a:cubicBezTo>
                      <a:pt x="0" y="2"/>
                      <a:pt x="0" y="1"/>
                      <a:pt x="1" y="1"/>
                    </a:cubicBezTo>
                    <a:close/>
                  </a:path>
                </a:pathLst>
              </a:custGeom>
              <a:solidFill>
                <a:srgbClr val="7A2B0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8" name="Google Shape;1348;p48"/>
              <p:cNvSpPr/>
              <p:nvPr/>
            </p:nvSpPr>
            <p:spPr>
              <a:xfrm>
                <a:off x="6827818" y="2038479"/>
                <a:ext cx="46500" cy="465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9" name="Google Shape;1349;p48"/>
              <p:cNvSpPr/>
              <p:nvPr/>
            </p:nvSpPr>
            <p:spPr>
              <a:xfrm>
                <a:off x="6907776" y="2038479"/>
                <a:ext cx="45600" cy="465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0" name="Google Shape;1350;p48"/>
              <p:cNvSpPr/>
              <p:nvPr/>
            </p:nvSpPr>
            <p:spPr>
              <a:xfrm>
                <a:off x="6269971" y="2025463"/>
                <a:ext cx="441630" cy="35330"/>
              </a:xfrm>
              <a:custGeom>
                <a:avLst/>
                <a:gdLst/>
                <a:ahLst/>
                <a:cxnLst/>
                <a:rect l="l" t="t" r="r" b="b"/>
                <a:pathLst>
                  <a:path w="201" h="16" extrusionOk="0">
                    <a:moveTo>
                      <a:pt x="194" y="16"/>
                    </a:moveTo>
                    <a:cubicBezTo>
                      <a:pt x="7" y="16"/>
                      <a:pt x="7" y="16"/>
                      <a:pt x="7" y="16"/>
                    </a:cubicBezTo>
                    <a:cubicBezTo>
                      <a:pt x="3" y="16"/>
                      <a:pt x="0" y="13"/>
                      <a:pt x="0" y="9"/>
                    </a:cubicBezTo>
                    <a:cubicBezTo>
                      <a:pt x="0" y="7"/>
                      <a:pt x="0" y="7"/>
                      <a:pt x="0" y="7"/>
                    </a:cubicBezTo>
                    <a:cubicBezTo>
                      <a:pt x="0" y="3"/>
                      <a:pt x="3" y="0"/>
                      <a:pt x="7" y="0"/>
                    </a:cubicBezTo>
                    <a:cubicBezTo>
                      <a:pt x="194" y="0"/>
                      <a:pt x="194" y="0"/>
                      <a:pt x="194" y="0"/>
                    </a:cubicBezTo>
                    <a:cubicBezTo>
                      <a:pt x="198" y="0"/>
                      <a:pt x="201" y="3"/>
                      <a:pt x="201" y="7"/>
                    </a:cubicBezTo>
                    <a:cubicBezTo>
                      <a:pt x="201" y="9"/>
                      <a:pt x="201" y="9"/>
                      <a:pt x="201" y="9"/>
                    </a:cubicBezTo>
                    <a:cubicBezTo>
                      <a:pt x="201" y="13"/>
                      <a:pt x="198" y="16"/>
                      <a:pt x="194" y="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351" name="Google Shape;1351;p48"/>
          <p:cNvGrpSpPr/>
          <p:nvPr/>
        </p:nvGrpSpPr>
        <p:grpSpPr>
          <a:xfrm>
            <a:off x="2183306" y="1976932"/>
            <a:ext cx="986734" cy="983689"/>
            <a:chOff x="2539021" y="2089615"/>
            <a:chExt cx="602475" cy="600616"/>
          </a:xfrm>
        </p:grpSpPr>
        <p:sp>
          <p:nvSpPr>
            <p:cNvPr id="1352" name="Google Shape;1352;p48"/>
            <p:cNvSpPr/>
            <p:nvPr/>
          </p:nvSpPr>
          <p:spPr>
            <a:xfrm>
              <a:off x="2539021" y="2089615"/>
              <a:ext cx="602475" cy="600616"/>
            </a:xfrm>
            <a:custGeom>
              <a:avLst/>
              <a:gdLst/>
              <a:ahLst/>
              <a:cxnLst/>
              <a:rect l="l" t="t" r="r" b="b"/>
              <a:pathLst>
                <a:path w="274" h="273" extrusionOk="0">
                  <a:moveTo>
                    <a:pt x="223" y="235"/>
                  </a:moveTo>
                  <a:cubicBezTo>
                    <a:pt x="219" y="239"/>
                    <a:pt x="214" y="243"/>
                    <a:pt x="210" y="246"/>
                  </a:cubicBezTo>
                  <a:cubicBezTo>
                    <a:pt x="188" y="263"/>
                    <a:pt x="163" y="272"/>
                    <a:pt x="137" y="273"/>
                  </a:cubicBezTo>
                  <a:cubicBezTo>
                    <a:pt x="127" y="273"/>
                    <a:pt x="116" y="273"/>
                    <a:pt x="106" y="271"/>
                  </a:cubicBezTo>
                  <a:cubicBezTo>
                    <a:pt x="102" y="270"/>
                    <a:pt x="98" y="269"/>
                    <a:pt x="94" y="268"/>
                  </a:cubicBezTo>
                  <a:cubicBezTo>
                    <a:pt x="79" y="264"/>
                    <a:pt x="65" y="257"/>
                    <a:pt x="52" y="247"/>
                  </a:cubicBezTo>
                  <a:cubicBezTo>
                    <a:pt x="48" y="243"/>
                    <a:pt x="43" y="239"/>
                    <a:pt x="39" y="235"/>
                  </a:cubicBezTo>
                  <a:cubicBezTo>
                    <a:pt x="23" y="219"/>
                    <a:pt x="12" y="200"/>
                    <a:pt x="6" y="179"/>
                  </a:cubicBezTo>
                  <a:cubicBezTo>
                    <a:pt x="5" y="175"/>
                    <a:pt x="4" y="171"/>
                    <a:pt x="3" y="167"/>
                  </a:cubicBezTo>
                  <a:cubicBezTo>
                    <a:pt x="1" y="157"/>
                    <a:pt x="0" y="146"/>
                    <a:pt x="1" y="136"/>
                  </a:cubicBezTo>
                  <a:cubicBezTo>
                    <a:pt x="2" y="105"/>
                    <a:pt x="15" y="75"/>
                    <a:pt x="39" y="51"/>
                  </a:cubicBezTo>
                  <a:cubicBezTo>
                    <a:pt x="90" y="0"/>
                    <a:pt x="172" y="0"/>
                    <a:pt x="223" y="51"/>
                  </a:cubicBezTo>
                  <a:cubicBezTo>
                    <a:pt x="274" y="102"/>
                    <a:pt x="274" y="184"/>
                    <a:pt x="223" y="23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53" name="Google Shape;1353;p48"/>
            <p:cNvGrpSpPr/>
            <p:nvPr/>
          </p:nvGrpSpPr>
          <p:grpSpPr>
            <a:xfrm>
              <a:off x="2542634" y="2155627"/>
              <a:ext cx="578315" cy="534604"/>
              <a:chOff x="2542634" y="2155627"/>
              <a:chExt cx="578315" cy="534604"/>
            </a:xfrm>
          </p:grpSpPr>
          <p:sp>
            <p:nvSpPr>
              <p:cNvPr id="1354" name="Google Shape;1354;p48"/>
              <p:cNvSpPr/>
              <p:nvPr/>
            </p:nvSpPr>
            <p:spPr>
              <a:xfrm>
                <a:off x="2602138" y="2179800"/>
                <a:ext cx="21300" cy="1431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5" name="Google Shape;1355;p48"/>
              <p:cNvSpPr/>
              <p:nvPr/>
            </p:nvSpPr>
            <p:spPr>
              <a:xfrm>
                <a:off x="2590981" y="2155627"/>
                <a:ext cx="45600" cy="45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6" name="Google Shape;1356;p48"/>
              <p:cNvSpPr/>
              <p:nvPr/>
            </p:nvSpPr>
            <p:spPr>
              <a:xfrm>
                <a:off x="2542634" y="2340647"/>
                <a:ext cx="45558" cy="45558"/>
              </a:xfrm>
              <a:custGeom>
                <a:avLst/>
                <a:gdLst/>
                <a:ahLst/>
                <a:cxnLst/>
                <a:rect l="l" t="t" r="r" b="b"/>
                <a:pathLst>
                  <a:path w="21" h="21" extrusionOk="0">
                    <a:moveTo>
                      <a:pt x="21" y="11"/>
                    </a:moveTo>
                    <a:cubicBezTo>
                      <a:pt x="21" y="16"/>
                      <a:pt x="17" y="20"/>
                      <a:pt x="13" y="21"/>
                    </a:cubicBezTo>
                    <a:cubicBezTo>
                      <a:pt x="12" y="21"/>
                      <a:pt x="11" y="21"/>
                      <a:pt x="10" y="21"/>
                    </a:cubicBezTo>
                    <a:cubicBezTo>
                      <a:pt x="10" y="21"/>
                      <a:pt x="9" y="21"/>
                      <a:pt x="8" y="21"/>
                    </a:cubicBezTo>
                    <a:cubicBezTo>
                      <a:pt x="3" y="20"/>
                      <a:pt x="0" y="16"/>
                      <a:pt x="0" y="11"/>
                    </a:cubicBezTo>
                    <a:cubicBezTo>
                      <a:pt x="0" y="6"/>
                      <a:pt x="3" y="1"/>
                      <a:pt x="8" y="0"/>
                    </a:cubicBezTo>
                    <a:cubicBezTo>
                      <a:pt x="9" y="0"/>
                      <a:pt x="9" y="0"/>
                      <a:pt x="10" y="0"/>
                    </a:cubicBezTo>
                    <a:cubicBezTo>
                      <a:pt x="11" y="0"/>
                      <a:pt x="12" y="0"/>
                      <a:pt x="13" y="0"/>
                    </a:cubicBezTo>
                    <a:cubicBezTo>
                      <a:pt x="17" y="2"/>
                      <a:pt x="21" y="6"/>
                      <a:pt x="21" y="1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7" name="Google Shape;1357;p48"/>
              <p:cNvSpPr/>
              <p:nvPr/>
            </p:nvSpPr>
            <p:spPr>
              <a:xfrm>
                <a:off x="2560300" y="2296019"/>
                <a:ext cx="193387" cy="134814"/>
              </a:xfrm>
              <a:custGeom>
                <a:avLst/>
                <a:gdLst/>
                <a:ahLst/>
                <a:cxnLst/>
                <a:rect l="l" t="t" r="r" b="b"/>
                <a:pathLst>
                  <a:path w="88" h="61" extrusionOk="0">
                    <a:moveTo>
                      <a:pt x="88" y="31"/>
                    </a:moveTo>
                    <a:cubicBezTo>
                      <a:pt x="88" y="39"/>
                      <a:pt x="85" y="47"/>
                      <a:pt x="79" y="52"/>
                    </a:cubicBezTo>
                    <a:cubicBezTo>
                      <a:pt x="73" y="58"/>
                      <a:pt x="66" y="61"/>
                      <a:pt x="57" y="61"/>
                    </a:cubicBezTo>
                    <a:cubicBezTo>
                      <a:pt x="31" y="61"/>
                      <a:pt x="31" y="61"/>
                      <a:pt x="31" y="61"/>
                    </a:cubicBezTo>
                    <a:cubicBezTo>
                      <a:pt x="29" y="61"/>
                      <a:pt x="27" y="61"/>
                      <a:pt x="26" y="61"/>
                    </a:cubicBezTo>
                    <a:cubicBezTo>
                      <a:pt x="11" y="58"/>
                      <a:pt x="0" y="46"/>
                      <a:pt x="0" y="31"/>
                    </a:cubicBezTo>
                    <a:cubicBezTo>
                      <a:pt x="0" y="22"/>
                      <a:pt x="4" y="14"/>
                      <a:pt x="9" y="9"/>
                    </a:cubicBezTo>
                    <a:cubicBezTo>
                      <a:pt x="14" y="5"/>
                      <a:pt x="19" y="2"/>
                      <a:pt x="25" y="1"/>
                    </a:cubicBezTo>
                    <a:cubicBezTo>
                      <a:pt x="27" y="0"/>
                      <a:pt x="29" y="0"/>
                      <a:pt x="31" y="0"/>
                    </a:cubicBezTo>
                    <a:cubicBezTo>
                      <a:pt x="57" y="0"/>
                      <a:pt x="57" y="0"/>
                      <a:pt x="57" y="0"/>
                    </a:cubicBezTo>
                    <a:cubicBezTo>
                      <a:pt x="74" y="0"/>
                      <a:pt x="88" y="14"/>
                      <a:pt x="88" y="3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8" name="Google Shape;1358;p48"/>
              <p:cNvSpPr/>
              <p:nvPr/>
            </p:nvSpPr>
            <p:spPr>
              <a:xfrm>
                <a:off x="2590981" y="2296019"/>
                <a:ext cx="69731" cy="134814"/>
              </a:xfrm>
              <a:custGeom>
                <a:avLst/>
                <a:gdLst/>
                <a:ahLst/>
                <a:cxnLst/>
                <a:rect l="l" t="t" r="r" b="b"/>
                <a:pathLst>
                  <a:path w="32" h="61" extrusionOk="0">
                    <a:moveTo>
                      <a:pt x="28" y="60"/>
                    </a:moveTo>
                    <a:cubicBezTo>
                      <a:pt x="28" y="60"/>
                      <a:pt x="27" y="61"/>
                      <a:pt x="27" y="61"/>
                    </a:cubicBezTo>
                    <a:cubicBezTo>
                      <a:pt x="17" y="61"/>
                      <a:pt x="17" y="61"/>
                      <a:pt x="17" y="61"/>
                    </a:cubicBezTo>
                    <a:cubicBezTo>
                      <a:pt x="15" y="61"/>
                      <a:pt x="13" y="61"/>
                      <a:pt x="12" y="61"/>
                    </a:cubicBezTo>
                    <a:cubicBezTo>
                      <a:pt x="8" y="55"/>
                      <a:pt x="3" y="44"/>
                      <a:pt x="1" y="31"/>
                    </a:cubicBezTo>
                    <a:cubicBezTo>
                      <a:pt x="0" y="15"/>
                      <a:pt x="7" y="5"/>
                      <a:pt x="11" y="1"/>
                    </a:cubicBezTo>
                    <a:cubicBezTo>
                      <a:pt x="13" y="0"/>
                      <a:pt x="15" y="0"/>
                      <a:pt x="17" y="0"/>
                    </a:cubicBezTo>
                    <a:cubicBezTo>
                      <a:pt x="25" y="0"/>
                      <a:pt x="25" y="0"/>
                      <a:pt x="25" y="0"/>
                    </a:cubicBezTo>
                    <a:cubicBezTo>
                      <a:pt x="32" y="12"/>
                      <a:pt x="28" y="49"/>
                      <a:pt x="28" y="6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9" name="Google Shape;1359;p48"/>
              <p:cNvSpPr/>
              <p:nvPr/>
            </p:nvSpPr>
            <p:spPr>
              <a:xfrm>
                <a:off x="3039119" y="2179800"/>
                <a:ext cx="22200" cy="1431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0" name="Google Shape;1360;p48"/>
              <p:cNvSpPr/>
              <p:nvPr/>
            </p:nvSpPr>
            <p:spPr>
              <a:xfrm>
                <a:off x="3026102" y="2155627"/>
                <a:ext cx="46500" cy="45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1" name="Google Shape;1361;p48"/>
              <p:cNvSpPr/>
              <p:nvPr/>
            </p:nvSpPr>
            <p:spPr>
              <a:xfrm>
                <a:off x="3074449" y="2340647"/>
                <a:ext cx="46500" cy="45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2" name="Google Shape;1362;p48"/>
              <p:cNvSpPr/>
              <p:nvPr/>
            </p:nvSpPr>
            <p:spPr>
              <a:xfrm>
                <a:off x="2909884" y="2296019"/>
                <a:ext cx="193387" cy="134814"/>
              </a:xfrm>
              <a:custGeom>
                <a:avLst/>
                <a:gdLst/>
                <a:ahLst/>
                <a:cxnLst/>
                <a:rect l="l" t="t" r="r" b="b"/>
                <a:pathLst>
                  <a:path w="88" h="61" extrusionOk="0">
                    <a:moveTo>
                      <a:pt x="0" y="31"/>
                    </a:moveTo>
                    <a:cubicBezTo>
                      <a:pt x="0" y="39"/>
                      <a:pt x="4" y="47"/>
                      <a:pt x="9" y="52"/>
                    </a:cubicBezTo>
                    <a:cubicBezTo>
                      <a:pt x="15" y="58"/>
                      <a:pt x="22" y="61"/>
                      <a:pt x="31" y="61"/>
                    </a:cubicBezTo>
                    <a:cubicBezTo>
                      <a:pt x="57" y="61"/>
                      <a:pt x="57" y="61"/>
                      <a:pt x="57" y="61"/>
                    </a:cubicBezTo>
                    <a:cubicBezTo>
                      <a:pt x="59" y="61"/>
                      <a:pt x="61" y="61"/>
                      <a:pt x="62" y="61"/>
                    </a:cubicBezTo>
                    <a:cubicBezTo>
                      <a:pt x="77" y="58"/>
                      <a:pt x="88" y="46"/>
                      <a:pt x="88" y="31"/>
                    </a:cubicBezTo>
                    <a:cubicBezTo>
                      <a:pt x="88" y="22"/>
                      <a:pt x="84" y="14"/>
                      <a:pt x="79" y="9"/>
                    </a:cubicBezTo>
                    <a:cubicBezTo>
                      <a:pt x="75" y="5"/>
                      <a:pt x="69" y="2"/>
                      <a:pt x="63" y="1"/>
                    </a:cubicBezTo>
                    <a:cubicBezTo>
                      <a:pt x="61" y="0"/>
                      <a:pt x="59" y="0"/>
                      <a:pt x="57" y="0"/>
                    </a:cubicBezTo>
                    <a:cubicBezTo>
                      <a:pt x="31" y="0"/>
                      <a:pt x="31" y="0"/>
                      <a:pt x="31" y="0"/>
                    </a:cubicBezTo>
                    <a:cubicBezTo>
                      <a:pt x="14" y="0"/>
                      <a:pt x="0" y="14"/>
                      <a:pt x="0" y="3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3" name="Google Shape;1363;p48"/>
              <p:cNvSpPr/>
              <p:nvPr/>
            </p:nvSpPr>
            <p:spPr>
              <a:xfrm>
                <a:off x="3001929" y="2296019"/>
                <a:ext cx="70661" cy="134814"/>
              </a:xfrm>
              <a:custGeom>
                <a:avLst/>
                <a:gdLst/>
                <a:ahLst/>
                <a:cxnLst/>
                <a:rect l="l" t="t" r="r" b="b"/>
                <a:pathLst>
                  <a:path w="32" h="61" extrusionOk="0">
                    <a:moveTo>
                      <a:pt x="5" y="60"/>
                    </a:moveTo>
                    <a:cubicBezTo>
                      <a:pt x="5" y="60"/>
                      <a:pt x="5" y="61"/>
                      <a:pt x="5" y="61"/>
                    </a:cubicBezTo>
                    <a:cubicBezTo>
                      <a:pt x="15" y="61"/>
                      <a:pt x="15" y="61"/>
                      <a:pt x="15" y="61"/>
                    </a:cubicBezTo>
                    <a:cubicBezTo>
                      <a:pt x="17" y="61"/>
                      <a:pt x="19" y="61"/>
                      <a:pt x="20" y="61"/>
                    </a:cubicBezTo>
                    <a:cubicBezTo>
                      <a:pt x="24" y="55"/>
                      <a:pt x="29" y="44"/>
                      <a:pt x="31" y="31"/>
                    </a:cubicBezTo>
                    <a:cubicBezTo>
                      <a:pt x="32" y="15"/>
                      <a:pt x="25" y="5"/>
                      <a:pt x="21" y="1"/>
                    </a:cubicBezTo>
                    <a:cubicBezTo>
                      <a:pt x="19" y="0"/>
                      <a:pt x="17" y="0"/>
                      <a:pt x="15" y="0"/>
                    </a:cubicBezTo>
                    <a:cubicBezTo>
                      <a:pt x="7" y="0"/>
                      <a:pt x="7" y="0"/>
                      <a:pt x="7" y="0"/>
                    </a:cubicBezTo>
                    <a:cubicBezTo>
                      <a:pt x="0" y="12"/>
                      <a:pt x="4" y="49"/>
                      <a:pt x="5" y="6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4" name="Google Shape;1364;p48"/>
              <p:cNvSpPr/>
              <p:nvPr/>
            </p:nvSpPr>
            <p:spPr>
              <a:xfrm>
                <a:off x="2612366" y="2225358"/>
                <a:ext cx="436051" cy="266837"/>
              </a:xfrm>
              <a:custGeom>
                <a:avLst/>
                <a:gdLst/>
                <a:ahLst/>
                <a:cxnLst/>
                <a:rect l="l" t="t" r="r" b="b"/>
                <a:pathLst>
                  <a:path w="198" h="121" extrusionOk="0">
                    <a:moveTo>
                      <a:pt x="198" y="60"/>
                    </a:moveTo>
                    <a:cubicBezTo>
                      <a:pt x="198" y="65"/>
                      <a:pt x="198" y="69"/>
                      <a:pt x="197" y="73"/>
                    </a:cubicBezTo>
                    <a:cubicBezTo>
                      <a:pt x="197" y="73"/>
                      <a:pt x="197" y="73"/>
                      <a:pt x="197" y="73"/>
                    </a:cubicBezTo>
                    <a:cubicBezTo>
                      <a:pt x="194" y="85"/>
                      <a:pt x="188" y="95"/>
                      <a:pt x="180" y="103"/>
                    </a:cubicBezTo>
                    <a:cubicBezTo>
                      <a:pt x="170" y="114"/>
                      <a:pt x="154" y="121"/>
                      <a:pt x="138" y="121"/>
                    </a:cubicBezTo>
                    <a:cubicBezTo>
                      <a:pt x="61" y="121"/>
                      <a:pt x="61" y="121"/>
                      <a:pt x="61" y="121"/>
                    </a:cubicBezTo>
                    <a:cubicBezTo>
                      <a:pt x="32" y="121"/>
                      <a:pt x="8" y="100"/>
                      <a:pt x="2" y="73"/>
                    </a:cubicBezTo>
                    <a:cubicBezTo>
                      <a:pt x="1" y="69"/>
                      <a:pt x="0" y="65"/>
                      <a:pt x="0" y="60"/>
                    </a:cubicBezTo>
                    <a:cubicBezTo>
                      <a:pt x="0" y="50"/>
                      <a:pt x="3" y="40"/>
                      <a:pt x="8" y="31"/>
                    </a:cubicBezTo>
                    <a:cubicBezTo>
                      <a:pt x="10" y="26"/>
                      <a:pt x="14" y="22"/>
                      <a:pt x="18" y="18"/>
                    </a:cubicBezTo>
                    <a:cubicBezTo>
                      <a:pt x="29" y="7"/>
                      <a:pt x="44" y="0"/>
                      <a:pt x="61" y="0"/>
                    </a:cubicBezTo>
                    <a:cubicBezTo>
                      <a:pt x="138" y="0"/>
                      <a:pt x="138" y="0"/>
                      <a:pt x="138" y="0"/>
                    </a:cubicBezTo>
                    <a:cubicBezTo>
                      <a:pt x="160" y="0"/>
                      <a:pt x="180" y="12"/>
                      <a:pt x="190" y="30"/>
                    </a:cubicBezTo>
                    <a:cubicBezTo>
                      <a:pt x="190" y="30"/>
                      <a:pt x="190" y="30"/>
                      <a:pt x="190" y="30"/>
                    </a:cubicBezTo>
                    <a:cubicBezTo>
                      <a:pt x="195" y="39"/>
                      <a:pt x="198" y="49"/>
                      <a:pt x="198" y="6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5" name="Google Shape;1365;p48"/>
              <p:cNvSpPr/>
              <p:nvPr/>
            </p:nvSpPr>
            <p:spPr>
              <a:xfrm>
                <a:off x="2670010" y="2296019"/>
                <a:ext cx="316113" cy="103202"/>
              </a:xfrm>
              <a:custGeom>
                <a:avLst/>
                <a:gdLst/>
                <a:ahLst/>
                <a:cxnLst/>
                <a:rect l="l" t="t" r="r" b="b"/>
                <a:pathLst>
                  <a:path w="144" h="47" extrusionOk="0">
                    <a:moveTo>
                      <a:pt x="123" y="47"/>
                    </a:moveTo>
                    <a:cubicBezTo>
                      <a:pt x="21" y="47"/>
                      <a:pt x="21" y="47"/>
                      <a:pt x="21" y="47"/>
                    </a:cubicBezTo>
                    <a:cubicBezTo>
                      <a:pt x="9" y="47"/>
                      <a:pt x="0" y="38"/>
                      <a:pt x="0" y="26"/>
                    </a:cubicBezTo>
                    <a:cubicBezTo>
                      <a:pt x="0" y="21"/>
                      <a:pt x="0" y="21"/>
                      <a:pt x="0" y="21"/>
                    </a:cubicBezTo>
                    <a:cubicBezTo>
                      <a:pt x="0" y="9"/>
                      <a:pt x="9" y="0"/>
                      <a:pt x="21" y="0"/>
                    </a:cubicBezTo>
                    <a:cubicBezTo>
                      <a:pt x="123" y="0"/>
                      <a:pt x="123" y="0"/>
                      <a:pt x="123" y="0"/>
                    </a:cubicBezTo>
                    <a:cubicBezTo>
                      <a:pt x="135" y="0"/>
                      <a:pt x="144" y="9"/>
                      <a:pt x="144" y="21"/>
                    </a:cubicBezTo>
                    <a:cubicBezTo>
                      <a:pt x="144" y="26"/>
                      <a:pt x="144" y="26"/>
                      <a:pt x="144" y="26"/>
                    </a:cubicBezTo>
                    <a:cubicBezTo>
                      <a:pt x="144" y="38"/>
                      <a:pt x="135" y="47"/>
                      <a:pt x="123" y="47"/>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6" name="Google Shape;1366;p48"/>
              <p:cNvSpPr/>
              <p:nvPr/>
            </p:nvSpPr>
            <p:spPr>
              <a:xfrm>
                <a:off x="2683026" y="2309035"/>
                <a:ext cx="290081" cy="77169"/>
              </a:xfrm>
              <a:custGeom>
                <a:avLst/>
                <a:gdLst/>
                <a:ahLst/>
                <a:cxnLst/>
                <a:rect l="l" t="t" r="r" b="b"/>
                <a:pathLst>
                  <a:path w="132" h="35" extrusionOk="0">
                    <a:moveTo>
                      <a:pt x="18" y="35"/>
                    </a:moveTo>
                    <a:cubicBezTo>
                      <a:pt x="8" y="35"/>
                      <a:pt x="0" y="27"/>
                      <a:pt x="0" y="17"/>
                    </a:cubicBezTo>
                    <a:cubicBezTo>
                      <a:pt x="0" y="8"/>
                      <a:pt x="8" y="0"/>
                      <a:pt x="18" y="0"/>
                    </a:cubicBezTo>
                    <a:cubicBezTo>
                      <a:pt x="114" y="0"/>
                      <a:pt x="114" y="0"/>
                      <a:pt x="114" y="0"/>
                    </a:cubicBezTo>
                    <a:cubicBezTo>
                      <a:pt x="124" y="0"/>
                      <a:pt x="132" y="8"/>
                      <a:pt x="132" y="17"/>
                    </a:cubicBezTo>
                    <a:cubicBezTo>
                      <a:pt x="132" y="27"/>
                      <a:pt x="124" y="35"/>
                      <a:pt x="114" y="35"/>
                    </a:cubicBezTo>
                    <a:lnTo>
                      <a:pt x="18" y="3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7" name="Google Shape;1367;p48"/>
              <p:cNvSpPr/>
              <p:nvPr/>
            </p:nvSpPr>
            <p:spPr>
              <a:xfrm>
                <a:off x="2711848" y="2322981"/>
                <a:ext cx="50206" cy="50206"/>
              </a:xfrm>
              <a:custGeom>
                <a:avLst/>
                <a:gdLst/>
                <a:ahLst/>
                <a:cxnLst/>
                <a:rect l="l" t="t" r="r" b="b"/>
                <a:pathLst>
                  <a:path w="23" h="23" extrusionOk="0">
                    <a:moveTo>
                      <a:pt x="19" y="19"/>
                    </a:moveTo>
                    <a:cubicBezTo>
                      <a:pt x="15" y="23"/>
                      <a:pt x="8" y="23"/>
                      <a:pt x="4" y="19"/>
                    </a:cubicBezTo>
                    <a:cubicBezTo>
                      <a:pt x="0" y="15"/>
                      <a:pt x="0" y="8"/>
                      <a:pt x="4" y="4"/>
                    </a:cubicBezTo>
                    <a:cubicBezTo>
                      <a:pt x="8" y="0"/>
                      <a:pt x="15" y="0"/>
                      <a:pt x="19" y="4"/>
                    </a:cubicBezTo>
                    <a:cubicBezTo>
                      <a:pt x="23" y="8"/>
                      <a:pt x="23" y="15"/>
                      <a:pt x="19" y="1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8" name="Google Shape;1368;p48"/>
              <p:cNvSpPr/>
              <p:nvPr/>
            </p:nvSpPr>
            <p:spPr>
              <a:xfrm>
                <a:off x="2898727" y="2322981"/>
                <a:ext cx="50206" cy="50206"/>
              </a:xfrm>
              <a:custGeom>
                <a:avLst/>
                <a:gdLst/>
                <a:ahLst/>
                <a:cxnLst/>
                <a:rect l="l" t="t" r="r" b="b"/>
                <a:pathLst>
                  <a:path w="23" h="23" extrusionOk="0">
                    <a:moveTo>
                      <a:pt x="19" y="19"/>
                    </a:moveTo>
                    <a:cubicBezTo>
                      <a:pt x="15" y="23"/>
                      <a:pt x="9" y="23"/>
                      <a:pt x="4" y="19"/>
                    </a:cubicBezTo>
                    <a:cubicBezTo>
                      <a:pt x="0" y="15"/>
                      <a:pt x="0" y="8"/>
                      <a:pt x="4" y="4"/>
                    </a:cubicBezTo>
                    <a:cubicBezTo>
                      <a:pt x="9" y="0"/>
                      <a:pt x="15" y="0"/>
                      <a:pt x="19" y="4"/>
                    </a:cubicBezTo>
                    <a:cubicBezTo>
                      <a:pt x="23" y="8"/>
                      <a:pt x="23" y="15"/>
                      <a:pt x="19" y="1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9" name="Google Shape;1369;p48"/>
              <p:cNvSpPr/>
              <p:nvPr/>
            </p:nvSpPr>
            <p:spPr>
              <a:xfrm>
                <a:off x="2733233" y="2415027"/>
                <a:ext cx="183160" cy="41839"/>
              </a:xfrm>
              <a:custGeom>
                <a:avLst/>
                <a:gdLst/>
                <a:ahLst/>
                <a:cxnLst/>
                <a:rect l="l" t="t" r="r" b="b"/>
                <a:pathLst>
                  <a:path w="83" h="19" extrusionOk="0">
                    <a:moveTo>
                      <a:pt x="75" y="19"/>
                    </a:moveTo>
                    <a:cubicBezTo>
                      <a:pt x="9" y="19"/>
                      <a:pt x="9" y="19"/>
                      <a:pt x="9" y="19"/>
                    </a:cubicBezTo>
                    <a:cubicBezTo>
                      <a:pt x="4" y="19"/>
                      <a:pt x="0" y="15"/>
                      <a:pt x="0" y="11"/>
                    </a:cubicBezTo>
                    <a:cubicBezTo>
                      <a:pt x="0" y="8"/>
                      <a:pt x="0" y="8"/>
                      <a:pt x="0" y="8"/>
                    </a:cubicBezTo>
                    <a:cubicBezTo>
                      <a:pt x="0" y="4"/>
                      <a:pt x="4" y="0"/>
                      <a:pt x="9" y="0"/>
                    </a:cubicBezTo>
                    <a:cubicBezTo>
                      <a:pt x="75" y="0"/>
                      <a:pt x="75" y="0"/>
                      <a:pt x="75" y="0"/>
                    </a:cubicBezTo>
                    <a:cubicBezTo>
                      <a:pt x="79" y="0"/>
                      <a:pt x="83" y="4"/>
                      <a:pt x="83" y="8"/>
                    </a:cubicBezTo>
                    <a:cubicBezTo>
                      <a:pt x="83" y="11"/>
                      <a:pt x="83" y="11"/>
                      <a:pt x="83" y="11"/>
                    </a:cubicBezTo>
                    <a:cubicBezTo>
                      <a:pt x="83" y="15"/>
                      <a:pt x="79" y="19"/>
                      <a:pt x="75" y="19"/>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0" name="Google Shape;1370;p48"/>
              <p:cNvSpPr/>
              <p:nvPr/>
            </p:nvSpPr>
            <p:spPr>
              <a:xfrm>
                <a:off x="2749038" y="2424324"/>
                <a:ext cx="151549" cy="21384"/>
              </a:xfrm>
              <a:custGeom>
                <a:avLst/>
                <a:gdLst/>
                <a:ahLst/>
                <a:cxnLst/>
                <a:rect l="l" t="t" r="r" b="b"/>
                <a:pathLst>
                  <a:path w="69" h="10" extrusionOk="0">
                    <a:moveTo>
                      <a:pt x="69" y="5"/>
                    </a:moveTo>
                    <a:cubicBezTo>
                      <a:pt x="69" y="6"/>
                      <a:pt x="69" y="6"/>
                      <a:pt x="69" y="6"/>
                    </a:cubicBezTo>
                    <a:cubicBezTo>
                      <a:pt x="69" y="7"/>
                      <a:pt x="69" y="8"/>
                      <a:pt x="68" y="9"/>
                    </a:cubicBezTo>
                    <a:cubicBezTo>
                      <a:pt x="67" y="10"/>
                      <a:pt x="66" y="10"/>
                      <a:pt x="64" y="10"/>
                    </a:cubicBezTo>
                    <a:cubicBezTo>
                      <a:pt x="5" y="10"/>
                      <a:pt x="5" y="10"/>
                      <a:pt x="5" y="10"/>
                    </a:cubicBezTo>
                    <a:cubicBezTo>
                      <a:pt x="3" y="10"/>
                      <a:pt x="1" y="9"/>
                      <a:pt x="0" y="6"/>
                    </a:cubicBezTo>
                    <a:cubicBezTo>
                      <a:pt x="0" y="6"/>
                      <a:pt x="0" y="6"/>
                      <a:pt x="0" y="5"/>
                    </a:cubicBezTo>
                    <a:cubicBezTo>
                      <a:pt x="0" y="4"/>
                      <a:pt x="1" y="3"/>
                      <a:pt x="2" y="2"/>
                    </a:cubicBezTo>
                    <a:cubicBezTo>
                      <a:pt x="3" y="1"/>
                      <a:pt x="4" y="0"/>
                      <a:pt x="5" y="0"/>
                    </a:cubicBezTo>
                    <a:cubicBezTo>
                      <a:pt x="64" y="0"/>
                      <a:pt x="64" y="0"/>
                      <a:pt x="64" y="0"/>
                    </a:cubicBezTo>
                    <a:cubicBezTo>
                      <a:pt x="67" y="0"/>
                      <a:pt x="69" y="3"/>
                      <a:pt x="69" y="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1" name="Google Shape;1371;p48"/>
              <p:cNvSpPr/>
              <p:nvPr/>
            </p:nvSpPr>
            <p:spPr>
              <a:xfrm>
                <a:off x="2762054" y="2492195"/>
                <a:ext cx="130164" cy="39979"/>
              </a:xfrm>
              <a:custGeom>
                <a:avLst/>
                <a:gdLst/>
                <a:ahLst/>
                <a:cxnLst/>
                <a:rect l="l" t="t" r="r" b="b"/>
                <a:pathLst>
                  <a:path w="59" h="18" extrusionOk="0">
                    <a:moveTo>
                      <a:pt x="59" y="9"/>
                    </a:moveTo>
                    <a:cubicBezTo>
                      <a:pt x="59" y="9"/>
                      <a:pt x="59" y="9"/>
                      <a:pt x="59" y="9"/>
                    </a:cubicBezTo>
                    <a:cubicBezTo>
                      <a:pt x="59" y="12"/>
                      <a:pt x="58" y="13"/>
                      <a:pt x="56" y="15"/>
                    </a:cubicBezTo>
                    <a:cubicBezTo>
                      <a:pt x="55" y="17"/>
                      <a:pt x="53" y="18"/>
                      <a:pt x="50" y="18"/>
                    </a:cubicBezTo>
                    <a:cubicBezTo>
                      <a:pt x="9" y="18"/>
                      <a:pt x="9" y="18"/>
                      <a:pt x="9" y="18"/>
                    </a:cubicBezTo>
                    <a:cubicBezTo>
                      <a:pt x="5" y="18"/>
                      <a:pt x="1" y="14"/>
                      <a:pt x="0" y="9"/>
                    </a:cubicBezTo>
                    <a:cubicBezTo>
                      <a:pt x="0" y="9"/>
                      <a:pt x="0" y="9"/>
                      <a:pt x="0" y="9"/>
                    </a:cubicBezTo>
                    <a:cubicBezTo>
                      <a:pt x="0" y="6"/>
                      <a:pt x="1" y="4"/>
                      <a:pt x="3" y="2"/>
                    </a:cubicBezTo>
                    <a:cubicBezTo>
                      <a:pt x="5" y="1"/>
                      <a:pt x="7" y="0"/>
                      <a:pt x="9" y="0"/>
                    </a:cubicBezTo>
                    <a:cubicBezTo>
                      <a:pt x="50" y="0"/>
                      <a:pt x="50" y="0"/>
                      <a:pt x="50" y="0"/>
                    </a:cubicBezTo>
                    <a:cubicBezTo>
                      <a:pt x="55" y="0"/>
                      <a:pt x="59" y="4"/>
                      <a:pt x="59" y="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2" name="Google Shape;1372;p48"/>
              <p:cNvSpPr/>
              <p:nvPr/>
            </p:nvSpPr>
            <p:spPr>
              <a:xfrm>
                <a:off x="2762054" y="2532174"/>
                <a:ext cx="130164" cy="37190"/>
              </a:xfrm>
              <a:custGeom>
                <a:avLst/>
                <a:gdLst/>
                <a:ahLst/>
                <a:cxnLst/>
                <a:rect l="l" t="t" r="r" b="b"/>
                <a:pathLst>
                  <a:path w="59" h="17" extrusionOk="0">
                    <a:moveTo>
                      <a:pt x="51" y="17"/>
                    </a:moveTo>
                    <a:cubicBezTo>
                      <a:pt x="8" y="17"/>
                      <a:pt x="8" y="17"/>
                      <a:pt x="8" y="17"/>
                    </a:cubicBezTo>
                    <a:cubicBezTo>
                      <a:pt x="4" y="17"/>
                      <a:pt x="0" y="14"/>
                      <a:pt x="0" y="10"/>
                    </a:cubicBezTo>
                    <a:cubicBezTo>
                      <a:pt x="0" y="7"/>
                      <a:pt x="0" y="7"/>
                      <a:pt x="0" y="7"/>
                    </a:cubicBezTo>
                    <a:cubicBezTo>
                      <a:pt x="0" y="3"/>
                      <a:pt x="4" y="0"/>
                      <a:pt x="8" y="0"/>
                    </a:cubicBezTo>
                    <a:cubicBezTo>
                      <a:pt x="51" y="0"/>
                      <a:pt x="51" y="0"/>
                      <a:pt x="51" y="0"/>
                    </a:cubicBezTo>
                    <a:cubicBezTo>
                      <a:pt x="56" y="0"/>
                      <a:pt x="59" y="3"/>
                      <a:pt x="59" y="7"/>
                    </a:cubicBezTo>
                    <a:cubicBezTo>
                      <a:pt x="59" y="10"/>
                      <a:pt x="59" y="10"/>
                      <a:pt x="59" y="10"/>
                    </a:cubicBezTo>
                    <a:cubicBezTo>
                      <a:pt x="59" y="14"/>
                      <a:pt x="56" y="17"/>
                      <a:pt x="51" y="1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3" name="Google Shape;1373;p48"/>
              <p:cNvSpPr/>
              <p:nvPr/>
            </p:nvSpPr>
            <p:spPr>
              <a:xfrm>
                <a:off x="2654204" y="2569364"/>
                <a:ext cx="347725" cy="120867"/>
              </a:xfrm>
              <a:custGeom>
                <a:avLst/>
                <a:gdLst/>
                <a:ahLst/>
                <a:cxnLst/>
                <a:rect l="l" t="t" r="r" b="b"/>
                <a:pathLst>
                  <a:path w="158" h="55" extrusionOk="0">
                    <a:moveTo>
                      <a:pt x="158" y="28"/>
                    </a:moveTo>
                    <a:cubicBezTo>
                      <a:pt x="136" y="45"/>
                      <a:pt x="111" y="54"/>
                      <a:pt x="85" y="55"/>
                    </a:cubicBezTo>
                    <a:cubicBezTo>
                      <a:pt x="75" y="55"/>
                      <a:pt x="64" y="55"/>
                      <a:pt x="54" y="53"/>
                    </a:cubicBezTo>
                    <a:cubicBezTo>
                      <a:pt x="50" y="52"/>
                      <a:pt x="46" y="51"/>
                      <a:pt x="42" y="50"/>
                    </a:cubicBezTo>
                    <a:cubicBezTo>
                      <a:pt x="27" y="46"/>
                      <a:pt x="13" y="39"/>
                      <a:pt x="0" y="29"/>
                    </a:cubicBezTo>
                    <a:cubicBezTo>
                      <a:pt x="1" y="25"/>
                      <a:pt x="3" y="22"/>
                      <a:pt x="5" y="19"/>
                    </a:cubicBezTo>
                    <a:cubicBezTo>
                      <a:pt x="5" y="19"/>
                      <a:pt x="5" y="19"/>
                      <a:pt x="5" y="19"/>
                    </a:cubicBezTo>
                    <a:cubicBezTo>
                      <a:pt x="12" y="8"/>
                      <a:pt x="25" y="0"/>
                      <a:pt x="39" y="0"/>
                    </a:cubicBezTo>
                    <a:cubicBezTo>
                      <a:pt x="119" y="0"/>
                      <a:pt x="119" y="0"/>
                      <a:pt x="119" y="0"/>
                    </a:cubicBezTo>
                    <a:cubicBezTo>
                      <a:pt x="133" y="0"/>
                      <a:pt x="146" y="8"/>
                      <a:pt x="153" y="19"/>
                    </a:cubicBezTo>
                    <a:cubicBezTo>
                      <a:pt x="155" y="22"/>
                      <a:pt x="157" y="25"/>
                      <a:pt x="158" y="2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4" name="Google Shape;1374;p48"/>
              <p:cNvSpPr/>
              <p:nvPr/>
            </p:nvSpPr>
            <p:spPr>
              <a:xfrm>
                <a:off x="2762054" y="2492195"/>
                <a:ext cx="130164" cy="19525"/>
              </a:xfrm>
              <a:custGeom>
                <a:avLst/>
                <a:gdLst/>
                <a:ahLst/>
                <a:cxnLst/>
                <a:rect l="l" t="t" r="r" b="b"/>
                <a:pathLst>
                  <a:path w="59" h="9" extrusionOk="0">
                    <a:moveTo>
                      <a:pt x="59" y="9"/>
                    </a:moveTo>
                    <a:cubicBezTo>
                      <a:pt x="59" y="9"/>
                      <a:pt x="59" y="9"/>
                      <a:pt x="59" y="9"/>
                    </a:cubicBezTo>
                    <a:cubicBezTo>
                      <a:pt x="0" y="9"/>
                      <a:pt x="0" y="9"/>
                      <a:pt x="0" y="9"/>
                    </a:cubicBezTo>
                    <a:cubicBezTo>
                      <a:pt x="0" y="9"/>
                      <a:pt x="0" y="9"/>
                      <a:pt x="0" y="9"/>
                    </a:cubicBezTo>
                    <a:cubicBezTo>
                      <a:pt x="0" y="6"/>
                      <a:pt x="1" y="4"/>
                      <a:pt x="3" y="2"/>
                    </a:cubicBezTo>
                    <a:cubicBezTo>
                      <a:pt x="5" y="1"/>
                      <a:pt x="7" y="0"/>
                      <a:pt x="9" y="0"/>
                    </a:cubicBezTo>
                    <a:cubicBezTo>
                      <a:pt x="50" y="0"/>
                      <a:pt x="50" y="0"/>
                      <a:pt x="50" y="0"/>
                    </a:cubicBezTo>
                    <a:cubicBezTo>
                      <a:pt x="55" y="0"/>
                      <a:pt x="59" y="4"/>
                      <a:pt x="59" y="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5" name="Google Shape;1375;p48"/>
              <p:cNvSpPr/>
              <p:nvPr/>
            </p:nvSpPr>
            <p:spPr>
              <a:xfrm>
                <a:off x="2762054" y="2532174"/>
                <a:ext cx="130164" cy="19525"/>
              </a:xfrm>
              <a:custGeom>
                <a:avLst/>
                <a:gdLst/>
                <a:ahLst/>
                <a:cxnLst/>
                <a:rect l="l" t="t" r="r" b="b"/>
                <a:pathLst>
                  <a:path w="59" h="9" extrusionOk="0">
                    <a:moveTo>
                      <a:pt x="59" y="9"/>
                    </a:moveTo>
                    <a:cubicBezTo>
                      <a:pt x="59" y="9"/>
                      <a:pt x="59" y="9"/>
                      <a:pt x="59" y="9"/>
                    </a:cubicBezTo>
                    <a:cubicBezTo>
                      <a:pt x="0" y="9"/>
                      <a:pt x="0" y="9"/>
                      <a:pt x="0" y="9"/>
                    </a:cubicBezTo>
                    <a:cubicBezTo>
                      <a:pt x="0" y="9"/>
                      <a:pt x="0" y="9"/>
                      <a:pt x="0" y="9"/>
                    </a:cubicBezTo>
                    <a:cubicBezTo>
                      <a:pt x="0" y="6"/>
                      <a:pt x="1" y="4"/>
                      <a:pt x="3" y="2"/>
                    </a:cubicBezTo>
                    <a:cubicBezTo>
                      <a:pt x="5" y="1"/>
                      <a:pt x="7" y="0"/>
                      <a:pt x="9" y="0"/>
                    </a:cubicBezTo>
                    <a:cubicBezTo>
                      <a:pt x="50" y="0"/>
                      <a:pt x="50" y="0"/>
                      <a:pt x="50" y="0"/>
                    </a:cubicBezTo>
                    <a:cubicBezTo>
                      <a:pt x="55" y="0"/>
                      <a:pt x="59" y="4"/>
                      <a:pt x="59" y="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6" name="Google Shape;1376;p48"/>
              <p:cNvSpPr/>
              <p:nvPr/>
            </p:nvSpPr>
            <p:spPr>
              <a:xfrm>
                <a:off x="2617014" y="2386204"/>
                <a:ext cx="428613" cy="105991"/>
              </a:xfrm>
              <a:custGeom>
                <a:avLst/>
                <a:gdLst/>
                <a:ahLst/>
                <a:cxnLst/>
                <a:rect l="l" t="t" r="r" b="b"/>
                <a:pathLst>
                  <a:path w="195" h="48" extrusionOk="0">
                    <a:moveTo>
                      <a:pt x="195" y="0"/>
                    </a:moveTo>
                    <a:cubicBezTo>
                      <a:pt x="192" y="12"/>
                      <a:pt x="186" y="22"/>
                      <a:pt x="178" y="30"/>
                    </a:cubicBezTo>
                    <a:cubicBezTo>
                      <a:pt x="168" y="41"/>
                      <a:pt x="152" y="48"/>
                      <a:pt x="136" y="48"/>
                    </a:cubicBezTo>
                    <a:cubicBezTo>
                      <a:pt x="59" y="48"/>
                      <a:pt x="59" y="48"/>
                      <a:pt x="59" y="48"/>
                    </a:cubicBezTo>
                    <a:cubicBezTo>
                      <a:pt x="30" y="48"/>
                      <a:pt x="6" y="27"/>
                      <a:pt x="0" y="0"/>
                    </a:cubicBezTo>
                    <a:cubicBezTo>
                      <a:pt x="0" y="0"/>
                      <a:pt x="0" y="0"/>
                      <a:pt x="0" y="0"/>
                    </a:cubicBezTo>
                    <a:cubicBezTo>
                      <a:pt x="0" y="0"/>
                      <a:pt x="5" y="45"/>
                      <a:pt x="95" y="45"/>
                    </a:cubicBezTo>
                    <a:cubicBezTo>
                      <a:pt x="183" y="45"/>
                      <a:pt x="194" y="1"/>
                      <a:pt x="195" y="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7" name="Google Shape;1377;p48"/>
              <p:cNvSpPr/>
              <p:nvPr/>
            </p:nvSpPr>
            <p:spPr>
              <a:xfrm>
                <a:off x="2630031" y="2225358"/>
                <a:ext cx="400721" cy="68801"/>
              </a:xfrm>
              <a:custGeom>
                <a:avLst/>
                <a:gdLst/>
                <a:ahLst/>
                <a:cxnLst/>
                <a:rect l="l" t="t" r="r" b="b"/>
                <a:pathLst>
                  <a:path w="182" h="31" extrusionOk="0">
                    <a:moveTo>
                      <a:pt x="182" y="30"/>
                    </a:moveTo>
                    <a:cubicBezTo>
                      <a:pt x="181" y="30"/>
                      <a:pt x="154" y="3"/>
                      <a:pt x="89" y="3"/>
                    </a:cubicBezTo>
                    <a:cubicBezTo>
                      <a:pt x="28" y="3"/>
                      <a:pt x="3" y="27"/>
                      <a:pt x="0" y="31"/>
                    </a:cubicBezTo>
                    <a:cubicBezTo>
                      <a:pt x="2" y="26"/>
                      <a:pt x="6" y="22"/>
                      <a:pt x="10" y="18"/>
                    </a:cubicBezTo>
                    <a:cubicBezTo>
                      <a:pt x="21" y="7"/>
                      <a:pt x="36" y="0"/>
                      <a:pt x="53" y="0"/>
                    </a:cubicBezTo>
                    <a:cubicBezTo>
                      <a:pt x="130" y="0"/>
                      <a:pt x="130" y="0"/>
                      <a:pt x="130" y="0"/>
                    </a:cubicBezTo>
                    <a:cubicBezTo>
                      <a:pt x="152" y="0"/>
                      <a:pt x="172" y="12"/>
                      <a:pt x="182" y="3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378" name="Google Shape;1378;p48"/>
          <p:cNvGrpSpPr/>
          <p:nvPr/>
        </p:nvGrpSpPr>
        <p:grpSpPr>
          <a:xfrm>
            <a:off x="389520" y="3368511"/>
            <a:ext cx="986734" cy="1225805"/>
            <a:chOff x="1584052" y="3282479"/>
            <a:chExt cx="602475" cy="748446"/>
          </a:xfrm>
        </p:grpSpPr>
        <p:sp>
          <p:nvSpPr>
            <p:cNvPr id="1379" name="Google Shape;1379;p48"/>
            <p:cNvSpPr/>
            <p:nvPr/>
          </p:nvSpPr>
          <p:spPr>
            <a:xfrm>
              <a:off x="1584052" y="3427520"/>
              <a:ext cx="602475" cy="603406"/>
            </a:xfrm>
            <a:custGeom>
              <a:avLst/>
              <a:gdLst/>
              <a:ahLst/>
              <a:cxnLst/>
              <a:rect l="l" t="t" r="r" b="b"/>
              <a:pathLst>
                <a:path w="274" h="274" extrusionOk="0">
                  <a:moveTo>
                    <a:pt x="223" y="235"/>
                  </a:moveTo>
                  <a:cubicBezTo>
                    <a:pt x="199" y="259"/>
                    <a:pt x="168" y="272"/>
                    <a:pt x="137" y="273"/>
                  </a:cubicBezTo>
                  <a:cubicBezTo>
                    <a:pt x="127" y="274"/>
                    <a:pt x="116" y="273"/>
                    <a:pt x="106" y="271"/>
                  </a:cubicBezTo>
                  <a:cubicBezTo>
                    <a:pt x="102" y="270"/>
                    <a:pt x="98" y="269"/>
                    <a:pt x="94" y="268"/>
                  </a:cubicBezTo>
                  <a:cubicBezTo>
                    <a:pt x="74" y="262"/>
                    <a:pt x="55" y="251"/>
                    <a:pt x="39" y="235"/>
                  </a:cubicBezTo>
                  <a:cubicBezTo>
                    <a:pt x="23" y="219"/>
                    <a:pt x="12" y="200"/>
                    <a:pt x="6" y="179"/>
                  </a:cubicBezTo>
                  <a:cubicBezTo>
                    <a:pt x="4" y="175"/>
                    <a:pt x="4" y="171"/>
                    <a:pt x="3" y="167"/>
                  </a:cubicBezTo>
                  <a:cubicBezTo>
                    <a:pt x="1" y="157"/>
                    <a:pt x="0" y="147"/>
                    <a:pt x="1" y="136"/>
                  </a:cubicBezTo>
                  <a:cubicBezTo>
                    <a:pt x="2" y="105"/>
                    <a:pt x="15" y="75"/>
                    <a:pt x="39" y="51"/>
                  </a:cubicBezTo>
                  <a:cubicBezTo>
                    <a:pt x="89" y="0"/>
                    <a:pt x="172" y="0"/>
                    <a:pt x="223" y="51"/>
                  </a:cubicBezTo>
                  <a:cubicBezTo>
                    <a:pt x="274" y="102"/>
                    <a:pt x="274" y="184"/>
                    <a:pt x="223" y="23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0" name="Google Shape;1380;p48"/>
            <p:cNvSpPr/>
            <p:nvPr/>
          </p:nvSpPr>
          <p:spPr>
            <a:xfrm>
              <a:off x="2002438" y="3564192"/>
              <a:ext cx="79029" cy="132024"/>
            </a:xfrm>
            <a:custGeom>
              <a:avLst/>
              <a:gdLst/>
              <a:ahLst/>
              <a:cxnLst/>
              <a:rect l="l" t="t" r="r" b="b"/>
              <a:pathLst>
                <a:path w="36" h="60" extrusionOk="0">
                  <a:moveTo>
                    <a:pt x="0" y="9"/>
                  </a:moveTo>
                  <a:cubicBezTo>
                    <a:pt x="0" y="9"/>
                    <a:pt x="7" y="0"/>
                    <a:pt x="21" y="4"/>
                  </a:cubicBezTo>
                  <a:cubicBezTo>
                    <a:pt x="36" y="9"/>
                    <a:pt x="27" y="56"/>
                    <a:pt x="0" y="60"/>
                  </a:cubicBezTo>
                  <a:lnTo>
                    <a:pt x="0" y="9"/>
                  </a:lnTo>
                  <a:close/>
                </a:path>
              </a:pathLst>
            </a:custGeom>
            <a:solidFill>
              <a:srgbClr val="91634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1" name="Google Shape;1381;p48"/>
            <p:cNvSpPr/>
            <p:nvPr/>
          </p:nvSpPr>
          <p:spPr>
            <a:xfrm>
              <a:off x="2015454" y="3593014"/>
              <a:ext cx="39049" cy="72520"/>
            </a:xfrm>
            <a:custGeom>
              <a:avLst/>
              <a:gdLst/>
              <a:ahLst/>
              <a:cxnLst/>
              <a:rect l="l" t="t" r="r" b="b"/>
              <a:pathLst>
                <a:path w="18" h="33" extrusionOk="0">
                  <a:moveTo>
                    <a:pt x="0" y="8"/>
                  </a:moveTo>
                  <a:cubicBezTo>
                    <a:pt x="0" y="8"/>
                    <a:pt x="3" y="0"/>
                    <a:pt x="11" y="0"/>
                  </a:cubicBezTo>
                  <a:cubicBezTo>
                    <a:pt x="18" y="1"/>
                    <a:pt x="15" y="21"/>
                    <a:pt x="0" y="33"/>
                  </a:cubicBezTo>
                  <a:lnTo>
                    <a:pt x="0" y="8"/>
                  </a:lnTo>
                  <a:close/>
                </a:path>
              </a:pathLst>
            </a:custGeom>
            <a:solidFill>
              <a:srgbClr val="54392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2" name="Google Shape;1382;p48"/>
            <p:cNvSpPr/>
            <p:nvPr/>
          </p:nvSpPr>
          <p:spPr>
            <a:xfrm>
              <a:off x="1654713" y="3564192"/>
              <a:ext cx="77169" cy="132024"/>
            </a:xfrm>
            <a:custGeom>
              <a:avLst/>
              <a:gdLst/>
              <a:ahLst/>
              <a:cxnLst/>
              <a:rect l="l" t="t" r="r" b="b"/>
              <a:pathLst>
                <a:path w="35" h="60" extrusionOk="0">
                  <a:moveTo>
                    <a:pt x="35" y="9"/>
                  </a:moveTo>
                  <a:cubicBezTo>
                    <a:pt x="35" y="9"/>
                    <a:pt x="29" y="0"/>
                    <a:pt x="14" y="4"/>
                  </a:cubicBezTo>
                  <a:cubicBezTo>
                    <a:pt x="0" y="9"/>
                    <a:pt x="9" y="56"/>
                    <a:pt x="35" y="60"/>
                  </a:cubicBezTo>
                  <a:lnTo>
                    <a:pt x="35" y="9"/>
                  </a:lnTo>
                  <a:close/>
                </a:path>
              </a:pathLst>
            </a:custGeom>
            <a:solidFill>
              <a:srgbClr val="91634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3" name="Google Shape;1383;p48"/>
            <p:cNvSpPr/>
            <p:nvPr/>
          </p:nvSpPr>
          <p:spPr>
            <a:xfrm>
              <a:off x="1680746" y="3593014"/>
              <a:ext cx="38120" cy="72520"/>
            </a:xfrm>
            <a:custGeom>
              <a:avLst/>
              <a:gdLst/>
              <a:ahLst/>
              <a:cxnLst/>
              <a:rect l="l" t="t" r="r" b="b"/>
              <a:pathLst>
                <a:path w="17" h="33" extrusionOk="0">
                  <a:moveTo>
                    <a:pt x="17" y="8"/>
                  </a:moveTo>
                  <a:cubicBezTo>
                    <a:pt x="17" y="8"/>
                    <a:pt x="14" y="0"/>
                    <a:pt x="7" y="0"/>
                  </a:cubicBezTo>
                  <a:cubicBezTo>
                    <a:pt x="0" y="1"/>
                    <a:pt x="2" y="21"/>
                    <a:pt x="17" y="33"/>
                  </a:cubicBezTo>
                  <a:lnTo>
                    <a:pt x="17" y="8"/>
                  </a:lnTo>
                  <a:close/>
                </a:path>
              </a:pathLst>
            </a:custGeom>
            <a:solidFill>
              <a:srgbClr val="54392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4" name="Google Shape;1384;p48"/>
            <p:cNvSpPr/>
            <p:nvPr/>
          </p:nvSpPr>
          <p:spPr>
            <a:xfrm>
              <a:off x="1709568" y="3852414"/>
              <a:ext cx="320763" cy="176652"/>
            </a:xfrm>
            <a:custGeom>
              <a:avLst/>
              <a:gdLst/>
              <a:ahLst/>
              <a:cxnLst/>
              <a:rect l="l" t="t" r="r" b="b"/>
              <a:pathLst>
                <a:path w="146" h="80" extrusionOk="0">
                  <a:moveTo>
                    <a:pt x="146" y="21"/>
                  </a:moveTo>
                  <a:cubicBezTo>
                    <a:pt x="146" y="58"/>
                    <a:pt x="146" y="58"/>
                    <a:pt x="146" y="58"/>
                  </a:cubicBezTo>
                  <a:cubicBezTo>
                    <a:pt x="143" y="60"/>
                    <a:pt x="140" y="62"/>
                    <a:pt x="136" y="64"/>
                  </a:cubicBezTo>
                  <a:cubicBezTo>
                    <a:pt x="118" y="75"/>
                    <a:pt x="96" y="80"/>
                    <a:pt x="74" y="80"/>
                  </a:cubicBezTo>
                  <a:cubicBezTo>
                    <a:pt x="51" y="80"/>
                    <a:pt x="29" y="74"/>
                    <a:pt x="11" y="64"/>
                  </a:cubicBezTo>
                  <a:cubicBezTo>
                    <a:pt x="7" y="62"/>
                    <a:pt x="4" y="60"/>
                    <a:pt x="0" y="58"/>
                  </a:cubicBezTo>
                  <a:cubicBezTo>
                    <a:pt x="0" y="21"/>
                    <a:pt x="0" y="21"/>
                    <a:pt x="0" y="21"/>
                  </a:cubicBezTo>
                  <a:cubicBezTo>
                    <a:pt x="0" y="13"/>
                    <a:pt x="2" y="5"/>
                    <a:pt x="6" y="2"/>
                  </a:cubicBezTo>
                  <a:cubicBezTo>
                    <a:pt x="8" y="1"/>
                    <a:pt x="9" y="0"/>
                    <a:pt x="11" y="0"/>
                  </a:cubicBezTo>
                  <a:cubicBezTo>
                    <a:pt x="11" y="0"/>
                    <a:pt x="11" y="0"/>
                    <a:pt x="12" y="0"/>
                  </a:cubicBezTo>
                  <a:cubicBezTo>
                    <a:pt x="135" y="0"/>
                    <a:pt x="135" y="0"/>
                    <a:pt x="135" y="0"/>
                  </a:cubicBezTo>
                  <a:cubicBezTo>
                    <a:pt x="135" y="0"/>
                    <a:pt x="135" y="0"/>
                    <a:pt x="135" y="0"/>
                  </a:cubicBezTo>
                  <a:cubicBezTo>
                    <a:pt x="136" y="0"/>
                    <a:pt x="136" y="0"/>
                    <a:pt x="136" y="0"/>
                  </a:cubicBezTo>
                  <a:cubicBezTo>
                    <a:pt x="136" y="0"/>
                    <a:pt x="136" y="0"/>
                    <a:pt x="136" y="0"/>
                  </a:cubicBezTo>
                  <a:cubicBezTo>
                    <a:pt x="137" y="0"/>
                    <a:pt x="138" y="1"/>
                    <a:pt x="139" y="1"/>
                  </a:cubicBezTo>
                  <a:cubicBezTo>
                    <a:pt x="144" y="4"/>
                    <a:pt x="146" y="12"/>
                    <a:pt x="146" y="21"/>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5" name="Google Shape;1385;p48"/>
            <p:cNvSpPr/>
            <p:nvPr/>
          </p:nvSpPr>
          <p:spPr>
            <a:xfrm>
              <a:off x="1797894" y="3852414"/>
              <a:ext cx="140392" cy="52996"/>
            </a:xfrm>
            <a:custGeom>
              <a:avLst/>
              <a:gdLst/>
              <a:ahLst/>
              <a:cxnLst/>
              <a:rect l="l" t="t" r="r" b="b"/>
              <a:pathLst>
                <a:path w="64" h="24" extrusionOk="0">
                  <a:moveTo>
                    <a:pt x="0" y="0"/>
                  </a:moveTo>
                  <a:cubicBezTo>
                    <a:pt x="0" y="0"/>
                    <a:pt x="5" y="24"/>
                    <a:pt x="32" y="24"/>
                  </a:cubicBezTo>
                  <a:cubicBezTo>
                    <a:pt x="64" y="24"/>
                    <a:pt x="64" y="0"/>
                    <a:pt x="64" y="0"/>
                  </a:cubicBezTo>
                  <a:lnTo>
                    <a:pt x="0"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6" name="Google Shape;1386;p48"/>
            <p:cNvSpPr/>
            <p:nvPr/>
          </p:nvSpPr>
          <p:spPr>
            <a:xfrm>
              <a:off x="1828576" y="3779894"/>
              <a:ext cx="85537" cy="114359"/>
            </a:xfrm>
            <a:custGeom>
              <a:avLst/>
              <a:gdLst/>
              <a:ahLst/>
              <a:cxnLst/>
              <a:rect l="l" t="t" r="r" b="b"/>
              <a:pathLst>
                <a:path w="39" h="52" extrusionOk="0">
                  <a:moveTo>
                    <a:pt x="39" y="38"/>
                  </a:moveTo>
                  <a:cubicBezTo>
                    <a:pt x="39" y="52"/>
                    <a:pt x="0" y="52"/>
                    <a:pt x="0" y="38"/>
                  </a:cubicBezTo>
                  <a:cubicBezTo>
                    <a:pt x="0" y="0"/>
                    <a:pt x="0" y="0"/>
                    <a:pt x="0" y="0"/>
                  </a:cubicBezTo>
                  <a:cubicBezTo>
                    <a:pt x="39" y="0"/>
                    <a:pt x="39" y="0"/>
                    <a:pt x="39" y="0"/>
                  </a:cubicBezTo>
                  <a:lnTo>
                    <a:pt x="39" y="38"/>
                  </a:lnTo>
                  <a:close/>
                </a:path>
              </a:pathLst>
            </a:custGeom>
            <a:solidFill>
              <a:srgbClr val="54392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7" name="Google Shape;1387;p48"/>
            <p:cNvSpPr/>
            <p:nvPr/>
          </p:nvSpPr>
          <p:spPr>
            <a:xfrm>
              <a:off x="1659362" y="3852414"/>
              <a:ext cx="76239" cy="141321"/>
            </a:xfrm>
            <a:custGeom>
              <a:avLst/>
              <a:gdLst/>
              <a:ahLst/>
              <a:cxnLst/>
              <a:rect l="l" t="t" r="r" b="b"/>
              <a:pathLst>
                <a:path w="35" h="64" extrusionOk="0">
                  <a:moveTo>
                    <a:pt x="35" y="62"/>
                  </a:moveTo>
                  <a:cubicBezTo>
                    <a:pt x="34" y="63"/>
                    <a:pt x="34" y="64"/>
                    <a:pt x="34" y="64"/>
                  </a:cubicBezTo>
                  <a:cubicBezTo>
                    <a:pt x="30" y="62"/>
                    <a:pt x="27" y="60"/>
                    <a:pt x="23" y="58"/>
                  </a:cubicBezTo>
                  <a:cubicBezTo>
                    <a:pt x="15" y="52"/>
                    <a:pt x="7" y="45"/>
                    <a:pt x="0" y="37"/>
                  </a:cubicBezTo>
                  <a:cubicBezTo>
                    <a:pt x="11" y="14"/>
                    <a:pt x="23" y="6"/>
                    <a:pt x="29" y="2"/>
                  </a:cubicBezTo>
                  <a:cubicBezTo>
                    <a:pt x="32" y="1"/>
                    <a:pt x="34" y="0"/>
                    <a:pt x="34" y="0"/>
                  </a:cubicBezTo>
                  <a:cubicBezTo>
                    <a:pt x="34" y="0"/>
                    <a:pt x="34" y="0"/>
                    <a:pt x="35" y="0"/>
                  </a:cubicBezTo>
                  <a:cubicBezTo>
                    <a:pt x="35" y="0"/>
                    <a:pt x="35" y="0"/>
                    <a:pt x="35" y="0"/>
                  </a:cubicBezTo>
                  <a:cubicBezTo>
                    <a:pt x="35" y="0"/>
                    <a:pt x="35" y="0"/>
                    <a:pt x="35" y="0"/>
                  </a:cubicBezTo>
                  <a:lnTo>
                    <a:pt x="35" y="62"/>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8" name="Google Shape;1388;p48"/>
            <p:cNvSpPr/>
            <p:nvPr/>
          </p:nvSpPr>
          <p:spPr>
            <a:xfrm>
              <a:off x="2006157" y="3852414"/>
              <a:ext cx="77169" cy="141321"/>
            </a:xfrm>
            <a:custGeom>
              <a:avLst/>
              <a:gdLst/>
              <a:ahLst/>
              <a:cxnLst/>
              <a:rect l="l" t="t" r="r" b="b"/>
              <a:pathLst>
                <a:path w="35" h="64" extrusionOk="0">
                  <a:moveTo>
                    <a:pt x="35" y="37"/>
                  </a:moveTo>
                  <a:cubicBezTo>
                    <a:pt x="28" y="45"/>
                    <a:pt x="20" y="52"/>
                    <a:pt x="11" y="58"/>
                  </a:cubicBezTo>
                  <a:cubicBezTo>
                    <a:pt x="8" y="60"/>
                    <a:pt x="5" y="62"/>
                    <a:pt x="1" y="64"/>
                  </a:cubicBezTo>
                  <a:cubicBezTo>
                    <a:pt x="1" y="64"/>
                    <a:pt x="1" y="63"/>
                    <a:pt x="0" y="62"/>
                  </a:cubicBezTo>
                  <a:cubicBezTo>
                    <a:pt x="0" y="0"/>
                    <a:pt x="0" y="0"/>
                    <a:pt x="0" y="0"/>
                  </a:cubicBezTo>
                  <a:cubicBezTo>
                    <a:pt x="0" y="0"/>
                    <a:pt x="0" y="0"/>
                    <a:pt x="0" y="0"/>
                  </a:cubicBezTo>
                  <a:cubicBezTo>
                    <a:pt x="0" y="0"/>
                    <a:pt x="1" y="0"/>
                    <a:pt x="1" y="0"/>
                  </a:cubicBezTo>
                  <a:cubicBezTo>
                    <a:pt x="1" y="0"/>
                    <a:pt x="1" y="0"/>
                    <a:pt x="1" y="0"/>
                  </a:cubicBezTo>
                  <a:cubicBezTo>
                    <a:pt x="2" y="0"/>
                    <a:pt x="3" y="1"/>
                    <a:pt x="4" y="1"/>
                  </a:cubicBezTo>
                  <a:cubicBezTo>
                    <a:pt x="10" y="4"/>
                    <a:pt x="23" y="12"/>
                    <a:pt x="35" y="3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9" name="Google Shape;1389;p48"/>
            <p:cNvSpPr/>
            <p:nvPr/>
          </p:nvSpPr>
          <p:spPr>
            <a:xfrm>
              <a:off x="1716076" y="3366156"/>
              <a:ext cx="310535" cy="440700"/>
            </a:xfrm>
            <a:custGeom>
              <a:avLst/>
              <a:gdLst/>
              <a:ahLst/>
              <a:cxnLst/>
              <a:rect l="l" t="t" r="r" b="b"/>
              <a:pathLst>
                <a:path w="141" h="200" extrusionOk="0">
                  <a:moveTo>
                    <a:pt x="141" y="71"/>
                  </a:moveTo>
                  <a:cubicBezTo>
                    <a:pt x="141" y="129"/>
                    <a:pt x="141" y="129"/>
                    <a:pt x="141" y="129"/>
                  </a:cubicBezTo>
                  <a:cubicBezTo>
                    <a:pt x="141" y="149"/>
                    <a:pt x="133" y="167"/>
                    <a:pt x="120" y="179"/>
                  </a:cubicBezTo>
                  <a:cubicBezTo>
                    <a:pt x="107" y="192"/>
                    <a:pt x="90" y="200"/>
                    <a:pt x="70" y="200"/>
                  </a:cubicBezTo>
                  <a:cubicBezTo>
                    <a:pt x="69" y="200"/>
                    <a:pt x="68" y="200"/>
                    <a:pt x="66" y="200"/>
                  </a:cubicBezTo>
                  <a:cubicBezTo>
                    <a:pt x="29" y="198"/>
                    <a:pt x="0" y="167"/>
                    <a:pt x="0" y="129"/>
                  </a:cubicBezTo>
                  <a:cubicBezTo>
                    <a:pt x="0" y="71"/>
                    <a:pt x="0" y="71"/>
                    <a:pt x="0" y="71"/>
                  </a:cubicBezTo>
                  <a:cubicBezTo>
                    <a:pt x="0" y="54"/>
                    <a:pt x="6" y="38"/>
                    <a:pt x="16" y="26"/>
                  </a:cubicBezTo>
                  <a:cubicBezTo>
                    <a:pt x="29" y="10"/>
                    <a:pt x="48" y="0"/>
                    <a:pt x="70" y="0"/>
                  </a:cubicBezTo>
                  <a:cubicBezTo>
                    <a:pt x="109" y="0"/>
                    <a:pt x="141" y="32"/>
                    <a:pt x="141" y="71"/>
                  </a:cubicBezTo>
                  <a:close/>
                </a:path>
              </a:pathLst>
            </a:custGeom>
            <a:solidFill>
              <a:srgbClr val="91634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0" name="Google Shape;1390;p48"/>
            <p:cNvSpPr/>
            <p:nvPr/>
          </p:nvSpPr>
          <p:spPr>
            <a:xfrm>
              <a:off x="1709568" y="3436817"/>
              <a:ext cx="74380" cy="162706"/>
            </a:xfrm>
            <a:custGeom>
              <a:avLst/>
              <a:gdLst/>
              <a:ahLst/>
              <a:cxnLst/>
              <a:rect l="l" t="t" r="r" b="b"/>
              <a:pathLst>
                <a:path w="34" h="74" extrusionOk="0">
                  <a:moveTo>
                    <a:pt x="7" y="15"/>
                  </a:moveTo>
                  <a:cubicBezTo>
                    <a:pt x="7" y="15"/>
                    <a:pt x="0" y="23"/>
                    <a:pt x="3" y="74"/>
                  </a:cubicBezTo>
                  <a:cubicBezTo>
                    <a:pt x="3" y="74"/>
                    <a:pt x="3" y="74"/>
                    <a:pt x="3" y="74"/>
                  </a:cubicBezTo>
                  <a:cubicBezTo>
                    <a:pt x="11" y="61"/>
                    <a:pt x="16" y="45"/>
                    <a:pt x="17" y="29"/>
                  </a:cubicBezTo>
                  <a:cubicBezTo>
                    <a:pt x="17" y="28"/>
                    <a:pt x="17" y="28"/>
                    <a:pt x="17" y="28"/>
                  </a:cubicBezTo>
                  <a:cubicBezTo>
                    <a:pt x="17" y="28"/>
                    <a:pt x="34" y="17"/>
                    <a:pt x="32" y="3"/>
                  </a:cubicBezTo>
                  <a:cubicBezTo>
                    <a:pt x="32" y="3"/>
                    <a:pt x="11" y="0"/>
                    <a:pt x="7" y="15"/>
                  </a:cubicBezTo>
                  <a:close/>
                </a:path>
              </a:pathLst>
            </a:custGeom>
            <a:solidFill>
              <a:srgbClr val="2D1C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1" name="Google Shape;1391;p48"/>
            <p:cNvSpPr/>
            <p:nvPr/>
          </p:nvSpPr>
          <p:spPr>
            <a:xfrm>
              <a:off x="1957810" y="3421012"/>
              <a:ext cx="75310" cy="173863"/>
            </a:xfrm>
            <a:custGeom>
              <a:avLst/>
              <a:gdLst/>
              <a:ahLst/>
              <a:cxnLst/>
              <a:rect l="l" t="t" r="r" b="b"/>
              <a:pathLst>
                <a:path w="34" h="79" extrusionOk="0">
                  <a:moveTo>
                    <a:pt x="27" y="20"/>
                  </a:moveTo>
                  <a:cubicBezTo>
                    <a:pt x="27" y="20"/>
                    <a:pt x="34" y="28"/>
                    <a:pt x="31" y="79"/>
                  </a:cubicBezTo>
                  <a:cubicBezTo>
                    <a:pt x="31" y="79"/>
                    <a:pt x="31" y="79"/>
                    <a:pt x="31" y="79"/>
                  </a:cubicBezTo>
                  <a:cubicBezTo>
                    <a:pt x="23" y="65"/>
                    <a:pt x="18" y="50"/>
                    <a:pt x="17" y="34"/>
                  </a:cubicBezTo>
                  <a:cubicBezTo>
                    <a:pt x="17" y="32"/>
                    <a:pt x="17" y="32"/>
                    <a:pt x="17" y="32"/>
                  </a:cubicBezTo>
                  <a:cubicBezTo>
                    <a:pt x="17" y="32"/>
                    <a:pt x="0" y="21"/>
                    <a:pt x="2" y="8"/>
                  </a:cubicBezTo>
                  <a:cubicBezTo>
                    <a:pt x="2" y="8"/>
                    <a:pt x="22" y="0"/>
                    <a:pt x="27" y="20"/>
                  </a:cubicBezTo>
                  <a:close/>
                </a:path>
              </a:pathLst>
            </a:custGeom>
            <a:solidFill>
              <a:srgbClr val="2D1C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2" name="Google Shape;1392;p48"/>
            <p:cNvSpPr/>
            <p:nvPr/>
          </p:nvSpPr>
          <p:spPr>
            <a:xfrm>
              <a:off x="1783948" y="3566052"/>
              <a:ext cx="33471" cy="49277"/>
            </a:xfrm>
            <a:custGeom>
              <a:avLst/>
              <a:gdLst/>
              <a:ahLst/>
              <a:cxnLst/>
              <a:rect l="l" t="t" r="r" b="b"/>
              <a:pathLst>
                <a:path w="15" h="22" extrusionOk="0">
                  <a:moveTo>
                    <a:pt x="8" y="22"/>
                  </a:moveTo>
                  <a:cubicBezTo>
                    <a:pt x="8" y="22"/>
                    <a:pt x="8" y="22"/>
                    <a:pt x="8" y="22"/>
                  </a:cubicBezTo>
                  <a:cubicBezTo>
                    <a:pt x="4" y="22"/>
                    <a:pt x="0" y="18"/>
                    <a:pt x="0" y="14"/>
                  </a:cubicBezTo>
                  <a:cubicBezTo>
                    <a:pt x="0" y="7"/>
                    <a:pt x="0" y="7"/>
                    <a:pt x="0" y="7"/>
                  </a:cubicBezTo>
                  <a:cubicBezTo>
                    <a:pt x="0" y="3"/>
                    <a:pt x="4" y="0"/>
                    <a:pt x="8" y="0"/>
                  </a:cubicBezTo>
                  <a:cubicBezTo>
                    <a:pt x="8" y="0"/>
                    <a:pt x="8" y="0"/>
                    <a:pt x="8" y="0"/>
                  </a:cubicBezTo>
                  <a:cubicBezTo>
                    <a:pt x="12" y="0"/>
                    <a:pt x="15" y="3"/>
                    <a:pt x="15" y="7"/>
                  </a:cubicBezTo>
                  <a:cubicBezTo>
                    <a:pt x="15" y="14"/>
                    <a:pt x="15" y="14"/>
                    <a:pt x="15" y="14"/>
                  </a:cubicBezTo>
                  <a:cubicBezTo>
                    <a:pt x="15" y="18"/>
                    <a:pt x="12" y="22"/>
                    <a:pt x="8" y="2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3" name="Google Shape;1393;p48"/>
            <p:cNvSpPr/>
            <p:nvPr/>
          </p:nvSpPr>
          <p:spPr>
            <a:xfrm>
              <a:off x="1925269" y="3566052"/>
              <a:ext cx="32541" cy="49277"/>
            </a:xfrm>
            <a:custGeom>
              <a:avLst/>
              <a:gdLst/>
              <a:ahLst/>
              <a:cxnLst/>
              <a:rect l="l" t="t" r="r" b="b"/>
              <a:pathLst>
                <a:path w="15" h="22" extrusionOk="0">
                  <a:moveTo>
                    <a:pt x="7" y="22"/>
                  </a:moveTo>
                  <a:cubicBezTo>
                    <a:pt x="7" y="22"/>
                    <a:pt x="7" y="22"/>
                    <a:pt x="7" y="22"/>
                  </a:cubicBezTo>
                  <a:cubicBezTo>
                    <a:pt x="3" y="22"/>
                    <a:pt x="0" y="18"/>
                    <a:pt x="0" y="14"/>
                  </a:cubicBezTo>
                  <a:cubicBezTo>
                    <a:pt x="0" y="7"/>
                    <a:pt x="0" y="7"/>
                    <a:pt x="0" y="7"/>
                  </a:cubicBezTo>
                  <a:cubicBezTo>
                    <a:pt x="0" y="3"/>
                    <a:pt x="3" y="0"/>
                    <a:pt x="7" y="0"/>
                  </a:cubicBezTo>
                  <a:cubicBezTo>
                    <a:pt x="7" y="0"/>
                    <a:pt x="7" y="0"/>
                    <a:pt x="7" y="0"/>
                  </a:cubicBezTo>
                  <a:cubicBezTo>
                    <a:pt x="11" y="0"/>
                    <a:pt x="15" y="3"/>
                    <a:pt x="15" y="7"/>
                  </a:cubicBezTo>
                  <a:cubicBezTo>
                    <a:pt x="15" y="14"/>
                    <a:pt x="15" y="14"/>
                    <a:pt x="15" y="14"/>
                  </a:cubicBezTo>
                  <a:cubicBezTo>
                    <a:pt x="15" y="18"/>
                    <a:pt x="11" y="22"/>
                    <a:pt x="7" y="2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4" name="Google Shape;1394;p48"/>
            <p:cNvSpPr/>
            <p:nvPr/>
          </p:nvSpPr>
          <p:spPr>
            <a:xfrm>
              <a:off x="1759775" y="3513986"/>
              <a:ext cx="59504" cy="35330"/>
            </a:xfrm>
            <a:custGeom>
              <a:avLst/>
              <a:gdLst/>
              <a:ahLst/>
              <a:cxnLst/>
              <a:rect l="l" t="t" r="r" b="b"/>
              <a:pathLst>
                <a:path w="27" h="16" extrusionOk="0">
                  <a:moveTo>
                    <a:pt x="1" y="8"/>
                  </a:moveTo>
                  <a:cubicBezTo>
                    <a:pt x="5" y="5"/>
                    <a:pt x="12" y="0"/>
                    <a:pt x="22" y="1"/>
                  </a:cubicBezTo>
                  <a:cubicBezTo>
                    <a:pt x="25" y="1"/>
                    <a:pt x="27" y="3"/>
                    <a:pt x="26" y="6"/>
                  </a:cubicBezTo>
                  <a:cubicBezTo>
                    <a:pt x="26" y="6"/>
                    <a:pt x="26" y="6"/>
                    <a:pt x="26" y="6"/>
                  </a:cubicBezTo>
                  <a:cubicBezTo>
                    <a:pt x="26" y="8"/>
                    <a:pt x="25" y="10"/>
                    <a:pt x="23" y="10"/>
                  </a:cubicBezTo>
                  <a:cubicBezTo>
                    <a:pt x="18" y="11"/>
                    <a:pt x="11" y="12"/>
                    <a:pt x="6" y="15"/>
                  </a:cubicBezTo>
                  <a:cubicBezTo>
                    <a:pt x="3" y="16"/>
                    <a:pt x="0" y="14"/>
                    <a:pt x="0" y="11"/>
                  </a:cubicBezTo>
                  <a:cubicBezTo>
                    <a:pt x="0" y="11"/>
                    <a:pt x="0" y="11"/>
                    <a:pt x="0" y="11"/>
                  </a:cubicBezTo>
                  <a:cubicBezTo>
                    <a:pt x="0" y="10"/>
                    <a:pt x="0" y="9"/>
                    <a:pt x="1" y="8"/>
                  </a:cubicBezTo>
                  <a:close/>
                </a:path>
              </a:pathLst>
            </a:custGeom>
            <a:solidFill>
              <a:srgbClr val="2D1C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5" name="Google Shape;1395;p48"/>
            <p:cNvSpPr/>
            <p:nvPr/>
          </p:nvSpPr>
          <p:spPr>
            <a:xfrm>
              <a:off x="1922480" y="3513986"/>
              <a:ext cx="57644" cy="35330"/>
            </a:xfrm>
            <a:custGeom>
              <a:avLst/>
              <a:gdLst/>
              <a:ahLst/>
              <a:cxnLst/>
              <a:rect l="l" t="t" r="r" b="b"/>
              <a:pathLst>
                <a:path w="26" h="16" extrusionOk="0">
                  <a:moveTo>
                    <a:pt x="25" y="8"/>
                  </a:moveTo>
                  <a:cubicBezTo>
                    <a:pt x="21" y="5"/>
                    <a:pt x="14" y="0"/>
                    <a:pt x="4" y="1"/>
                  </a:cubicBezTo>
                  <a:cubicBezTo>
                    <a:pt x="1" y="1"/>
                    <a:pt x="0" y="3"/>
                    <a:pt x="0" y="6"/>
                  </a:cubicBezTo>
                  <a:cubicBezTo>
                    <a:pt x="0" y="6"/>
                    <a:pt x="0" y="6"/>
                    <a:pt x="0" y="6"/>
                  </a:cubicBezTo>
                  <a:cubicBezTo>
                    <a:pt x="0" y="8"/>
                    <a:pt x="1" y="10"/>
                    <a:pt x="3" y="10"/>
                  </a:cubicBezTo>
                  <a:cubicBezTo>
                    <a:pt x="8" y="11"/>
                    <a:pt x="15" y="12"/>
                    <a:pt x="20" y="15"/>
                  </a:cubicBezTo>
                  <a:cubicBezTo>
                    <a:pt x="23" y="16"/>
                    <a:pt x="26" y="14"/>
                    <a:pt x="26" y="11"/>
                  </a:cubicBezTo>
                  <a:cubicBezTo>
                    <a:pt x="26" y="11"/>
                    <a:pt x="26" y="11"/>
                    <a:pt x="26" y="11"/>
                  </a:cubicBezTo>
                  <a:cubicBezTo>
                    <a:pt x="26" y="10"/>
                    <a:pt x="26" y="9"/>
                    <a:pt x="25" y="8"/>
                  </a:cubicBezTo>
                  <a:close/>
                </a:path>
              </a:pathLst>
            </a:custGeom>
            <a:solidFill>
              <a:srgbClr val="2D1C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6" name="Google Shape;1396;p48"/>
            <p:cNvSpPr/>
            <p:nvPr/>
          </p:nvSpPr>
          <p:spPr>
            <a:xfrm>
              <a:off x="1797894" y="3660886"/>
              <a:ext cx="146900" cy="15806"/>
            </a:xfrm>
            <a:custGeom>
              <a:avLst/>
              <a:gdLst/>
              <a:ahLst/>
              <a:cxnLst/>
              <a:rect l="l" t="t" r="r" b="b"/>
              <a:pathLst>
                <a:path w="67" h="7" extrusionOk="0">
                  <a:moveTo>
                    <a:pt x="0" y="0"/>
                  </a:moveTo>
                  <a:cubicBezTo>
                    <a:pt x="0" y="2"/>
                    <a:pt x="0" y="5"/>
                    <a:pt x="0" y="7"/>
                  </a:cubicBezTo>
                  <a:cubicBezTo>
                    <a:pt x="66" y="7"/>
                    <a:pt x="66" y="7"/>
                    <a:pt x="66" y="7"/>
                  </a:cubicBezTo>
                  <a:cubicBezTo>
                    <a:pt x="67" y="5"/>
                    <a:pt x="67" y="2"/>
                    <a:pt x="67" y="0"/>
                  </a:cubicBezTo>
                  <a:lnTo>
                    <a:pt x="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7" name="Google Shape;1397;p48"/>
            <p:cNvSpPr/>
            <p:nvPr/>
          </p:nvSpPr>
          <p:spPr>
            <a:xfrm>
              <a:off x="1797894" y="3676691"/>
              <a:ext cx="145040" cy="35330"/>
            </a:xfrm>
            <a:custGeom>
              <a:avLst/>
              <a:gdLst/>
              <a:ahLst/>
              <a:cxnLst/>
              <a:rect l="l" t="t" r="r" b="b"/>
              <a:pathLst>
                <a:path w="66" h="16" extrusionOk="0">
                  <a:moveTo>
                    <a:pt x="58" y="16"/>
                  </a:moveTo>
                  <a:cubicBezTo>
                    <a:pt x="62" y="12"/>
                    <a:pt x="65" y="6"/>
                    <a:pt x="66" y="0"/>
                  </a:cubicBezTo>
                  <a:cubicBezTo>
                    <a:pt x="0" y="0"/>
                    <a:pt x="0" y="0"/>
                    <a:pt x="0" y="0"/>
                  </a:cubicBezTo>
                  <a:cubicBezTo>
                    <a:pt x="2" y="6"/>
                    <a:pt x="5" y="12"/>
                    <a:pt x="9" y="16"/>
                  </a:cubicBezTo>
                  <a:cubicBezTo>
                    <a:pt x="15" y="13"/>
                    <a:pt x="35" y="6"/>
                    <a:pt x="58" y="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8" name="Google Shape;1398;p48"/>
            <p:cNvSpPr/>
            <p:nvPr/>
          </p:nvSpPr>
          <p:spPr>
            <a:xfrm>
              <a:off x="1817419" y="3689708"/>
              <a:ext cx="107850" cy="43698"/>
            </a:xfrm>
            <a:custGeom>
              <a:avLst/>
              <a:gdLst/>
              <a:ahLst/>
              <a:cxnLst/>
              <a:rect l="l" t="t" r="r" b="b"/>
              <a:pathLst>
                <a:path w="49" h="20" extrusionOk="0">
                  <a:moveTo>
                    <a:pt x="24" y="20"/>
                  </a:moveTo>
                  <a:cubicBezTo>
                    <a:pt x="34" y="20"/>
                    <a:pt x="43" y="16"/>
                    <a:pt x="49" y="10"/>
                  </a:cubicBezTo>
                  <a:cubicBezTo>
                    <a:pt x="26" y="0"/>
                    <a:pt x="6" y="7"/>
                    <a:pt x="0" y="10"/>
                  </a:cubicBezTo>
                  <a:cubicBezTo>
                    <a:pt x="6" y="16"/>
                    <a:pt x="15" y="20"/>
                    <a:pt x="24" y="20"/>
                  </a:cubicBezTo>
                  <a:close/>
                </a:path>
              </a:pathLst>
            </a:custGeom>
            <a:solidFill>
              <a:srgbClr val="FD345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9" name="Google Shape;1399;p48"/>
            <p:cNvSpPr/>
            <p:nvPr/>
          </p:nvSpPr>
          <p:spPr>
            <a:xfrm>
              <a:off x="1848100" y="3619047"/>
              <a:ext cx="46487" cy="13946"/>
            </a:xfrm>
            <a:custGeom>
              <a:avLst/>
              <a:gdLst/>
              <a:ahLst/>
              <a:cxnLst/>
              <a:rect l="l" t="t" r="r" b="b"/>
              <a:pathLst>
                <a:path w="21" h="6" extrusionOk="0">
                  <a:moveTo>
                    <a:pt x="0" y="6"/>
                  </a:moveTo>
                  <a:cubicBezTo>
                    <a:pt x="0" y="6"/>
                    <a:pt x="3" y="0"/>
                    <a:pt x="11" y="0"/>
                  </a:cubicBezTo>
                  <a:cubicBezTo>
                    <a:pt x="19" y="1"/>
                    <a:pt x="21" y="6"/>
                    <a:pt x="21" y="6"/>
                  </a:cubicBezTo>
                  <a:lnTo>
                    <a:pt x="0" y="6"/>
                  </a:lnTo>
                  <a:close/>
                </a:path>
              </a:pathLst>
            </a:custGeom>
            <a:solidFill>
              <a:srgbClr val="54392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0" name="Google Shape;1400;p48"/>
            <p:cNvSpPr/>
            <p:nvPr/>
          </p:nvSpPr>
          <p:spPr>
            <a:xfrm>
              <a:off x="1691903" y="3282479"/>
              <a:ext cx="338427" cy="204544"/>
            </a:xfrm>
            <a:custGeom>
              <a:avLst/>
              <a:gdLst/>
              <a:ahLst/>
              <a:cxnLst/>
              <a:rect l="l" t="t" r="r" b="b"/>
              <a:pathLst>
                <a:path w="154" h="93" extrusionOk="0">
                  <a:moveTo>
                    <a:pt x="151" y="46"/>
                  </a:moveTo>
                  <a:cubicBezTo>
                    <a:pt x="151" y="46"/>
                    <a:pt x="151" y="46"/>
                    <a:pt x="151" y="46"/>
                  </a:cubicBezTo>
                  <a:cubicBezTo>
                    <a:pt x="150" y="55"/>
                    <a:pt x="147" y="65"/>
                    <a:pt x="141" y="77"/>
                  </a:cubicBezTo>
                  <a:cubicBezTo>
                    <a:pt x="141" y="77"/>
                    <a:pt x="115" y="92"/>
                    <a:pt x="90" y="77"/>
                  </a:cubicBezTo>
                  <a:cubicBezTo>
                    <a:pt x="65" y="62"/>
                    <a:pt x="12" y="93"/>
                    <a:pt x="12" y="93"/>
                  </a:cubicBezTo>
                  <a:cubicBezTo>
                    <a:pt x="12" y="93"/>
                    <a:pt x="0" y="58"/>
                    <a:pt x="25" y="39"/>
                  </a:cubicBezTo>
                  <a:cubicBezTo>
                    <a:pt x="25" y="39"/>
                    <a:pt x="25" y="39"/>
                    <a:pt x="25" y="39"/>
                  </a:cubicBezTo>
                  <a:cubicBezTo>
                    <a:pt x="25" y="39"/>
                    <a:pt x="25" y="39"/>
                    <a:pt x="25" y="39"/>
                  </a:cubicBezTo>
                  <a:cubicBezTo>
                    <a:pt x="27" y="37"/>
                    <a:pt x="30" y="35"/>
                    <a:pt x="33" y="34"/>
                  </a:cubicBezTo>
                  <a:cubicBezTo>
                    <a:pt x="69" y="16"/>
                    <a:pt x="96" y="18"/>
                    <a:pt x="106" y="7"/>
                  </a:cubicBezTo>
                  <a:cubicBezTo>
                    <a:pt x="106" y="7"/>
                    <a:pt x="110" y="11"/>
                    <a:pt x="106" y="22"/>
                  </a:cubicBezTo>
                  <a:cubicBezTo>
                    <a:pt x="106" y="22"/>
                    <a:pt x="120" y="11"/>
                    <a:pt x="118" y="0"/>
                  </a:cubicBezTo>
                  <a:cubicBezTo>
                    <a:pt x="118" y="0"/>
                    <a:pt x="131" y="6"/>
                    <a:pt x="123" y="27"/>
                  </a:cubicBezTo>
                  <a:cubicBezTo>
                    <a:pt x="123" y="27"/>
                    <a:pt x="137" y="19"/>
                    <a:pt x="135" y="5"/>
                  </a:cubicBezTo>
                  <a:cubicBezTo>
                    <a:pt x="135" y="5"/>
                    <a:pt x="154" y="17"/>
                    <a:pt x="151" y="46"/>
                  </a:cubicBezTo>
                  <a:close/>
                </a:path>
              </a:pathLst>
            </a:custGeom>
            <a:solidFill>
              <a:srgbClr val="5432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1" name="Google Shape;1401;p48"/>
            <p:cNvSpPr/>
            <p:nvPr/>
          </p:nvSpPr>
          <p:spPr>
            <a:xfrm>
              <a:off x="1746758" y="3368016"/>
              <a:ext cx="0" cy="0"/>
            </a:xfrm>
            <a:custGeom>
              <a:avLst/>
              <a:gdLst/>
              <a:ahLst/>
              <a:cxnLst/>
              <a:rect l="l" t="t" r="r" b="b"/>
              <a:pathLst>
                <a:path w="120000" h="120000" extrusionOk="0">
                  <a:moveTo>
                    <a:pt x="0" y="0"/>
                  </a:moveTo>
                  <a:cubicBezTo>
                    <a:pt x="0" y="0"/>
                    <a:pt x="0" y="0"/>
                    <a:pt x="0" y="0"/>
                  </a:cubicBezTo>
                  <a:cubicBezTo>
                    <a:pt x="0" y="0"/>
                    <a:pt x="0" y="0"/>
                    <a:pt x="0" y="0"/>
                  </a:cubicBezTo>
                  <a:close/>
                </a:path>
              </a:pathLst>
            </a:custGeom>
            <a:solidFill>
              <a:srgbClr val="65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2" name="Google Shape;1402;p48"/>
            <p:cNvSpPr/>
            <p:nvPr/>
          </p:nvSpPr>
          <p:spPr>
            <a:xfrm>
              <a:off x="1691903" y="3368016"/>
              <a:ext cx="331920" cy="119007"/>
            </a:xfrm>
            <a:custGeom>
              <a:avLst/>
              <a:gdLst/>
              <a:ahLst/>
              <a:cxnLst/>
              <a:rect l="l" t="t" r="r" b="b"/>
              <a:pathLst>
                <a:path w="151" h="54" extrusionOk="0">
                  <a:moveTo>
                    <a:pt x="151" y="7"/>
                  </a:moveTo>
                  <a:cubicBezTo>
                    <a:pt x="150" y="16"/>
                    <a:pt x="147" y="26"/>
                    <a:pt x="141" y="38"/>
                  </a:cubicBezTo>
                  <a:cubicBezTo>
                    <a:pt x="141" y="38"/>
                    <a:pt x="115" y="53"/>
                    <a:pt x="90" y="38"/>
                  </a:cubicBezTo>
                  <a:cubicBezTo>
                    <a:pt x="65" y="23"/>
                    <a:pt x="12" y="54"/>
                    <a:pt x="12" y="54"/>
                  </a:cubicBezTo>
                  <a:cubicBezTo>
                    <a:pt x="12" y="54"/>
                    <a:pt x="0" y="19"/>
                    <a:pt x="25" y="0"/>
                  </a:cubicBezTo>
                  <a:cubicBezTo>
                    <a:pt x="24" y="0"/>
                    <a:pt x="14" y="14"/>
                    <a:pt x="22" y="24"/>
                  </a:cubicBezTo>
                  <a:cubicBezTo>
                    <a:pt x="30" y="34"/>
                    <a:pt x="56" y="10"/>
                    <a:pt x="88" y="22"/>
                  </a:cubicBezTo>
                  <a:cubicBezTo>
                    <a:pt x="119" y="34"/>
                    <a:pt x="149" y="27"/>
                    <a:pt x="151" y="7"/>
                  </a:cubicBezTo>
                  <a:close/>
                </a:path>
              </a:pathLst>
            </a:custGeom>
            <a:solidFill>
              <a:srgbClr val="2D1C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3" name="Google Shape;1403;p48"/>
            <p:cNvSpPr/>
            <p:nvPr/>
          </p:nvSpPr>
          <p:spPr>
            <a:xfrm>
              <a:off x="1859257" y="3923074"/>
              <a:ext cx="24300" cy="243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4" name="Google Shape;1404;p48"/>
            <p:cNvSpPr/>
            <p:nvPr/>
          </p:nvSpPr>
          <p:spPr>
            <a:xfrm>
              <a:off x="1859257" y="3964913"/>
              <a:ext cx="24300" cy="222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cxnSp>
        <p:nvCxnSpPr>
          <p:cNvPr id="1405" name="Google Shape;1405;p48"/>
          <p:cNvCxnSpPr/>
          <p:nvPr/>
        </p:nvCxnSpPr>
        <p:spPr>
          <a:xfrm>
            <a:off x="4686614" y="3024940"/>
            <a:ext cx="0" cy="0"/>
          </a:xfrm>
          <a:prstGeom prst="straightConnector1">
            <a:avLst/>
          </a:prstGeom>
          <a:noFill/>
          <a:ln>
            <a:noFill/>
          </a:ln>
        </p:spPr>
      </p:cxnSp>
      <p:cxnSp>
        <p:nvCxnSpPr>
          <p:cNvPr id="1406" name="Google Shape;1406;p48"/>
          <p:cNvCxnSpPr/>
          <p:nvPr/>
        </p:nvCxnSpPr>
        <p:spPr>
          <a:xfrm>
            <a:off x="4686614" y="3024940"/>
            <a:ext cx="0" cy="0"/>
          </a:xfrm>
          <a:prstGeom prst="straightConnector1">
            <a:avLst/>
          </a:prstGeom>
          <a:noFill/>
          <a:ln>
            <a:noFill/>
          </a:ln>
        </p:spPr>
      </p:cxnSp>
      <p:grpSp>
        <p:nvGrpSpPr>
          <p:cNvPr id="1407" name="Google Shape;1407;p48"/>
          <p:cNvGrpSpPr/>
          <p:nvPr/>
        </p:nvGrpSpPr>
        <p:grpSpPr>
          <a:xfrm>
            <a:off x="1441732" y="3292162"/>
            <a:ext cx="1728308" cy="633459"/>
            <a:chOff x="2226507" y="3089092"/>
            <a:chExt cx="1055262" cy="386774"/>
          </a:xfrm>
          <a:solidFill>
            <a:schemeClr val="accent5"/>
          </a:solidFill>
        </p:grpSpPr>
        <p:sp>
          <p:nvSpPr>
            <p:cNvPr id="1408" name="Google Shape;1408;p48"/>
            <p:cNvSpPr/>
            <p:nvPr/>
          </p:nvSpPr>
          <p:spPr>
            <a:xfrm>
              <a:off x="2226507" y="3089092"/>
              <a:ext cx="1055262" cy="386774"/>
            </a:xfrm>
            <a:custGeom>
              <a:avLst/>
              <a:gdLst/>
              <a:ahLst/>
              <a:cxnLst/>
              <a:rect l="l" t="t" r="r" b="b"/>
              <a:pathLst>
                <a:path w="480" h="176" extrusionOk="0">
                  <a:moveTo>
                    <a:pt x="4" y="167"/>
                  </a:moveTo>
                  <a:cubicBezTo>
                    <a:pt x="51" y="120"/>
                    <a:pt x="51" y="120"/>
                    <a:pt x="51" y="120"/>
                  </a:cubicBezTo>
                  <a:cubicBezTo>
                    <a:pt x="51" y="37"/>
                    <a:pt x="51" y="37"/>
                    <a:pt x="51" y="37"/>
                  </a:cubicBezTo>
                  <a:cubicBezTo>
                    <a:pt x="51" y="17"/>
                    <a:pt x="67" y="0"/>
                    <a:pt x="88" y="0"/>
                  </a:cubicBezTo>
                  <a:cubicBezTo>
                    <a:pt x="443" y="0"/>
                    <a:pt x="443" y="0"/>
                    <a:pt x="443" y="0"/>
                  </a:cubicBezTo>
                  <a:cubicBezTo>
                    <a:pt x="463" y="0"/>
                    <a:pt x="480" y="17"/>
                    <a:pt x="480" y="37"/>
                  </a:cubicBezTo>
                  <a:cubicBezTo>
                    <a:pt x="480" y="139"/>
                    <a:pt x="480" y="139"/>
                    <a:pt x="480" y="139"/>
                  </a:cubicBezTo>
                  <a:cubicBezTo>
                    <a:pt x="480" y="160"/>
                    <a:pt x="463" y="176"/>
                    <a:pt x="443" y="176"/>
                  </a:cubicBezTo>
                  <a:cubicBezTo>
                    <a:pt x="7" y="176"/>
                    <a:pt x="7" y="176"/>
                    <a:pt x="7" y="176"/>
                  </a:cubicBezTo>
                  <a:cubicBezTo>
                    <a:pt x="3" y="176"/>
                    <a:pt x="0" y="171"/>
                    <a:pt x="4" y="167"/>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9" name="Google Shape;1409;p48"/>
            <p:cNvSpPr/>
            <p:nvPr/>
          </p:nvSpPr>
          <p:spPr>
            <a:xfrm>
              <a:off x="2500782" y="3227624"/>
              <a:ext cx="608984" cy="17665"/>
            </a:xfrm>
            <a:custGeom>
              <a:avLst/>
              <a:gdLst/>
              <a:ahLst/>
              <a:cxnLst/>
              <a:rect l="l" t="t" r="r" b="b"/>
              <a:pathLst>
                <a:path w="277" h="8" extrusionOk="0">
                  <a:moveTo>
                    <a:pt x="4" y="8"/>
                  </a:moveTo>
                  <a:cubicBezTo>
                    <a:pt x="274" y="8"/>
                    <a:pt x="274" y="8"/>
                    <a:pt x="274" y="8"/>
                  </a:cubicBezTo>
                  <a:cubicBezTo>
                    <a:pt x="276" y="8"/>
                    <a:pt x="277" y="6"/>
                    <a:pt x="277" y="4"/>
                  </a:cubicBezTo>
                  <a:cubicBezTo>
                    <a:pt x="277" y="2"/>
                    <a:pt x="276" y="0"/>
                    <a:pt x="274" y="0"/>
                  </a:cubicBezTo>
                  <a:cubicBezTo>
                    <a:pt x="4" y="0"/>
                    <a:pt x="4" y="0"/>
                    <a:pt x="4" y="0"/>
                  </a:cubicBezTo>
                  <a:cubicBezTo>
                    <a:pt x="2" y="0"/>
                    <a:pt x="0" y="2"/>
                    <a:pt x="0" y="4"/>
                  </a:cubicBezTo>
                  <a:cubicBezTo>
                    <a:pt x="0" y="6"/>
                    <a:pt x="2" y="8"/>
                    <a:pt x="4" y="8"/>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0" name="Google Shape;1410;p48"/>
            <p:cNvSpPr/>
            <p:nvPr/>
          </p:nvSpPr>
          <p:spPr>
            <a:xfrm>
              <a:off x="2500782" y="3293636"/>
              <a:ext cx="608984" cy="17665"/>
            </a:xfrm>
            <a:custGeom>
              <a:avLst/>
              <a:gdLst/>
              <a:ahLst/>
              <a:cxnLst/>
              <a:rect l="l" t="t" r="r" b="b"/>
              <a:pathLst>
                <a:path w="277" h="8" extrusionOk="0">
                  <a:moveTo>
                    <a:pt x="4" y="8"/>
                  </a:moveTo>
                  <a:cubicBezTo>
                    <a:pt x="274" y="8"/>
                    <a:pt x="274" y="8"/>
                    <a:pt x="274" y="8"/>
                  </a:cubicBezTo>
                  <a:cubicBezTo>
                    <a:pt x="276" y="8"/>
                    <a:pt x="277" y="6"/>
                    <a:pt x="277" y="4"/>
                  </a:cubicBezTo>
                  <a:cubicBezTo>
                    <a:pt x="277" y="2"/>
                    <a:pt x="276" y="0"/>
                    <a:pt x="274" y="0"/>
                  </a:cubicBezTo>
                  <a:cubicBezTo>
                    <a:pt x="4" y="0"/>
                    <a:pt x="4" y="0"/>
                    <a:pt x="4" y="0"/>
                  </a:cubicBezTo>
                  <a:cubicBezTo>
                    <a:pt x="2" y="0"/>
                    <a:pt x="0" y="2"/>
                    <a:pt x="0" y="4"/>
                  </a:cubicBezTo>
                  <a:cubicBezTo>
                    <a:pt x="0" y="6"/>
                    <a:pt x="2" y="8"/>
                    <a:pt x="4" y="8"/>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1" name="Google Shape;1411;p48"/>
            <p:cNvSpPr/>
            <p:nvPr/>
          </p:nvSpPr>
          <p:spPr>
            <a:xfrm>
              <a:off x="2500782" y="3359648"/>
              <a:ext cx="608984" cy="17665"/>
            </a:xfrm>
            <a:custGeom>
              <a:avLst/>
              <a:gdLst/>
              <a:ahLst/>
              <a:cxnLst/>
              <a:rect l="l" t="t" r="r" b="b"/>
              <a:pathLst>
                <a:path w="277" h="8" extrusionOk="0">
                  <a:moveTo>
                    <a:pt x="4" y="8"/>
                  </a:moveTo>
                  <a:cubicBezTo>
                    <a:pt x="274" y="8"/>
                    <a:pt x="274" y="8"/>
                    <a:pt x="274" y="8"/>
                  </a:cubicBezTo>
                  <a:cubicBezTo>
                    <a:pt x="276" y="8"/>
                    <a:pt x="277" y="6"/>
                    <a:pt x="277" y="4"/>
                  </a:cubicBezTo>
                  <a:cubicBezTo>
                    <a:pt x="277" y="2"/>
                    <a:pt x="276" y="0"/>
                    <a:pt x="274" y="0"/>
                  </a:cubicBezTo>
                  <a:cubicBezTo>
                    <a:pt x="4" y="0"/>
                    <a:pt x="4" y="0"/>
                    <a:pt x="4" y="0"/>
                  </a:cubicBezTo>
                  <a:cubicBezTo>
                    <a:pt x="2" y="0"/>
                    <a:pt x="0" y="2"/>
                    <a:pt x="0" y="4"/>
                  </a:cubicBezTo>
                  <a:cubicBezTo>
                    <a:pt x="0" y="6"/>
                    <a:pt x="2" y="8"/>
                    <a:pt x="4" y="8"/>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12" name="Google Shape;1412;p48"/>
          <p:cNvGrpSpPr/>
          <p:nvPr/>
        </p:nvGrpSpPr>
        <p:grpSpPr>
          <a:xfrm>
            <a:off x="360393" y="2083312"/>
            <a:ext cx="1863679" cy="634982"/>
            <a:chOff x="1425996" y="2007798"/>
            <a:chExt cx="1055262" cy="387704"/>
          </a:xfrm>
          <a:solidFill>
            <a:schemeClr val="accent2"/>
          </a:solidFill>
        </p:grpSpPr>
        <p:sp>
          <p:nvSpPr>
            <p:cNvPr id="1413" name="Google Shape;1413;p48"/>
            <p:cNvSpPr/>
            <p:nvPr/>
          </p:nvSpPr>
          <p:spPr>
            <a:xfrm>
              <a:off x="1425996" y="2007798"/>
              <a:ext cx="1055262" cy="387704"/>
            </a:xfrm>
            <a:custGeom>
              <a:avLst/>
              <a:gdLst/>
              <a:ahLst/>
              <a:cxnLst/>
              <a:rect l="l" t="t" r="r" b="b"/>
              <a:pathLst>
                <a:path w="480" h="176" extrusionOk="0">
                  <a:moveTo>
                    <a:pt x="476" y="167"/>
                  </a:moveTo>
                  <a:cubicBezTo>
                    <a:pt x="429" y="120"/>
                    <a:pt x="429" y="120"/>
                    <a:pt x="429" y="120"/>
                  </a:cubicBezTo>
                  <a:cubicBezTo>
                    <a:pt x="429" y="37"/>
                    <a:pt x="429" y="37"/>
                    <a:pt x="429" y="37"/>
                  </a:cubicBezTo>
                  <a:cubicBezTo>
                    <a:pt x="429" y="17"/>
                    <a:pt x="413" y="0"/>
                    <a:pt x="392" y="0"/>
                  </a:cubicBezTo>
                  <a:cubicBezTo>
                    <a:pt x="37" y="0"/>
                    <a:pt x="37" y="0"/>
                    <a:pt x="37" y="0"/>
                  </a:cubicBezTo>
                  <a:cubicBezTo>
                    <a:pt x="17" y="0"/>
                    <a:pt x="0" y="17"/>
                    <a:pt x="0" y="37"/>
                  </a:cubicBezTo>
                  <a:cubicBezTo>
                    <a:pt x="0" y="139"/>
                    <a:pt x="0" y="139"/>
                    <a:pt x="0" y="139"/>
                  </a:cubicBezTo>
                  <a:cubicBezTo>
                    <a:pt x="0" y="160"/>
                    <a:pt x="17" y="176"/>
                    <a:pt x="37" y="176"/>
                  </a:cubicBezTo>
                  <a:cubicBezTo>
                    <a:pt x="473" y="176"/>
                    <a:pt x="473" y="176"/>
                    <a:pt x="473" y="176"/>
                  </a:cubicBezTo>
                  <a:cubicBezTo>
                    <a:pt x="477" y="176"/>
                    <a:pt x="480" y="171"/>
                    <a:pt x="476" y="167"/>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4" name="Google Shape;1414;p48"/>
            <p:cNvSpPr/>
            <p:nvPr/>
          </p:nvSpPr>
          <p:spPr>
            <a:xfrm>
              <a:off x="1597069" y="2146330"/>
              <a:ext cx="609913" cy="17665"/>
            </a:xfrm>
            <a:custGeom>
              <a:avLst/>
              <a:gdLst/>
              <a:ahLst/>
              <a:cxnLst/>
              <a:rect l="l" t="t" r="r" b="b"/>
              <a:pathLst>
                <a:path w="277" h="8" extrusionOk="0">
                  <a:moveTo>
                    <a:pt x="273" y="8"/>
                  </a:moveTo>
                  <a:cubicBezTo>
                    <a:pt x="3" y="8"/>
                    <a:pt x="3" y="8"/>
                    <a:pt x="3" y="8"/>
                  </a:cubicBezTo>
                  <a:cubicBezTo>
                    <a:pt x="1" y="8"/>
                    <a:pt x="0" y="6"/>
                    <a:pt x="0" y="4"/>
                  </a:cubicBezTo>
                  <a:cubicBezTo>
                    <a:pt x="0" y="2"/>
                    <a:pt x="1" y="0"/>
                    <a:pt x="3" y="0"/>
                  </a:cubicBezTo>
                  <a:cubicBezTo>
                    <a:pt x="273" y="0"/>
                    <a:pt x="273" y="0"/>
                    <a:pt x="273" y="0"/>
                  </a:cubicBezTo>
                  <a:cubicBezTo>
                    <a:pt x="275" y="0"/>
                    <a:pt x="277" y="2"/>
                    <a:pt x="277" y="4"/>
                  </a:cubicBezTo>
                  <a:cubicBezTo>
                    <a:pt x="277" y="6"/>
                    <a:pt x="275" y="8"/>
                    <a:pt x="273" y="8"/>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5" name="Google Shape;1415;p48"/>
            <p:cNvSpPr/>
            <p:nvPr/>
          </p:nvSpPr>
          <p:spPr>
            <a:xfrm>
              <a:off x="1597069" y="2212342"/>
              <a:ext cx="609913" cy="17665"/>
            </a:xfrm>
            <a:custGeom>
              <a:avLst/>
              <a:gdLst/>
              <a:ahLst/>
              <a:cxnLst/>
              <a:rect l="l" t="t" r="r" b="b"/>
              <a:pathLst>
                <a:path w="277" h="8" extrusionOk="0">
                  <a:moveTo>
                    <a:pt x="273" y="8"/>
                  </a:moveTo>
                  <a:cubicBezTo>
                    <a:pt x="3" y="8"/>
                    <a:pt x="3" y="8"/>
                    <a:pt x="3" y="8"/>
                  </a:cubicBezTo>
                  <a:cubicBezTo>
                    <a:pt x="1" y="8"/>
                    <a:pt x="0" y="6"/>
                    <a:pt x="0" y="4"/>
                  </a:cubicBezTo>
                  <a:cubicBezTo>
                    <a:pt x="0" y="2"/>
                    <a:pt x="1" y="0"/>
                    <a:pt x="3" y="0"/>
                  </a:cubicBezTo>
                  <a:cubicBezTo>
                    <a:pt x="273" y="0"/>
                    <a:pt x="273" y="0"/>
                    <a:pt x="273" y="0"/>
                  </a:cubicBezTo>
                  <a:cubicBezTo>
                    <a:pt x="275" y="0"/>
                    <a:pt x="277" y="2"/>
                    <a:pt x="277" y="4"/>
                  </a:cubicBezTo>
                  <a:cubicBezTo>
                    <a:pt x="277" y="6"/>
                    <a:pt x="275" y="8"/>
                    <a:pt x="273" y="8"/>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6" name="Google Shape;1416;p48"/>
            <p:cNvSpPr/>
            <p:nvPr/>
          </p:nvSpPr>
          <p:spPr>
            <a:xfrm>
              <a:off x="1597069" y="2278354"/>
              <a:ext cx="609913" cy="17665"/>
            </a:xfrm>
            <a:custGeom>
              <a:avLst/>
              <a:gdLst/>
              <a:ahLst/>
              <a:cxnLst/>
              <a:rect l="l" t="t" r="r" b="b"/>
              <a:pathLst>
                <a:path w="277" h="8" extrusionOk="0">
                  <a:moveTo>
                    <a:pt x="273" y="8"/>
                  </a:moveTo>
                  <a:cubicBezTo>
                    <a:pt x="3" y="8"/>
                    <a:pt x="3" y="8"/>
                    <a:pt x="3" y="8"/>
                  </a:cubicBezTo>
                  <a:cubicBezTo>
                    <a:pt x="1" y="8"/>
                    <a:pt x="0" y="6"/>
                    <a:pt x="0" y="4"/>
                  </a:cubicBezTo>
                  <a:cubicBezTo>
                    <a:pt x="0" y="2"/>
                    <a:pt x="1" y="0"/>
                    <a:pt x="3" y="0"/>
                  </a:cubicBezTo>
                  <a:cubicBezTo>
                    <a:pt x="273" y="0"/>
                    <a:pt x="273" y="0"/>
                    <a:pt x="273" y="0"/>
                  </a:cubicBezTo>
                  <a:cubicBezTo>
                    <a:pt x="275" y="0"/>
                    <a:pt x="277" y="2"/>
                    <a:pt x="277" y="4"/>
                  </a:cubicBezTo>
                  <a:cubicBezTo>
                    <a:pt x="277" y="6"/>
                    <a:pt x="275" y="8"/>
                    <a:pt x="273" y="8"/>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xmlns="" id="{BC1EC4C2-3626-675D-2027-455DCE4512F1}"/>
              </a:ext>
            </a:extLst>
          </p:cNvPr>
          <p:cNvSpPr txBox="1"/>
          <p:nvPr/>
        </p:nvSpPr>
        <p:spPr>
          <a:xfrm>
            <a:off x="293866" y="2228002"/>
            <a:ext cx="1846340" cy="307777"/>
          </a:xfrm>
          <a:prstGeom prst="rect">
            <a:avLst/>
          </a:prstGeom>
          <a:noFill/>
        </p:spPr>
        <p:txBody>
          <a:bodyPr wrap="square">
            <a:spAutoFit/>
          </a:bodyPr>
          <a:lstStyle/>
          <a:p>
            <a:r>
              <a:rPr lang="en-US" b="1" dirty="0"/>
              <a:t>Do you need help?</a:t>
            </a:r>
          </a:p>
        </p:txBody>
      </p:sp>
      <p:sp>
        <p:nvSpPr>
          <p:cNvPr id="5" name="TextBox 4">
            <a:extLst>
              <a:ext uri="{FF2B5EF4-FFF2-40B4-BE49-F238E27FC236}">
                <a16:creationId xmlns:a16="http://schemas.microsoft.com/office/drawing/2014/main" xmlns="" id="{71236EDA-0E95-E148-CBD8-49C47D08F657}"/>
              </a:ext>
            </a:extLst>
          </p:cNvPr>
          <p:cNvSpPr txBox="1"/>
          <p:nvPr/>
        </p:nvSpPr>
        <p:spPr>
          <a:xfrm>
            <a:off x="1661005" y="3438050"/>
            <a:ext cx="1639178" cy="338554"/>
          </a:xfrm>
          <a:prstGeom prst="rect">
            <a:avLst/>
          </a:prstGeom>
          <a:noFill/>
        </p:spPr>
        <p:txBody>
          <a:bodyPr wrap="square">
            <a:spAutoFit/>
          </a:bodyPr>
          <a:lstStyle/>
          <a:p>
            <a:r>
              <a:rPr lang="en-US" sz="1600" b="1" dirty="0"/>
              <a:t>Yes, of course</a:t>
            </a:r>
          </a:p>
        </p:txBody>
      </p:sp>
      <p:pic>
        <p:nvPicPr>
          <p:cNvPr id="7" name="Picture 6">
            <a:extLst>
              <a:ext uri="{FF2B5EF4-FFF2-40B4-BE49-F238E27FC236}">
                <a16:creationId xmlns:a16="http://schemas.microsoft.com/office/drawing/2014/main" xmlns="" id="{49C2A153-AF39-DBCF-F054-114CDC530478}"/>
              </a:ext>
            </a:extLst>
          </p:cNvPr>
          <p:cNvPicPr>
            <a:picLocks noChangeAspect="1"/>
          </p:cNvPicPr>
          <p:nvPr/>
        </p:nvPicPr>
        <p:blipFill>
          <a:blip r:embed="rId3"/>
          <a:srcRect/>
          <a:stretch/>
        </p:blipFill>
        <p:spPr>
          <a:xfrm>
            <a:off x="6182544" y="1690336"/>
            <a:ext cx="1661209" cy="2260747"/>
          </a:xfrm>
          <a:prstGeom prst="rect">
            <a:avLst/>
          </a:prstGeom>
        </p:spPr>
      </p:pic>
    </p:spTree>
    <p:extLst>
      <p:ext uri="{BB962C8B-B14F-4D97-AF65-F5344CB8AC3E}">
        <p14:creationId xmlns:p14="http://schemas.microsoft.com/office/powerpoint/2010/main" val="376738154"/>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1412"/>
                                        </p:tgtEl>
                                        <p:attrNameLst>
                                          <p:attrName>style.visibility</p:attrName>
                                        </p:attrNameLst>
                                      </p:cBhvr>
                                      <p:to>
                                        <p:strVal val="visible"/>
                                      </p:to>
                                    </p:set>
                                    <p:animEffect transition="in" filter="wipe(down)">
                                      <p:cBhvr>
                                        <p:cTn id="10" dur="500"/>
                                        <p:tgtEl>
                                          <p:spTgt spid="1412"/>
                                        </p:tgtEl>
                                      </p:cBhvr>
                                    </p:animEffect>
                                  </p:childTnLst>
                                </p:cTn>
                              </p:par>
                              <p:par>
                                <p:cTn id="11" presetID="22" presetClass="entr" presetSubtype="4" fill="hold" nodeType="withEffect">
                                  <p:stCondLst>
                                    <p:cond delay="0"/>
                                  </p:stCondLst>
                                  <p:childTnLst>
                                    <p:set>
                                      <p:cBhvr>
                                        <p:cTn id="12" dur="1" fill="hold">
                                          <p:stCondLst>
                                            <p:cond delay="0"/>
                                          </p:stCondLst>
                                        </p:cTn>
                                        <p:tgtEl>
                                          <p:spTgt spid="1351"/>
                                        </p:tgtEl>
                                        <p:attrNameLst>
                                          <p:attrName>style.visibility</p:attrName>
                                        </p:attrNameLst>
                                      </p:cBhvr>
                                      <p:to>
                                        <p:strVal val="visible"/>
                                      </p:to>
                                    </p:set>
                                    <p:animEffect transition="in" filter="wipe(down)">
                                      <p:cBhvr>
                                        <p:cTn id="13" dur="500"/>
                                        <p:tgtEl>
                                          <p:spTgt spid="1351"/>
                                        </p:tgtEl>
                                      </p:cBhvr>
                                    </p:animEffect>
                                  </p:childTnLst>
                                </p:cTn>
                              </p:par>
                              <p:par>
                                <p:cTn id="14" presetID="22" presetClass="entr" presetSubtype="4" fill="hold" nodeType="withEffect">
                                  <p:stCondLst>
                                    <p:cond delay="0"/>
                                  </p:stCondLst>
                                  <p:childTnLst>
                                    <p:set>
                                      <p:cBhvr>
                                        <p:cTn id="15" dur="1" fill="hold">
                                          <p:stCondLst>
                                            <p:cond delay="0"/>
                                          </p:stCondLst>
                                        </p:cTn>
                                        <p:tgtEl>
                                          <p:spTgt spid="1378"/>
                                        </p:tgtEl>
                                        <p:attrNameLst>
                                          <p:attrName>style.visibility</p:attrName>
                                        </p:attrNameLst>
                                      </p:cBhvr>
                                      <p:to>
                                        <p:strVal val="visible"/>
                                      </p:to>
                                    </p:set>
                                    <p:animEffect transition="in" filter="wipe(down)">
                                      <p:cBhvr>
                                        <p:cTn id="16" dur="500"/>
                                        <p:tgtEl>
                                          <p:spTgt spid="137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par>
                                <p:cTn id="20" presetID="22" presetClass="entr" presetSubtype="4" fill="hold" nodeType="withEffect">
                                  <p:stCondLst>
                                    <p:cond delay="0"/>
                                  </p:stCondLst>
                                  <p:childTnLst>
                                    <p:set>
                                      <p:cBhvr>
                                        <p:cTn id="21" dur="1" fill="hold">
                                          <p:stCondLst>
                                            <p:cond delay="0"/>
                                          </p:stCondLst>
                                        </p:cTn>
                                        <p:tgtEl>
                                          <p:spTgt spid="1407"/>
                                        </p:tgtEl>
                                        <p:attrNameLst>
                                          <p:attrName>style.visibility</p:attrName>
                                        </p:attrNameLst>
                                      </p:cBhvr>
                                      <p:to>
                                        <p:strVal val="visible"/>
                                      </p:to>
                                    </p:set>
                                    <p:animEffect transition="in" filter="wipe(down)">
                                      <p:cBhvr>
                                        <p:cTn id="22" dur="500"/>
                                        <p:tgtEl>
                                          <p:spTgt spid="1407"/>
                                        </p:tgtEl>
                                      </p:cBhvr>
                                    </p:animEffect>
                                  </p:childTnLst>
                                </p:cTn>
                              </p:par>
                              <p:par>
                                <p:cTn id="23" presetID="26"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80">
                                          <p:stCondLst>
                                            <p:cond delay="0"/>
                                          </p:stCondLst>
                                        </p:cTn>
                                        <p:tgtEl>
                                          <p:spTgt spid="7"/>
                                        </p:tgtEl>
                                      </p:cBhvr>
                                    </p:animEffect>
                                    <p:anim calcmode="lin" valueType="num">
                                      <p:cBhvr>
                                        <p:cTn id="26"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31" dur="26">
                                          <p:stCondLst>
                                            <p:cond delay="650"/>
                                          </p:stCondLst>
                                        </p:cTn>
                                        <p:tgtEl>
                                          <p:spTgt spid="7"/>
                                        </p:tgtEl>
                                      </p:cBhvr>
                                      <p:to x="100000" y="60000"/>
                                    </p:animScale>
                                    <p:animScale>
                                      <p:cBhvr>
                                        <p:cTn id="32" dur="166" decel="50000">
                                          <p:stCondLst>
                                            <p:cond delay="676"/>
                                          </p:stCondLst>
                                        </p:cTn>
                                        <p:tgtEl>
                                          <p:spTgt spid="7"/>
                                        </p:tgtEl>
                                      </p:cBhvr>
                                      <p:to x="100000" y="100000"/>
                                    </p:animScale>
                                    <p:animScale>
                                      <p:cBhvr>
                                        <p:cTn id="33" dur="26">
                                          <p:stCondLst>
                                            <p:cond delay="1312"/>
                                          </p:stCondLst>
                                        </p:cTn>
                                        <p:tgtEl>
                                          <p:spTgt spid="7"/>
                                        </p:tgtEl>
                                      </p:cBhvr>
                                      <p:to x="100000" y="80000"/>
                                    </p:animScale>
                                    <p:animScale>
                                      <p:cBhvr>
                                        <p:cTn id="34" dur="166" decel="50000">
                                          <p:stCondLst>
                                            <p:cond delay="1338"/>
                                          </p:stCondLst>
                                        </p:cTn>
                                        <p:tgtEl>
                                          <p:spTgt spid="7"/>
                                        </p:tgtEl>
                                      </p:cBhvr>
                                      <p:to x="100000" y="100000"/>
                                    </p:animScale>
                                    <p:animScale>
                                      <p:cBhvr>
                                        <p:cTn id="35" dur="26">
                                          <p:stCondLst>
                                            <p:cond delay="1642"/>
                                          </p:stCondLst>
                                        </p:cTn>
                                        <p:tgtEl>
                                          <p:spTgt spid="7"/>
                                        </p:tgtEl>
                                      </p:cBhvr>
                                      <p:to x="100000" y="90000"/>
                                    </p:animScale>
                                    <p:animScale>
                                      <p:cBhvr>
                                        <p:cTn id="36" dur="166" decel="50000">
                                          <p:stCondLst>
                                            <p:cond delay="1668"/>
                                          </p:stCondLst>
                                        </p:cTn>
                                        <p:tgtEl>
                                          <p:spTgt spid="7"/>
                                        </p:tgtEl>
                                      </p:cBhvr>
                                      <p:to x="100000" y="100000"/>
                                    </p:animScale>
                                    <p:animScale>
                                      <p:cBhvr>
                                        <p:cTn id="37" dur="26">
                                          <p:stCondLst>
                                            <p:cond delay="1808"/>
                                          </p:stCondLst>
                                        </p:cTn>
                                        <p:tgtEl>
                                          <p:spTgt spid="7"/>
                                        </p:tgtEl>
                                      </p:cBhvr>
                                      <p:to x="100000" y="95000"/>
                                    </p:animScale>
                                    <p:animScale>
                                      <p:cBhvr>
                                        <p:cTn id="38" dur="166" decel="50000">
                                          <p:stCondLst>
                                            <p:cond delay="1834"/>
                                          </p:stCondLst>
                                        </p:cTn>
                                        <p:tgtEl>
                                          <p:spTgt spid="7"/>
                                        </p:tgtEl>
                                      </p:cBhvr>
                                      <p:to x="100000" y="100000"/>
                                    </p:animScale>
                                  </p:childTnLst>
                                </p:cTn>
                              </p:par>
                              <p:par>
                                <p:cTn id="39" presetID="26" presetClass="entr" presetSubtype="0" fill="hold" nodeType="withEffect">
                                  <p:stCondLst>
                                    <p:cond delay="0"/>
                                  </p:stCondLst>
                                  <p:childTnLst>
                                    <p:set>
                                      <p:cBhvr>
                                        <p:cTn id="40" dur="1" fill="hold">
                                          <p:stCondLst>
                                            <p:cond delay="0"/>
                                          </p:stCondLst>
                                        </p:cTn>
                                        <p:tgtEl>
                                          <p:spTgt spid="1322"/>
                                        </p:tgtEl>
                                        <p:attrNameLst>
                                          <p:attrName>style.visibility</p:attrName>
                                        </p:attrNameLst>
                                      </p:cBhvr>
                                      <p:to>
                                        <p:strVal val="visible"/>
                                      </p:to>
                                    </p:set>
                                    <p:animEffect transition="in" filter="wipe(down)">
                                      <p:cBhvr>
                                        <p:cTn id="41" dur="580">
                                          <p:stCondLst>
                                            <p:cond delay="0"/>
                                          </p:stCondLst>
                                        </p:cTn>
                                        <p:tgtEl>
                                          <p:spTgt spid="1322"/>
                                        </p:tgtEl>
                                      </p:cBhvr>
                                    </p:animEffect>
                                    <p:anim calcmode="lin" valueType="num">
                                      <p:cBhvr>
                                        <p:cTn id="42" dur="1822" tmFilter="0,0; 0.14,0.36; 0.43,0.73; 0.71,0.91; 1.0,1.0">
                                          <p:stCondLst>
                                            <p:cond delay="0"/>
                                          </p:stCondLst>
                                        </p:cTn>
                                        <p:tgtEl>
                                          <p:spTgt spid="1322"/>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1322"/>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1322"/>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1322"/>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1322"/>
                                        </p:tgtEl>
                                        <p:attrNameLst>
                                          <p:attrName>ppt_y</p:attrName>
                                        </p:attrNameLst>
                                      </p:cBhvr>
                                      <p:tavLst>
                                        <p:tav tm="0" fmla="#ppt_y-sin(pi*$)/81">
                                          <p:val>
                                            <p:fltVal val="0"/>
                                          </p:val>
                                        </p:tav>
                                        <p:tav tm="100000">
                                          <p:val>
                                            <p:fltVal val="1"/>
                                          </p:val>
                                        </p:tav>
                                      </p:tavLst>
                                    </p:anim>
                                    <p:animScale>
                                      <p:cBhvr>
                                        <p:cTn id="47" dur="26">
                                          <p:stCondLst>
                                            <p:cond delay="650"/>
                                          </p:stCondLst>
                                        </p:cTn>
                                        <p:tgtEl>
                                          <p:spTgt spid="1322"/>
                                        </p:tgtEl>
                                      </p:cBhvr>
                                      <p:to x="100000" y="60000"/>
                                    </p:animScale>
                                    <p:animScale>
                                      <p:cBhvr>
                                        <p:cTn id="48" dur="166" decel="50000">
                                          <p:stCondLst>
                                            <p:cond delay="676"/>
                                          </p:stCondLst>
                                        </p:cTn>
                                        <p:tgtEl>
                                          <p:spTgt spid="1322"/>
                                        </p:tgtEl>
                                      </p:cBhvr>
                                      <p:to x="100000" y="100000"/>
                                    </p:animScale>
                                    <p:animScale>
                                      <p:cBhvr>
                                        <p:cTn id="49" dur="26">
                                          <p:stCondLst>
                                            <p:cond delay="1312"/>
                                          </p:stCondLst>
                                        </p:cTn>
                                        <p:tgtEl>
                                          <p:spTgt spid="1322"/>
                                        </p:tgtEl>
                                      </p:cBhvr>
                                      <p:to x="100000" y="80000"/>
                                    </p:animScale>
                                    <p:animScale>
                                      <p:cBhvr>
                                        <p:cTn id="50" dur="166" decel="50000">
                                          <p:stCondLst>
                                            <p:cond delay="1338"/>
                                          </p:stCondLst>
                                        </p:cTn>
                                        <p:tgtEl>
                                          <p:spTgt spid="1322"/>
                                        </p:tgtEl>
                                      </p:cBhvr>
                                      <p:to x="100000" y="100000"/>
                                    </p:animScale>
                                    <p:animScale>
                                      <p:cBhvr>
                                        <p:cTn id="51" dur="26">
                                          <p:stCondLst>
                                            <p:cond delay="1642"/>
                                          </p:stCondLst>
                                        </p:cTn>
                                        <p:tgtEl>
                                          <p:spTgt spid="1322"/>
                                        </p:tgtEl>
                                      </p:cBhvr>
                                      <p:to x="100000" y="90000"/>
                                    </p:animScale>
                                    <p:animScale>
                                      <p:cBhvr>
                                        <p:cTn id="52" dur="166" decel="50000">
                                          <p:stCondLst>
                                            <p:cond delay="1668"/>
                                          </p:stCondLst>
                                        </p:cTn>
                                        <p:tgtEl>
                                          <p:spTgt spid="1322"/>
                                        </p:tgtEl>
                                      </p:cBhvr>
                                      <p:to x="100000" y="100000"/>
                                    </p:animScale>
                                    <p:animScale>
                                      <p:cBhvr>
                                        <p:cTn id="53" dur="26">
                                          <p:stCondLst>
                                            <p:cond delay="1808"/>
                                          </p:stCondLst>
                                        </p:cTn>
                                        <p:tgtEl>
                                          <p:spTgt spid="1322"/>
                                        </p:tgtEl>
                                      </p:cBhvr>
                                      <p:to x="100000" y="95000"/>
                                    </p:animScale>
                                    <p:animScale>
                                      <p:cBhvr>
                                        <p:cTn id="54" dur="166" decel="50000">
                                          <p:stCondLst>
                                            <p:cond delay="1834"/>
                                          </p:stCondLst>
                                        </p:cTn>
                                        <p:tgtEl>
                                          <p:spTgt spid="132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oogle Shape;575;p41">
            <a:extLst>
              <a:ext uri="{FF2B5EF4-FFF2-40B4-BE49-F238E27FC236}">
                <a16:creationId xmlns:a16="http://schemas.microsoft.com/office/drawing/2014/main" xmlns="" id="{DD94F774-9595-F3EE-AD4B-E35F68168CBF}"/>
              </a:ext>
            </a:extLst>
          </p:cNvPr>
          <p:cNvSpPr/>
          <p:nvPr/>
        </p:nvSpPr>
        <p:spPr>
          <a:xfrm>
            <a:off x="284253" y="3147408"/>
            <a:ext cx="3126694" cy="1823313"/>
          </a:xfrm>
          <a:custGeom>
            <a:avLst/>
            <a:gdLst/>
            <a:ahLst/>
            <a:cxnLst/>
            <a:rect l="l" t="t" r="r" b="b"/>
            <a:pathLst>
              <a:path w="202612" h="118152" extrusionOk="0">
                <a:moveTo>
                  <a:pt x="101306" y="0"/>
                </a:moveTo>
                <a:cubicBezTo>
                  <a:pt x="45366" y="0"/>
                  <a:pt x="0" y="26452"/>
                  <a:pt x="0" y="59076"/>
                </a:cubicBezTo>
                <a:cubicBezTo>
                  <a:pt x="0" y="91732"/>
                  <a:pt x="45366" y="118151"/>
                  <a:pt x="101306" y="118151"/>
                </a:cubicBezTo>
                <a:cubicBezTo>
                  <a:pt x="157246" y="118151"/>
                  <a:pt x="202612" y="91732"/>
                  <a:pt x="202612" y="59076"/>
                </a:cubicBezTo>
                <a:cubicBezTo>
                  <a:pt x="202612" y="26452"/>
                  <a:pt x="157246" y="0"/>
                  <a:pt x="101306" y="0"/>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13" name="Google Shape;576;p41">
            <a:extLst>
              <a:ext uri="{FF2B5EF4-FFF2-40B4-BE49-F238E27FC236}">
                <a16:creationId xmlns:a16="http://schemas.microsoft.com/office/drawing/2014/main" xmlns="" id="{4DEB31E6-C83B-5C49-2E45-8C836F1D333B}"/>
              </a:ext>
            </a:extLst>
          </p:cNvPr>
          <p:cNvSpPr/>
          <p:nvPr/>
        </p:nvSpPr>
        <p:spPr>
          <a:xfrm>
            <a:off x="2285913" y="4086664"/>
            <a:ext cx="908061" cy="524562"/>
          </a:xfrm>
          <a:custGeom>
            <a:avLst/>
            <a:gdLst/>
            <a:ahLst/>
            <a:cxnLst/>
            <a:rect l="l" t="t" r="r" b="b"/>
            <a:pathLst>
              <a:path w="58843" h="33992" extrusionOk="0">
                <a:moveTo>
                  <a:pt x="29422" y="1"/>
                </a:moveTo>
                <a:cubicBezTo>
                  <a:pt x="13177" y="1"/>
                  <a:pt x="1" y="7606"/>
                  <a:pt x="1" y="17013"/>
                </a:cubicBezTo>
                <a:cubicBezTo>
                  <a:pt x="1" y="26386"/>
                  <a:pt x="13177" y="33992"/>
                  <a:pt x="29422" y="33992"/>
                </a:cubicBezTo>
                <a:cubicBezTo>
                  <a:pt x="45667" y="33992"/>
                  <a:pt x="58843" y="26386"/>
                  <a:pt x="58843" y="17013"/>
                </a:cubicBezTo>
                <a:cubicBezTo>
                  <a:pt x="58843" y="7606"/>
                  <a:pt x="45667" y="1"/>
                  <a:pt x="29422" y="1"/>
                </a:cubicBezTo>
                <a:close/>
              </a:path>
            </a:pathLst>
          </a:custGeom>
          <a:solidFill>
            <a:schemeClr val="tx1"/>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14" name="Google Shape;577;p41">
            <a:extLst>
              <a:ext uri="{FF2B5EF4-FFF2-40B4-BE49-F238E27FC236}">
                <a16:creationId xmlns:a16="http://schemas.microsoft.com/office/drawing/2014/main" xmlns="" id="{E299ADA8-6D42-AC1D-2511-286F547E9807}"/>
              </a:ext>
            </a:extLst>
          </p:cNvPr>
          <p:cNvSpPr/>
          <p:nvPr/>
        </p:nvSpPr>
        <p:spPr>
          <a:xfrm>
            <a:off x="518725" y="1985098"/>
            <a:ext cx="1051686" cy="2745340"/>
          </a:xfrm>
          <a:custGeom>
            <a:avLst/>
            <a:gdLst/>
            <a:ahLst/>
            <a:cxnLst/>
            <a:rect l="l" t="t" r="r" b="b"/>
            <a:pathLst>
              <a:path w="68150" h="177900" extrusionOk="0">
                <a:moveTo>
                  <a:pt x="61543" y="1"/>
                </a:moveTo>
                <a:cubicBezTo>
                  <a:pt x="60609" y="1"/>
                  <a:pt x="59632" y="214"/>
                  <a:pt x="58709" y="753"/>
                </a:cubicBezTo>
                <a:lnTo>
                  <a:pt x="3870" y="32376"/>
                </a:lnTo>
                <a:cubicBezTo>
                  <a:pt x="1735" y="33644"/>
                  <a:pt x="1" y="36646"/>
                  <a:pt x="1" y="39114"/>
                </a:cubicBezTo>
                <a:lnTo>
                  <a:pt x="1" y="171909"/>
                </a:lnTo>
                <a:cubicBezTo>
                  <a:pt x="1" y="174411"/>
                  <a:pt x="1535" y="175845"/>
                  <a:pt x="3069" y="176713"/>
                </a:cubicBezTo>
                <a:cubicBezTo>
                  <a:pt x="4058" y="177284"/>
                  <a:pt x="5540" y="177899"/>
                  <a:pt x="7046" y="177899"/>
                </a:cubicBezTo>
                <a:cubicBezTo>
                  <a:pt x="7826" y="177899"/>
                  <a:pt x="8612" y="177734"/>
                  <a:pt x="9341" y="177313"/>
                </a:cubicBezTo>
                <a:lnTo>
                  <a:pt x="64180" y="145624"/>
                </a:lnTo>
                <a:cubicBezTo>
                  <a:pt x="66648" y="144323"/>
                  <a:pt x="68149" y="141721"/>
                  <a:pt x="68049" y="138919"/>
                </a:cubicBezTo>
                <a:lnTo>
                  <a:pt x="68049" y="6124"/>
                </a:lnTo>
                <a:cubicBezTo>
                  <a:pt x="68049" y="2688"/>
                  <a:pt x="66348" y="1754"/>
                  <a:pt x="64847" y="887"/>
                </a:cubicBezTo>
                <a:cubicBezTo>
                  <a:pt x="63985" y="389"/>
                  <a:pt x="62804" y="1"/>
                  <a:pt x="61543" y="1"/>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15" name="Google Shape;578;p41">
            <a:extLst>
              <a:ext uri="{FF2B5EF4-FFF2-40B4-BE49-F238E27FC236}">
                <a16:creationId xmlns:a16="http://schemas.microsoft.com/office/drawing/2014/main" xmlns="" id="{D0E32EB0-45E8-A759-B725-58E5DB4F9C68}"/>
              </a:ext>
            </a:extLst>
          </p:cNvPr>
          <p:cNvSpPr/>
          <p:nvPr/>
        </p:nvSpPr>
        <p:spPr>
          <a:xfrm>
            <a:off x="518725" y="2529506"/>
            <a:ext cx="1042411" cy="2200933"/>
          </a:xfrm>
          <a:custGeom>
            <a:avLst/>
            <a:gdLst/>
            <a:ahLst/>
            <a:cxnLst/>
            <a:rect l="l" t="t" r="r" b="b"/>
            <a:pathLst>
              <a:path w="67549" h="142622" extrusionOk="0">
                <a:moveTo>
                  <a:pt x="1135" y="0"/>
                </a:moveTo>
                <a:cubicBezTo>
                  <a:pt x="434" y="1168"/>
                  <a:pt x="34" y="2469"/>
                  <a:pt x="1" y="3836"/>
                </a:cubicBezTo>
                <a:lnTo>
                  <a:pt x="1" y="136631"/>
                </a:lnTo>
                <a:cubicBezTo>
                  <a:pt x="1" y="139133"/>
                  <a:pt x="1535" y="140567"/>
                  <a:pt x="3069" y="141435"/>
                </a:cubicBezTo>
                <a:cubicBezTo>
                  <a:pt x="4058" y="142006"/>
                  <a:pt x="5540" y="142621"/>
                  <a:pt x="7046" y="142621"/>
                </a:cubicBezTo>
                <a:cubicBezTo>
                  <a:pt x="7826" y="142621"/>
                  <a:pt x="8612" y="142456"/>
                  <a:pt x="9341" y="142035"/>
                </a:cubicBezTo>
                <a:lnTo>
                  <a:pt x="64180" y="110346"/>
                </a:lnTo>
                <a:cubicBezTo>
                  <a:pt x="65714" y="109512"/>
                  <a:pt x="66882" y="108211"/>
                  <a:pt x="67549" y="106610"/>
                </a:cubicBezTo>
                <a:lnTo>
                  <a:pt x="67315" y="106476"/>
                </a:lnTo>
                <a:lnTo>
                  <a:pt x="64580" y="104909"/>
                </a:lnTo>
                <a:lnTo>
                  <a:pt x="8173" y="137465"/>
                </a:lnTo>
                <a:lnTo>
                  <a:pt x="8173" y="4070"/>
                </a:lnTo>
                <a:lnTo>
                  <a:pt x="1135" y="0"/>
                </a:ln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16" name="Google Shape;579;p41">
            <a:extLst>
              <a:ext uri="{FF2B5EF4-FFF2-40B4-BE49-F238E27FC236}">
                <a16:creationId xmlns:a16="http://schemas.microsoft.com/office/drawing/2014/main" xmlns="" id="{8F77DF62-48AF-8403-A15A-FA8E6FB5467A}"/>
              </a:ext>
            </a:extLst>
          </p:cNvPr>
          <p:cNvSpPr/>
          <p:nvPr/>
        </p:nvSpPr>
        <p:spPr>
          <a:xfrm>
            <a:off x="616533" y="2055252"/>
            <a:ext cx="938431" cy="2648150"/>
          </a:xfrm>
          <a:custGeom>
            <a:avLst/>
            <a:gdLst/>
            <a:ahLst/>
            <a:cxnLst/>
            <a:rect l="l" t="t" r="r" b="b"/>
            <a:pathLst>
              <a:path w="60811" h="171602" extrusionOk="0">
                <a:moveTo>
                  <a:pt x="59102" y="0"/>
                </a:moveTo>
                <a:cubicBezTo>
                  <a:pt x="58693" y="0"/>
                  <a:pt x="58231" y="132"/>
                  <a:pt x="57742" y="410"/>
                </a:cubicBezTo>
                <a:lnTo>
                  <a:pt x="2736" y="32167"/>
                </a:lnTo>
                <a:cubicBezTo>
                  <a:pt x="1135" y="33234"/>
                  <a:pt x="101" y="34969"/>
                  <a:pt x="0" y="36903"/>
                </a:cubicBezTo>
                <a:lnTo>
                  <a:pt x="0" y="168631"/>
                </a:lnTo>
                <a:cubicBezTo>
                  <a:pt x="0" y="170503"/>
                  <a:pt x="960" y="171601"/>
                  <a:pt x="2330" y="171601"/>
                </a:cubicBezTo>
                <a:cubicBezTo>
                  <a:pt x="2888" y="171601"/>
                  <a:pt x="3513" y="171419"/>
                  <a:pt x="4170" y="171033"/>
                </a:cubicBezTo>
                <a:lnTo>
                  <a:pt x="57742" y="140144"/>
                </a:lnTo>
                <a:cubicBezTo>
                  <a:pt x="59543" y="138943"/>
                  <a:pt x="60710" y="136942"/>
                  <a:pt x="60811" y="134773"/>
                </a:cubicBezTo>
                <a:lnTo>
                  <a:pt x="60811" y="2212"/>
                </a:lnTo>
                <a:cubicBezTo>
                  <a:pt x="60811" y="810"/>
                  <a:pt x="60117" y="0"/>
                  <a:pt x="59102"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17" name="Google Shape;580;p41">
            <a:extLst>
              <a:ext uri="{FF2B5EF4-FFF2-40B4-BE49-F238E27FC236}">
                <a16:creationId xmlns:a16="http://schemas.microsoft.com/office/drawing/2014/main" xmlns="" id="{C486F4B8-D27F-4EB1-4A1C-F04CE3E6B101}"/>
              </a:ext>
            </a:extLst>
          </p:cNvPr>
          <p:cNvSpPr/>
          <p:nvPr/>
        </p:nvSpPr>
        <p:spPr>
          <a:xfrm>
            <a:off x="658230" y="2145559"/>
            <a:ext cx="855546" cy="2467689"/>
          </a:xfrm>
          <a:custGeom>
            <a:avLst/>
            <a:gdLst/>
            <a:ahLst/>
            <a:cxnLst/>
            <a:rect l="l" t="t" r="r" b="b"/>
            <a:pathLst>
              <a:path w="55440" h="159908" extrusionOk="0">
                <a:moveTo>
                  <a:pt x="53387" y="0"/>
                </a:moveTo>
                <a:cubicBezTo>
                  <a:pt x="52897" y="0"/>
                  <a:pt x="52348" y="159"/>
                  <a:pt x="51771" y="496"/>
                </a:cubicBezTo>
                <a:lnTo>
                  <a:pt x="51470" y="663"/>
                </a:lnTo>
                <a:lnTo>
                  <a:pt x="37827" y="8535"/>
                </a:lnTo>
                <a:lnTo>
                  <a:pt x="37727" y="8602"/>
                </a:lnTo>
                <a:cubicBezTo>
                  <a:pt x="37227" y="8935"/>
                  <a:pt x="36927" y="9502"/>
                  <a:pt x="36893" y="10103"/>
                </a:cubicBezTo>
                <a:cubicBezTo>
                  <a:pt x="36860" y="10770"/>
                  <a:pt x="36493" y="11371"/>
                  <a:pt x="35926" y="11737"/>
                </a:cubicBezTo>
                <a:lnTo>
                  <a:pt x="19681" y="21111"/>
                </a:lnTo>
                <a:cubicBezTo>
                  <a:pt x="19506" y="21204"/>
                  <a:pt x="19343" y="21249"/>
                  <a:pt x="19202" y="21249"/>
                </a:cubicBezTo>
                <a:cubicBezTo>
                  <a:pt x="18887" y="21249"/>
                  <a:pt x="18680" y="21025"/>
                  <a:pt x="18680" y="20610"/>
                </a:cubicBezTo>
                <a:cubicBezTo>
                  <a:pt x="18680" y="20212"/>
                  <a:pt x="18483" y="19979"/>
                  <a:pt x="18192" y="19979"/>
                </a:cubicBezTo>
                <a:cubicBezTo>
                  <a:pt x="18069" y="19979"/>
                  <a:pt x="17929" y="20021"/>
                  <a:pt x="17780" y="20110"/>
                </a:cubicBezTo>
                <a:lnTo>
                  <a:pt x="16879" y="20610"/>
                </a:lnTo>
                <a:lnTo>
                  <a:pt x="2936" y="28683"/>
                </a:lnTo>
                <a:cubicBezTo>
                  <a:pt x="2702" y="28783"/>
                  <a:pt x="2502" y="28950"/>
                  <a:pt x="2335" y="29083"/>
                </a:cubicBezTo>
                <a:lnTo>
                  <a:pt x="2069" y="29350"/>
                </a:lnTo>
                <a:cubicBezTo>
                  <a:pt x="834" y="30484"/>
                  <a:pt x="100" y="32085"/>
                  <a:pt x="0" y="33753"/>
                </a:cubicBezTo>
                <a:lnTo>
                  <a:pt x="0" y="157809"/>
                </a:lnTo>
                <a:cubicBezTo>
                  <a:pt x="0" y="159136"/>
                  <a:pt x="658" y="159908"/>
                  <a:pt x="1624" y="159908"/>
                </a:cubicBezTo>
                <a:cubicBezTo>
                  <a:pt x="2018" y="159908"/>
                  <a:pt x="2463" y="159780"/>
                  <a:pt x="2936" y="159510"/>
                </a:cubicBezTo>
                <a:lnTo>
                  <a:pt x="52505" y="130856"/>
                </a:lnTo>
                <a:cubicBezTo>
                  <a:pt x="54239" y="129722"/>
                  <a:pt x="55307" y="127854"/>
                  <a:pt x="55440" y="125786"/>
                </a:cubicBezTo>
                <a:lnTo>
                  <a:pt x="55440" y="2631"/>
                </a:lnTo>
                <a:cubicBezTo>
                  <a:pt x="55440" y="969"/>
                  <a:pt x="54595" y="0"/>
                  <a:pt x="53387"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18" name="Google Shape;581;p41">
            <a:extLst>
              <a:ext uri="{FF2B5EF4-FFF2-40B4-BE49-F238E27FC236}">
                <a16:creationId xmlns:a16="http://schemas.microsoft.com/office/drawing/2014/main" xmlns="" id="{1956BA61-E07E-CB9C-0A19-C96A2B9C0117}"/>
              </a:ext>
            </a:extLst>
          </p:cNvPr>
          <p:cNvSpPr/>
          <p:nvPr/>
        </p:nvSpPr>
        <p:spPr>
          <a:xfrm>
            <a:off x="658230" y="2158352"/>
            <a:ext cx="789667" cy="2386471"/>
          </a:xfrm>
          <a:custGeom>
            <a:avLst/>
            <a:gdLst/>
            <a:ahLst/>
            <a:cxnLst/>
            <a:rect l="l" t="t" r="r" b="b"/>
            <a:pathLst>
              <a:path w="51171" h="154645" extrusionOk="0">
                <a:moveTo>
                  <a:pt x="51170" y="1"/>
                </a:moveTo>
                <a:lnTo>
                  <a:pt x="37794" y="7706"/>
                </a:lnTo>
                <a:lnTo>
                  <a:pt x="37694" y="7773"/>
                </a:lnTo>
                <a:cubicBezTo>
                  <a:pt x="37194" y="8140"/>
                  <a:pt x="36893" y="8673"/>
                  <a:pt x="36860" y="9307"/>
                </a:cubicBezTo>
                <a:cubicBezTo>
                  <a:pt x="36793" y="9941"/>
                  <a:pt x="36460" y="10542"/>
                  <a:pt x="35893" y="10908"/>
                </a:cubicBezTo>
                <a:lnTo>
                  <a:pt x="19614" y="20282"/>
                </a:lnTo>
                <a:cubicBezTo>
                  <a:pt x="19447" y="20387"/>
                  <a:pt x="19289" y="20436"/>
                  <a:pt x="19151" y="20436"/>
                </a:cubicBezTo>
                <a:cubicBezTo>
                  <a:pt x="18851" y="20436"/>
                  <a:pt x="18647" y="20204"/>
                  <a:pt x="18647" y="19815"/>
                </a:cubicBezTo>
                <a:cubicBezTo>
                  <a:pt x="18647" y="19391"/>
                  <a:pt x="18448" y="19150"/>
                  <a:pt x="18155" y="19150"/>
                </a:cubicBezTo>
                <a:cubicBezTo>
                  <a:pt x="18033" y="19150"/>
                  <a:pt x="17894" y="19193"/>
                  <a:pt x="17746" y="19281"/>
                </a:cubicBezTo>
                <a:lnTo>
                  <a:pt x="16846" y="19815"/>
                </a:lnTo>
                <a:lnTo>
                  <a:pt x="2936" y="27887"/>
                </a:lnTo>
                <a:cubicBezTo>
                  <a:pt x="2702" y="27987"/>
                  <a:pt x="2502" y="28121"/>
                  <a:pt x="2335" y="28288"/>
                </a:cubicBezTo>
                <a:lnTo>
                  <a:pt x="2035" y="28554"/>
                </a:lnTo>
                <a:cubicBezTo>
                  <a:pt x="834" y="29689"/>
                  <a:pt x="67" y="31290"/>
                  <a:pt x="0" y="32958"/>
                </a:cubicBezTo>
                <a:lnTo>
                  <a:pt x="0" y="154645"/>
                </a:lnTo>
                <a:lnTo>
                  <a:pt x="48268" y="126758"/>
                </a:lnTo>
                <a:cubicBezTo>
                  <a:pt x="49969" y="125624"/>
                  <a:pt x="51070" y="123723"/>
                  <a:pt x="51170" y="121688"/>
                </a:cubicBezTo>
                <a:lnTo>
                  <a:pt x="51170" y="1"/>
                </a:ln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19" name="Google Shape;582;p41">
            <a:extLst>
              <a:ext uri="{FF2B5EF4-FFF2-40B4-BE49-F238E27FC236}">
                <a16:creationId xmlns:a16="http://schemas.microsoft.com/office/drawing/2014/main" xmlns="" id="{8EE3D839-8569-8E7B-2A91-808E7AF82B42}"/>
              </a:ext>
            </a:extLst>
          </p:cNvPr>
          <p:cNvSpPr/>
          <p:nvPr/>
        </p:nvSpPr>
        <p:spPr>
          <a:xfrm>
            <a:off x="987161" y="2326792"/>
            <a:ext cx="140029" cy="96974"/>
          </a:xfrm>
          <a:custGeom>
            <a:avLst/>
            <a:gdLst/>
            <a:ahLst/>
            <a:cxnLst/>
            <a:rect l="l" t="t" r="r" b="b"/>
            <a:pathLst>
              <a:path w="9074" h="6284" extrusionOk="0">
                <a:moveTo>
                  <a:pt x="8659" y="1"/>
                </a:moveTo>
                <a:cubicBezTo>
                  <a:pt x="8543" y="1"/>
                  <a:pt x="8412" y="42"/>
                  <a:pt x="8273" y="127"/>
                </a:cubicBezTo>
                <a:lnTo>
                  <a:pt x="801" y="4430"/>
                </a:lnTo>
                <a:cubicBezTo>
                  <a:pt x="334" y="4697"/>
                  <a:pt x="34" y="5197"/>
                  <a:pt x="1" y="5731"/>
                </a:cubicBezTo>
                <a:cubicBezTo>
                  <a:pt x="1" y="6080"/>
                  <a:pt x="179" y="6283"/>
                  <a:pt x="435" y="6283"/>
                </a:cubicBezTo>
                <a:cubicBezTo>
                  <a:pt x="545" y="6283"/>
                  <a:pt x="670" y="6245"/>
                  <a:pt x="801" y="6165"/>
                </a:cubicBezTo>
                <a:lnTo>
                  <a:pt x="8273" y="1861"/>
                </a:lnTo>
                <a:cubicBezTo>
                  <a:pt x="8707" y="1561"/>
                  <a:pt x="9007" y="1061"/>
                  <a:pt x="9074" y="527"/>
                </a:cubicBezTo>
                <a:cubicBezTo>
                  <a:pt x="9074" y="187"/>
                  <a:pt x="8904" y="1"/>
                  <a:pt x="8659"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20" name="Google Shape;583;p41">
            <a:extLst>
              <a:ext uri="{FF2B5EF4-FFF2-40B4-BE49-F238E27FC236}">
                <a16:creationId xmlns:a16="http://schemas.microsoft.com/office/drawing/2014/main" xmlns="" id="{3853F060-6952-CE52-0F31-253E670517E7}"/>
              </a:ext>
            </a:extLst>
          </p:cNvPr>
          <p:cNvSpPr/>
          <p:nvPr/>
        </p:nvSpPr>
        <p:spPr>
          <a:xfrm>
            <a:off x="1159613" y="2287085"/>
            <a:ext cx="28318" cy="36157"/>
          </a:xfrm>
          <a:custGeom>
            <a:avLst/>
            <a:gdLst/>
            <a:ahLst/>
            <a:cxnLst/>
            <a:rect l="l" t="t" r="r" b="b"/>
            <a:pathLst>
              <a:path w="1835" h="2343" extrusionOk="0">
                <a:moveTo>
                  <a:pt x="1317" y="1"/>
                </a:moveTo>
                <a:cubicBezTo>
                  <a:pt x="1190" y="1"/>
                  <a:pt x="1048" y="43"/>
                  <a:pt x="901" y="131"/>
                </a:cubicBezTo>
                <a:cubicBezTo>
                  <a:pt x="367" y="465"/>
                  <a:pt x="34" y="1065"/>
                  <a:pt x="0" y="1699"/>
                </a:cubicBezTo>
                <a:cubicBezTo>
                  <a:pt x="0" y="2108"/>
                  <a:pt x="208" y="2343"/>
                  <a:pt x="511" y="2343"/>
                </a:cubicBezTo>
                <a:cubicBezTo>
                  <a:pt x="629" y="2343"/>
                  <a:pt x="761" y="2308"/>
                  <a:pt x="901" y="2233"/>
                </a:cubicBezTo>
                <a:cubicBezTo>
                  <a:pt x="1435" y="1866"/>
                  <a:pt x="1768" y="1299"/>
                  <a:pt x="1835" y="665"/>
                </a:cubicBezTo>
                <a:cubicBezTo>
                  <a:pt x="1835" y="242"/>
                  <a:pt x="1619" y="1"/>
                  <a:pt x="1317"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21" name="Google Shape;584;p41">
            <a:extLst>
              <a:ext uri="{FF2B5EF4-FFF2-40B4-BE49-F238E27FC236}">
                <a16:creationId xmlns:a16="http://schemas.microsoft.com/office/drawing/2014/main" xmlns="" id="{736E4025-4A66-801F-73F7-B990EC7FAB48}"/>
              </a:ext>
            </a:extLst>
          </p:cNvPr>
          <p:cNvSpPr/>
          <p:nvPr/>
        </p:nvSpPr>
        <p:spPr>
          <a:xfrm>
            <a:off x="535716" y="2791447"/>
            <a:ext cx="62299" cy="237081"/>
          </a:xfrm>
          <a:custGeom>
            <a:avLst/>
            <a:gdLst/>
            <a:ahLst/>
            <a:cxnLst/>
            <a:rect l="l" t="t" r="r" b="b"/>
            <a:pathLst>
              <a:path w="4037" h="15363" extrusionOk="0">
                <a:moveTo>
                  <a:pt x="1979" y="1"/>
                </a:moveTo>
                <a:cubicBezTo>
                  <a:pt x="1836" y="1"/>
                  <a:pt x="1693" y="36"/>
                  <a:pt x="1568" y="105"/>
                </a:cubicBezTo>
                <a:cubicBezTo>
                  <a:pt x="1401" y="205"/>
                  <a:pt x="668" y="605"/>
                  <a:pt x="501" y="739"/>
                </a:cubicBezTo>
                <a:cubicBezTo>
                  <a:pt x="167" y="972"/>
                  <a:pt x="0" y="1339"/>
                  <a:pt x="34" y="1740"/>
                </a:cubicBezTo>
                <a:lnTo>
                  <a:pt x="34" y="12581"/>
                </a:lnTo>
                <a:cubicBezTo>
                  <a:pt x="67" y="13615"/>
                  <a:pt x="601" y="14582"/>
                  <a:pt x="1468" y="15183"/>
                </a:cubicBezTo>
                <a:cubicBezTo>
                  <a:pt x="1648" y="15303"/>
                  <a:pt x="1840" y="15363"/>
                  <a:pt x="2037" y="15363"/>
                </a:cubicBezTo>
                <a:cubicBezTo>
                  <a:pt x="2169" y="15363"/>
                  <a:pt x="2302" y="15336"/>
                  <a:pt x="2435" y="15283"/>
                </a:cubicBezTo>
                <a:cubicBezTo>
                  <a:pt x="2636" y="15183"/>
                  <a:pt x="3336" y="14749"/>
                  <a:pt x="3536" y="14649"/>
                </a:cubicBezTo>
                <a:cubicBezTo>
                  <a:pt x="3870" y="14415"/>
                  <a:pt x="4037" y="14015"/>
                  <a:pt x="3970" y="13615"/>
                </a:cubicBezTo>
                <a:lnTo>
                  <a:pt x="3970" y="2774"/>
                </a:lnTo>
                <a:cubicBezTo>
                  <a:pt x="3937" y="1740"/>
                  <a:pt x="3403" y="772"/>
                  <a:pt x="2536" y="205"/>
                </a:cubicBezTo>
                <a:cubicBezTo>
                  <a:pt x="2380" y="69"/>
                  <a:pt x="2179" y="1"/>
                  <a:pt x="1979"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22" name="Google Shape;585;p41">
            <a:extLst>
              <a:ext uri="{FF2B5EF4-FFF2-40B4-BE49-F238E27FC236}">
                <a16:creationId xmlns:a16="http://schemas.microsoft.com/office/drawing/2014/main" xmlns="" id="{CE4A435D-F61B-2FA9-E400-3C81BD18E974}"/>
              </a:ext>
            </a:extLst>
          </p:cNvPr>
          <p:cNvSpPr/>
          <p:nvPr/>
        </p:nvSpPr>
        <p:spPr>
          <a:xfrm>
            <a:off x="536225" y="2800953"/>
            <a:ext cx="44290" cy="227714"/>
          </a:xfrm>
          <a:custGeom>
            <a:avLst/>
            <a:gdLst/>
            <a:ahLst/>
            <a:cxnLst/>
            <a:rect l="l" t="t" r="r" b="b"/>
            <a:pathLst>
              <a:path w="2870" h="14756" extrusionOk="0">
                <a:moveTo>
                  <a:pt x="823" y="1"/>
                </a:moveTo>
                <a:cubicBezTo>
                  <a:pt x="334" y="1"/>
                  <a:pt x="1" y="422"/>
                  <a:pt x="1" y="1124"/>
                </a:cubicBezTo>
                <a:lnTo>
                  <a:pt x="1" y="11965"/>
                </a:lnTo>
                <a:cubicBezTo>
                  <a:pt x="34" y="12999"/>
                  <a:pt x="568" y="13966"/>
                  <a:pt x="1435" y="14567"/>
                </a:cubicBezTo>
                <a:cubicBezTo>
                  <a:pt x="1655" y="14695"/>
                  <a:pt x="1862" y="14755"/>
                  <a:pt x="2047" y="14755"/>
                </a:cubicBezTo>
                <a:cubicBezTo>
                  <a:pt x="2536" y="14755"/>
                  <a:pt x="2869" y="14334"/>
                  <a:pt x="2869" y="13633"/>
                </a:cubicBezTo>
                <a:lnTo>
                  <a:pt x="2869" y="2791"/>
                </a:lnTo>
                <a:cubicBezTo>
                  <a:pt x="2836" y="1724"/>
                  <a:pt x="2302" y="790"/>
                  <a:pt x="1435" y="190"/>
                </a:cubicBezTo>
                <a:cubicBezTo>
                  <a:pt x="1215" y="61"/>
                  <a:pt x="1008" y="1"/>
                  <a:pt x="823"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23" name="Google Shape;586;p41">
            <a:extLst>
              <a:ext uri="{FF2B5EF4-FFF2-40B4-BE49-F238E27FC236}">
                <a16:creationId xmlns:a16="http://schemas.microsoft.com/office/drawing/2014/main" xmlns="" id="{A54BC2C4-1F89-BFDA-A855-B2515710B27A}"/>
              </a:ext>
            </a:extLst>
          </p:cNvPr>
          <p:cNvSpPr/>
          <p:nvPr/>
        </p:nvSpPr>
        <p:spPr>
          <a:xfrm>
            <a:off x="535716" y="3083805"/>
            <a:ext cx="62299" cy="237112"/>
          </a:xfrm>
          <a:custGeom>
            <a:avLst/>
            <a:gdLst/>
            <a:ahLst/>
            <a:cxnLst/>
            <a:rect l="l" t="t" r="r" b="b"/>
            <a:pathLst>
              <a:path w="4037" h="15365" extrusionOk="0">
                <a:moveTo>
                  <a:pt x="1995" y="0"/>
                </a:moveTo>
                <a:cubicBezTo>
                  <a:pt x="1846" y="0"/>
                  <a:pt x="1698" y="35"/>
                  <a:pt x="1568" y="107"/>
                </a:cubicBezTo>
                <a:cubicBezTo>
                  <a:pt x="1401" y="207"/>
                  <a:pt x="668" y="607"/>
                  <a:pt x="501" y="741"/>
                </a:cubicBezTo>
                <a:cubicBezTo>
                  <a:pt x="167" y="974"/>
                  <a:pt x="0" y="1341"/>
                  <a:pt x="34" y="1741"/>
                </a:cubicBezTo>
                <a:lnTo>
                  <a:pt x="34" y="12583"/>
                </a:lnTo>
                <a:cubicBezTo>
                  <a:pt x="100" y="13617"/>
                  <a:pt x="601" y="14584"/>
                  <a:pt x="1468" y="15184"/>
                </a:cubicBezTo>
                <a:cubicBezTo>
                  <a:pt x="1648" y="15305"/>
                  <a:pt x="1840" y="15365"/>
                  <a:pt x="2037" y="15365"/>
                </a:cubicBezTo>
                <a:cubicBezTo>
                  <a:pt x="2169" y="15365"/>
                  <a:pt x="2302" y="15338"/>
                  <a:pt x="2435" y="15284"/>
                </a:cubicBezTo>
                <a:cubicBezTo>
                  <a:pt x="2636" y="15184"/>
                  <a:pt x="3336" y="14751"/>
                  <a:pt x="3536" y="14651"/>
                </a:cubicBezTo>
                <a:cubicBezTo>
                  <a:pt x="3870" y="14417"/>
                  <a:pt x="4037" y="14017"/>
                  <a:pt x="3970" y="13617"/>
                </a:cubicBezTo>
                <a:lnTo>
                  <a:pt x="3970" y="2776"/>
                </a:lnTo>
                <a:cubicBezTo>
                  <a:pt x="3937" y="1741"/>
                  <a:pt x="3403" y="774"/>
                  <a:pt x="2536" y="174"/>
                </a:cubicBezTo>
                <a:cubicBezTo>
                  <a:pt x="2384" y="60"/>
                  <a:pt x="2189" y="0"/>
                  <a:pt x="1995"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24" name="Google Shape;587;p41">
            <a:extLst>
              <a:ext uri="{FF2B5EF4-FFF2-40B4-BE49-F238E27FC236}">
                <a16:creationId xmlns:a16="http://schemas.microsoft.com/office/drawing/2014/main" xmlns="" id="{440F8A9B-BCB3-E287-80AC-C257A06C711A}"/>
              </a:ext>
            </a:extLst>
          </p:cNvPr>
          <p:cNvSpPr/>
          <p:nvPr/>
        </p:nvSpPr>
        <p:spPr>
          <a:xfrm>
            <a:off x="536225" y="3093342"/>
            <a:ext cx="44290" cy="227698"/>
          </a:xfrm>
          <a:custGeom>
            <a:avLst/>
            <a:gdLst/>
            <a:ahLst/>
            <a:cxnLst/>
            <a:rect l="l" t="t" r="r" b="b"/>
            <a:pathLst>
              <a:path w="2870" h="14755" extrusionOk="0">
                <a:moveTo>
                  <a:pt x="823" y="1"/>
                </a:moveTo>
                <a:cubicBezTo>
                  <a:pt x="334" y="1"/>
                  <a:pt x="1" y="422"/>
                  <a:pt x="1" y="1123"/>
                </a:cubicBezTo>
                <a:lnTo>
                  <a:pt x="1" y="11965"/>
                </a:lnTo>
                <a:cubicBezTo>
                  <a:pt x="34" y="12999"/>
                  <a:pt x="568" y="13966"/>
                  <a:pt x="1435" y="14566"/>
                </a:cubicBezTo>
                <a:cubicBezTo>
                  <a:pt x="1655" y="14695"/>
                  <a:pt x="1862" y="14755"/>
                  <a:pt x="2047" y="14755"/>
                </a:cubicBezTo>
                <a:cubicBezTo>
                  <a:pt x="2536" y="14755"/>
                  <a:pt x="2869" y="14334"/>
                  <a:pt x="2869" y="13632"/>
                </a:cubicBezTo>
                <a:lnTo>
                  <a:pt x="2869" y="2791"/>
                </a:lnTo>
                <a:cubicBezTo>
                  <a:pt x="2836" y="1724"/>
                  <a:pt x="2302" y="757"/>
                  <a:pt x="1435" y="189"/>
                </a:cubicBezTo>
                <a:cubicBezTo>
                  <a:pt x="1215" y="61"/>
                  <a:pt x="1008" y="1"/>
                  <a:pt x="823"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25" name="Google Shape;588;p41">
            <a:extLst>
              <a:ext uri="{FF2B5EF4-FFF2-40B4-BE49-F238E27FC236}">
                <a16:creationId xmlns:a16="http://schemas.microsoft.com/office/drawing/2014/main" xmlns="" id="{FC9C3B65-0DB8-C43B-1828-97B4F2C2DB8F}"/>
              </a:ext>
            </a:extLst>
          </p:cNvPr>
          <p:cNvSpPr/>
          <p:nvPr/>
        </p:nvSpPr>
        <p:spPr>
          <a:xfrm>
            <a:off x="810080" y="2246407"/>
            <a:ext cx="883864" cy="2513198"/>
          </a:xfrm>
          <a:custGeom>
            <a:avLst/>
            <a:gdLst/>
            <a:ahLst/>
            <a:cxnLst/>
            <a:rect l="l" t="t" r="r" b="b"/>
            <a:pathLst>
              <a:path w="57275" h="162857" extrusionOk="0">
                <a:moveTo>
                  <a:pt x="54171" y="0"/>
                </a:moveTo>
                <a:cubicBezTo>
                  <a:pt x="53679" y="0"/>
                  <a:pt x="53125" y="158"/>
                  <a:pt x="52538" y="499"/>
                </a:cubicBezTo>
                <a:lnTo>
                  <a:pt x="52238" y="699"/>
                </a:lnTo>
                <a:lnTo>
                  <a:pt x="38395" y="8672"/>
                </a:lnTo>
                <a:cubicBezTo>
                  <a:pt x="38328" y="8705"/>
                  <a:pt x="38328" y="8705"/>
                  <a:pt x="38295" y="8738"/>
                </a:cubicBezTo>
                <a:cubicBezTo>
                  <a:pt x="37794" y="9105"/>
                  <a:pt x="37494" y="9672"/>
                  <a:pt x="37461" y="10273"/>
                </a:cubicBezTo>
                <a:cubicBezTo>
                  <a:pt x="37394" y="10940"/>
                  <a:pt x="37027" y="11540"/>
                  <a:pt x="36460" y="11907"/>
                </a:cubicBezTo>
                <a:lnTo>
                  <a:pt x="19948" y="21447"/>
                </a:lnTo>
                <a:lnTo>
                  <a:pt x="19915" y="21447"/>
                </a:lnTo>
                <a:cubicBezTo>
                  <a:pt x="19948" y="21214"/>
                  <a:pt x="19848" y="21014"/>
                  <a:pt x="19648" y="20880"/>
                </a:cubicBezTo>
                <a:lnTo>
                  <a:pt x="18714" y="20313"/>
                </a:lnTo>
                <a:cubicBezTo>
                  <a:pt x="18622" y="20274"/>
                  <a:pt x="18530" y="20255"/>
                  <a:pt x="18440" y="20255"/>
                </a:cubicBezTo>
                <a:cubicBezTo>
                  <a:pt x="18302" y="20255"/>
                  <a:pt x="18168" y="20299"/>
                  <a:pt x="18047" y="20380"/>
                </a:cubicBezTo>
                <a:lnTo>
                  <a:pt x="17113" y="20914"/>
                </a:lnTo>
                <a:lnTo>
                  <a:pt x="2970" y="29086"/>
                </a:lnTo>
                <a:cubicBezTo>
                  <a:pt x="2769" y="29220"/>
                  <a:pt x="2569" y="29353"/>
                  <a:pt x="2369" y="29520"/>
                </a:cubicBezTo>
                <a:lnTo>
                  <a:pt x="2069" y="29753"/>
                </a:lnTo>
                <a:cubicBezTo>
                  <a:pt x="835" y="30954"/>
                  <a:pt x="101" y="32555"/>
                  <a:pt x="1" y="34257"/>
                </a:cubicBezTo>
                <a:lnTo>
                  <a:pt x="1" y="160180"/>
                </a:lnTo>
                <a:cubicBezTo>
                  <a:pt x="1" y="161114"/>
                  <a:pt x="334" y="161781"/>
                  <a:pt x="868" y="162115"/>
                </a:cubicBezTo>
                <a:lnTo>
                  <a:pt x="1835" y="162648"/>
                </a:lnTo>
                <a:cubicBezTo>
                  <a:pt x="2058" y="162787"/>
                  <a:pt x="2315" y="162857"/>
                  <a:pt x="2597" y="162857"/>
                </a:cubicBezTo>
                <a:cubicBezTo>
                  <a:pt x="2992" y="162857"/>
                  <a:pt x="3437" y="162721"/>
                  <a:pt x="3904" y="162448"/>
                </a:cubicBezTo>
                <a:lnTo>
                  <a:pt x="54239" y="133394"/>
                </a:lnTo>
                <a:cubicBezTo>
                  <a:pt x="56007" y="132260"/>
                  <a:pt x="57142" y="130325"/>
                  <a:pt x="57275" y="128257"/>
                </a:cubicBezTo>
                <a:lnTo>
                  <a:pt x="57275" y="3234"/>
                </a:lnTo>
                <a:cubicBezTo>
                  <a:pt x="57275" y="2033"/>
                  <a:pt x="56841" y="1200"/>
                  <a:pt x="56174" y="799"/>
                </a:cubicBezTo>
                <a:lnTo>
                  <a:pt x="55173" y="266"/>
                </a:lnTo>
                <a:cubicBezTo>
                  <a:pt x="54885" y="92"/>
                  <a:pt x="54546" y="0"/>
                  <a:pt x="54171"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26" name="Google Shape;589;p41">
            <a:extLst>
              <a:ext uri="{FF2B5EF4-FFF2-40B4-BE49-F238E27FC236}">
                <a16:creationId xmlns:a16="http://schemas.microsoft.com/office/drawing/2014/main" xmlns="" id="{90186CA8-0205-D2D3-7859-CD77D10D5612}"/>
              </a:ext>
            </a:extLst>
          </p:cNvPr>
          <p:cNvSpPr/>
          <p:nvPr/>
        </p:nvSpPr>
        <p:spPr>
          <a:xfrm>
            <a:off x="810605" y="2726139"/>
            <a:ext cx="64351" cy="2033728"/>
          </a:xfrm>
          <a:custGeom>
            <a:avLst/>
            <a:gdLst/>
            <a:ahLst/>
            <a:cxnLst/>
            <a:rect l="l" t="t" r="r" b="b"/>
            <a:pathLst>
              <a:path w="4170" h="131787" extrusionOk="0">
                <a:moveTo>
                  <a:pt x="1001" y="1"/>
                </a:moveTo>
                <a:cubicBezTo>
                  <a:pt x="367" y="935"/>
                  <a:pt x="33" y="2035"/>
                  <a:pt x="0" y="3170"/>
                </a:cubicBezTo>
                <a:lnTo>
                  <a:pt x="0" y="129126"/>
                </a:lnTo>
                <a:cubicBezTo>
                  <a:pt x="0" y="130060"/>
                  <a:pt x="300" y="130728"/>
                  <a:pt x="867" y="131028"/>
                </a:cubicBezTo>
                <a:lnTo>
                  <a:pt x="1801" y="131595"/>
                </a:lnTo>
                <a:cubicBezTo>
                  <a:pt x="2023" y="131720"/>
                  <a:pt x="2279" y="131787"/>
                  <a:pt x="2563" y="131787"/>
                </a:cubicBezTo>
                <a:cubicBezTo>
                  <a:pt x="2962" y="131787"/>
                  <a:pt x="3415" y="131654"/>
                  <a:pt x="3903" y="131361"/>
                </a:cubicBezTo>
                <a:lnTo>
                  <a:pt x="4170" y="131228"/>
                </a:lnTo>
                <a:lnTo>
                  <a:pt x="4170" y="130961"/>
                </a:lnTo>
                <a:lnTo>
                  <a:pt x="3803" y="131228"/>
                </a:lnTo>
                <a:cubicBezTo>
                  <a:pt x="3436" y="131428"/>
                  <a:pt x="3002" y="131561"/>
                  <a:pt x="2569" y="131595"/>
                </a:cubicBezTo>
                <a:cubicBezTo>
                  <a:pt x="2168" y="131595"/>
                  <a:pt x="1801" y="131428"/>
                  <a:pt x="1568" y="131094"/>
                </a:cubicBezTo>
                <a:cubicBezTo>
                  <a:pt x="1268" y="130694"/>
                  <a:pt x="1101" y="130160"/>
                  <a:pt x="1134" y="129660"/>
                </a:cubicBezTo>
                <a:lnTo>
                  <a:pt x="1134" y="3737"/>
                </a:lnTo>
                <a:cubicBezTo>
                  <a:pt x="1168" y="2636"/>
                  <a:pt x="1535" y="1568"/>
                  <a:pt x="2135" y="668"/>
                </a:cubicBezTo>
                <a:lnTo>
                  <a:pt x="1001" y="1"/>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27" name="Google Shape;590;p41">
            <a:extLst>
              <a:ext uri="{FF2B5EF4-FFF2-40B4-BE49-F238E27FC236}">
                <a16:creationId xmlns:a16="http://schemas.microsoft.com/office/drawing/2014/main" xmlns="" id="{494C2A60-607F-9914-7C0B-5A9DEF060FB7}"/>
              </a:ext>
            </a:extLst>
          </p:cNvPr>
          <p:cNvSpPr/>
          <p:nvPr/>
        </p:nvSpPr>
        <p:spPr>
          <a:xfrm>
            <a:off x="1382497" y="2388458"/>
            <a:ext cx="28842" cy="42222"/>
          </a:xfrm>
          <a:custGeom>
            <a:avLst/>
            <a:gdLst/>
            <a:ahLst/>
            <a:cxnLst/>
            <a:rect l="l" t="t" r="r" b="b"/>
            <a:pathLst>
              <a:path w="1869" h="2736" extrusionOk="0">
                <a:moveTo>
                  <a:pt x="735" y="0"/>
                </a:moveTo>
                <a:cubicBezTo>
                  <a:pt x="501" y="301"/>
                  <a:pt x="368" y="701"/>
                  <a:pt x="368" y="1068"/>
                </a:cubicBezTo>
                <a:cubicBezTo>
                  <a:pt x="334" y="1435"/>
                  <a:pt x="234" y="1768"/>
                  <a:pt x="1" y="2068"/>
                </a:cubicBezTo>
                <a:lnTo>
                  <a:pt x="1168" y="2736"/>
                </a:lnTo>
                <a:cubicBezTo>
                  <a:pt x="1369" y="2402"/>
                  <a:pt x="1502" y="2002"/>
                  <a:pt x="1535" y="1635"/>
                </a:cubicBezTo>
                <a:cubicBezTo>
                  <a:pt x="1535" y="1268"/>
                  <a:pt x="1669" y="934"/>
                  <a:pt x="1869" y="667"/>
                </a:cubicBezTo>
                <a:lnTo>
                  <a:pt x="735" y="0"/>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28" name="Google Shape;591;p41">
            <a:extLst>
              <a:ext uri="{FF2B5EF4-FFF2-40B4-BE49-F238E27FC236}">
                <a16:creationId xmlns:a16="http://schemas.microsoft.com/office/drawing/2014/main" xmlns="" id="{87CB9077-7B5C-F480-5678-31BCD0C802C2}"/>
              </a:ext>
            </a:extLst>
          </p:cNvPr>
          <p:cNvSpPr/>
          <p:nvPr/>
        </p:nvSpPr>
        <p:spPr>
          <a:xfrm>
            <a:off x="827580" y="2258212"/>
            <a:ext cx="862768" cy="2498244"/>
          </a:xfrm>
          <a:custGeom>
            <a:avLst/>
            <a:gdLst/>
            <a:ahLst/>
            <a:cxnLst/>
            <a:rect l="l" t="t" r="r" b="b"/>
            <a:pathLst>
              <a:path w="55908" h="161888" extrusionOk="0">
                <a:moveTo>
                  <a:pt x="54039" y="1"/>
                </a:moveTo>
                <a:cubicBezTo>
                  <a:pt x="53472" y="34"/>
                  <a:pt x="52939" y="201"/>
                  <a:pt x="52472" y="501"/>
                </a:cubicBezTo>
                <a:lnTo>
                  <a:pt x="52171" y="668"/>
                </a:lnTo>
                <a:lnTo>
                  <a:pt x="38328" y="8674"/>
                </a:lnTo>
                <a:cubicBezTo>
                  <a:pt x="38295" y="8674"/>
                  <a:pt x="38262" y="8674"/>
                  <a:pt x="38262" y="8707"/>
                </a:cubicBezTo>
                <a:cubicBezTo>
                  <a:pt x="37828" y="9041"/>
                  <a:pt x="37528" y="9541"/>
                  <a:pt x="37494" y="10075"/>
                </a:cubicBezTo>
                <a:cubicBezTo>
                  <a:pt x="37461" y="10842"/>
                  <a:pt x="37061" y="11509"/>
                  <a:pt x="36427" y="11909"/>
                </a:cubicBezTo>
                <a:lnTo>
                  <a:pt x="19915" y="21416"/>
                </a:lnTo>
                <a:cubicBezTo>
                  <a:pt x="19748" y="21516"/>
                  <a:pt x="19548" y="21583"/>
                  <a:pt x="19348" y="21583"/>
                </a:cubicBezTo>
                <a:cubicBezTo>
                  <a:pt x="18881" y="21583"/>
                  <a:pt x="18547" y="21183"/>
                  <a:pt x="18614" y="20749"/>
                </a:cubicBezTo>
                <a:cubicBezTo>
                  <a:pt x="18614" y="20616"/>
                  <a:pt x="18581" y="20282"/>
                  <a:pt x="18314" y="20282"/>
                </a:cubicBezTo>
                <a:cubicBezTo>
                  <a:pt x="18214" y="20315"/>
                  <a:pt x="18114" y="20349"/>
                  <a:pt x="18014" y="20382"/>
                </a:cubicBezTo>
                <a:lnTo>
                  <a:pt x="17080" y="20916"/>
                </a:lnTo>
                <a:lnTo>
                  <a:pt x="2903" y="29088"/>
                </a:lnTo>
                <a:cubicBezTo>
                  <a:pt x="2703" y="29222"/>
                  <a:pt x="2503" y="29355"/>
                  <a:pt x="2336" y="29489"/>
                </a:cubicBezTo>
                <a:lnTo>
                  <a:pt x="2136" y="29655"/>
                </a:lnTo>
                <a:lnTo>
                  <a:pt x="2069" y="29756"/>
                </a:lnTo>
                <a:cubicBezTo>
                  <a:pt x="868" y="30856"/>
                  <a:pt x="134" y="32424"/>
                  <a:pt x="34" y="34059"/>
                </a:cubicBezTo>
                <a:lnTo>
                  <a:pt x="34" y="159982"/>
                </a:lnTo>
                <a:cubicBezTo>
                  <a:pt x="1" y="160482"/>
                  <a:pt x="134" y="160983"/>
                  <a:pt x="435" y="161416"/>
                </a:cubicBezTo>
                <a:cubicBezTo>
                  <a:pt x="682" y="161695"/>
                  <a:pt x="1015" y="161887"/>
                  <a:pt x="1382" y="161887"/>
                </a:cubicBezTo>
                <a:cubicBezTo>
                  <a:pt x="1410" y="161887"/>
                  <a:pt x="1439" y="161886"/>
                  <a:pt x="1469" y="161883"/>
                </a:cubicBezTo>
                <a:cubicBezTo>
                  <a:pt x="1902" y="161883"/>
                  <a:pt x="2336" y="161750"/>
                  <a:pt x="2703" y="161517"/>
                </a:cubicBezTo>
                <a:lnTo>
                  <a:pt x="53039" y="132462"/>
                </a:lnTo>
                <a:cubicBezTo>
                  <a:pt x="54740" y="131328"/>
                  <a:pt x="55807" y="129494"/>
                  <a:pt x="55907" y="127492"/>
                </a:cubicBezTo>
                <a:lnTo>
                  <a:pt x="55907" y="2469"/>
                </a:lnTo>
                <a:cubicBezTo>
                  <a:pt x="55907" y="968"/>
                  <a:pt x="55207" y="1"/>
                  <a:pt x="54039" y="1"/>
                </a:cubicBezTo>
                <a:close/>
              </a:path>
            </a:pathLst>
          </a:custGeom>
          <a:solidFill>
            <a:schemeClr val="bg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29" name="Google Shape;592;p41">
            <a:extLst>
              <a:ext uri="{FF2B5EF4-FFF2-40B4-BE49-F238E27FC236}">
                <a16:creationId xmlns:a16="http://schemas.microsoft.com/office/drawing/2014/main" xmlns="" id="{973006F2-2FDD-95DB-4959-59BE60AAB917}"/>
              </a:ext>
            </a:extLst>
          </p:cNvPr>
          <p:cNvSpPr/>
          <p:nvPr/>
        </p:nvSpPr>
        <p:spPr>
          <a:xfrm>
            <a:off x="1717107" y="3338200"/>
            <a:ext cx="427773" cy="186850"/>
          </a:xfrm>
          <a:custGeom>
            <a:avLst/>
            <a:gdLst/>
            <a:ahLst/>
            <a:cxnLst/>
            <a:rect l="l" t="t" r="r" b="b"/>
            <a:pathLst>
              <a:path w="27720" h="12108" extrusionOk="0">
                <a:moveTo>
                  <a:pt x="24217" y="0"/>
                </a:moveTo>
                <a:cubicBezTo>
                  <a:pt x="18850" y="5244"/>
                  <a:pt x="13338" y="7108"/>
                  <a:pt x="8726" y="7108"/>
                </a:cubicBezTo>
                <a:cubicBezTo>
                  <a:pt x="7090" y="7108"/>
                  <a:pt x="5566" y="6874"/>
                  <a:pt x="4203" y="6472"/>
                </a:cubicBezTo>
                <a:cubicBezTo>
                  <a:pt x="4032" y="6423"/>
                  <a:pt x="3861" y="6392"/>
                  <a:pt x="3690" y="6392"/>
                </a:cubicBezTo>
                <a:cubicBezTo>
                  <a:pt x="3628" y="6392"/>
                  <a:pt x="3565" y="6396"/>
                  <a:pt x="3503" y="6405"/>
                </a:cubicBezTo>
                <a:cubicBezTo>
                  <a:pt x="2102" y="6672"/>
                  <a:pt x="934" y="7539"/>
                  <a:pt x="334" y="8807"/>
                </a:cubicBezTo>
                <a:cubicBezTo>
                  <a:pt x="0" y="9574"/>
                  <a:pt x="167" y="10208"/>
                  <a:pt x="701" y="10508"/>
                </a:cubicBezTo>
                <a:cubicBezTo>
                  <a:pt x="767" y="10508"/>
                  <a:pt x="801" y="10541"/>
                  <a:pt x="834" y="10541"/>
                </a:cubicBezTo>
                <a:cubicBezTo>
                  <a:pt x="3114" y="11506"/>
                  <a:pt x="5831" y="12107"/>
                  <a:pt x="8805" y="12107"/>
                </a:cubicBezTo>
                <a:cubicBezTo>
                  <a:pt x="14575" y="12107"/>
                  <a:pt x="21315" y="9843"/>
                  <a:pt x="27720" y="3570"/>
                </a:cubicBezTo>
                <a:lnTo>
                  <a:pt x="24217" y="0"/>
                </a:ln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30" name="Google Shape;593;p41">
            <a:extLst>
              <a:ext uri="{FF2B5EF4-FFF2-40B4-BE49-F238E27FC236}">
                <a16:creationId xmlns:a16="http://schemas.microsoft.com/office/drawing/2014/main" xmlns="" id="{59960E98-7517-894B-B5D6-C8E1FA550C9C}"/>
              </a:ext>
            </a:extLst>
          </p:cNvPr>
          <p:cNvSpPr/>
          <p:nvPr/>
        </p:nvSpPr>
        <p:spPr>
          <a:xfrm>
            <a:off x="2128707" y="3361626"/>
            <a:ext cx="132514" cy="51111"/>
          </a:xfrm>
          <a:custGeom>
            <a:avLst/>
            <a:gdLst/>
            <a:ahLst/>
            <a:cxnLst/>
            <a:rect l="l" t="t" r="r" b="b"/>
            <a:pathLst>
              <a:path w="8587" h="3312" extrusionOk="0">
                <a:moveTo>
                  <a:pt x="7526" y="0"/>
                </a:moveTo>
                <a:cubicBezTo>
                  <a:pt x="7293" y="0"/>
                  <a:pt x="7056" y="79"/>
                  <a:pt x="6852" y="250"/>
                </a:cubicBezTo>
                <a:cubicBezTo>
                  <a:pt x="6099" y="890"/>
                  <a:pt x="5155" y="1222"/>
                  <a:pt x="4206" y="1222"/>
                </a:cubicBezTo>
                <a:cubicBezTo>
                  <a:pt x="3472" y="1222"/>
                  <a:pt x="2736" y="1024"/>
                  <a:pt x="2082" y="617"/>
                </a:cubicBezTo>
                <a:cubicBezTo>
                  <a:pt x="1895" y="508"/>
                  <a:pt x="1711" y="461"/>
                  <a:pt x="1539" y="461"/>
                </a:cubicBezTo>
                <a:cubicBezTo>
                  <a:pt x="604" y="461"/>
                  <a:pt x="1" y="1860"/>
                  <a:pt x="1014" y="2452"/>
                </a:cubicBezTo>
                <a:cubicBezTo>
                  <a:pt x="1993" y="3028"/>
                  <a:pt x="3084" y="3311"/>
                  <a:pt x="4171" y="3311"/>
                </a:cubicBezTo>
                <a:cubicBezTo>
                  <a:pt x="5603" y="3311"/>
                  <a:pt x="7029" y="2819"/>
                  <a:pt x="8186" y="1851"/>
                </a:cubicBezTo>
                <a:cubicBezTo>
                  <a:pt x="8453" y="1618"/>
                  <a:pt x="8587" y="1251"/>
                  <a:pt x="8553" y="917"/>
                </a:cubicBezTo>
                <a:cubicBezTo>
                  <a:pt x="8485" y="351"/>
                  <a:pt x="8018" y="0"/>
                  <a:pt x="7526"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31" name="Google Shape;594;p41">
            <a:extLst>
              <a:ext uri="{FF2B5EF4-FFF2-40B4-BE49-F238E27FC236}">
                <a16:creationId xmlns:a16="http://schemas.microsoft.com/office/drawing/2014/main" xmlns="" id="{F007D299-2B1D-20C0-0E68-5BC79053BCE4}"/>
              </a:ext>
            </a:extLst>
          </p:cNvPr>
          <p:cNvSpPr/>
          <p:nvPr/>
        </p:nvSpPr>
        <p:spPr>
          <a:xfrm>
            <a:off x="2043462" y="3291349"/>
            <a:ext cx="148270" cy="148270"/>
          </a:xfrm>
          <a:custGeom>
            <a:avLst/>
            <a:gdLst/>
            <a:ahLst/>
            <a:cxnLst/>
            <a:rect l="l" t="t" r="r" b="b"/>
            <a:pathLst>
              <a:path w="9608" h="9608" extrusionOk="0">
                <a:moveTo>
                  <a:pt x="4804" y="1"/>
                </a:moveTo>
                <a:cubicBezTo>
                  <a:pt x="2169" y="1"/>
                  <a:pt x="0" y="2136"/>
                  <a:pt x="0" y="4804"/>
                </a:cubicBezTo>
                <a:cubicBezTo>
                  <a:pt x="0" y="7473"/>
                  <a:pt x="2169" y="9608"/>
                  <a:pt x="4804" y="9608"/>
                </a:cubicBezTo>
                <a:cubicBezTo>
                  <a:pt x="7472" y="9608"/>
                  <a:pt x="9607" y="7473"/>
                  <a:pt x="9607" y="4804"/>
                </a:cubicBezTo>
                <a:cubicBezTo>
                  <a:pt x="9607" y="2136"/>
                  <a:pt x="7472" y="1"/>
                  <a:pt x="4804"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32" name="Google Shape;595;p41">
            <a:extLst>
              <a:ext uri="{FF2B5EF4-FFF2-40B4-BE49-F238E27FC236}">
                <a16:creationId xmlns:a16="http://schemas.microsoft.com/office/drawing/2014/main" xmlns="" id="{F7AE8018-8E3D-8798-D6D3-0A5BC0F9DBFE}"/>
              </a:ext>
            </a:extLst>
          </p:cNvPr>
          <p:cNvSpPr/>
          <p:nvPr/>
        </p:nvSpPr>
        <p:spPr>
          <a:xfrm>
            <a:off x="2036949" y="3303710"/>
            <a:ext cx="171248" cy="136156"/>
          </a:xfrm>
          <a:custGeom>
            <a:avLst/>
            <a:gdLst/>
            <a:ahLst/>
            <a:cxnLst/>
            <a:rect l="l" t="t" r="r" b="b"/>
            <a:pathLst>
              <a:path w="11097" h="8823" extrusionOk="0">
                <a:moveTo>
                  <a:pt x="7894" y="0"/>
                </a:moveTo>
                <a:lnTo>
                  <a:pt x="7894" y="0"/>
                </a:lnTo>
                <a:cubicBezTo>
                  <a:pt x="8595" y="534"/>
                  <a:pt x="9496" y="2969"/>
                  <a:pt x="7461" y="4937"/>
                </a:cubicBezTo>
                <a:cubicBezTo>
                  <a:pt x="6617" y="5733"/>
                  <a:pt x="5533" y="6081"/>
                  <a:pt x="4471" y="6081"/>
                </a:cubicBezTo>
                <a:cubicBezTo>
                  <a:pt x="2551" y="6081"/>
                  <a:pt x="704" y="4945"/>
                  <a:pt x="489" y="3269"/>
                </a:cubicBezTo>
                <a:lnTo>
                  <a:pt x="489" y="3269"/>
                </a:lnTo>
                <a:cubicBezTo>
                  <a:pt x="0" y="6311"/>
                  <a:pt x="2452" y="8822"/>
                  <a:pt x="5253" y="8822"/>
                </a:cubicBezTo>
                <a:cubicBezTo>
                  <a:pt x="5892" y="8822"/>
                  <a:pt x="6549" y="8692"/>
                  <a:pt x="7194" y="8406"/>
                </a:cubicBezTo>
                <a:cubicBezTo>
                  <a:pt x="10696" y="6872"/>
                  <a:pt x="11097" y="2069"/>
                  <a:pt x="7894"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33" name="Google Shape;596;p41">
            <a:extLst>
              <a:ext uri="{FF2B5EF4-FFF2-40B4-BE49-F238E27FC236}">
                <a16:creationId xmlns:a16="http://schemas.microsoft.com/office/drawing/2014/main" xmlns="" id="{80227AE4-9028-0B6B-99A7-CACB511FCE54}"/>
              </a:ext>
            </a:extLst>
          </p:cNvPr>
          <p:cNvSpPr/>
          <p:nvPr/>
        </p:nvSpPr>
        <p:spPr>
          <a:xfrm>
            <a:off x="2053755" y="3310207"/>
            <a:ext cx="40169" cy="54459"/>
          </a:xfrm>
          <a:custGeom>
            <a:avLst/>
            <a:gdLst/>
            <a:ahLst/>
            <a:cxnLst/>
            <a:rect l="l" t="t" r="r" b="b"/>
            <a:pathLst>
              <a:path w="2603" h="3529" extrusionOk="0">
                <a:moveTo>
                  <a:pt x="2381" y="1"/>
                </a:moveTo>
                <a:cubicBezTo>
                  <a:pt x="2354" y="1"/>
                  <a:pt x="2327" y="5"/>
                  <a:pt x="2302" y="13"/>
                </a:cubicBezTo>
                <a:cubicBezTo>
                  <a:pt x="1602" y="46"/>
                  <a:pt x="1068" y="580"/>
                  <a:pt x="601" y="1114"/>
                </a:cubicBezTo>
                <a:cubicBezTo>
                  <a:pt x="568" y="1147"/>
                  <a:pt x="534" y="1181"/>
                  <a:pt x="534" y="1247"/>
                </a:cubicBezTo>
                <a:cubicBezTo>
                  <a:pt x="368" y="1481"/>
                  <a:pt x="234" y="1748"/>
                  <a:pt x="167" y="2048"/>
                </a:cubicBezTo>
                <a:cubicBezTo>
                  <a:pt x="34" y="2348"/>
                  <a:pt x="1" y="2715"/>
                  <a:pt x="101" y="3015"/>
                </a:cubicBezTo>
                <a:cubicBezTo>
                  <a:pt x="188" y="3335"/>
                  <a:pt x="453" y="3528"/>
                  <a:pt x="762" y="3528"/>
                </a:cubicBezTo>
                <a:cubicBezTo>
                  <a:pt x="808" y="3528"/>
                  <a:pt x="854" y="3524"/>
                  <a:pt x="901" y="3516"/>
                </a:cubicBezTo>
                <a:cubicBezTo>
                  <a:pt x="1235" y="3416"/>
                  <a:pt x="1368" y="3049"/>
                  <a:pt x="1468" y="2715"/>
                </a:cubicBezTo>
                <a:cubicBezTo>
                  <a:pt x="1735" y="1914"/>
                  <a:pt x="2102" y="1114"/>
                  <a:pt x="2536" y="380"/>
                </a:cubicBezTo>
                <a:cubicBezTo>
                  <a:pt x="2569" y="313"/>
                  <a:pt x="2602" y="213"/>
                  <a:pt x="2569" y="113"/>
                </a:cubicBezTo>
                <a:cubicBezTo>
                  <a:pt x="2544" y="38"/>
                  <a:pt x="2463" y="1"/>
                  <a:pt x="2381"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34" name="Google Shape;597;p41">
            <a:extLst>
              <a:ext uri="{FF2B5EF4-FFF2-40B4-BE49-F238E27FC236}">
                <a16:creationId xmlns:a16="http://schemas.microsoft.com/office/drawing/2014/main" xmlns="" id="{8B859953-50DA-7D19-6ECB-F3AE1C0D25ED}"/>
              </a:ext>
            </a:extLst>
          </p:cNvPr>
          <p:cNvSpPr/>
          <p:nvPr/>
        </p:nvSpPr>
        <p:spPr>
          <a:xfrm>
            <a:off x="2100729" y="3232276"/>
            <a:ext cx="96666" cy="100817"/>
          </a:xfrm>
          <a:custGeom>
            <a:avLst/>
            <a:gdLst/>
            <a:ahLst/>
            <a:cxnLst/>
            <a:rect l="l" t="t" r="r" b="b"/>
            <a:pathLst>
              <a:path w="6264" h="6533" extrusionOk="0">
                <a:moveTo>
                  <a:pt x="5160" y="0"/>
                </a:moveTo>
                <a:cubicBezTo>
                  <a:pt x="5084" y="0"/>
                  <a:pt x="5007" y="9"/>
                  <a:pt x="4929" y="26"/>
                </a:cubicBezTo>
                <a:cubicBezTo>
                  <a:pt x="2327" y="593"/>
                  <a:pt x="392" y="2728"/>
                  <a:pt x="92" y="5363"/>
                </a:cubicBezTo>
                <a:cubicBezTo>
                  <a:pt x="1" y="6113"/>
                  <a:pt x="591" y="6532"/>
                  <a:pt x="1171" y="6532"/>
                </a:cubicBezTo>
                <a:cubicBezTo>
                  <a:pt x="1648" y="6532"/>
                  <a:pt x="2118" y="6248"/>
                  <a:pt x="2194" y="5630"/>
                </a:cubicBezTo>
                <a:cubicBezTo>
                  <a:pt x="2394" y="3862"/>
                  <a:pt x="3661" y="2428"/>
                  <a:pt x="5396" y="2061"/>
                </a:cubicBezTo>
                <a:cubicBezTo>
                  <a:pt x="5930" y="1927"/>
                  <a:pt x="6263" y="1460"/>
                  <a:pt x="6197" y="927"/>
                </a:cubicBezTo>
                <a:lnTo>
                  <a:pt x="6163" y="927"/>
                </a:lnTo>
                <a:cubicBezTo>
                  <a:pt x="6105" y="375"/>
                  <a:pt x="5668" y="0"/>
                  <a:pt x="5160"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35" name="Google Shape;598;p41">
            <a:extLst>
              <a:ext uri="{FF2B5EF4-FFF2-40B4-BE49-F238E27FC236}">
                <a16:creationId xmlns:a16="http://schemas.microsoft.com/office/drawing/2014/main" xmlns="" id="{960894D1-BD64-3129-7411-7232C4311784}"/>
              </a:ext>
            </a:extLst>
          </p:cNvPr>
          <p:cNvSpPr/>
          <p:nvPr/>
        </p:nvSpPr>
        <p:spPr>
          <a:xfrm>
            <a:off x="1036065" y="3365484"/>
            <a:ext cx="818494" cy="854003"/>
          </a:xfrm>
          <a:custGeom>
            <a:avLst/>
            <a:gdLst/>
            <a:ahLst/>
            <a:cxnLst/>
            <a:rect l="l" t="t" r="r" b="b"/>
            <a:pathLst>
              <a:path w="53039" h="55340" extrusionOk="0">
                <a:moveTo>
                  <a:pt x="1" y="0"/>
                </a:moveTo>
                <a:cubicBezTo>
                  <a:pt x="1" y="17913"/>
                  <a:pt x="7906" y="55340"/>
                  <a:pt x="26519" y="55340"/>
                </a:cubicBezTo>
                <a:cubicBezTo>
                  <a:pt x="45166" y="55340"/>
                  <a:pt x="53038" y="17913"/>
                  <a:pt x="53038"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36" name="Google Shape;599;p41">
            <a:extLst>
              <a:ext uri="{FF2B5EF4-FFF2-40B4-BE49-F238E27FC236}">
                <a16:creationId xmlns:a16="http://schemas.microsoft.com/office/drawing/2014/main" xmlns="" id="{C8168D26-2B5A-886B-1CC8-917855B1EDF1}"/>
              </a:ext>
            </a:extLst>
          </p:cNvPr>
          <p:cNvSpPr/>
          <p:nvPr/>
        </p:nvSpPr>
        <p:spPr>
          <a:xfrm>
            <a:off x="1084501" y="3259092"/>
            <a:ext cx="818494" cy="854003"/>
          </a:xfrm>
          <a:custGeom>
            <a:avLst/>
            <a:gdLst/>
            <a:ahLst/>
            <a:cxnLst/>
            <a:rect l="l" t="t" r="r" b="b"/>
            <a:pathLst>
              <a:path w="53039" h="55340" extrusionOk="0">
                <a:moveTo>
                  <a:pt x="1" y="0"/>
                </a:moveTo>
                <a:cubicBezTo>
                  <a:pt x="1" y="17913"/>
                  <a:pt x="7906" y="55340"/>
                  <a:pt x="26519" y="55340"/>
                </a:cubicBezTo>
                <a:cubicBezTo>
                  <a:pt x="45166" y="55340"/>
                  <a:pt x="53038" y="17913"/>
                  <a:pt x="53038" y="0"/>
                </a:cubicBezTo>
                <a:close/>
              </a:path>
            </a:pathLst>
          </a:custGeom>
          <a:solidFill>
            <a:schemeClr val="accent5"/>
          </a:solidFill>
          <a:ln>
            <a:solidFill>
              <a:schemeClr val="accent1"/>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37" name="Google Shape;600;p41">
            <a:extLst>
              <a:ext uri="{FF2B5EF4-FFF2-40B4-BE49-F238E27FC236}">
                <a16:creationId xmlns:a16="http://schemas.microsoft.com/office/drawing/2014/main" xmlns="" id="{DE73A8C4-91AC-CE6F-6AAB-659C069CA8A2}"/>
              </a:ext>
            </a:extLst>
          </p:cNvPr>
          <p:cNvSpPr/>
          <p:nvPr/>
        </p:nvSpPr>
        <p:spPr>
          <a:xfrm>
            <a:off x="1490088" y="3365484"/>
            <a:ext cx="364981" cy="348515"/>
          </a:xfrm>
          <a:custGeom>
            <a:avLst/>
            <a:gdLst/>
            <a:ahLst/>
            <a:cxnLst/>
            <a:rect l="l" t="t" r="r" b="b"/>
            <a:pathLst>
              <a:path w="23651" h="22584" extrusionOk="0">
                <a:moveTo>
                  <a:pt x="23617" y="0"/>
                </a:moveTo>
                <a:cubicBezTo>
                  <a:pt x="22884" y="10775"/>
                  <a:pt x="19915" y="18113"/>
                  <a:pt x="15211" y="20715"/>
                </a:cubicBezTo>
                <a:cubicBezTo>
                  <a:pt x="14244" y="21249"/>
                  <a:pt x="13068" y="21516"/>
                  <a:pt x="11838" y="21516"/>
                </a:cubicBezTo>
                <a:cubicBezTo>
                  <a:pt x="10608" y="21516"/>
                  <a:pt x="9324" y="21249"/>
                  <a:pt x="8140" y="20715"/>
                </a:cubicBezTo>
                <a:cubicBezTo>
                  <a:pt x="4170" y="18847"/>
                  <a:pt x="1435" y="14411"/>
                  <a:pt x="1035" y="12276"/>
                </a:cubicBezTo>
                <a:lnTo>
                  <a:pt x="1" y="12476"/>
                </a:lnTo>
                <a:cubicBezTo>
                  <a:pt x="468" y="14878"/>
                  <a:pt x="3370" y="19648"/>
                  <a:pt x="7706" y="21649"/>
                </a:cubicBezTo>
                <a:cubicBezTo>
                  <a:pt x="9107" y="22250"/>
                  <a:pt x="10608" y="22550"/>
                  <a:pt x="12143" y="22583"/>
                </a:cubicBezTo>
                <a:cubicBezTo>
                  <a:pt x="13410" y="22583"/>
                  <a:pt x="14644" y="22250"/>
                  <a:pt x="15712" y="21649"/>
                </a:cubicBezTo>
                <a:cubicBezTo>
                  <a:pt x="18947" y="19881"/>
                  <a:pt x="21382" y="16078"/>
                  <a:pt x="22917" y="10641"/>
                </a:cubicBezTo>
                <a:cubicBezTo>
                  <a:pt x="23384" y="7105"/>
                  <a:pt x="23617" y="3570"/>
                  <a:pt x="23651"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38" name="Google Shape;601;p41">
            <a:extLst>
              <a:ext uri="{FF2B5EF4-FFF2-40B4-BE49-F238E27FC236}">
                <a16:creationId xmlns:a16="http://schemas.microsoft.com/office/drawing/2014/main" xmlns="" id="{009E6555-DD7F-69AC-7905-6404383B35FD}"/>
              </a:ext>
            </a:extLst>
          </p:cNvPr>
          <p:cNvSpPr/>
          <p:nvPr/>
        </p:nvSpPr>
        <p:spPr>
          <a:xfrm>
            <a:off x="1586352" y="3521455"/>
            <a:ext cx="154952" cy="646042"/>
          </a:xfrm>
          <a:custGeom>
            <a:avLst/>
            <a:gdLst/>
            <a:ahLst/>
            <a:cxnLst/>
            <a:rect l="l" t="t" r="r" b="b"/>
            <a:pathLst>
              <a:path w="10041" h="41864" extrusionOk="0">
                <a:moveTo>
                  <a:pt x="9207" y="1"/>
                </a:moveTo>
                <a:cubicBezTo>
                  <a:pt x="9207" y="18714"/>
                  <a:pt x="6105" y="32724"/>
                  <a:pt x="0" y="41864"/>
                </a:cubicBezTo>
                <a:cubicBezTo>
                  <a:pt x="801" y="41230"/>
                  <a:pt x="1535" y="40530"/>
                  <a:pt x="2235" y="39829"/>
                </a:cubicBezTo>
                <a:cubicBezTo>
                  <a:pt x="7406" y="30556"/>
                  <a:pt x="10041" y="17280"/>
                  <a:pt x="10041"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39" name="Google Shape;602;p41">
            <a:extLst>
              <a:ext uri="{FF2B5EF4-FFF2-40B4-BE49-F238E27FC236}">
                <a16:creationId xmlns:a16="http://schemas.microsoft.com/office/drawing/2014/main" xmlns="" id="{4D46EB68-02F6-D294-6883-51CEF72AEAD6}"/>
              </a:ext>
            </a:extLst>
          </p:cNvPr>
          <p:cNvSpPr/>
          <p:nvPr/>
        </p:nvSpPr>
        <p:spPr>
          <a:xfrm>
            <a:off x="1036065" y="3365484"/>
            <a:ext cx="644515" cy="854003"/>
          </a:xfrm>
          <a:custGeom>
            <a:avLst/>
            <a:gdLst/>
            <a:ahLst/>
            <a:cxnLst/>
            <a:rect l="l" t="t" r="r" b="b"/>
            <a:pathLst>
              <a:path w="41765" h="55340" extrusionOk="0">
                <a:moveTo>
                  <a:pt x="41764" y="44832"/>
                </a:moveTo>
                <a:cubicBezTo>
                  <a:pt x="41763" y="44834"/>
                  <a:pt x="41762" y="44836"/>
                  <a:pt x="41760" y="44838"/>
                </a:cubicBezTo>
                <a:lnTo>
                  <a:pt x="41760" y="44838"/>
                </a:lnTo>
                <a:cubicBezTo>
                  <a:pt x="41763" y="44834"/>
                  <a:pt x="41764" y="44832"/>
                  <a:pt x="41764" y="44832"/>
                </a:cubicBezTo>
                <a:close/>
                <a:moveTo>
                  <a:pt x="1" y="0"/>
                </a:moveTo>
                <a:cubicBezTo>
                  <a:pt x="1" y="17913"/>
                  <a:pt x="7906" y="55340"/>
                  <a:pt x="26519" y="55340"/>
                </a:cubicBezTo>
                <a:cubicBezTo>
                  <a:pt x="32789" y="55340"/>
                  <a:pt x="37825" y="51139"/>
                  <a:pt x="41760" y="44838"/>
                </a:cubicBezTo>
                <a:lnTo>
                  <a:pt x="41760" y="44838"/>
                </a:lnTo>
                <a:cubicBezTo>
                  <a:pt x="41617" y="45028"/>
                  <a:pt x="36831" y="50438"/>
                  <a:pt x="31144" y="50438"/>
                </a:cubicBezTo>
                <a:cubicBezTo>
                  <a:pt x="29083" y="50438"/>
                  <a:pt x="26904" y="49728"/>
                  <a:pt x="24785" y="47801"/>
                </a:cubicBezTo>
                <a:cubicBezTo>
                  <a:pt x="16679" y="40463"/>
                  <a:pt x="15145" y="19047"/>
                  <a:pt x="17413" y="14377"/>
                </a:cubicBezTo>
                <a:lnTo>
                  <a:pt x="17413" y="0"/>
                </a:ln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ysClr val="windowText" lastClr="000000"/>
              </a:solidFill>
              <a:effectLst/>
              <a:uLnTx/>
              <a:uFillTx/>
            </a:endParaRPr>
          </a:p>
        </p:txBody>
      </p:sp>
      <p:sp>
        <p:nvSpPr>
          <p:cNvPr id="240" name="Google Shape;603;p41">
            <a:extLst>
              <a:ext uri="{FF2B5EF4-FFF2-40B4-BE49-F238E27FC236}">
                <a16:creationId xmlns:a16="http://schemas.microsoft.com/office/drawing/2014/main" xmlns="" id="{E5107396-20BF-1CA1-D3F9-70F61A55612E}"/>
              </a:ext>
            </a:extLst>
          </p:cNvPr>
          <p:cNvSpPr/>
          <p:nvPr/>
        </p:nvSpPr>
        <p:spPr>
          <a:xfrm>
            <a:off x="1036065" y="3128558"/>
            <a:ext cx="818494" cy="472834"/>
          </a:xfrm>
          <a:custGeom>
            <a:avLst/>
            <a:gdLst/>
            <a:ahLst/>
            <a:cxnLst/>
            <a:rect l="l" t="t" r="r" b="b"/>
            <a:pathLst>
              <a:path w="53039" h="30640" extrusionOk="0">
                <a:moveTo>
                  <a:pt x="26532" y="1"/>
                </a:moveTo>
                <a:cubicBezTo>
                  <a:pt x="19748" y="1"/>
                  <a:pt x="12960" y="1493"/>
                  <a:pt x="7773" y="4479"/>
                </a:cubicBezTo>
                <a:cubicBezTo>
                  <a:pt x="2602" y="7481"/>
                  <a:pt x="1" y="11384"/>
                  <a:pt x="1" y="15320"/>
                </a:cubicBezTo>
                <a:cubicBezTo>
                  <a:pt x="1" y="19256"/>
                  <a:pt x="2602" y="23192"/>
                  <a:pt x="7773" y="26161"/>
                </a:cubicBezTo>
                <a:cubicBezTo>
                  <a:pt x="12943" y="29146"/>
                  <a:pt x="19731" y="30639"/>
                  <a:pt x="26519" y="30639"/>
                </a:cubicBezTo>
                <a:cubicBezTo>
                  <a:pt x="33308" y="30639"/>
                  <a:pt x="40096" y="29146"/>
                  <a:pt x="45266" y="26161"/>
                </a:cubicBezTo>
                <a:cubicBezTo>
                  <a:pt x="50470" y="23192"/>
                  <a:pt x="53038" y="19256"/>
                  <a:pt x="53038" y="15320"/>
                </a:cubicBezTo>
                <a:cubicBezTo>
                  <a:pt x="53038" y="11384"/>
                  <a:pt x="50470" y="7481"/>
                  <a:pt x="45266" y="4479"/>
                </a:cubicBezTo>
                <a:cubicBezTo>
                  <a:pt x="40096" y="1493"/>
                  <a:pt x="33316" y="1"/>
                  <a:pt x="26532"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41" name="Google Shape;604;p41">
            <a:extLst>
              <a:ext uri="{FF2B5EF4-FFF2-40B4-BE49-F238E27FC236}">
                <a16:creationId xmlns:a16="http://schemas.microsoft.com/office/drawing/2014/main" xmlns="" id="{B1F550F1-5371-424D-776E-EF47E33C543E}"/>
              </a:ext>
            </a:extLst>
          </p:cNvPr>
          <p:cNvSpPr/>
          <p:nvPr/>
        </p:nvSpPr>
        <p:spPr>
          <a:xfrm>
            <a:off x="1036065" y="3128558"/>
            <a:ext cx="818494" cy="472834"/>
          </a:xfrm>
          <a:custGeom>
            <a:avLst/>
            <a:gdLst/>
            <a:ahLst/>
            <a:cxnLst/>
            <a:rect l="l" t="t" r="r" b="b"/>
            <a:pathLst>
              <a:path w="53039" h="30640" extrusionOk="0">
                <a:moveTo>
                  <a:pt x="26532" y="1"/>
                </a:moveTo>
                <a:cubicBezTo>
                  <a:pt x="19748" y="1"/>
                  <a:pt x="12960" y="1493"/>
                  <a:pt x="7773" y="4479"/>
                </a:cubicBezTo>
                <a:cubicBezTo>
                  <a:pt x="2602" y="7481"/>
                  <a:pt x="1" y="11384"/>
                  <a:pt x="1" y="15320"/>
                </a:cubicBezTo>
                <a:cubicBezTo>
                  <a:pt x="1" y="19256"/>
                  <a:pt x="2602" y="23192"/>
                  <a:pt x="7773" y="26161"/>
                </a:cubicBezTo>
                <a:cubicBezTo>
                  <a:pt x="12943" y="29146"/>
                  <a:pt x="19731" y="30639"/>
                  <a:pt x="26519" y="30639"/>
                </a:cubicBezTo>
                <a:cubicBezTo>
                  <a:pt x="33308" y="30639"/>
                  <a:pt x="40096" y="29146"/>
                  <a:pt x="45266" y="26161"/>
                </a:cubicBezTo>
                <a:cubicBezTo>
                  <a:pt x="50470" y="23192"/>
                  <a:pt x="53038" y="19256"/>
                  <a:pt x="53038" y="15320"/>
                </a:cubicBezTo>
                <a:cubicBezTo>
                  <a:pt x="53038" y="11384"/>
                  <a:pt x="50470" y="7481"/>
                  <a:pt x="45266" y="4479"/>
                </a:cubicBezTo>
                <a:cubicBezTo>
                  <a:pt x="40096" y="1493"/>
                  <a:pt x="33316" y="1"/>
                  <a:pt x="26532"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ysClr val="windowText" lastClr="000000"/>
              </a:solidFill>
              <a:effectLst/>
              <a:uLnTx/>
              <a:uFillTx/>
            </a:endParaRPr>
          </a:p>
        </p:txBody>
      </p:sp>
      <p:sp>
        <p:nvSpPr>
          <p:cNvPr id="242" name="Google Shape;605;p41">
            <a:extLst>
              <a:ext uri="{FF2B5EF4-FFF2-40B4-BE49-F238E27FC236}">
                <a16:creationId xmlns:a16="http://schemas.microsoft.com/office/drawing/2014/main" xmlns="" id="{76607B64-5216-F29E-0080-F252E36E59B5}"/>
              </a:ext>
            </a:extLst>
          </p:cNvPr>
          <p:cNvSpPr/>
          <p:nvPr/>
        </p:nvSpPr>
        <p:spPr>
          <a:xfrm>
            <a:off x="1036065" y="3129067"/>
            <a:ext cx="771643" cy="472927"/>
          </a:xfrm>
          <a:custGeom>
            <a:avLst/>
            <a:gdLst/>
            <a:ahLst/>
            <a:cxnLst/>
            <a:rect l="l" t="t" r="r" b="b"/>
            <a:pathLst>
              <a:path w="50003" h="30646" extrusionOk="0">
                <a:moveTo>
                  <a:pt x="26503" y="1"/>
                </a:moveTo>
                <a:cubicBezTo>
                  <a:pt x="19715" y="1"/>
                  <a:pt x="12926" y="1494"/>
                  <a:pt x="7739" y="4479"/>
                </a:cubicBezTo>
                <a:cubicBezTo>
                  <a:pt x="2569" y="7481"/>
                  <a:pt x="1" y="11384"/>
                  <a:pt x="1" y="15320"/>
                </a:cubicBezTo>
                <a:cubicBezTo>
                  <a:pt x="1" y="19256"/>
                  <a:pt x="2569" y="23159"/>
                  <a:pt x="7739" y="26161"/>
                </a:cubicBezTo>
                <a:cubicBezTo>
                  <a:pt x="12925" y="29155"/>
                  <a:pt x="19717" y="30645"/>
                  <a:pt x="26500" y="30645"/>
                </a:cubicBezTo>
                <a:cubicBezTo>
                  <a:pt x="31281" y="30645"/>
                  <a:pt x="36057" y="29905"/>
                  <a:pt x="40263" y="28430"/>
                </a:cubicBezTo>
                <a:lnTo>
                  <a:pt x="40263" y="28430"/>
                </a:lnTo>
                <a:cubicBezTo>
                  <a:pt x="37286" y="29345"/>
                  <a:pt x="34054" y="29765"/>
                  <a:pt x="30928" y="29765"/>
                </a:cubicBezTo>
                <a:cubicBezTo>
                  <a:pt x="23124" y="29765"/>
                  <a:pt x="15988" y="27151"/>
                  <a:pt x="15178" y="23126"/>
                </a:cubicBezTo>
                <a:lnTo>
                  <a:pt x="15178" y="23126"/>
                </a:lnTo>
                <a:cubicBezTo>
                  <a:pt x="17785" y="24208"/>
                  <a:pt x="22064" y="25024"/>
                  <a:pt x="26762" y="25024"/>
                </a:cubicBezTo>
                <a:cubicBezTo>
                  <a:pt x="33363" y="25024"/>
                  <a:pt x="40791" y="23411"/>
                  <a:pt x="45566" y="18656"/>
                </a:cubicBezTo>
                <a:cubicBezTo>
                  <a:pt x="48569" y="15787"/>
                  <a:pt x="50003" y="11684"/>
                  <a:pt x="49436" y="7581"/>
                </a:cubicBezTo>
                <a:cubicBezTo>
                  <a:pt x="48168" y="6381"/>
                  <a:pt x="46767" y="5346"/>
                  <a:pt x="45266" y="4479"/>
                </a:cubicBezTo>
                <a:cubicBezTo>
                  <a:pt x="40079" y="1494"/>
                  <a:pt x="33291" y="1"/>
                  <a:pt x="26503"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ysClr val="windowText" lastClr="000000"/>
              </a:solidFill>
              <a:effectLst/>
              <a:uLnTx/>
              <a:uFillTx/>
            </a:endParaRPr>
          </a:p>
        </p:txBody>
      </p:sp>
      <p:sp>
        <p:nvSpPr>
          <p:cNvPr id="243" name="Google Shape;606;p41">
            <a:extLst>
              <a:ext uri="{FF2B5EF4-FFF2-40B4-BE49-F238E27FC236}">
                <a16:creationId xmlns:a16="http://schemas.microsoft.com/office/drawing/2014/main" xmlns="" id="{4C085F79-F233-9B88-EF90-991197B67FB5}"/>
              </a:ext>
            </a:extLst>
          </p:cNvPr>
          <p:cNvSpPr/>
          <p:nvPr/>
        </p:nvSpPr>
        <p:spPr>
          <a:xfrm>
            <a:off x="956791" y="3535667"/>
            <a:ext cx="267698" cy="280321"/>
          </a:xfrm>
          <a:custGeom>
            <a:avLst/>
            <a:gdLst/>
            <a:ahLst/>
            <a:cxnLst/>
            <a:rect l="l" t="t" r="r" b="b"/>
            <a:pathLst>
              <a:path w="17347" h="18165" extrusionOk="0">
                <a:moveTo>
                  <a:pt x="7548" y="1"/>
                </a:moveTo>
                <a:cubicBezTo>
                  <a:pt x="6888" y="1"/>
                  <a:pt x="6289" y="154"/>
                  <a:pt x="5771" y="447"/>
                </a:cubicBezTo>
                <a:cubicBezTo>
                  <a:pt x="1402" y="3182"/>
                  <a:pt x="1" y="8887"/>
                  <a:pt x="2569" y="13356"/>
                </a:cubicBezTo>
                <a:cubicBezTo>
                  <a:pt x="4336" y="16432"/>
                  <a:pt x="7572" y="18165"/>
                  <a:pt x="10896" y="18165"/>
                </a:cubicBezTo>
                <a:cubicBezTo>
                  <a:pt x="12404" y="18165"/>
                  <a:pt x="13929" y="17808"/>
                  <a:pt x="15345" y="17059"/>
                </a:cubicBezTo>
                <a:cubicBezTo>
                  <a:pt x="16579" y="16325"/>
                  <a:pt x="17346" y="14824"/>
                  <a:pt x="17346" y="12656"/>
                </a:cubicBezTo>
                <a:cubicBezTo>
                  <a:pt x="17346" y="8319"/>
                  <a:pt x="14311" y="3082"/>
                  <a:pt x="10575" y="914"/>
                </a:cubicBezTo>
                <a:cubicBezTo>
                  <a:pt x="9490" y="294"/>
                  <a:pt x="8461" y="1"/>
                  <a:pt x="7548"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44" name="Google Shape;607;p41">
            <a:extLst>
              <a:ext uri="{FF2B5EF4-FFF2-40B4-BE49-F238E27FC236}">
                <a16:creationId xmlns:a16="http://schemas.microsoft.com/office/drawing/2014/main" xmlns="" id="{B4B13667-02A4-313F-43C7-D7CE046022CD}"/>
              </a:ext>
            </a:extLst>
          </p:cNvPr>
          <p:cNvSpPr/>
          <p:nvPr/>
        </p:nvSpPr>
        <p:spPr>
          <a:xfrm>
            <a:off x="961313" y="3652209"/>
            <a:ext cx="263176" cy="166649"/>
          </a:xfrm>
          <a:custGeom>
            <a:avLst/>
            <a:gdLst/>
            <a:ahLst/>
            <a:cxnLst/>
            <a:rect l="l" t="t" r="r" b="b"/>
            <a:pathLst>
              <a:path w="17054" h="10799" extrusionOk="0">
                <a:moveTo>
                  <a:pt x="775" y="0"/>
                </a:moveTo>
                <a:lnTo>
                  <a:pt x="775" y="0"/>
                </a:lnTo>
                <a:cubicBezTo>
                  <a:pt x="0" y="6069"/>
                  <a:pt x="4863" y="10798"/>
                  <a:pt x="10288" y="10798"/>
                </a:cubicBezTo>
                <a:cubicBezTo>
                  <a:pt x="11870" y="10798"/>
                  <a:pt x="13500" y="10396"/>
                  <a:pt x="15052" y="9507"/>
                </a:cubicBezTo>
                <a:cubicBezTo>
                  <a:pt x="16286" y="8773"/>
                  <a:pt x="17053" y="7272"/>
                  <a:pt x="17053" y="5104"/>
                </a:cubicBezTo>
                <a:cubicBezTo>
                  <a:pt x="17020" y="4170"/>
                  <a:pt x="16920" y="3269"/>
                  <a:pt x="16686" y="2369"/>
                </a:cubicBezTo>
                <a:cubicBezTo>
                  <a:pt x="16686" y="5104"/>
                  <a:pt x="15018" y="7906"/>
                  <a:pt x="9781" y="8373"/>
                </a:cubicBezTo>
                <a:cubicBezTo>
                  <a:pt x="9531" y="8395"/>
                  <a:pt x="9285" y="8406"/>
                  <a:pt x="9042" y="8406"/>
                </a:cubicBezTo>
                <a:cubicBezTo>
                  <a:pt x="4525" y="8406"/>
                  <a:pt x="1313" y="4654"/>
                  <a:pt x="775"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45" name="Google Shape;608;p41">
            <a:extLst>
              <a:ext uri="{FF2B5EF4-FFF2-40B4-BE49-F238E27FC236}">
                <a16:creationId xmlns:a16="http://schemas.microsoft.com/office/drawing/2014/main" xmlns="" id="{83D29A5B-B025-3A47-C788-DE41D294F4FC}"/>
              </a:ext>
            </a:extLst>
          </p:cNvPr>
          <p:cNvSpPr/>
          <p:nvPr/>
        </p:nvSpPr>
        <p:spPr>
          <a:xfrm>
            <a:off x="991791" y="3666021"/>
            <a:ext cx="83934" cy="108270"/>
          </a:xfrm>
          <a:custGeom>
            <a:avLst/>
            <a:gdLst/>
            <a:ahLst/>
            <a:cxnLst/>
            <a:rect l="l" t="t" r="r" b="b"/>
            <a:pathLst>
              <a:path w="5439" h="7016" extrusionOk="0">
                <a:moveTo>
                  <a:pt x="1517" y="1"/>
                </a:moveTo>
                <a:cubicBezTo>
                  <a:pt x="621" y="1"/>
                  <a:pt x="1" y="711"/>
                  <a:pt x="1" y="1941"/>
                </a:cubicBezTo>
                <a:cubicBezTo>
                  <a:pt x="101" y="3842"/>
                  <a:pt x="1135" y="5610"/>
                  <a:pt x="2736" y="6644"/>
                </a:cubicBezTo>
                <a:cubicBezTo>
                  <a:pt x="3173" y="6896"/>
                  <a:pt x="3584" y="7016"/>
                  <a:pt x="3948" y="7016"/>
                </a:cubicBezTo>
                <a:cubicBezTo>
                  <a:pt x="4834" y="7016"/>
                  <a:pt x="5438" y="6306"/>
                  <a:pt x="5438" y="5076"/>
                </a:cubicBezTo>
                <a:cubicBezTo>
                  <a:pt x="5338" y="3175"/>
                  <a:pt x="4337" y="1407"/>
                  <a:pt x="2736" y="373"/>
                </a:cubicBezTo>
                <a:cubicBezTo>
                  <a:pt x="2299" y="120"/>
                  <a:pt x="1885" y="1"/>
                  <a:pt x="1517"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46" name="Google Shape;609;p41">
            <a:extLst>
              <a:ext uri="{FF2B5EF4-FFF2-40B4-BE49-F238E27FC236}">
                <a16:creationId xmlns:a16="http://schemas.microsoft.com/office/drawing/2014/main" xmlns="" id="{5BDF9119-68B3-6E9D-3FC7-E35C10316201}"/>
              </a:ext>
            </a:extLst>
          </p:cNvPr>
          <p:cNvSpPr/>
          <p:nvPr/>
        </p:nvSpPr>
        <p:spPr>
          <a:xfrm>
            <a:off x="1006729" y="3666098"/>
            <a:ext cx="69505" cy="99443"/>
          </a:xfrm>
          <a:custGeom>
            <a:avLst/>
            <a:gdLst/>
            <a:ahLst/>
            <a:cxnLst/>
            <a:rect l="l" t="t" r="r" b="b"/>
            <a:pathLst>
              <a:path w="4504" h="6444" extrusionOk="0">
                <a:moveTo>
                  <a:pt x="400" y="1"/>
                </a:moveTo>
                <a:cubicBezTo>
                  <a:pt x="134" y="435"/>
                  <a:pt x="0" y="902"/>
                  <a:pt x="34" y="1369"/>
                </a:cubicBezTo>
                <a:cubicBezTo>
                  <a:pt x="134" y="3270"/>
                  <a:pt x="1134" y="5038"/>
                  <a:pt x="2735" y="6072"/>
                </a:cubicBezTo>
                <a:cubicBezTo>
                  <a:pt x="3095" y="6312"/>
                  <a:pt x="3509" y="6444"/>
                  <a:pt x="3953" y="6444"/>
                </a:cubicBezTo>
                <a:cubicBezTo>
                  <a:pt x="4002" y="6444"/>
                  <a:pt x="4053" y="6442"/>
                  <a:pt x="4103" y="6439"/>
                </a:cubicBezTo>
                <a:cubicBezTo>
                  <a:pt x="4370" y="6039"/>
                  <a:pt x="4503" y="5538"/>
                  <a:pt x="4470" y="5071"/>
                </a:cubicBezTo>
                <a:cubicBezTo>
                  <a:pt x="4370" y="3170"/>
                  <a:pt x="3369" y="1402"/>
                  <a:pt x="1768" y="368"/>
                </a:cubicBezTo>
                <a:cubicBezTo>
                  <a:pt x="1334" y="101"/>
                  <a:pt x="867" y="1"/>
                  <a:pt x="400"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47" name="Google Shape;610;p41">
            <a:extLst>
              <a:ext uri="{FF2B5EF4-FFF2-40B4-BE49-F238E27FC236}">
                <a16:creationId xmlns:a16="http://schemas.microsoft.com/office/drawing/2014/main" xmlns="" id="{B8ACD9BC-0D46-EDDF-1529-45994500F465}"/>
              </a:ext>
            </a:extLst>
          </p:cNvPr>
          <p:cNvSpPr/>
          <p:nvPr/>
        </p:nvSpPr>
        <p:spPr>
          <a:xfrm>
            <a:off x="1008782" y="3702656"/>
            <a:ext cx="67453" cy="62885"/>
          </a:xfrm>
          <a:custGeom>
            <a:avLst/>
            <a:gdLst/>
            <a:ahLst/>
            <a:cxnLst/>
            <a:rect l="l" t="t" r="r" b="b"/>
            <a:pathLst>
              <a:path w="4371" h="4075" extrusionOk="0">
                <a:moveTo>
                  <a:pt x="1" y="0"/>
                </a:moveTo>
                <a:cubicBezTo>
                  <a:pt x="368" y="1535"/>
                  <a:pt x="1302" y="2836"/>
                  <a:pt x="2602" y="3703"/>
                </a:cubicBezTo>
                <a:cubicBezTo>
                  <a:pt x="2962" y="3943"/>
                  <a:pt x="3376" y="4075"/>
                  <a:pt x="3820" y="4075"/>
                </a:cubicBezTo>
                <a:cubicBezTo>
                  <a:pt x="3869" y="4075"/>
                  <a:pt x="3920" y="4073"/>
                  <a:pt x="3970" y="4070"/>
                </a:cubicBezTo>
                <a:cubicBezTo>
                  <a:pt x="4237" y="3670"/>
                  <a:pt x="4370" y="3169"/>
                  <a:pt x="4337" y="2702"/>
                </a:cubicBezTo>
                <a:cubicBezTo>
                  <a:pt x="4337" y="2235"/>
                  <a:pt x="4237" y="1768"/>
                  <a:pt x="4104" y="1335"/>
                </a:cubicBezTo>
                <a:cubicBezTo>
                  <a:pt x="3847" y="1807"/>
                  <a:pt x="3401" y="2001"/>
                  <a:pt x="2894" y="2001"/>
                </a:cubicBezTo>
                <a:cubicBezTo>
                  <a:pt x="1753" y="2001"/>
                  <a:pt x="301" y="1017"/>
                  <a:pt x="1"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48" name="Google Shape;611;p41">
            <a:extLst>
              <a:ext uri="{FF2B5EF4-FFF2-40B4-BE49-F238E27FC236}">
                <a16:creationId xmlns:a16="http://schemas.microsoft.com/office/drawing/2014/main" xmlns="" id="{312868CD-7A47-8146-897A-27785E19DDFD}"/>
              </a:ext>
            </a:extLst>
          </p:cNvPr>
          <p:cNvSpPr/>
          <p:nvPr/>
        </p:nvSpPr>
        <p:spPr>
          <a:xfrm>
            <a:off x="934354" y="3635155"/>
            <a:ext cx="189442" cy="433807"/>
          </a:xfrm>
          <a:custGeom>
            <a:avLst/>
            <a:gdLst/>
            <a:ahLst/>
            <a:cxnLst/>
            <a:rect l="l" t="t" r="r" b="b"/>
            <a:pathLst>
              <a:path w="12276" h="28111" extrusionOk="0">
                <a:moveTo>
                  <a:pt x="5505" y="0"/>
                </a:moveTo>
                <a:cubicBezTo>
                  <a:pt x="5150" y="0"/>
                  <a:pt x="4861" y="153"/>
                  <a:pt x="4671" y="458"/>
                </a:cubicBezTo>
                <a:cubicBezTo>
                  <a:pt x="4637" y="491"/>
                  <a:pt x="4604" y="524"/>
                  <a:pt x="4570" y="591"/>
                </a:cubicBezTo>
                <a:cubicBezTo>
                  <a:pt x="1001" y="6896"/>
                  <a:pt x="1" y="17303"/>
                  <a:pt x="8306" y="28111"/>
                </a:cubicBezTo>
                <a:lnTo>
                  <a:pt x="12276" y="25042"/>
                </a:lnTo>
                <a:cubicBezTo>
                  <a:pt x="6072" y="16970"/>
                  <a:pt x="6072" y="9397"/>
                  <a:pt x="8240" y="4427"/>
                </a:cubicBezTo>
                <a:cubicBezTo>
                  <a:pt x="8340" y="4194"/>
                  <a:pt x="8373" y="3927"/>
                  <a:pt x="8373" y="3693"/>
                </a:cubicBezTo>
                <a:cubicBezTo>
                  <a:pt x="8306" y="2292"/>
                  <a:pt x="7573" y="1025"/>
                  <a:pt x="6405" y="258"/>
                </a:cubicBezTo>
                <a:cubicBezTo>
                  <a:pt x="6076" y="86"/>
                  <a:pt x="5772" y="0"/>
                  <a:pt x="5505"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49" name="Google Shape;612;p41">
            <a:extLst>
              <a:ext uri="{FF2B5EF4-FFF2-40B4-BE49-F238E27FC236}">
                <a16:creationId xmlns:a16="http://schemas.microsoft.com/office/drawing/2014/main" xmlns="" id="{A1C106B2-A302-8491-F904-9B5590690E6D}"/>
              </a:ext>
            </a:extLst>
          </p:cNvPr>
          <p:cNvSpPr/>
          <p:nvPr/>
        </p:nvSpPr>
        <p:spPr>
          <a:xfrm>
            <a:off x="1030402" y="4108871"/>
            <a:ext cx="61851" cy="125029"/>
          </a:xfrm>
          <a:custGeom>
            <a:avLst/>
            <a:gdLst/>
            <a:ahLst/>
            <a:cxnLst/>
            <a:rect l="l" t="t" r="r" b="b"/>
            <a:pathLst>
              <a:path w="4008" h="8102" extrusionOk="0">
                <a:moveTo>
                  <a:pt x="2544" y="1"/>
                </a:moveTo>
                <a:cubicBezTo>
                  <a:pt x="2257" y="1"/>
                  <a:pt x="1965" y="127"/>
                  <a:pt x="1735" y="430"/>
                </a:cubicBezTo>
                <a:cubicBezTo>
                  <a:pt x="101" y="2531"/>
                  <a:pt x="1" y="5400"/>
                  <a:pt x="1468" y="7602"/>
                </a:cubicBezTo>
                <a:cubicBezTo>
                  <a:pt x="1668" y="7902"/>
                  <a:pt x="2002" y="8102"/>
                  <a:pt x="2336" y="8102"/>
                </a:cubicBezTo>
                <a:cubicBezTo>
                  <a:pt x="3170" y="8069"/>
                  <a:pt x="3670" y="7168"/>
                  <a:pt x="3236" y="6467"/>
                </a:cubicBezTo>
                <a:cubicBezTo>
                  <a:pt x="2236" y="5000"/>
                  <a:pt x="2302" y="3065"/>
                  <a:pt x="3403" y="1697"/>
                </a:cubicBezTo>
                <a:cubicBezTo>
                  <a:pt x="4007" y="875"/>
                  <a:pt x="3298" y="1"/>
                  <a:pt x="2544" y="1"/>
                </a:cubicBezTo>
                <a:close/>
              </a:path>
            </a:pathLst>
          </a:custGeom>
          <a:solidFill>
            <a:schemeClr val="accent1"/>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50" name="Google Shape;613;p41">
            <a:extLst>
              <a:ext uri="{FF2B5EF4-FFF2-40B4-BE49-F238E27FC236}">
                <a16:creationId xmlns:a16="http://schemas.microsoft.com/office/drawing/2014/main" xmlns="" id="{3F495C6C-FAA9-FF5F-B24F-ACEAA2349942}"/>
              </a:ext>
            </a:extLst>
          </p:cNvPr>
          <p:cNvSpPr/>
          <p:nvPr/>
        </p:nvSpPr>
        <p:spPr>
          <a:xfrm>
            <a:off x="1010325" y="4018949"/>
            <a:ext cx="166804" cy="148332"/>
          </a:xfrm>
          <a:custGeom>
            <a:avLst/>
            <a:gdLst/>
            <a:ahLst/>
            <a:cxnLst/>
            <a:rect l="l" t="t" r="r" b="b"/>
            <a:pathLst>
              <a:path w="10809" h="9612" extrusionOk="0">
                <a:moveTo>
                  <a:pt x="5423" y="0"/>
                </a:moveTo>
                <a:cubicBezTo>
                  <a:pt x="4049" y="0"/>
                  <a:pt x="2684" y="585"/>
                  <a:pt x="1735" y="1720"/>
                </a:cubicBezTo>
                <a:cubicBezTo>
                  <a:pt x="1" y="3755"/>
                  <a:pt x="301" y="6790"/>
                  <a:pt x="2336" y="8492"/>
                </a:cubicBezTo>
                <a:cubicBezTo>
                  <a:pt x="3235" y="9244"/>
                  <a:pt x="4331" y="9611"/>
                  <a:pt x="5420" y="9611"/>
                </a:cubicBezTo>
                <a:cubicBezTo>
                  <a:pt x="6794" y="9611"/>
                  <a:pt x="8158" y="9026"/>
                  <a:pt x="9107" y="7891"/>
                </a:cubicBezTo>
                <a:cubicBezTo>
                  <a:pt x="10808" y="5856"/>
                  <a:pt x="10542" y="2821"/>
                  <a:pt x="8507" y="1120"/>
                </a:cubicBezTo>
                <a:cubicBezTo>
                  <a:pt x="7607" y="368"/>
                  <a:pt x="6512" y="0"/>
                  <a:pt x="5423"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51" name="Google Shape;614;p41">
            <a:extLst>
              <a:ext uri="{FF2B5EF4-FFF2-40B4-BE49-F238E27FC236}">
                <a16:creationId xmlns:a16="http://schemas.microsoft.com/office/drawing/2014/main" xmlns="" id="{9E3AC4C7-5445-DDCA-D632-21F5D6B7723A}"/>
              </a:ext>
            </a:extLst>
          </p:cNvPr>
          <p:cNvSpPr/>
          <p:nvPr/>
        </p:nvSpPr>
        <p:spPr>
          <a:xfrm>
            <a:off x="1007840" y="4018764"/>
            <a:ext cx="143039" cy="148748"/>
          </a:xfrm>
          <a:custGeom>
            <a:avLst/>
            <a:gdLst/>
            <a:ahLst/>
            <a:cxnLst/>
            <a:rect l="l" t="t" r="r" b="b"/>
            <a:pathLst>
              <a:path w="9269" h="9639" extrusionOk="0">
                <a:moveTo>
                  <a:pt x="5535" y="0"/>
                </a:moveTo>
                <a:cubicBezTo>
                  <a:pt x="2452" y="0"/>
                  <a:pt x="0" y="3029"/>
                  <a:pt x="962" y="6235"/>
                </a:cubicBezTo>
                <a:cubicBezTo>
                  <a:pt x="1643" y="8418"/>
                  <a:pt x="3609" y="9639"/>
                  <a:pt x="5607" y="9639"/>
                </a:cubicBezTo>
                <a:cubicBezTo>
                  <a:pt x="6937" y="9639"/>
                  <a:pt x="8281" y="9097"/>
                  <a:pt x="9268" y="7937"/>
                </a:cubicBezTo>
                <a:lnTo>
                  <a:pt x="9235" y="7937"/>
                </a:lnTo>
                <a:cubicBezTo>
                  <a:pt x="8958" y="8229"/>
                  <a:pt x="8270" y="8514"/>
                  <a:pt x="7441" y="8514"/>
                </a:cubicBezTo>
                <a:cubicBezTo>
                  <a:pt x="6473" y="8514"/>
                  <a:pt x="5315" y="8125"/>
                  <a:pt x="4398" y="6903"/>
                </a:cubicBezTo>
                <a:cubicBezTo>
                  <a:pt x="2463" y="4301"/>
                  <a:pt x="4265" y="198"/>
                  <a:pt x="6900" y="198"/>
                </a:cubicBezTo>
                <a:cubicBezTo>
                  <a:pt x="6437" y="63"/>
                  <a:pt x="5980" y="0"/>
                  <a:pt x="5535"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52" name="Google Shape;615;p41">
            <a:extLst>
              <a:ext uri="{FF2B5EF4-FFF2-40B4-BE49-F238E27FC236}">
                <a16:creationId xmlns:a16="http://schemas.microsoft.com/office/drawing/2014/main" xmlns="" id="{44E0F067-678B-E0BA-3A60-992C7DDC6AF3}"/>
              </a:ext>
            </a:extLst>
          </p:cNvPr>
          <p:cNvSpPr/>
          <p:nvPr/>
        </p:nvSpPr>
        <p:spPr>
          <a:xfrm>
            <a:off x="1100416" y="4031927"/>
            <a:ext cx="52515" cy="43425"/>
          </a:xfrm>
          <a:custGeom>
            <a:avLst/>
            <a:gdLst/>
            <a:ahLst/>
            <a:cxnLst/>
            <a:rect l="l" t="t" r="r" b="b"/>
            <a:pathLst>
              <a:path w="3403" h="2814" extrusionOk="0">
                <a:moveTo>
                  <a:pt x="825" y="0"/>
                </a:moveTo>
                <a:cubicBezTo>
                  <a:pt x="751" y="0"/>
                  <a:pt x="676" y="4"/>
                  <a:pt x="601" y="12"/>
                </a:cubicBezTo>
                <a:cubicBezTo>
                  <a:pt x="267" y="79"/>
                  <a:pt x="0" y="379"/>
                  <a:pt x="34" y="746"/>
                </a:cubicBezTo>
                <a:cubicBezTo>
                  <a:pt x="100" y="1079"/>
                  <a:pt x="434" y="1246"/>
                  <a:pt x="734" y="1380"/>
                </a:cubicBezTo>
                <a:cubicBezTo>
                  <a:pt x="1535" y="1780"/>
                  <a:pt x="2268" y="2213"/>
                  <a:pt x="2969" y="2747"/>
                </a:cubicBezTo>
                <a:cubicBezTo>
                  <a:pt x="3036" y="2781"/>
                  <a:pt x="3102" y="2814"/>
                  <a:pt x="3202" y="2814"/>
                </a:cubicBezTo>
                <a:cubicBezTo>
                  <a:pt x="3303" y="2781"/>
                  <a:pt x="3336" y="2647"/>
                  <a:pt x="3336" y="2547"/>
                </a:cubicBezTo>
                <a:cubicBezTo>
                  <a:pt x="3403" y="1847"/>
                  <a:pt x="2902" y="1246"/>
                  <a:pt x="2435" y="746"/>
                </a:cubicBezTo>
                <a:cubicBezTo>
                  <a:pt x="2402" y="712"/>
                  <a:pt x="2369" y="679"/>
                  <a:pt x="2335" y="646"/>
                </a:cubicBezTo>
                <a:cubicBezTo>
                  <a:pt x="2102" y="446"/>
                  <a:pt x="1868" y="279"/>
                  <a:pt x="1568" y="179"/>
                </a:cubicBezTo>
                <a:cubicBezTo>
                  <a:pt x="1335" y="49"/>
                  <a:pt x="1082" y="0"/>
                  <a:pt x="825"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53" name="Google Shape;616;p41">
            <a:extLst>
              <a:ext uri="{FF2B5EF4-FFF2-40B4-BE49-F238E27FC236}">
                <a16:creationId xmlns:a16="http://schemas.microsoft.com/office/drawing/2014/main" xmlns="" id="{5C332044-A065-60FE-4CB8-B5BECDA55A08}"/>
              </a:ext>
            </a:extLst>
          </p:cNvPr>
          <p:cNvSpPr/>
          <p:nvPr/>
        </p:nvSpPr>
        <p:spPr>
          <a:xfrm>
            <a:off x="1118950" y="4083532"/>
            <a:ext cx="100909" cy="101990"/>
          </a:xfrm>
          <a:custGeom>
            <a:avLst/>
            <a:gdLst/>
            <a:ahLst/>
            <a:cxnLst/>
            <a:rect l="l" t="t" r="r" b="b"/>
            <a:pathLst>
              <a:path w="6539" h="6609" extrusionOk="0">
                <a:moveTo>
                  <a:pt x="1448" y="0"/>
                </a:moveTo>
                <a:cubicBezTo>
                  <a:pt x="335" y="0"/>
                  <a:pt x="0" y="1763"/>
                  <a:pt x="1234" y="2072"/>
                </a:cubicBezTo>
                <a:cubicBezTo>
                  <a:pt x="2969" y="2472"/>
                  <a:pt x="4236" y="3940"/>
                  <a:pt x="4370" y="5708"/>
                </a:cubicBezTo>
                <a:cubicBezTo>
                  <a:pt x="4470" y="6208"/>
                  <a:pt x="4904" y="6608"/>
                  <a:pt x="5437" y="6608"/>
                </a:cubicBezTo>
                <a:lnTo>
                  <a:pt x="5537" y="6608"/>
                </a:lnTo>
                <a:cubicBezTo>
                  <a:pt x="6104" y="6542"/>
                  <a:pt x="6538" y="6041"/>
                  <a:pt x="6471" y="5474"/>
                </a:cubicBezTo>
                <a:cubicBezTo>
                  <a:pt x="6204" y="2839"/>
                  <a:pt x="4303" y="671"/>
                  <a:pt x="1735" y="37"/>
                </a:cubicBezTo>
                <a:cubicBezTo>
                  <a:pt x="1634" y="12"/>
                  <a:pt x="1538" y="0"/>
                  <a:pt x="1448"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54" name="Google Shape;617;p41">
            <a:extLst>
              <a:ext uri="{FF2B5EF4-FFF2-40B4-BE49-F238E27FC236}">
                <a16:creationId xmlns:a16="http://schemas.microsoft.com/office/drawing/2014/main" xmlns="" id="{5ABC6753-3849-A2C8-4A90-682244E628A0}"/>
              </a:ext>
            </a:extLst>
          </p:cNvPr>
          <p:cNvSpPr/>
          <p:nvPr/>
        </p:nvSpPr>
        <p:spPr>
          <a:xfrm>
            <a:off x="1115848" y="3048898"/>
            <a:ext cx="659946" cy="441554"/>
          </a:xfrm>
          <a:custGeom>
            <a:avLst/>
            <a:gdLst/>
            <a:ahLst/>
            <a:cxnLst/>
            <a:rect l="l" t="t" r="r" b="b"/>
            <a:pathLst>
              <a:path w="42765" h="28613" extrusionOk="0">
                <a:moveTo>
                  <a:pt x="21379" y="1"/>
                </a:moveTo>
                <a:cubicBezTo>
                  <a:pt x="15904" y="1"/>
                  <a:pt x="10425" y="1201"/>
                  <a:pt x="6239" y="3603"/>
                </a:cubicBezTo>
                <a:cubicBezTo>
                  <a:pt x="2069" y="6038"/>
                  <a:pt x="1" y="9174"/>
                  <a:pt x="1" y="12343"/>
                </a:cubicBezTo>
                <a:lnTo>
                  <a:pt x="1" y="16246"/>
                </a:lnTo>
                <a:cubicBezTo>
                  <a:pt x="1" y="19414"/>
                  <a:pt x="2069" y="22583"/>
                  <a:pt x="6239" y="24985"/>
                </a:cubicBezTo>
                <a:cubicBezTo>
                  <a:pt x="10408" y="27404"/>
                  <a:pt x="15887" y="28613"/>
                  <a:pt x="21366" y="28613"/>
                </a:cubicBezTo>
                <a:cubicBezTo>
                  <a:pt x="26845" y="28613"/>
                  <a:pt x="32324" y="27404"/>
                  <a:pt x="36494" y="24985"/>
                </a:cubicBezTo>
                <a:cubicBezTo>
                  <a:pt x="40663" y="22583"/>
                  <a:pt x="42765" y="19414"/>
                  <a:pt x="42765" y="16246"/>
                </a:cubicBezTo>
                <a:lnTo>
                  <a:pt x="42765" y="12343"/>
                </a:lnTo>
                <a:cubicBezTo>
                  <a:pt x="42765" y="9174"/>
                  <a:pt x="40663" y="6038"/>
                  <a:pt x="36494" y="3603"/>
                </a:cubicBezTo>
                <a:cubicBezTo>
                  <a:pt x="32324" y="1201"/>
                  <a:pt x="26853" y="1"/>
                  <a:pt x="21379"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55" name="Google Shape;618;p41">
            <a:extLst>
              <a:ext uri="{FF2B5EF4-FFF2-40B4-BE49-F238E27FC236}">
                <a16:creationId xmlns:a16="http://schemas.microsoft.com/office/drawing/2014/main" xmlns="" id="{F7650DBE-0728-FC3A-D995-A403147F56A0}"/>
              </a:ext>
            </a:extLst>
          </p:cNvPr>
          <p:cNvSpPr/>
          <p:nvPr/>
        </p:nvSpPr>
        <p:spPr>
          <a:xfrm>
            <a:off x="1115848" y="3058682"/>
            <a:ext cx="381462" cy="431693"/>
          </a:xfrm>
          <a:custGeom>
            <a:avLst/>
            <a:gdLst/>
            <a:ahLst/>
            <a:cxnLst/>
            <a:rect l="l" t="t" r="r" b="b"/>
            <a:pathLst>
              <a:path w="24719" h="27974" extrusionOk="0">
                <a:moveTo>
                  <a:pt x="14578" y="0"/>
                </a:moveTo>
                <a:cubicBezTo>
                  <a:pt x="11643" y="534"/>
                  <a:pt x="8841" y="1535"/>
                  <a:pt x="6239" y="2969"/>
                </a:cubicBezTo>
                <a:cubicBezTo>
                  <a:pt x="2069" y="5404"/>
                  <a:pt x="1" y="8540"/>
                  <a:pt x="1" y="11709"/>
                </a:cubicBezTo>
                <a:lnTo>
                  <a:pt x="1" y="15612"/>
                </a:lnTo>
                <a:cubicBezTo>
                  <a:pt x="1" y="18780"/>
                  <a:pt x="2069" y="21949"/>
                  <a:pt x="6239" y="24351"/>
                </a:cubicBezTo>
                <a:cubicBezTo>
                  <a:pt x="10419" y="26760"/>
                  <a:pt x="15886" y="27973"/>
                  <a:pt x="21362" y="27973"/>
                </a:cubicBezTo>
                <a:cubicBezTo>
                  <a:pt x="22484" y="27973"/>
                  <a:pt x="23607" y="27922"/>
                  <a:pt x="24719" y="27820"/>
                </a:cubicBezTo>
                <a:lnTo>
                  <a:pt x="24719" y="27820"/>
                </a:lnTo>
                <a:cubicBezTo>
                  <a:pt x="24614" y="27822"/>
                  <a:pt x="24508" y="27823"/>
                  <a:pt x="24402" y="27823"/>
                </a:cubicBezTo>
                <a:cubicBezTo>
                  <a:pt x="19311" y="27823"/>
                  <a:pt x="12912" y="25462"/>
                  <a:pt x="14578" y="19548"/>
                </a:cubicBezTo>
                <a:lnTo>
                  <a:pt x="14578" y="0"/>
                </a:lnTo>
                <a:close/>
              </a:path>
            </a:pathLst>
          </a:custGeom>
          <a:solidFill>
            <a:schemeClr val="accent5"/>
          </a:solidFill>
          <a:ln>
            <a:solidFill>
              <a:schemeClr val="accent1"/>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56" name="Google Shape;619;p41">
            <a:extLst>
              <a:ext uri="{FF2B5EF4-FFF2-40B4-BE49-F238E27FC236}">
                <a16:creationId xmlns:a16="http://schemas.microsoft.com/office/drawing/2014/main" xmlns="" id="{7EAEE199-CDCC-E5E0-B077-FFA87089383D}"/>
              </a:ext>
            </a:extLst>
          </p:cNvPr>
          <p:cNvSpPr/>
          <p:nvPr/>
        </p:nvSpPr>
        <p:spPr>
          <a:xfrm>
            <a:off x="1115339" y="3048512"/>
            <a:ext cx="659946" cy="381524"/>
          </a:xfrm>
          <a:custGeom>
            <a:avLst/>
            <a:gdLst/>
            <a:ahLst/>
            <a:cxnLst/>
            <a:rect l="l" t="t" r="r" b="b"/>
            <a:pathLst>
              <a:path w="42765" h="24723" extrusionOk="0">
                <a:moveTo>
                  <a:pt x="21387" y="1"/>
                </a:moveTo>
                <a:cubicBezTo>
                  <a:pt x="15912" y="1"/>
                  <a:pt x="10441" y="1210"/>
                  <a:pt x="6272" y="3628"/>
                </a:cubicBezTo>
                <a:cubicBezTo>
                  <a:pt x="2102" y="6030"/>
                  <a:pt x="1" y="9165"/>
                  <a:pt x="1" y="12334"/>
                </a:cubicBezTo>
                <a:cubicBezTo>
                  <a:pt x="1" y="15537"/>
                  <a:pt x="2102" y="18706"/>
                  <a:pt x="6272" y="21107"/>
                </a:cubicBezTo>
                <a:cubicBezTo>
                  <a:pt x="10449" y="23513"/>
                  <a:pt x="15939" y="24722"/>
                  <a:pt x="21428" y="24722"/>
                </a:cubicBezTo>
                <a:cubicBezTo>
                  <a:pt x="26897" y="24722"/>
                  <a:pt x="32364" y="23522"/>
                  <a:pt x="36527" y="21107"/>
                </a:cubicBezTo>
                <a:cubicBezTo>
                  <a:pt x="40696" y="18706"/>
                  <a:pt x="42764" y="15503"/>
                  <a:pt x="42764" y="12334"/>
                </a:cubicBezTo>
                <a:cubicBezTo>
                  <a:pt x="42764" y="9199"/>
                  <a:pt x="40696" y="6030"/>
                  <a:pt x="36527" y="3628"/>
                </a:cubicBezTo>
                <a:cubicBezTo>
                  <a:pt x="32340" y="1210"/>
                  <a:pt x="26861" y="1"/>
                  <a:pt x="21387"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57" name="Google Shape;620;p41">
            <a:extLst>
              <a:ext uri="{FF2B5EF4-FFF2-40B4-BE49-F238E27FC236}">
                <a16:creationId xmlns:a16="http://schemas.microsoft.com/office/drawing/2014/main" xmlns="" id="{9F0DCC3F-BF82-9ABD-4950-C5FB5445A65D}"/>
              </a:ext>
            </a:extLst>
          </p:cNvPr>
          <p:cNvSpPr/>
          <p:nvPr/>
        </p:nvSpPr>
        <p:spPr>
          <a:xfrm>
            <a:off x="1774761" y="3133326"/>
            <a:ext cx="150322" cy="195106"/>
          </a:xfrm>
          <a:custGeom>
            <a:avLst/>
            <a:gdLst/>
            <a:ahLst/>
            <a:cxnLst/>
            <a:rect l="l" t="t" r="r" b="b"/>
            <a:pathLst>
              <a:path w="9741" h="12643" extrusionOk="0">
                <a:moveTo>
                  <a:pt x="0" y="0"/>
                </a:moveTo>
                <a:lnTo>
                  <a:pt x="0" y="0"/>
                </a:lnTo>
                <a:cubicBezTo>
                  <a:pt x="67" y="234"/>
                  <a:pt x="300" y="1001"/>
                  <a:pt x="400" y="1468"/>
                </a:cubicBezTo>
                <a:cubicBezTo>
                  <a:pt x="2335" y="2168"/>
                  <a:pt x="4136" y="3102"/>
                  <a:pt x="5838" y="4270"/>
                </a:cubicBezTo>
                <a:cubicBezTo>
                  <a:pt x="7305" y="5271"/>
                  <a:pt x="8106" y="6405"/>
                  <a:pt x="8239" y="7639"/>
                </a:cubicBezTo>
                <a:cubicBezTo>
                  <a:pt x="8439" y="9307"/>
                  <a:pt x="7405" y="10808"/>
                  <a:pt x="6505" y="11809"/>
                </a:cubicBezTo>
                <a:lnTo>
                  <a:pt x="7439" y="12643"/>
                </a:lnTo>
                <a:cubicBezTo>
                  <a:pt x="8506" y="11475"/>
                  <a:pt x="9740" y="9607"/>
                  <a:pt x="9507" y="7506"/>
                </a:cubicBezTo>
                <a:cubicBezTo>
                  <a:pt x="9307" y="5904"/>
                  <a:pt x="8306" y="4470"/>
                  <a:pt x="6538" y="3236"/>
                </a:cubicBezTo>
                <a:cubicBezTo>
                  <a:pt x="4537" y="1835"/>
                  <a:pt x="2335" y="734"/>
                  <a:pt x="0"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58" name="Google Shape;621;p41">
            <a:extLst>
              <a:ext uri="{FF2B5EF4-FFF2-40B4-BE49-F238E27FC236}">
                <a16:creationId xmlns:a16="http://schemas.microsoft.com/office/drawing/2014/main" xmlns="" id="{697563EF-FBC5-17C3-397B-DF6A19450EB0}"/>
              </a:ext>
            </a:extLst>
          </p:cNvPr>
          <p:cNvSpPr/>
          <p:nvPr/>
        </p:nvSpPr>
        <p:spPr>
          <a:xfrm>
            <a:off x="1814390" y="3296812"/>
            <a:ext cx="103487" cy="91450"/>
          </a:xfrm>
          <a:custGeom>
            <a:avLst/>
            <a:gdLst/>
            <a:ahLst/>
            <a:cxnLst/>
            <a:rect l="l" t="t" r="r" b="b"/>
            <a:pathLst>
              <a:path w="6706" h="5926" extrusionOk="0">
                <a:moveTo>
                  <a:pt x="4181" y="1"/>
                </a:moveTo>
                <a:cubicBezTo>
                  <a:pt x="3444" y="1"/>
                  <a:pt x="2725" y="676"/>
                  <a:pt x="1635" y="2015"/>
                </a:cubicBezTo>
                <a:cubicBezTo>
                  <a:pt x="1" y="3983"/>
                  <a:pt x="468" y="4784"/>
                  <a:pt x="1468" y="5551"/>
                </a:cubicBezTo>
                <a:cubicBezTo>
                  <a:pt x="1782" y="5802"/>
                  <a:pt x="2107" y="5926"/>
                  <a:pt x="2443" y="5926"/>
                </a:cubicBezTo>
                <a:cubicBezTo>
                  <a:pt x="3177" y="5926"/>
                  <a:pt x="3968" y="5338"/>
                  <a:pt x="4837" y="4217"/>
                </a:cubicBezTo>
                <a:cubicBezTo>
                  <a:pt x="6238" y="2382"/>
                  <a:pt x="6705" y="1582"/>
                  <a:pt x="5271" y="447"/>
                </a:cubicBezTo>
                <a:cubicBezTo>
                  <a:pt x="4877" y="149"/>
                  <a:pt x="4527" y="1"/>
                  <a:pt x="4181"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59" name="Google Shape;622;p41">
            <a:extLst>
              <a:ext uri="{FF2B5EF4-FFF2-40B4-BE49-F238E27FC236}">
                <a16:creationId xmlns:a16="http://schemas.microsoft.com/office/drawing/2014/main" xmlns="" id="{E3B106F0-1C0F-B6E0-1343-DDBE471D93F1}"/>
              </a:ext>
            </a:extLst>
          </p:cNvPr>
          <p:cNvSpPr/>
          <p:nvPr/>
        </p:nvSpPr>
        <p:spPr>
          <a:xfrm>
            <a:off x="1831890" y="3308262"/>
            <a:ext cx="44799" cy="68039"/>
          </a:xfrm>
          <a:custGeom>
            <a:avLst/>
            <a:gdLst/>
            <a:ahLst/>
            <a:cxnLst/>
            <a:rect l="l" t="t" r="r" b="b"/>
            <a:pathLst>
              <a:path w="2903" h="4409" extrusionOk="0">
                <a:moveTo>
                  <a:pt x="2668" y="0"/>
                </a:moveTo>
                <a:cubicBezTo>
                  <a:pt x="2533" y="0"/>
                  <a:pt x="2370" y="65"/>
                  <a:pt x="2269" y="106"/>
                </a:cubicBezTo>
                <a:cubicBezTo>
                  <a:pt x="2202" y="172"/>
                  <a:pt x="2136" y="239"/>
                  <a:pt x="2102" y="306"/>
                </a:cubicBezTo>
                <a:cubicBezTo>
                  <a:pt x="1969" y="406"/>
                  <a:pt x="1869" y="506"/>
                  <a:pt x="1769" y="639"/>
                </a:cubicBezTo>
                <a:lnTo>
                  <a:pt x="1335" y="1073"/>
                </a:lnTo>
                <a:cubicBezTo>
                  <a:pt x="901" y="1473"/>
                  <a:pt x="534" y="1907"/>
                  <a:pt x="268" y="2441"/>
                </a:cubicBezTo>
                <a:cubicBezTo>
                  <a:pt x="67" y="2774"/>
                  <a:pt x="1" y="3175"/>
                  <a:pt x="134" y="3542"/>
                </a:cubicBezTo>
                <a:cubicBezTo>
                  <a:pt x="201" y="3708"/>
                  <a:pt x="334" y="3842"/>
                  <a:pt x="468" y="3975"/>
                </a:cubicBezTo>
                <a:cubicBezTo>
                  <a:pt x="735" y="4209"/>
                  <a:pt x="1068" y="4375"/>
                  <a:pt x="1435" y="4409"/>
                </a:cubicBezTo>
                <a:cubicBezTo>
                  <a:pt x="1502" y="4409"/>
                  <a:pt x="1568" y="4409"/>
                  <a:pt x="1635" y="4375"/>
                </a:cubicBezTo>
                <a:cubicBezTo>
                  <a:pt x="1702" y="4309"/>
                  <a:pt x="1735" y="4209"/>
                  <a:pt x="1735" y="4142"/>
                </a:cubicBezTo>
                <a:cubicBezTo>
                  <a:pt x="1769" y="3742"/>
                  <a:pt x="1669" y="3341"/>
                  <a:pt x="1735" y="2974"/>
                </a:cubicBezTo>
                <a:cubicBezTo>
                  <a:pt x="1835" y="1974"/>
                  <a:pt x="2869" y="1273"/>
                  <a:pt x="2903" y="272"/>
                </a:cubicBezTo>
                <a:cubicBezTo>
                  <a:pt x="2903" y="206"/>
                  <a:pt x="2869" y="172"/>
                  <a:pt x="2869" y="106"/>
                </a:cubicBezTo>
                <a:cubicBezTo>
                  <a:pt x="2830" y="27"/>
                  <a:pt x="2755" y="0"/>
                  <a:pt x="2668"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60" name="Google Shape;623;p41">
            <a:extLst>
              <a:ext uri="{FF2B5EF4-FFF2-40B4-BE49-F238E27FC236}">
                <a16:creationId xmlns:a16="http://schemas.microsoft.com/office/drawing/2014/main" xmlns="" id="{EEE57769-C52B-D973-88EB-CF162D6BA373}"/>
              </a:ext>
            </a:extLst>
          </p:cNvPr>
          <p:cNvSpPr/>
          <p:nvPr/>
        </p:nvSpPr>
        <p:spPr>
          <a:xfrm>
            <a:off x="1073133" y="2849687"/>
            <a:ext cx="744884" cy="588126"/>
          </a:xfrm>
          <a:custGeom>
            <a:avLst/>
            <a:gdLst/>
            <a:ahLst/>
            <a:cxnLst/>
            <a:rect l="l" t="t" r="r" b="b"/>
            <a:pathLst>
              <a:path w="48269" h="38111" extrusionOk="0">
                <a:moveTo>
                  <a:pt x="24117" y="0"/>
                </a:moveTo>
                <a:cubicBezTo>
                  <a:pt x="10775" y="0"/>
                  <a:pt x="0" y="10908"/>
                  <a:pt x="167" y="24284"/>
                </a:cubicBezTo>
                <a:cubicBezTo>
                  <a:pt x="167" y="27820"/>
                  <a:pt x="2502" y="31356"/>
                  <a:pt x="7205" y="34058"/>
                </a:cubicBezTo>
                <a:cubicBezTo>
                  <a:pt x="11875" y="36760"/>
                  <a:pt x="18005" y="38111"/>
                  <a:pt x="24134" y="38111"/>
                </a:cubicBezTo>
                <a:cubicBezTo>
                  <a:pt x="30264" y="38111"/>
                  <a:pt x="36393" y="36760"/>
                  <a:pt x="41063" y="34058"/>
                </a:cubicBezTo>
                <a:cubicBezTo>
                  <a:pt x="45733" y="31356"/>
                  <a:pt x="48068" y="27820"/>
                  <a:pt x="48068" y="24284"/>
                </a:cubicBezTo>
                <a:cubicBezTo>
                  <a:pt x="48268" y="10908"/>
                  <a:pt x="37494" y="0"/>
                  <a:pt x="24117"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61" name="Google Shape;624;p41">
            <a:extLst>
              <a:ext uri="{FF2B5EF4-FFF2-40B4-BE49-F238E27FC236}">
                <a16:creationId xmlns:a16="http://schemas.microsoft.com/office/drawing/2014/main" xmlns="" id="{07515D3C-4BF8-D7AD-4FF6-C6058E0F9139}"/>
              </a:ext>
            </a:extLst>
          </p:cNvPr>
          <p:cNvSpPr/>
          <p:nvPr/>
        </p:nvSpPr>
        <p:spPr>
          <a:xfrm>
            <a:off x="1073133" y="2849687"/>
            <a:ext cx="744884" cy="588126"/>
          </a:xfrm>
          <a:custGeom>
            <a:avLst/>
            <a:gdLst/>
            <a:ahLst/>
            <a:cxnLst/>
            <a:rect l="l" t="t" r="r" b="b"/>
            <a:pathLst>
              <a:path w="48269" h="38111" extrusionOk="0">
                <a:moveTo>
                  <a:pt x="24117" y="0"/>
                </a:moveTo>
                <a:cubicBezTo>
                  <a:pt x="10775" y="0"/>
                  <a:pt x="0" y="10908"/>
                  <a:pt x="167" y="24284"/>
                </a:cubicBezTo>
                <a:cubicBezTo>
                  <a:pt x="167" y="27820"/>
                  <a:pt x="2502" y="31356"/>
                  <a:pt x="7205" y="34058"/>
                </a:cubicBezTo>
                <a:cubicBezTo>
                  <a:pt x="11875" y="36760"/>
                  <a:pt x="18005" y="38111"/>
                  <a:pt x="24134" y="38111"/>
                </a:cubicBezTo>
                <a:cubicBezTo>
                  <a:pt x="30264" y="38111"/>
                  <a:pt x="36393" y="36760"/>
                  <a:pt x="41063" y="34058"/>
                </a:cubicBezTo>
                <a:cubicBezTo>
                  <a:pt x="45733" y="31356"/>
                  <a:pt x="48068" y="27820"/>
                  <a:pt x="48068" y="24284"/>
                </a:cubicBezTo>
                <a:cubicBezTo>
                  <a:pt x="48268" y="10908"/>
                  <a:pt x="37494" y="0"/>
                  <a:pt x="24117"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62" name="Google Shape;625;p41">
            <a:extLst>
              <a:ext uri="{FF2B5EF4-FFF2-40B4-BE49-F238E27FC236}">
                <a16:creationId xmlns:a16="http://schemas.microsoft.com/office/drawing/2014/main" xmlns="" id="{429B659B-0900-F5AB-5385-DAF0152ADF54}"/>
              </a:ext>
            </a:extLst>
          </p:cNvPr>
          <p:cNvSpPr/>
          <p:nvPr/>
        </p:nvSpPr>
        <p:spPr>
          <a:xfrm>
            <a:off x="1075710" y="2857403"/>
            <a:ext cx="690826" cy="580410"/>
          </a:xfrm>
          <a:custGeom>
            <a:avLst/>
            <a:gdLst/>
            <a:ahLst/>
            <a:cxnLst/>
            <a:rect l="l" t="t" r="r" b="b"/>
            <a:pathLst>
              <a:path w="44766" h="37611" extrusionOk="0">
                <a:moveTo>
                  <a:pt x="21115" y="1"/>
                </a:moveTo>
                <a:cubicBezTo>
                  <a:pt x="9073" y="1435"/>
                  <a:pt x="0" y="11642"/>
                  <a:pt x="0" y="23784"/>
                </a:cubicBezTo>
                <a:cubicBezTo>
                  <a:pt x="0" y="27320"/>
                  <a:pt x="2335" y="30856"/>
                  <a:pt x="7038" y="33558"/>
                </a:cubicBezTo>
                <a:cubicBezTo>
                  <a:pt x="11708" y="36260"/>
                  <a:pt x="17838" y="37611"/>
                  <a:pt x="23967" y="37611"/>
                </a:cubicBezTo>
                <a:cubicBezTo>
                  <a:pt x="30097" y="37611"/>
                  <a:pt x="36226" y="36260"/>
                  <a:pt x="40896" y="33558"/>
                </a:cubicBezTo>
                <a:cubicBezTo>
                  <a:pt x="41930" y="32958"/>
                  <a:pt x="42864" y="32290"/>
                  <a:pt x="43765" y="31557"/>
                </a:cubicBezTo>
                <a:lnTo>
                  <a:pt x="44732" y="30656"/>
                </a:lnTo>
                <a:lnTo>
                  <a:pt x="44765" y="30623"/>
                </a:lnTo>
                <a:lnTo>
                  <a:pt x="44765" y="30623"/>
                </a:lnTo>
                <a:cubicBezTo>
                  <a:pt x="38950" y="34208"/>
                  <a:pt x="32261" y="35943"/>
                  <a:pt x="26743" y="35943"/>
                </a:cubicBezTo>
                <a:cubicBezTo>
                  <a:pt x="20456" y="35943"/>
                  <a:pt x="15691" y="33690"/>
                  <a:pt x="15478" y="29355"/>
                </a:cubicBezTo>
                <a:cubicBezTo>
                  <a:pt x="15244" y="23784"/>
                  <a:pt x="12376" y="19148"/>
                  <a:pt x="8640" y="16980"/>
                </a:cubicBezTo>
                <a:cubicBezTo>
                  <a:pt x="9006" y="8240"/>
                  <a:pt x="14811" y="1302"/>
                  <a:pt x="21115"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63" name="Google Shape;626;p41">
            <a:extLst>
              <a:ext uri="{FF2B5EF4-FFF2-40B4-BE49-F238E27FC236}">
                <a16:creationId xmlns:a16="http://schemas.microsoft.com/office/drawing/2014/main" xmlns="" id="{5A506992-9F33-B740-3880-86556E1FE10D}"/>
              </a:ext>
            </a:extLst>
          </p:cNvPr>
          <p:cNvSpPr/>
          <p:nvPr/>
        </p:nvSpPr>
        <p:spPr>
          <a:xfrm>
            <a:off x="1323300" y="2961908"/>
            <a:ext cx="480813" cy="379008"/>
          </a:xfrm>
          <a:custGeom>
            <a:avLst/>
            <a:gdLst/>
            <a:ahLst/>
            <a:cxnLst/>
            <a:rect l="l" t="t" r="r" b="b"/>
            <a:pathLst>
              <a:path w="31157" h="24560" extrusionOk="0">
                <a:moveTo>
                  <a:pt x="24785" y="0"/>
                </a:moveTo>
                <a:cubicBezTo>
                  <a:pt x="24785" y="2502"/>
                  <a:pt x="23151" y="5004"/>
                  <a:pt x="19848" y="6905"/>
                </a:cubicBezTo>
                <a:cubicBezTo>
                  <a:pt x="16560" y="8804"/>
                  <a:pt x="12237" y="9764"/>
                  <a:pt x="7901" y="9764"/>
                </a:cubicBezTo>
                <a:cubicBezTo>
                  <a:pt x="7134" y="9764"/>
                  <a:pt x="6367" y="9734"/>
                  <a:pt x="5605" y="9674"/>
                </a:cubicBezTo>
                <a:cubicBezTo>
                  <a:pt x="5475" y="9663"/>
                  <a:pt x="5345" y="9657"/>
                  <a:pt x="5217" y="9657"/>
                </a:cubicBezTo>
                <a:cubicBezTo>
                  <a:pt x="3078" y="9657"/>
                  <a:pt x="1248" y="11203"/>
                  <a:pt x="901" y="13343"/>
                </a:cubicBezTo>
                <a:cubicBezTo>
                  <a:pt x="535" y="15611"/>
                  <a:pt x="301" y="17780"/>
                  <a:pt x="201" y="19748"/>
                </a:cubicBezTo>
                <a:cubicBezTo>
                  <a:pt x="1" y="22083"/>
                  <a:pt x="1735" y="24117"/>
                  <a:pt x="4070" y="24384"/>
                </a:cubicBezTo>
                <a:cubicBezTo>
                  <a:pt x="5319" y="24501"/>
                  <a:pt x="6582" y="24560"/>
                  <a:pt x="7845" y="24560"/>
                </a:cubicBezTo>
                <a:cubicBezTo>
                  <a:pt x="13806" y="24560"/>
                  <a:pt x="19783" y="23257"/>
                  <a:pt x="24352" y="20615"/>
                </a:cubicBezTo>
                <a:cubicBezTo>
                  <a:pt x="28888" y="18013"/>
                  <a:pt x="31156" y="14577"/>
                  <a:pt x="31156" y="11142"/>
                </a:cubicBezTo>
                <a:cubicBezTo>
                  <a:pt x="30089" y="6939"/>
                  <a:pt x="27887" y="3069"/>
                  <a:pt x="24785"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64" name="Google Shape;627;p41">
            <a:extLst>
              <a:ext uri="{FF2B5EF4-FFF2-40B4-BE49-F238E27FC236}">
                <a16:creationId xmlns:a16="http://schemas.microsoft.com/office/drawing/2014/main" xmlns="" id="{E4EFB691-AA04-3DA4-4B63-10429ED89D02}"/>
              </a:ext>
            </a:extLst>
          </p:cNvPr>
          <p:cNvSpPr/>
          <p:nvPr/>
        </p:nvSpPr>
        <p:spPr>
          <a:xfrm>
            <a:off x="1461261" y="3170486"/>
            <a:ext cx="142282" cy="78024"/>
          </a:xfrm>
          <a:custGeom>
            <a:avLst/>
            <a:gdLst/>
            <a:ahLst/>
            <a:cxnLst/>
            <a:rect l="l" t="t" r="r" b="b"/>
            <a:pathLst>
              <a:path w="9220" h="5056" extrusionOk="0">
                <a:moveTo>
                  <a:pt x="4768" y="1"/>
                </a:moveTo>
                <a:cubicBezTo>
                  <a:pt x="2655" y="1"/>
                  <a:pt x="574" y="1385"/>
                  <a:pt x="101" y="3830"/>
                </a:cubicBezTo>
                <a:cubicBezTo>
                  <a:pt x="1" y="4397"/>
                  <a:pt x="367" y="4931"/>
                  <a:pt x="935" y="5031"/>
                </a:cubicBezTo>
                <a:cubicBezTo>
                  <a:pt x="968" y="5048"/>
                  <a:pt x="1001" y="5056"/>
                  <a:pt x="1035" y="5056"/>
                </a:cubicBezTo>
                <a:cubicBezTo>
                  <a:pt x="1068" y="5056"/>
                  <a:pt x="1101" y="5048"/>
                  <a:pt x="1135" y="5031"/>
                </a:cubicBezTo>
                <a:cubicBezTo>
                  <a:pt x="1635" y="5031"/>
                  <a:pt x="2069" y="4697"/>
                  <a:pt x="2169" y="4230"/>
                </a:cubicBezTo>
                <a:cubicBezTo>
                  <a:pt x="2424" y="2854"/>
                  <a:pt x="3584" y="2080"/>
                  <a:pt x="4760" y="2080"/>
                </a:cubicBezTo>
                <a:cubicBezTo>
                  <a:pt x="5579" y="2080"/>
                  <a:pt x="6405" y="2455"/>
                  <a:pt x="6939" y="3263"/>
                </a:cubicBezTo>
                <a:cubicBezTo>
                  <a:pt x="7170" y="3590"/>
                  <a:pt x="7476" y="3726"/>
                  <a:pt x="7776" y="3726"/>
                </a:cubicBezTo>
                <a:cubicBezTo>
                  <a:pt x="8516" y="3726"/>
                  <a:pt x="9219" y="2902"/>
                  <a:pt x="8673" y="2095"/>
                </a:cubicBezTo>
                <a:cubicBezTo>
                  <a:pt x="7705" y="663"/>
                  <a:pt x="6229" y="1"/>
                  <a:pt x="4768"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65" name="Google Shape;628;p41">
            <a:extLst>
              <a:ext uri="{FF2B5EF4-FFF2-40B4-BE49-F238E27FC236}">
                <a16:creationId xmlns:a16="http://schemas.microsoft.com/office/drawing/2014/main" xmlns="" id="{ADA3567C-E87D-26BB-515F-7C9A08932F8D}"/>
              </a:ext>
            </a:extLst>
          </p:cNvPr>
          <p:cNvSpPr/>
          <p:nvPr/>
        </p:nvSpPr>
        <p:spPr>
          <a:xfrm>
            <a:off x="1461261" y="3170486"/>
            <a:ext cx="142282" cy="78024"/>
          </a:xfrm>
          <a:custGeom>
            <a:avLst/>
            <a:gdLst/>
            <a:ahLst/>
            <a:cxnLst/>
            <a:rect l="l" t="t" r="r" b="b"/>
            <a:pathLst>
              <a:path w="9220" h="5056" extrusionOk="0">
                <a:moveTo>
                  <a:pt x="4768" y="1"/>
                </a:moveTo>
                <a:cubicBezTo>
                  <a:pt x="2655" y="1"/>
                  <a:pt x="574" y="1385"/>
                  <a:pt x="101" y="3830"/>
                </a:cubicBezTo>
                <a:cubicBezTo>
                  <a:pt x="1" y="4397"/>
                  <a:pt x="367" y="4931"/>
                  <a:pt x="935" y="5031"/>
                </a:cubicBezTo>
                <a:cubicBezTo>
                  <a:pt x="968" y="5048"/>
                  <a:pt x="1001" y="5056"/>
                  <a:pt x="1035" y="5056"/>
                </a:cubicBezTo>
                <a:cubicBezTo>
                  <a:pt x="1068" y="5056"/>
                  <a:pt x="1101" y="5048"/>
                  <a:pt x="1135" y="5031"/>
                </a:cubicBezTo>
                <a:cubicBezTo>
                  <a:pt x="1635" y="5031"/>
                  <a:pt x="2069" y="4697"/>
                  <a:pt x="2169" y="4230"/>
                </a:cubicBezTo>
                <a:cubicBezTo>
                  <a:pt x="2424" y="2854"/>
                  <a:pt x="3584" y="2080"/>
                  <a:pt x="4760" y="2080"/>
                </a:cubicBezTo>
                <a:cubicBezTo>
                  <a:pt x="5579" y="2080"/>
                  <a:pt x="6405" y="2455"/>
                  <a:pt x="6939" y="3263"/>
                </a:cubicBezTo>
                <a:cubicBezTo>
                  <a:pt x="7170" y="3590"/>
                  <a:pt x="7476" y="3726"/>
                  <a:pt x="7776" y="3726"/>
                </a:cubicBezTo>
                <a:cubicBezTo>
                  <a:pt x="8516" y="3726"/>
                  <a:pt x="9219" y="2902"/>
                  <a:pt x="8673" y="2095"/>
                </a:cubicBezTo>
                <a:cubicBezTo>
                  <a:pt x="7705" y="663"/>
                  <a:pt x="6229" y="1"/>
                  <a:pt x="4768"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66" name="Google Shape;629;p41">
            <a:extLst>
              <a:ext uri="{FF2B5EF4-FFF2-40B4-BE49-F238E27FC236}">
                <a16:creationId xmlns:a16="http://schemas.microsoft.com/office/drawing/2014/main" xmlns="" id="{F3C421B2-4ACE-69F0-23E9-CF85C4532EC0}"/>
              </a:ext>
            </a:extLst>
          </p:cNvPr>
          <p:cNvSpPr/>
          <p:nvPr/>
        </p:nvSpPr>
        <p:spPr>
          <a:xfrm>
            <a:off x="1729962" y="3056614"/>
            <a:ext cx="58194" cy="77623"/>
          </a:xfrm>
          <a:custGeom>
            <a:avLst/>
            <a:gdLst/>
            <a:ahLst/>
            <a:cxnLst/>
            <a:rect l="l" t="t" r="r" b="b"/>
            <a:pathLst>
              <a:path w="3771" h="5030" extrusionOk="0">
                <a:moveTo>
                  <a:pt x="2903" y="1"/>
                </a:moveTo>
                <a:cubicBezTo>
                  <a:pt x="1335" y="668"/>
                  <a:pt x="234" y="2169"/>
                  <a:pt x="68" y="3870"/>
                </a:cubicBezTo>
                <a:cubicBezTo>
                  <a:pt x="1" y="4437"/>
                  <a:pt x="435" y="4971"/>
                  <a:pt x="1002" y="5005"/>
                </a:cubicBezTo>
                <a:cubicBezTo>
                  <a:pt x="1035" y="5021"/>
                  <a:pt x="1068" y="5030"/>
                  <a:pt x="1102" y="5030"/>
                </a:cubicBezTo>
                <a:cubicBezTo>
                  <a:pt x="1135" y="5030"/>
                  <a:pt x="1168" y="5021"/>
                  <a:pt x="1202" y="5005"/>
                </a:cubicBezTo>
                <a:cubicBezTo>
                  <a:pt x="1702" y="4971"/>
                  <a:pt x="2069" y="4571"/>
                  <a:pt x="2136" y="4071"/>
                </a:cubicBezTo>
                <a:cubicBezTo>
                  <a:pt x="2236" y="3103"/>
                  <a:pt x="2870" y="2269"/>
                  <a:pt x="3770" y="1902"/>
                </a:cubicBezTo>
                <a:cubicBezTo>
                  <a:pt x="3503" y="1269"/>
                  <a:pt x="3237" y="635"/>
                  <a:pt x="2903"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67" name="Google Shape;630;p41">
            <a:extLst>
              <a:ext uri="{FF2B5EF4-FFF2-40B4-BE49-F238E27FC236}">
                <a16:creationId xmlns:a16="http://schemas.microsoft.com/office/drawing/2014/main" xmlns="" id="{16B9FC5C-0FCC-D958-42B7-6E9DF3FF6B00}"/>
              </a:ext>
            </a:extLst>
          </p:cNvPr>
          <p:cNvSpPr/>
          <p:nvPr/>
        </p:nvSpPr>
        <p:spPr>
          <a:xfrm>
            <a:off x="1729962" y="3056614"/>
            <a:ext cx="58194" cy="77623"/>
          </a:xfrm>
          <a:custGeom>
            <a:avLst/>
            <a:gdLst/>
            <a:ahLst/>
            <a:cxnLst/>
            <a:rect l="l" t="t" r="r" b="b"/>
            <a:pathLst>
              <a:path w="3771" h="5030" extrusionOk="0">
                <a:moveTo>
                  <a:pt x="2903" y="1"/>
                </a:moveTo>
                <a:cubicBezTo>
                  <a:pt x="1335" y="668"/>
                  <a:pt x="234" y="2169"/>
                  <a:pt x="68" y="3870"/>
                </a:cubicBezTo>
                <a:cubicBezTo>
                  <a:pt x="1" y="4437"/>
                  <a:pt x="435" y="4971"/>
                  <a:pt x="1002" y="5005"/>
                </a:cubicBezTo>
                <a:cubicBezTo>
                  <a:pt x="1035" y="5021"/>
                  <a:pt x="1068" y="5030"/>
                  <a:pt x="1102" y="5030"/>
                </a:cubicBezTo>
                <a:cubicBezTo>
                  <a:pt x="1135" y="5030"/>
                  <a:pt x="1168" y="5021"/>
                  <a:pt x="1202" y="5005"/>
                </a:cubicBezTo>
                <a:cubicBezTo>
                  <a:pt x="1702" y="4971"/>
                  <a:pt x="2069" y="4571"/>
                  <a:pt x="2136" y="4071"/>
                </a:cubicBezTo>
                <a:cubicBezTo>
                  <a:pt x="2236" y="3103"/>
                  <a:pt x="2870" y="2269"/>
                  <a:pt x="3770" y="1902"/>
                </a:cubicBezTo>
                <a:cubicBezTo>
                  <a:pt x="3503" y="1269"/>
                  <a:pt x="3237" y="635"/>
                  <a:pt x="2903"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68" name="Google Shape;631;p41">
            <a:extLst>
              <a:ext uri="{FF2B5EF4-FFF2-40B4-BE49-F238E27FC236}">
                <a16:creationId xmlns:a16="http://schemas.microsoft.com/office/drawing/2014/main" xmlns="" id="{1471ED69-0DD8-7C8E-62F5-059C1C1CC479}"/>
              </a:ext>
            </a:extLst>
          </p:cNvPr>
          <p:cNvSpPr/>
          <p:nvPr/>
        </p:nvSpPr>
        <p:spPr>
          <a:xfrm>
            <a:off x="1631645" y="3042725"/>
            <a:ext cx="116357" cy="232173"/>
          </a:xfrm>
          <a:custGeom>
            <a:avLst/>
            <a:gdLst/>
            <a:ahLst/>
            <a:cxnLst/>
            <a:rect l="l" t="t" r="r" b="b"/>
            <a:pathLst>
              <a:path w="7540" h="15045" extrusionOk="0">
                <a:moveTo>
                  <a:pt x="2169" y="0"/>
                </a:moveTo>
                <a:cubicBezTo>
                  <a:pt x="1502" y="601"/>
                  <a:pt x="768" y="1134"/>
                  <a:pt x="1" y="1568"/>
                </a:cubicBezTo>
                <a:cubicBezTo>
                  <a:pt x="2269" y="5804"/>
                  <a:pt x="3937" y="10341"/>
                  <a:pt x="4904" y="15044"/>
                </a:cubicBezTo>
                <a:cubicBezTo>
                  <a:pt x="5838" y="14477"/>
                  <a:pt x="6706" y="13844"/>
                  <a:pt x="7539" y="13110"/>
                </a:cubicBezTo>
                <a:cubicBezTo>
                  <a:pt x="6572" y="9440"/>
                  <a:pt x="4904" y="4504"/>
                  <a:pt x="2169"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69" name="Google Shape;632;p41">
            <a:extLst>
              <a:ext uri="{FF2B5EF4-FFF2-40B4-BE49-F238E27FC236}">
                <a16:creationId xmlns:a16="http://schemas.microsoft.com/office/drawing/2014/main" xmlns="" id="{7BC30FF8-D90B-5E2B-D149-7B96394A5C08}"/>
              </a:ext>
            </a:extLst>
          </p:cNvPr>
          <p:cNvSpPr/>
          <p:nvPr/>
        </p:nvSpPr>
        <p:spPr>
          <a:xfrm>
            <a:off x="1529208" y="3082354"/>
            <a:ext cx="131279" cy="248655"/>
          </a:xfrm>
          <a:custGeom>
            <a:avLst/>
            <a:gdLst/>
            <a:ahLst/>
            <a:cxnLst/>
            <a:rect l="l" t="t" r="r" b="b"/>
            <a:pathLst>
              <a:path w="8507" h="16113" extrusionOk="0">
                <a:moveTo>
                  <a:pt x="4737" y="1"/>
                </a:moveTo>
                <a:cubicBezTo>
                  <a:pt x="3203" y="635"/>
                  <a:pt x="1602" y="1135"/>
                  <a:pt x="1" y="1435"/>
                </a:cubicBezTo>
                <a:cubicBezTo>
                  <a:pt x="901" y="6272"/>
                  <a:pt x="1435" y="11175"/>
                  <a:pt x="1669" y="16112"/>
                </a:cubicBezTo>
                <a:cubicBezTo>
                  <a:pt x="4004" y="15679"/>
                  <a:pt x="6305" y="15012"/>
                  <a:pt x="8507" y="14044"/>
                </a:cubicBezTo>
                <a:cubicBezTo>
                  <a:pt x="7639" y="9274"/>
                  <a:pt x="6372" y="4571"/>
                  <a:pt x="4737"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70" name="Google Shape;633;p41">
            <a:extLst>
              <a:ext uri="{FF2B5EF4-FFF2-40B4-BE49-F238E27FC236}">
                <a16:creationId xmlns:a16="http://schemas.microsoft.com/office/drawing/2014/main" xmlns="" id="{829B81A4-1AC3-402A-4D93-4AB29977FAA4}"/>
              </a:ext>
            </a:extLst>
          </p:cNvPr>
          <p:cNvSpPr/>
          <p:nvPr/>
        </p:nvSpPr>
        <p:spPr>
          <a:xfrm>
            <a:off x="917162" y="3045812"/>
            <a:ext cx="85462" cy="63842"/>
          </a:xfrm>
          <a:custGeom>
            <a:avLst/>
            <a:gdLst/>
            <a:ahLst/>
            <a:cxnLst/>
            <a:rect l="l" t="t" r="r" b="b"/>
            <a:pathLst>
              <a:path w="5538" h="4137" extrusionOk="0">
                <a:moveTo>
                  <a:pt x="2781" y="0"/>
                </a:moveTo>
                <a:cubicBezTo>
                  <a:pt x="2252" y="0"/>
                  <a:pt x="1718" y="201"/>
                  <a:pt x="1301" y="601"/>
                </a:cubicBezTo>
                <a:cubicBezTo>
                  <a:pt x="0" y="1902"/>
                  <a:pt x="934" y="4137"/>
                  <a:pt x="2769" y="4137"/>
                </a:cubicBezTo>
                <a:cubicBezTo>
                  <a:pt x="4603" y="4137"/>
                  <a:pt x="5537" y="1902"/>
                  <a:pt x="4236" y="601"/>
                </a:cubicBezTo>
                <a:cubicBezTo>
                  <a:pt x="3836" y="201"/>
                  <a:pt x="3311" y="0"/>
                  <a:pt x="2781"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71" name="Google Shape;634;p41">
            <a:extLst>
              <a:ext uri="{FF2B5EF4-FFF2-40B4-BE49-F238E27FC236}">
                <a16:creationId xmlns:a16="http://schemas.microsoft.com/office/drawing/2014/main" xmlns="" id="{5A1FDD7D-B1E8-F7A8-C85A-1246BD1D742D}"/>
              </a:ext>
            </a:extLst>
          </p:cNvPr>
          <p:cNvSpPr/>
          <p:nvPr/>
        </p:nvSpPr>
        <p:spPr>
          <a:xfrm>
            <a:off x="921097" y="3051984"/>
            <a:ext cx="79459" cy="57700"/>
          </a:xfrm>
          <a:custGeom>
            <a:avLst/>
            <a:gdLst/>
            <a:ahLst/>
            <a:cxnLst/>
            <a:rect l="l" t="t" r="r" b="b"/>
            <a:pathLst>
              <a:path w="5149" h="3739" extrusionOk="0">
                <a:moveTo>
                  <a:pt x="3715" y="1"/>
                </a:moveTo>
                <a:cubicBezTo>
                  <a:pt x="3915" y="601"/>
                  <a:pt x="3381" y="1302"/>
                  <a:pt x="2547" y="1569"/>
                </a:cubicBezTo>
                <a:cubicBezTo>
                  <a:pt x="2328" y="1639"/>
                  <a:pt x="2108" y="1672"/>
                  <a:pt x="1901" y="1672"/>
                </a:cubicBezTo>
                <a:cubicBezTo>
                  <a:pt x="1318" y="1672"/>
                  <a:pt x="827" y="1411"/>
                  <a:pt x="679" y="968"/>
                </a:cubicBezTo>
                <a:cubicBezTo>
                  <a:pt x="646" y="901"/>
                  <a:pt x="646" y="868"/>
                  <a:pt x="646" y="801"/>
                </a:cubicBezTo>
                <a:lnTo>
                  <a:pt x="646" y="801"/>
                </a:lnTo>
                <a:cubicBezTo>
                  <a:pt x="1" y="2214"/>
                  <a:pt x="1052" y="3739"/>
                  <a:pt x="2497" y="3739"/>
                </a:cubicBezTo>
                <a:cubicBezTo>
                  <a:pt x="2622" y="3739"/>
                  <a:pt x="2750" y="3727"/>
                  <a:pt x="2881" y="3703"/>
                </a:cubicBezTo>
                <a:cubicBezTo>
                  <a:pt x="4515" y="3403"/>
                  <a:pt x="5149" y="1368"/>
                  <a:pt x="3981" y="201"/>
                </a:cubicBezTo>
                <a:cubicBezTo>
                  <a:pt x="3915" y="134"/>
                  <a:pt x="3815" y="67"/>
                  <a:pt x="3715"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72" name="Google Shape;635;p41">
            <a:extLst>
              <a:ext uri="{FF2B5EF4-FFF2-40B4-BE49-F238E27FC236}">
                <a16:creationId xmlns:a16="http://schemas.microsoft.com/office/drawing/2014/main" xmlns="" id="{531B7619-7E44-2FD3-C4FA-B40D20979EFD}"/>
              </a:ext>
            </a:extLst>
          </p:cNvPr>
          <p:cNvSpPr/>
          <p:nvPr/>
        </p:nvSpPr>
        <p:spPr>
          <a:xfrm>
            <a:off x="966051" y="3083882"/>
            <a:ext cx="152390" cy="152406"/>
          </a:xfrm>
          <a:custGeom>
            <a:avLst/>
            <a:gdLst/>
            <a:ahLst/>
            <a:cxnLst/>
            <a:rect l="l" t="t" r="r" b="b"/>
            <a:pathLst>
              <a:path w="9875" h="9876" extrusionOk="0">
                <a:moveTo>
                  <a:pt x="908" y="1"/>
                </a:moveTo>
                <a:cubicBezTo>
                  <a:pt x="863" y="1"/>
                  <a:pt x="815" y="12"/>
                  <a:pt x="768" y="35"/>
                </a:cubicBezTo>
                <a:cubicBezTo>
                  <a:pt x="435" y="135"/>
                  <a:pt x="168" y="402"/>
                  <a:pt x="34" y="769"/>
                </a:cubicBezTo>
                <a:cubicBezTo>
                  <a:pt x="1" y="869"/>
                  <a:pt x="34" y="1003"/>
                  <a:pt x="101" y="1136"/>
                </a:cubicBezTo>
                <a:lnTo>
                  <a:pt x="8874" y="9876"/>
                </a:lnTo>
                <a:lnTo>
                  <a:pt x="9875" y="8842"/>
                </a:lnTo>
                <a:lnTo>
                  <a:pt x="1135" y="102"/>
                </a:lnTo>
                <a:cubicBezTo>
                  <a:pt x="1070" y="37"/>
                  <a:pt x="992" y="1"/>
                  <a:pt x="908"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73" name="Google Shape;636;p41">
            <a:extLst>
              <a:ext uri="{FF2B5EF4-FFF2-40B4-BE49-F238E27FC236}">
                <a16:creationId xmlns:a16="http://schemas.microsoft.com/office/drawing/2014/main" xmlns="" id="{7542D3A7-B476-75B7-B4BE-22280F558C06}"/>
              </a:ext>
            </a:extLst>
          </p:cNvPr>
          <p:cNvSpPr/>
          <p:nvPr/>
        </p:nvSpPr>
        <p:spPr>
          <a:xfrm>
            <a:off x="937748" y="3048250"/>
            <a:ext cx="38101" cy="15077"/>
          </a:xfrm>
          <a:custGeom>
            <a:avLst/>
            <a:gdLst/>
            <a:ahLst/>
            <a:cxnLst/>
            <a:rect l="l" t="t" r="r" b="b"/>
            <a:pathLst>
              <a:path w="2469" h="977" extrusionOk="0">
                <a:moveTo>
                  <a:pt x="1410" y="1"/>
                </a:moveTo>
                <a:cubicBezTo>
                  <a:pt x="1361" y="1"/>
                  <a:pt x="1314" y="4"/>
                  <a:pt x="1268" y="9"/>
                </a:cubicBezTo>
                <a:cubicBezTo>
                  <a:pt x="1001" y="9"/>
                  <a:pt x="734" y="76"/>
                  <a:pt x="501" y="209"/>
                </a:cubicBezTo>
                <a:cubicBezTo>
                  <a:pt x="367" y="309"/>
                  <a:pt x="234" y="443"/>
                  <a:pt x="134" y="576"/>
                </a:cubicBezTo>
                <a:cubicBezTo>
                  <a:pt x="34" y="676"/>
                  <a:pt x="0" y="776"/>
                  <a:pt x="67" y="910"/>
                </a:cubicBezTo>
                <a:cubicBezTo>
                  <a:pt x="100" y="960"/>
                  <a:pt x="167" y="977"/>
                  <a:pt x="242" y="977"/>
                </a:cubicBezTo>
                <a:cubicBezTo>
                  <a:pt x="317" y="977"/>
                  <a:pt x="401" y="960"/>
                  <a:pt x="467" y="943"/>
                </a:cubicBezTo>
                <a:cubicBezTo>
                  <a:pt x="1001" y="843"/>
                  <a:pt x="1535" y="776"/>
                  <a:pt x="2035" y="776"/>
                </a:cubicBezTo>
                <a:cubicBezTo>
                  <a:pt x="2169" y="776"/>
                  <a:pt x="2269" y="776"/>
                  <a:pt x="2369" y="710"/>
                </a:cubicBezTo>
                <a:cubicBezTo>
                  <a:pt x="2469" y="643"/>
                  <a:pt x="2469" y="510"/>
                  <a:pt x="2402" y="410"/>
                </a:cubicBezTo>
                <a:cubicBezTo>
                  <a:pt x="2335" y="309"/>
                  <a:pt x="2235" y="243"/>
                  <a:pt x="2102" y="176"/>
                </a:cubicBezTo>
                <a:cubicBezTo>
                  <a:pt x="1908" y="65"/>
                  <a:pt x="1646" y="1"/>
                  <a:pt x="1410"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74" name="Google Shape;637;p41">
            <a:extLst>
              <a:ext uri="{FF2B5EF4-FFF2-40B4-BE49-F238E27FC236}">
                <a16:creationId xmlns:a16="http://schemas.microsoft.com/office/drawing/2014/main" xmlns="" id="{4E19AC52-60D4-36B5-0875-A01BD1B3C661}"/>
              </a:ext>
            </a:extLst>
          </p:cNvPr>
          <p:cNvSpPr/>
          <p:nvPr/>
        </p:nvSpPr>
        <p:spPr>
          <a:xfrm>
            <a:off x="1021143" y="3119515"/>
            <a:ext cx="267682" cy="280151"/>
          </a:xfrm>
          <a:custGeom>
            <a:avLst/>
            <a:gdLst/>
            <a:ahLst/>
            <a:cxnLst/>
            <a:rect l="l" t="t" r="r" b="b"/>
            <a:pathLst>
              <a:path w="17346" h="18154" extrusionOk="0">
                <a:moveTo>
                  <a:pt x="7524" y="1"/>
                </a:moveTo>
                <a:cubicBezTo>
                  <a:pt x="6874" y="1"/>
                  <a:pt x="6285" y="156"/>
                  <a:pt x="5771" y="462"/>
                </a:cubicBezTo>
                <a:cubicBezTo>
                  <a:pt x="1401" y="3197"/>
                  <a:pt x="0" y="8901"/>
                  <a:pt x="2569" y="13371"/>
                </a:cubicBezTo>
                <a:cubicBezTo>
                  <a:pt x="4331" y="16437"/>
                  <a:pt x="7553" y="18154"/>
                  <a:pt x="10867" y="18154"/>
                </a:cubicBezTo>
                <a:cubicBezTo>
                  <a:pt x="12384" y="18154"/>
                  <a:pt x="13920" y="17794"/>
                  <a:pt x="15344" y="17040"/>
                </a:cubicBezTo>
                <a:cubicBezTo>
                  <a:pt x="16579" y="16340"/>
                  <a:pt x="17346" y="14805"/>
                  <a:pt x="17346" y="12670"/>
                </a:cubicBezTo>
                <a:cubicBezTo>
                  <a:pt x="17346" y="8334"/>
                  <a:pt x="14310" y="3063"/>
                  <a:pt x="10574" y="929"/>
                </a:cubicBezTo>
                <a:cubicBezTo>
                  <a:pt x="9465" y="306"/>
                  <a:pt x="8435" y="1"/>
                  <a:pt x="7524"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75" name="Google Shape;638;p41">
            <a:extLst>
              <a:ext uri="{FF2B5EF4-FFF2-40B4-BE49-F238E27FC236}">
                <a16:creationId xmlns:a16="http://schemas.microsoft.com/office/drawing/2014/main" xmlns="" id="{8500AF68-8AA5-5F90-965C-F522EC816B1F}"/>
              </a:ext>
            </a:extLst>
          </p:cNvPr>
          <p:cNvSpPr/>
          <p:nvPr/>
        </p:nvSpPr>
        <p:spPr>
          <a:xfrm>
            <a:off x="1025664" y="3235763"/>
            <a:ext cx="263161" cy="166711"/>
          </a:xfrm>
          <a:custGeom>
            <a:avLst/>
            <a:gdLst/>
            <a:ahLst/>
            <a:cxnLst/>
            <a:rect l="l" t="t" r="r" b="b"/>
            <a:pathLst>
              <a:path w="17053" h="10803" extrusionOk="0">
                <a:moveTo>
                  <a:pt x="775" y="0"/>
                </a:moveTo>
                <a:cubicBezTo>
                  <a:pt x="0" y="6090"/>
                  <a:pt x="4855" y="10802"/>
                  <a:pt x="10274" y="10802"/>
                </a:cubicBezTo>
                <a:cubicBezTo>
                  <a:pt x="11861" y="10802"/>
                  <a:pt x="13495" y="10398"/>
                  <a:pt x="15051" y="9507"/>
                </a:cubicBezTo>
                <a:cubicBezTo>
                  <a:pt x="16286" y="8807"/>
                  <a:pt x="17053" y="7272"/>
                  <a:pt x="17053" y="5137"/>
                </a:cubicBezTo>
                <a:cubicBezTo>
                  <a:pt x="17020" y="4203"/>
                  <a:pt x="16919" y="3303"/>
                  <a:pt x="16686" y="2402"/>
                </a:cubicBezTo>
                <a:cubicBezTo>
                  <a:pt x="16653" y="5137"/>
                  <a:pt x="15018" y="7906"/>
                  <a:pt x="9781" y="8406"/>
                </a:cubicBezTo>
                <a:cubicBezTo>
                  <a:pt x="9531" y="8428"/>
                  <a:pt x="9285" y="8439"/>
                  <a:pt x="9043" y="8439"/>
                </a:cubicBezTo>
                <a:cubicBezTo>
                  <a:pt x="4497" y="8439"/>
                  <a:pt x="1313" y="4656"/>
                  <a:pt x="775"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 </a:t>
            </a:r>
            <a:endParaRPr kumimoji="0" sz="2400" b="0" i="0" u="none" strike="noStrike" kern="0" cap="none" spc="0" normalizeH="0" baseline="0" noProof="0" dirty="0">
              <a:ln>
                <a:noFill/>
              </a:ln>
              <a:solidFill>
                <a:sysClr val="windowText" lastClr="000000"/>
              </a:solidFill>
              <a:effectLst/>
              <a:uLnTx/>
              <a:uFillTx/>
            </a:endParaRPr>
          </a:p>
        </p:txBody>
      </p:sp>
      <p:sp>
        <p:nvSpPr>
          <p:cNvPr id="276" name="Google Shape;639;p41">
            <a:extLst>
              <a:ext uri="{FF2B5EF4-FFF2-40B4-BE49-F238E27FC236}">
                <a16:creationId xmlns:a16="http://schemas.microsoft.com/office/drawing/2014/main" xmlns="" id="{DF9BDEFA-53A5-4834-9939-0A8CB4029C6F}"/>
              </a:ext>
            </a:extLst>
          </p:cNvPr>
          <p:cNvSpPr/>
          <p:nvPr/>
        </p:nvSpPr>
        <p:spPr>
          <a:xfrm>
            <a:off x="1056142" y="3250100"/>
            <a:ext cx="83919" cy="108270"/>
          </a:xfrm>
          <a:custGeom>
            <a:avLst/>
            <a:gdLst/>
            <a:ahLst/>
            <a:cxnLst/>
            <a:rect l="l" t="t" r="r" b="b"/>
            <a:pathLst>
              <a:path w="5438" h="7016" extrusionOk="0">
                <a:moveTo>
                  <a:pt x="1517" y="0"/>
                </a:moveTo>
                <a:cubicBezTo>
                  <a:pt x="621" y="0"/>
                  <a:pt x="0" y="710"/>
                  <a:pt x="0" y="1940"/>
                </a:cubicBezTo>
                <a:cubicBezTo>
                  <a:pt x="101" y="3841"/>
                  <a:pt x="1101" y="5576"/>
                  <a:pt x="2736" y="6643"/>
                </a:cubicBezTo>
                <a:cubicBezTo>
                  <a:pt x="3163" y="6896"/>
                  <a:pt x="3570" y="7015"/>
                  <a:pt x="3933" y="7015"/>
                </a:cubicBezTo>
                <a:cubicBezTo>
                  <a:pt x="4817" y="7015"/>
                  <a:pt x="5438" y="6305"/>
                  <a:pt x="5438" y="5076"/>
                </a:cubicBezTo>
                <a:cubicBezTo>
                  <a:pt x="5338" y="3174"/>
                  <a:pt x="4304" y="1406"/>
                  <a:pt x="2736" y="372"/>
                </a:cubicBezTo>
                <a:cubicBezTo>
                  <a:pt x="2299" y="120"/>
                  <a:pt x="1885" y="0"/>
                  <a:pt x="1517"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77" name="Google Shape;640;p41">
            <a:extLst>
              <a:ext uri="{FF2B5EF4-FFF2-40B4-BE49-F238E27FC236}">
                <a16:creationId xmlns:a16="http://schemas.microsoft.com/office/drawing/2014/main" xmlns="" id="{40F4B8F1-3EDA-A6EB-9F0D-9BDB8CD8C03A}"/>
              </a:ext>
            </a:extLst>
          </p:cNvPr>
          <p:cNvSpPr/>
          <p:nvPr/>
        </p:nvSpPr>
        <p:spPr>
          <a:xfrm>
            <a:off x="1071065" y="3250100"/>
            <a:ext cx="68996" cy="99443"/>
          </a:xfrm>
          <a:custGeom>
            <a:avLst/>
            <a:gdLst/>
            <a:ahLst/>
            <a:cxnLst/>
            <a:rect l="l" t="t" r="r" b="b"/>
            <a:pathLst>
              <a:path w="4471" h="6444" extrusionOk="0">
                <a:moveTo>
                  <a:pt x="543" y="0"/>
                </a:moveTo>
                <a:cubicBezTo>
                  <a:pt x="495" y="0"/>
                  <a:pt x="448" y="2"/>
                  <a:pt x="401" y="5"/>
                </a:cubicBezTo>
                <a:cubicBezTo>
                  <a:pt x="134" y="406"/>
                  <a:pt x="1" y="873"/>
                  <a:pt x="1" y="1373"/>
                </a:cubicBezTo>
                <a:cubicBezTo>
                  <a:pt x="134" y="3274"/>
                  <a:pt x="1135" y="5009"/>
                  <a:pt x="2736" y="6076"/>
                </a:cubicBezTo>
                <a:cubicBezTo>
                  <a:pt x="3136" y="6343"/>
                  <a:pt x="3603" y="6443"/>
                  <a:pt x="4104" y="6443"/>
                </a:cubicBezTo>
                <a:cubicBezTo>
                  <a:pt x="4371" y="6010"/>
                  <a:pt x="4471" y="5543"/>
                  <a:pt x="4471" y="5076"/>
                </a:cubicBezTo>
                <a:cubicBezTo>
                  <a:pt x="4371" y="3174"/>
                  <a:pt x="3337" y="1406"/>
                  <a:pt x="1769" y="372"/>
                </a:cubicBezTo>
                <a:cubicBezTo>
                  <a:pt x="1379" y="132"/>
                  <a:pt x="962" y="0"/>
                  <a:pt x="543"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78" name="Google Shape;641;p41">
            <a:extLst>
              <a:ext uri="{FF2B5EF4-FFF2-40B4-BE49-F238E27FC236}">
                <a16:creationId xmlns:a16="http://schemas.microsoft.com/office/drawing/2014/main" xmlns="" id="{257597EF-8050-5EB8-5BB1-7CBE2CD347F0}"/>
              </a:ext>
            </a:extLst>
          </p:cNvPr>
          <p:cNvSpPr/>
          <p:nvPr/>
        </p:nvSpPr>
        <p:spPr>
          <a:xfrm>
            <a:off x="1073133" y="3286210"/>
            <a:ext cx="66928" cy="63333"/>
          </a:xfrm>
          <a:custGeom>
            <a:avLst/>
            <a:gdLst/>
            <a:ahLst/>
            <a:cxnLst/>
            <a:rect l="l" t="t" r="r" b="b"/>
            <a:pathLst>
              <a:path w="4337" h="4104" extrusionOk="0">
                <a:moveTo>
                  <a:pt x="0" y="0"/>
                </a:moveTo>
                <a:cubicBezTo>
                  <a:pt x="367" y="1535"/>
                  <a:pt x="1268" y="2869"/>
                  <a:pt x="2602" y="3736"/>
                </a:cubicBezTo>
                <a:cubicBezTo>
                  <a:pt x="3002" y="4003"/>
                  <a:pt x="3469" y="4103"/>
                  <a:pt x="3970" y="4103"/>
                </a:cubicBezTo>
                <a:cubicBezTo>
                  <a:pt x="4237" y="3670"/>
                  <a:pt x="4337" y="3203"/>
                  <a:pt x="4337" y="2736"/>
                </a:cubicBezTo>
                <a:cubicBezTo>
                  <a:pt x="4337" y="2269"/>
                  <a:pt x="4237" y="1802"/>
                  <a:pt x="4103" y="1368"/>
                </a:cubicBezTo>
                <a:cubicBezTo>
                  <a:pt x="3848" y="1828"/>
                  <a:pt x="3404" y="2018"/>
                  <a:pt x="2900" y="2018"/>
                </a:cubicBezTo>
                <a:cubicBezTo>
                  <a:pt x="1757" y="2018"/>
                  <a:pt x="301" y="1041"/>
                  <a:pt x="0"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79" name="Google Shape;642;p41">
            <a:extLst>
              <a:ext uri="{FF2B5EF4-FFF2-40B4-BE49-F238E27FC236}">
                <a16:creationId xmlns:a16="http://schemas.microsoft.com/office/drawing/2014/main" xmlns="" id="{3F247DE3-DC86-C5B8-8F3B-93A68A321A79}"/>
              </a:ext>
            </a:extLst>
          </p:cNvPr>
          <p:cNvSpPr/>
          <p:nvPr/>
        </p:nvSpPr>
        <p:spPr>
          <a:xfrm>
            <a:off x="1140046" y="2742744"/>
            <a:ext cx="496245" cy="402310"/>
          </a:xfrm>
          <a:custGeom>
            <a:avLst/>
            <a:gdLst/>
            <a:ahLst/>
            <a:cxnLst/>
            <a:rect l="l" t="t" r="r" b="b"/>
            <a:pathLst>
              <a:path w="32157" h="26070" extrusionOk="0">
                <a:moveTo>
                  <a:pt x="22337" y="0"/>
                </a:moveTo>
                <a:cubicBezTo>
                  <a:pt x="20640" y="0"/>
                  <a:pt x="18948" y="442"/>
                  <a:pt x="17446" y="1326"/>
                </a:cubicBezTo>
                <a:lnTo>
                  <a:pt x="12276" y="4328"/>
                </a:lnTo>
                <a:cubicBezTo>
                  <a:pt x="4671" y="8732"/>
                  <a:pt x="1" y="16837"/>
                  <a:pt x="1" y="25610"/>
                </a:cubicBezTo>
                <a:cubicBezTo>
                  <a:pt x="1" y="25744"/>
                  <a:pt x="101" y="25877"/>
                  <a:pt x="234" y="25944"/>
                </a:cubicBezTo>
                <a:cubicBezTo>
                  <a:pt x="418" y="26027"/>
                  <a:pt x="618" y="26069"/>
                  <a:pt x="822" y="26069"/>
                </a:cubicBezTo>
                <a:cubicBezTo>
                  <a:pt x="1026" y="26069"/>
                  <a:pt x="1235" y="26027"/>
                  <a:pt x="1435" y="25944"/>
                </a:cubicBezTo>
                <a:cubicBezTo>
                  <a:pt x="1568" y="25877"/>
                  <a:pt x="1635" y="25744"/>
                  <a:pt x="1669" y="25610"/>
                </a:cubicBezTo>
                <a:cubicBezTo>
                  <a:pt x="1669" y="17438"/>
                  <a:pt x="6038" y="9866"/>
                  <a:pt x="13110" y="5796"/>
                </a:cubicBezTo>
                <a:lnTo>
                  <a:pt x="18280" y="2794"/>
                </a:lnTo>
                <a:cubicBezTo>
                  <a:pt x="19583" y="2047"/>
                  <a:pt x="20968" y="1705"/>
                  <a:pt x="22319" y="1705"/>
                </a:cubicBezTo>
                <a:cubicBezTo>
                  <a:pt x="26402" y="1705"/>
                  <a:pt x="30180" y="4829"/>
                  <a:pt x="30456" y="9365"/>
                </a:cubicBezTo>
                <a:lnTo>
                  <a:pt x="30456" y="9766"/>
                </a:lnTo>
                <a:cubicBezTo>
                  <a:pt x="31256" y="10166"/>
                  <a:pt x="32124" y="10700"/>
                  <a:pt x="32124" y="10700"/>
                </a:cubicBezTo>
                <a:lnTo>
                  <a:pt x="32124" y="9866"/>
                </a:lnTo>
                <a:cubicBezTo>
                  <a:pt x="32157" y="6330"/>
                  <a:pt x="30289" y="3094"/>
                  <a:pt x="27253" y="1326"/>
                </a:cubicBezTo>
                <a:cubicBezTo>
                  <a:pt x="25736" y="442"/>
                  <a:pt x="24034" y="0"/>
                  <a:pt x="22337"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80" name="Google Shape;643;p41">
            <a:extLst>
              <a:ext uri="{FF2B5EF4-FFF2-40B4-BE49-F238E27FC236}">
                <a16:creationId xmlns:a16="http://schemas.microsoft.com/office/drawing/2014/main" xmlns="" id="{86A171E3-7C46-834E-6BF3-4D745013AB74}"/>
              </a:ext>
            </a:extLst>
          </p:cNvPr>
          <p:cNvSpPr/>
          <p:nvPr/>
        </p:nvSpPr>
        <p:spPr>
          <a:xfrm>
            <a:off x="1079815" y="3141412"/>
            <a:ext cx="170924" cy="255491"/>
          </a:xfrm>
          <a:custGeom>
            <a:avLst/>
            <a:gdLst/>
            <a:ahLst/>
            <a:cxnLst/>
            <a:rect l="l" t="t" r="r" b="b"/>
            <a:pathLst>
              <a:path w="11076" h="16556" extrusionOk="0">
                <a:moveTo>
                  <a:pt x="938" y="1"/>
                </a:moveTo>
                <a:cubicBezTo>
                  <a:pt x="826" y="1"/>
                  <a:pt x="714" y="4"/>
                  <a:pt x="601" y="10"/>
                </a:cubicBezTo>
                <a:cubicBezTo>
                  <a:pt x="401" y="177"/>
                  <a:pt x="168" y="343"/>
                  <a:pt x="1" y="510"/>
                </a:cubicBezTo>
                <a:cubicBezTo>
                  <a:pt x="334" y="444"/>
                  <a:pt x="668" y="377"/>
                  <a:pt x="1002" y="377"/>
                </a:cubicBezTo>
                <a:cubicBezTo>
                  <a:pt x="2036" y="410"/>
                  <a:pt x="3036" y="744"/>
                  <a:pt x="3904" y="1277"/>
                </a:cubicBezTo>
                <a:cubicBezTo>
                  <a:pt x="7606" y="3412"/>
                  <a:pt x="10575" y="8583"/>
                  <a:pt x="10575" y="12819"/>
                </a:cubicBezTo>
                <a:cubicBezTo>
                  <a:pt x="10575" y="14487"/>
                  <a:pt x="10141" y="15755"/>
                  <a:pt x="9341" y="16555"/>
                </a:cubicBezTo>
                <a:cubicBezTo>
                  <a:pt x="9574" y="16488"/>
                  <a:pt x="9841" y="16422"/>
                  <a:pt x="10108" y="16322"/>
                </a:cubicBezTo>
                <a:cubicBezTo>
                  <a:pt x="10742" y="15288"/>
                  <a:pt x="11075" y="14053"/>
                  <a:pt x="11009" y="12819"/>
                </a:cubicBezTo>
                <a:cubicBezTo>
                  <a:pt x="11009" y="8449"/>
                  <a:pt x="7907" y="3112"/>
                  <a:pt x="4137" y="911"/>
                </a:cubicBezTo>
                <a:cubicBezTo>
                  <a:pt x="3167" y="304"/>
                  <a:pt x="2059" y="1"/>
                  <a:pt x="938"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81" name="Google Shape;644;p41">
            <a:extLst>
              <a:ext uri="{FF2B5EF4-FFF2-40B4-BE49-F238E27FC236}">
                <a16:creationId xmlns:a16="http://schemas.microsoft.com/office/drawing/2014/main" xmlns="" id="{4A670656-D052-5180-A61E-BF87975A4A1B}"/>
              </a:ext>
            </a:extLst>
          </p:cNvPr>
          <p:cNvSpPr/>
          <p:nvPr/>
        </p:nvSpPr>
        <p:spPr>
          <a:xfrm>
            <a:off x="1068735" y="3116583"/>
            <a:ext cx="170924" cy="255491"/>
          </a:xfrm>
          <a:custGeom>
            <a:avLst/>
            <a:gdLst/>
            <a:ahLst/>
            <a:cxnLst/>
            <a:rect l="l" t="t" r="r" b="b"/>
            <a:pathLst>
              <a:path w="11076" h="16556" extrusionOk="0">
                <a:moveTo>
                  <a:pt x="938" y="1"/>
                </a:moveTo>
                <a:cubicBezTo>
                  <a:pt x="826" y="1"/>
                  <a:pt x="714" y="4"/>
                  <a:pt x="601" y="10"/>
                </a:cubicBezTo>
                <a:cubicBezTo>
                  <a:pt x="401" y="177"/>
                  <a:pt x="168" y="343"/>
                  <a:pt x="1" y="510"/>
                </a:cubicBezTo>
                <a:cubicBezTo>
                  <a:pt x="334" y="444"/>
                  <a:pt x="668" y="377"/>
                  <a:pt x="1002" y="377"/>
                </a:cubicBezTo>
                <a:cubicBezTo>
                  <a:pt x="2036" y="410"/>
                  <a:pt x="3036" y="744"/>
                  <a:pt x="3904" y="1277"/>
                </a:cubicBezTo>
                <a:cubicBezTo>
                  <a:pt x="7606" y="3412"/>
                  <a:pt x="10575" y="8583"/>
                  <a:pt x="10575" y="12819"/>
                </a:cubicBezTo>
                <a:cubicBezTo>
                  <a:pt x="10575" y="14487"/>
                  <a:pt x="10141" y="15755"/>
                  <a:pt x="9341" y="16555"/>
                </a:cubicBezTo>
                <a:cubicBezTo>
                  <a:pt x="9574" y="16488"/>
                  <a:pt x="9841" y="16422"/>
                  <a:pt x="10108" y="16322"/>
                </a:cubicBezTo>
                <a:cubicBezTo>
                  <a:pt x="10742" y="15288"/>
                  <a:pt x="11075" y="14053"/>
                  <a:pt x="11009" y="12819"/>
                </a:cubicBezTo>
                <a:cubicBezTo>
                  <a:pt x="11009" y="8449"/>
                  <a:pt x="7907" y="3112"/>
                  <a:pt x="4137" y="911"/>
                </a:cubicBezTo>
                <a:cubicBezTo>
                  <a:pt x="3167" y="304"/>
                  <a:pt x="2059" y="1"/>
                  <a:pt x="938"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82" name="Google Shape;645;p41">
            <a:extLst>
              <a:ext uri="{FF2B5EF4-FFF2-40B4-BE49-F238E27FC236}">
                <a16:creationId xmlns:a16="http://schemas.microsoft.com/office/drawing/2014/main" xmlns="" id="{48F2D466-568C-FF01-D998-E5A07C94B72F}"/>
              </a:ext>
            </a:extLst>
          </p:cNvPr>
          <p:cNvSpPr/>
          <p:nvPr/>
        </p:nvSpPr>
        <p:spPr>
          <a:xfrm>
            <a:off x="2813546" y="3716776"/>
            <a:ext cx="631629" cy="601953"/>
          </a:xfrm>
          <a:custGeom>
            <a:avLst/>
            <a:gdLst/>
            <a:ahLst/>
            <a:cxnLst/>
            <a:rect l="l" t="t" r="r" b="b"/>
            <a:pathLst>
              <a:path w="40930" h="39007" extrusionOk="0">
                <a:moveTo>
                  <a:pt x="11858" y="0"/>
                </a:moveTo>
                <a:cubicBezTo>
                  <a:pt x="11543" y="0"/>
                  <a:pt x="11239" y="47"/>
                  <a:pt x="10942" y="153"/>
                </a:cubicBezTo>
                <a:cubicBezTo>
                  <a:pt x="8940" y="887"/>
                  <a:pt x="9307" y="3355"/>
                  <a:pt x="8040" y="4889"/>
                </a:cubicBezTo>
                <a:cubicBezTo>
                  <a:pt x="5171" y="8492"/>
                  <a:pt x="2803" y="14563"/>
                  <a:pt x="1935" y="20634"/>
                </a:cubicBezTo>
                <a:cubicBezTo>
                  <a:pt x="1402" y="24303"/>
                  <a:pt x="1" y="25237"/>
                  <a:pt x="468" y="26271"/>
                </a:cubicBezTo>
                <a:cubicBezTo>
                  <a:pt x="1335" y="28273"/>
                  <a:pt x="3170" y="27606"/>
                  <a:pt x="5204" y="29407"/>
                </a:cubicBezTo>
                <a:cubicBezTo>
                  <a:pt x="10408" y="34010"/>
                  <a:pt x="14478" y="35978"/>
                  <a:pt x="23417" y="37046"/>
                </a:cubicBezTo>
                <a:cubicBezTo>
                  <a:pt x="26766" y="37457"/>
                  <a:pt x="27425" y="39006"/>
                  <a:pt x="29014" y="39006"/>
                </a:cubicBezTo>
                <a:cubicBezTo>
                  <a:pt x="29230" y="39006"/>
                  <a:pt x="29463" y="38978"/>
                  <a:pt x="29722" y="38914"/>
                </a:cubicBezTo>
                <a:cubicBezTo>
                  <a:pt x="31790" y="38413"/>
                  <a:pt x="30456" y="35978"/>
                  <a:pt x="34025" y="31108"/>
                </a:cubicBezTo>
                <a:cubicBezTo>
                  <a:pt x="36027" y="28306"/>
                  <a:pt x="37628" y="24303"/>
                  <a:pt x="38295" y="18733"/>
                </a:cubicBezTo>
                <a:cubicBezTo>
                  <a:pt x="38728" y="15430"/>
                  <a:pt x="40930" y="13863"/>
                  <a:pt x="39496" y="11995"/>
                </a:cubicBezTo>
                <a:cubicBezTo>
                  <a:pt x="38061" y="10093"/>
                  <a:pt x="37127" y="10960"/>
                  <a:pt x="33325" y="8292"/>
                </a:cubicBezTo>
                <a:cubicBezTo>
                  <a:pt x="29555" y="5657"/>
                  <a:pt x="26019" y="3588"/>
                  <a:pt x="18981" y="2121"/>
                </a:cubicBezTo>
                <a:cubicBezTo>
                  <a:pt x="15752" y="1469"/>
                  <a:pt x="13630" y="0"/>
                  <a:pt x="11858"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83" name="Google Shape;646;p41">
            <a:extLst>
              <a:ext uri="{FF2B5EF4-FFF2-40B4-BE49-F238E27FC236}">
                <a16:creationId xmlns:a16="http://schemas.microsoft.com/office/drawing/2014/main" xmlns="" id="{0DA5AC8D-8616-19FF-56E7-2AED69BF8B3D}"/>
              </a:ext>
            </a:extLst>
          </p:cNvPr>
          <p:cNvSpPr/>
          <p:nvPr/>
        </p:nvSpPr>
        <p:spPr>
          <a:xfrm>
            <a:off x="3240809" y="3917746"/>
            <a:ext cx="171727" cy="384687"/>
          </a:xfrm>
          <a:custGeom>
            <a:avLst/>
            <a:gdLst/>
            <a:ahLst/>
            <a:cxnLst/>
            <a:rect l="l" t="t" r="r" b="b"/>
            <a:pathLst>
              <a:path w="11128" h="24928" extrusionOk="0">
                <a:moveTo>
                  <a:pt x="10021" y="1"/>
                </a:moveTo>
                <a:cubicBezTo>
                  <a:pt x="9626" y="1"/>
                  <a:pt x="9090" y="231"/>
                  <a:pt x="8406" y="773"/>
                </a:cubicBezTo>
                <a:cubicBezTo>
                  <a:pt x="6905" y="1974"/>
                  <a:pt x="4904" y="4642"/>
                  <a:pt x="2335" y="10947"/>
                </a:cubicBezTo>
                <a:cubicBezTo>
                  <a:pt x="100" y="16451"/>
                  <a:pt x="0" y="22188"/>
                  <a:pt x="734" y="23989"/>
                </a:cubicBezTo>
                <a:cubicBezTo>
                  <a:pt x="1015" y="24648"/>
                  <a:pt x="1322" y="24928"/>
                  <a:pt x="1620" y="24928"/>
                </a:cubicBezTo>
                <a:cubicBezTo>
                  <a:pt x="2137" y="24928"/>
                  <a:pt x="2627" y="24086"/>
                  <a:pt x="2902" y="22922"/>
                </a:cubicBezTo>
                <a:cubicBezTo>
                  <a:pt x="3436" y="20754"/>
                  <a:pt x="5571" y="18886"/>
                  <a:pt x="7873" y="13715"/>
                </a:cubicBezTo>
                <a:cubicBezTo>
                  <a:pt x="10274" y="8312"/>
                  <a:pt x="9407" y="5943"/>
                  <a:pt x="10508" y="3074"/>
                </a:cubicBezTo>
                <a:cubicBezTo>
                  <a:pt x="11128" y="1452"/>
                  <a:pt x="11015" y="1"/>
                  <a:pt x="10021" y="1"/>
                </a:cubicBezTo>
                <a:close/>
              </a:path>
            </a:pathLst>
          </a:custGeom>
          <a:solidFill>
            <a:schemeClr val="bg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84" name="Google Shape;647;p41">
            <a:extLst>
              <a:ext uri="{FF2B5EF4-FFF2-40B4-BE49-F238E27FC236}">
                <a16:creationId xmlns:a16="http://schemas.microsoft.com/office/drawing/2014/main" xmlns="" id="{59BD96B8-4CB0-8FD5-2BB0-FC11D6DC70F1}"/>
              </a:ext>
            </a:extLst>
          </p:cNvPr>
          <p:cNvSpPr/>
          <p:nvPr/>
        </p:nvSpPr>
        <p:spPr>
          <a:xfrm>
            <a:off x="2824363" y="4129395"/>
            <a:ext cx="411307" cy="180692"/>
          </a:xfrm>
          <a:custGeom>
            <a:avLst/>
            <a:gdLst/>
            <a:ahLst/>
            <a:cxnLst/>
            <a:rect l="l" t="t" r="r" b="b"/>
            <a:pathLst>
              <a:path w="26653" h="11709" extrusionOk="0">
                <a:moveTo>
                  <a:pt x="0" y="0"/>
                </a:moveTo>
                <a:cubicBezTo>
                  <a:pt x="968" y="1435"/>
                  <a:pt x="2635" y="1034"/>
                  <a:pt x="4503" y="2669"/>
                </a:cubicBezTo>
                <a:cubicBezTo>
                  <a:pt x="6105" y="4137"/>
                  <a:pt x="7873" y="5471"/>
                  <a:pt x="9741" y="6605"/>
                </a:cubicBezTo>
                <a:cubicBezTo>
                  <a:pt x="7506" y="4804"/>
                  <a:pt x="7039" y="2502"/>
                  <a:pt x="5337" y="1602"/>
                </a:cubicBezTo>
                <a:cubicBezTo>
                  <a:pt x="3269" y="434"/>
                  <a:pt x="1635" y="1235"/>
                  <a:pt x="0" y="0"/>
                </a:cubicBezTo>
                <a:close/>
                <a:moveTo>
                  <a:pt x="12943" y="8140"/>
                </a:moveTo>
                <a:cubicBezTo>
                  <a:pt x="15578" y="9174"/>
                  <a:pt x="18647" y="9841"/>
                  <a:pt x="22716" y="10341"/>
                </a:cubicBezTo>
                <a:cubicBezTo>
                  <a:pt x="24118" y="10475"/>
                  <a:pt x="25452" y="10975"/>
                  <a:pt x="26653" y="11709"/>
                </a:cubicBezTo>
                <a:cubicBezTo>
                  <a:pt x="25118" y="10475"/>
                  <a:pt x="24518" y="8506"/>
                  <a:pt x="22049" y="8306"/>
                </a:cubicBezTo>
                <a:cubicBezTo>
                  <a:pt x="21867" y="8289"/>
                  <a:pt x="21659" y="8282"/>
                  <a:pt x="21430" y="8282"/>
                </a:cubicBezTo>
                <a:cubicBezTo>
                  <a:pt x="20215" y="8282"/>
                  <a:pt x="18400" y="8487"/>
                  <a:pt x="16502" y="8487"/>
                </a:cubicBezTo>
                <a:cubicBezTo>
                  <a:pt x="15306" y="8487"/>
                  <a:pt x="14076" y="8406"/>
                  <a:pt x="12943" y="814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85" name="Google Shape;648;p41">
            <a:extLst>
              <a:ext uri="{FF2B5EF4-FFF2-40B4-BE49-F238E27FC236}">
                <a16:creationId xmlns:a16="http://schemas.microsoft.com/office/drawing/2014/main" xmlns="" id="{3DF510A3-8725-FB95-0F77-573C69435865}"/>
              </a:ext>
            </a:extLst>
          </p:cNvPr>
          <p:cNvSpPr/>
          <p:nvPr/>
        </p:nvSpPr>
        <p:spPr>
          <a:xfrm>
            <a:off x="2863483" y="3782146"/>
            <a:ext cx="436538" cy="295552"/>
          </a:xfrm>
          <a:custGeom>
            <a:avLst/>
            <a:gdLst/>
            <a:ahLst/>
            <a:cxnLst/>
            <a:rect l="l" t="t" r="r" b="b"/>
            <a:pathLst>
              <a:path w="28288" h="19152" extrusionOk="0">
                <a:moveTo>
                  <a:pt x="13353" y="1"/>
                </a:moveTo>
                <a:cubicBezTo>
                  <a:pt x="12824" y="1"/>
                  <a:pt x="12297" y="18"/>
                  <a:pt x="11775" y="53"/>
                </a:cubicBezTo>
                <a:cubicBezTo>
                  <a:pt x="5037" y="1054"/>
                  <a:pt x="1668" y="7358"/>
                  <a:pt x="534" y="13262"/>
                </a:cubicBezTo>
                <a:cubicBezTo>
                  <a:pt x="0" y="15931"/>
                  <a:pt x="768" y="17766"/>
                  <a:pt x="2335" y="18700"/>
                </a:cubicBezTo>
                <a:cubicBezTo>
                  <a:pt x="2861" y="19003"/>
                  <a:pt x="3632" y="19152"/>
                  <a:pt x="4482" y="19152"/>
                </a:cubicBezTo>
                <a:cubicBezTo>
                  <a:pt x="6060" y="19152"/>
                  <a:pt x="7911" y="18641"/>
                  <a:pt x="8973" y="17666"/>
                </a:cubicBezTo>
                <a:cubicBezTo>
                  <a:pt x="10174" y="16565"/>
                  <a:pt x="11108" y="15264"/>
                  <a:pt x="12476" y="13963"/>
                </a:cubicBezTo>
                <a:cubicBezTo>
                  <a:pt x="13377" y="13129"/>
                  <a:pt x="14477" y="12562"/>
                  <a:pt x="15645" y="12228"/>
                </a:cubicBezTo>
                <a:cubicBezTo>
                  <a:pt x="18881" y="11461"/>
                  <a:pt x="20515" y="11728"/>
                  <a:pt x="23084" y="11394"/>
                </a:cubicBezTo>
                <a:cubicBezTo>
                  <a:pt x="24284" y="11261"/>
                  <a:pt x="25952" y="10827"/>
                  <a:pt x="26886" y="9893"/>
                </a:cubicBezTo>
                <a:cubicBezTo>
                  <a:pt x="27854" y="8993"/>
                  <a:pt x="28287" y="7658"/>
                  <a:pt x="28054" y="6391"/>
                </a:cubicBezTo>
                <a:cubicBezTo>
                  <a:pt x="27887" y="5357"/>
                  <a:pt x="27320" y="4423"/>
                  <a:pt x="26486" y="3822"/>
                </a:cubicBezTo>
                <a:cubicBezTo>
                  <a:pt x="22662" y="1283"/>
                  <a:pt x="17900" y="1"/>
                  <a:pt x="13353"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86" name="Google Shape;649;p41">
            <a:extLst>
              <a:ext uri="{FF2B5EF4-FFF2-40B4-BE49-F238E27FC236}">
                <a16:creationId xmlns:a16="http://schemas.microsoft.com/office/drawing/2014/main" xmlns="" id="{9D68CAF1-8CDE-E5CB-A600-D88A7E07DFD3}"/>
              </a:ext>
            </a:extLst>
          </p:cNvPr>
          <p:cNvSpPr/>
          <p:nvPr/>
        </p:nvSpPr>
        <p:spPr>
          <a:xfrm>
            <a:off x="2206129" y="3649293"/>
            <a:ext cx="526105" cy="483019"/>
          </a:xfrm>
          <a:custGeom>
            <a:avLst/>
            <a:gdLst/>
            <a:ahLst/>
            <a:cxnLst/>
            <a:rect l="l" t="t" r="r" b="b"/>
            <a:pathLst>
              <a:path w="34092" h="31300" extrusionOk="0">
                <a:moveTo>
                  <a:pt x="24960" y="0"/>
                </a:moveTo>
                <a:cubicBezTo>
                  <a:pt x="23573" y="0"/>
                  <a:pt x="21855" y="1087"/>
                  <a:pt x="19314" y="1557"/>
                </a:cubicBezTo>
                <a:cubicBezTo>
                  <a:pt x="13643" y="2591"/>
                  <a:pt x="9307" y="4492"/>
                  <a:pt x="6205" y="6560"/>
                </a:cubicBezTo>
                <a:cubicBezTo>
                  <a:pt x="3103" y="8629"/>
                  <a:pt x="2369" y="7928"/>
                  <a:pt x="1168" y="9396"/>
                </a:cubicBezTo>
                <a:cubicBezTo>
                  <a:pt x="0" y="10897"/>
                  <a:pt x="1735" y="12164"/>
                  <a:pt x="2002" y="14833"/>
                </a:cubicBezTo>
                <a:cubicBezTo>
                  <a:pt x="2435" y="19303"/>
                  <a:pt x="3636" y="22605"/>
                  <a:pt x="5204" y="24840"/>
                </a:cubicBezTo>
                <a:cubicBezTo>
                  <a:pt x="7973" y="28843"/>
                  <a:pt x="6839" y="30778"/>
                  <a:pt x="8506" y="31211"/>
                </a:cubicBezTo>
                <a:cubicBezTo>
                  <a:pt x="8733" y="31272"/>
                  <a:pt x="8934" y="31299"/>
                  <a:pt x="9121" y="31299"/>
                </a:cubicBezTo>
                <a:cubicBezTo>
                  <a:pt x="10366" y="31299"/>
                  <a:pt x="10941" y="30105"/>
                  <a:pt x="13610" y="29844"/>
                </a:cubicBezTo>
                <a:cubicBezTo>
                  <a:pt x="20815" y="29177"/>
                  <a:pt x="25585" y="27342"/>
                  <a:pt x="29822" y="23739"/>
                </a:cubicBezTo>
                <a:cubicBezTo>
                  <a:pt x="31489" y="22338"/>
                  <a:pt x="32957" y="22906"/>
                  <a:pt x="33724" y="21304"/>
                </a:cubicBezTo>
                <a:cubicBezTo>
                  <a:pt x="34091" y="20504"/>
                  <a:pt x="32991" y="19737"/>
                  <a:pt x="32657" y="16768"/>
                </a:cubicBezTo>
                <a:cubicBezTo>
                  <a:pt x="32057" y="11864"/>
                  <a:pt x="30289" y="6961"/>
                  <a:pt x="28054" y="3992"/>
                </a:cubicBezTo>
                <a:cubicBezTo>
                  <a:pt x="27053" y="2724"/>
                  <a:pt x="27387" y="790"/>
                  <a:pt x="25785" y="156"/>
                </a:cubicBezTo>
                <a:cubicBezTo>
                  <a:pt x="25522" y="47"/>
                  <a:pt x="25248" y="0"/>
                  <a:pt x="24960"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87" name="Google Shape;650;p41">
            <a:extLst>
              <a:ext uri="{FF2B5EF4-FFF2-40B4-BE49-F238E27FC236}">
                <a16:creationId xmlns:a16="http://schemas.microsoft.com/office/drawing/2014/main" xmlns="" id="{DB521B93-7B1D-43ED-6051-4D60D0475B7C}"/>
              </a:ext>
            </a:extLst>
          </p:cNvPr>
          <p:cNvSpPr/>
          <p:nvPr/>
        </p:nvSpPr>
        <p:spPr>
          <a:xfrm>
            <a:off x="2206129" y="3649293"/>
            <a:ext cx="526105" cy="483019"/>
          </a:xfrm>
          <a:custGeom>
            <a:avLst/>
            <a:gdLst/>
            <a:ahLst/>
            <a:cxnLst/>
            <a:rect l="l" t="t" r="r" b="b"/>
            <a:pathLst>
              <a:path w="34092" h="31300" extrusionOk="0">
                <a:moveTo>
                  <a:pt x="24960" y="0"/>
                </a:moveTo>
                <a:cubicBezTo>
                  <a:pt x="23573" y="0"/>
                  <a:pt x="21855" y="1087"/>
                  <a:pt x="19314" y="1557"/>
                </a:cubicBezTo>
                <a:cubicBezTo>
                  <a:pt x="13643" y="2591"/>
                  <a:pt x="9307" y="4492"/>
                  <a:pt x="6205" y="6560"/>
                </a:cubicBezTo>
                <a:cubicBezTo>
                  <a:pt x="3103" y="8629"/>
                  <a:pt x="2369" y="7928"/>
                  <a:pt x="1168" y="9396"/>
                </a:cubicBezTo>
                <a:cubicBezTo>
                  <a:pt x="0" y="10897"/>
                  <a:pt x="1735" y="12164"/>
                  <a:pt x="2002" y="14833"/>
                </a:cubicBezTo>
                <a:cubicBezTo>
                  <a:pt x="2435" y="19303"/>
                  <a:pt x="3636" y="22605"/>
                  <a:pt x="5204" y="24840"/>
                </a:cubicBezTo>
                <a:cubicBezTo>
                  <a:pt x="7973" y="28843"/>
                  <a:pt x="6839" y="30778"/>
                  <a:pt x="8506" y="31211"/>
                </a:cubicBezTo>
                <a:cubicBezTo>
                  <a:pt x="8733" y="31272"/>
                  <a:pt x="8934" y="31299"/>
                  <a:pt x="9121" y="31299"/>
                </a:cubicBezTo>
                <a:cubicBezTo>
                  <a:pt x="10366" y="31299"/>
                  <a:pt x="10941" y="30105"/>
                  <a:pt x="13610" y="29844"/>
                </a:cubicBezTo>
                <a:cubicBezTo>
                  <a:pt x="20815" y="29177"/>
                  <a:pt x="25585" y="27342"/>
                  <a:pt x="29822" y="23739"/>
                </a:cubicBezTo>
                <a:cubicBezTo>
                  <a:pt x="31489" y="22338"/>
                  <a:pt x="32957" y="22906"/>
                  <a:pt x="33724" y="21304"/>
                </a:cubicBezTo>
                <a:cubicBezTo>
                  <a:pt x="34091" y="20504"/>
                  <a:pt x="32991" y="19737"/>
                  <a:pt x="32657" y="16768"/>
                </a:cubicBezTo>
                <a:cubicBezTo>
                  <a:pt x="32057" y="11864"/>
                  <a:pt x="30289" y="6961"/>
                  <a:pt x="28054" y="3992"/>
                </a:cubicBezTo>
                <a:cubicBezTo>
                  <a:pt x="27053" y="2724"/>
                  <a:pt x="27387" y="790"/>
                  <a:pt x="25785" y="156"/>
                </a:cubicBezTo>
                <a:cubicBezTo>
                  <a:pt x="25522" y="47"/>
                  <a:pt x="25248" y="0"/>
                  <a:pt x="24960"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88" name="Google Shape;651;p41">
            <a:extLst>
              <a:ext uri="{FF2B5EF4-FFF2-40B4-BE49-F238E27FC236}">
                <a16:creationId xmlns:a16="http://schemas.microsoft.com/office/drawing/2014/main" xmlns="" id="{B7621535-A1C4-3EE5-E38D-15690B596E8A}"/>
              </a:ext>
            </a:extLst>
          </p:cNvPr>
          <p:cNvSpPr/>
          <p:nvPr/>
        </p:nvSpPr>
        <p:spPr>
          <a:xfrm>
            <a:off x="2232101" y="3807532"/>
            <a:ext cx="132591" cy="312095"/>
          </a:xfrm>
          <a:custGeom>
            <a:avLst/>
            <a:gdLst/>
            <a:ahLst/>
            <a:cxnLst/>
            <a:rect l="l" t="t" r="r" b="b"/>
            <a:pathLst>
              <a:path w="8592" h="20224" extrusionOk="0">
                <a:moveTo>
                  <a:pt x="908" y="0"/>
                </a:moveTo>
                <a:cubicBezTo>
                  <a:pt x="125" y="0"/>
                  <a:pt x="1" y="1171"/>
                  <a:pt x="452" y="2478"/>
                </a:cubicBezTo>
                <a:cubicBezTo>
                  <a:pt x="1286" y="4813"/>
                  <a:pt x="552" y="6714"/>
                  <a:pt x="2387" y="11084"/>
                </a:cubicBezTo>
                <a:cubicBezTo>
                  <a:pt x="4121" y="15287"/>
                  <a:pt x="5823" y="16821"/>
                  <a:pt x="6190" y="18589"/>
                </a:cubicBezTo>
                <a:cubicBezTo>
                  <a:pt x="6382" y="19529"/>
                  <a:pt x="6766" y="20223"/>
                  <a:pt x="7184" y="20223"/>
                </a:cubicBezTo>
                <a:cubicBezTo>
                  <a:pt x="7418" y="20223"/>
                  <a:pt x="7663" y="20005"/>
                  <a:pt x="7891" y="19490"/>
                </a:cubicBezTo>
                <a:cubicBezTo>
                  <a:pt x="8558" y="18055"/>
                  <a:pt x="8591" y="13419"/>
                  <a:pt x="6890" y="8982"/>
                </a:cubicBezTo>
                <a:cubicBezTo>
                  <a:pt x="4922" y="3845"/>
                  <a:pt x="3354" y="1677"/>
                  <a:pt x="2187" y="643"/>
                </a:cubicBezTo>
                <a:cubicBezTo>
                  <a:pt x="1649" y="192"/>
                  <a:pt x="1224" y="0"/>
                  <a:pt x="908" y="0"/>
                </a:cubicBezTo>
                <a:close/>
              </a:path>
            </a:pathLst>
          </a:custGeom>
          <a:solidFill>
            <a:schemeClr val="bg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89" name="Google Shape;652;p41">
            <a:extLst>
              <a:ext uri="{FF2B5EF4-FFF2-40B4-BE49-F238E27FC236}">
                <a16:creationId xmlns:a16="http://schemas.microsoft.com/office/drawing/2014/main" xmlns="" id="{67427D02-6E3A-B53F-7804-4D2811F6D631}"/>
              </a:ext>
            </a:extLst>
          </p:cNvPr>
          <p:cNvSpPr/>
          <p:nvPr/>
        </p:nvSpPr>
        <p:spPr>
          <a:xfrm>
            <a:off x="2366730" y="3983718"/>
            <a:ext cx="356231" cy="142606"/>
          </a:xfrm>
          <a:custGeom>
            <a:avLst/>
            <a:gdLst/>
            <a:ahLst/>
            <a:cxnLst/>
            <a:rect l="l" t="t" r="r" b="b"/>
            <a:pathLst>
              <a:path w="23084" h="9241" extrusionOk="0">
                <a:moveTo>
                  <a:pt x="23084" y="0"/>
                </a:moveTo>
                <a:lnTo>
                  <a:pt x="23084" y="0"/>
                </a:lnTo>
                <a:cubicBezTo>
                  <a:pt x="21750" y="1001"/>
                  <a:pt x="20482" y="334"/>
                  <a:pt x="18781" y="1201"/>
                </a:cubicBezTo>
                <a:cubicBezTo>
                  <a:pt x="17380" y="1902"/>
                  <a:pt x="16980" y="3736"/>
                  <a:pt x="15145" y="5137"/>
                </a:cubicBezTo>
                <a:cubicBezTo>
                  <a:pt x="16646" y="4270"/>
                  <a:pt x="18080" y="3236"/>
                  <a:pt x="19415" y="2102"/>
                </a:cubicBezTo>
                <a:cubicBezTo>
                  <a:pt x="20949" y="801"/>
                  <a:pt x="22283" y="1168"/>
                  <a:pt x="23084" y="0"/>
                </a:cubicBezTo>
                <a:close/>
                <a:moveTo>
                  <a:pt x="3981" y="6567"/>
                </a:moveTo>
                <a:cubicBezTo>
                  <a:pt x="3907" y="6567"/>
                  <a:pt x="3837" y="6569"/>
                  <a:pt x="3770" y="6572"/>
                </a:cubicBezTo>
                <a:cubicBezTo>
                  <a:pt x="1802" y="6705"/>
                  <a:pt x="1268" y="8240"/>
                  <a:pt x="1" y="9240"/>
                </a:cubicBezTo>
                <a:cubicBezTo>
                  <a:pt x="968" y="8640"/>
                  <a:pt x="2069" y="8306"/>
                  <a:pt x="3203" y="8206"/>
                </a:cubicBezTo>
                <a:cubicBezTo>
                  <a:pt x="6472" y="7873"/>
                  <a:pt x="8940" y="7406"/>
                  <a:pt x="11075" y="6638"/>
                </a:cubicBezTo>
                <a:lnTo>
                  <a:pt x="11075" y="6638"/>
                </a:lnTo>
                <a:cubicBezTo>
                  <a:pt x="10305" y="6804"/>
                  <a:pt x="9484" y="6862"/>
                  <a:pt x="8671" y="6862"/>
                </a:cubicBezTo>
                <a:cubicBezTo>
                  <a:pt x="6832" y="6862"/>
                  <a:pt x="5037" y="6567"/>
                  <a:pt x="3981" y="6567"/>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90" name="Google Shape;653;p41">
            <a:extLst>
              <a:ext uri="{FF2B5EF4-FFF2-40B4-BE49-F238E27FC236}">
                <a16:creationId xmlns:a16="http://schemas.microsoft.com/office/drawing/2014/main" xmlns="" id="{9C48F64A-B8DB-2FC3-4C07-2DEE28A08505}"/>
              </a:ext>
            </a:extLst>
          </p:cNvPr>
          <p:cNvSpPr/>
          <p:nvPr/>
        </p:nvSpPr>
        <p:spPr>
          <a:xfrm>
            <a:off x="2322980" y="3700341"/>
            <a:ext cx="370644" cy="239936"/>
          </a:xfrm>
          <a:custGeom>
            <a:avLst/>
            <a:gdLst/>
            <a:ahLst/>
            <a:cxnLst/>
            <a:rect l="l" t="t" r="r" b="b"/>
            <a:pathLst>
              <a:path w="24018" h="15548" extrusionOk="0">
                <a:moveTo>
                  <a:pt x="12977" y="0"/>
                </a:moveTo>
                <a:cubicBezTo>
                  <a:pt x="9308" y="0"/>
                  <a:pt x="5113" y="883"/>
                  <a:pt x="2169" y="2752"/>
                </a:cubicBezTo>
                <a:cubicBezTo>
                  <a:pt x="1535" y="3186"/>
                  <a:pt x="367" y="4320"/>
                  <a:pt x="234" y="5154"/>
                </a:cubicBezTo>
                <a:cubicBezTo>
                  <a:pt x="0" y="6188"/>
                  <a:pt x="334" y="7255"/>
                  <a:pt x="1068" y="8023"/>
                </a:cubicBezTo>
                <a:cubicBezTo>
                  <a:pt x="1835" y="8756"/>
                  <a:pt x="3169" y="9157"/>
                  <a:pt x="4137" y="9290"/>
                </a:cubicBezTo>
                <a:cubicBezTo>
                  <a:pt x="4693" y="9371"/>
                  <a:pt x="5239" y="9394"/>
                  <a:pt x="5793" y="9394"/>
                </a:cubicBezTo>
                <a:cubicBezTo>
                  <a:pt x="6519" y="9394"/>
                  <a:pt x="7258" y="9355"/>
                  <a:pt x="8053" y="9355"/>
                </a:cubicBezTo>
                <a:cubicBezTo>
                  <a:pt x="8912" y="9355"/>
                  <a:pt x="9836" y="9400"/>
                  <a:pt x="10875" y="9590"/>
                </a:cubicBezTo>
                <a:cubicBezTo>
                  <a:pt x="12042" y="9891"/>
                  <a:pt x="13110" y="10458"/>
                  <a:pt x="14044" y="11225"/>
                </a:cubicBezTo>
                <a:cubicBezTo>
                  <a:pt x="15111" y="12292"/>
                  <a:pt x="15812" y="13360"/>
                  <a:pt x="16779" y="14260"/>
                </a:cubicBezTo>
                <a:cubicBezTo>
                  <a:pt x="17636" y="15095"/>
                  <a:pt x="19209" y="15548"/>
                  <a:pt x="20510" y="15548"/>
                </a:cubicBezTo>
                <a:cubicBezTo>
                  <a:pt x="21133" y="15548"/>
                  <a:pt x="21694" y="15444"/>
                  <a:pt x="22083" y="15228"/>
                </a:cubicBezTo>
                <a:cubicBezTo>
                  <a:pt x="23384" y="14494"/>
                  <a:pt x="24018" y="13060"/>
                  <a:pt x="23651" y="10891"/>
                </a:cubicBezTo>
                <a:cubicBezTo>
                  <a:pt x="22850" y="6155"/>
                  <a:pt x="20282" y="984"/>
                  <a:pt x="14878" y="84"/>
                </a:cubicBezTo>
                <a:cubicBezTo>
                  <a:pt x="14267" y="28"/>
                  <a:pt x="13631" y="0"/>
                  <a:pt x="12977"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91" name="Google Shape;654;p41">
            <a:extLst>
              <a:ext uri="{FF2B5EF4-FFF2-40B4-BE49-F238E27FC236}">
                <a16:creationId xmlns:a16="http://schemas.microsoft.com/office/drawing/2014/main" xmlns="" id="{7ACE87F2-232D-E555-053A-4CA6F2270943}"/>
              </a:ext>
            </a:extLst>
          </p:cNvPr>
          <p:cNvSpPr/>
          <p:nvPr/>
        </p:nvSpPr>
        <p:spPr>
          <a:xfrm>
            <a:off x="2420263" y="4318822"/>
            <a:ext cx="246078" cy="243500"/>
          </a:xfrm>
          <a:custGeom>
            <a:avLst/>
            <a:gdLst/>
            <a:ahLst/>
            <a:cxnLst/>
            <a:rect l="l" t="t" r="r" b="b"/>
            <a:pathLst>
              <a:path w="15946" h="15779" extrusionOk="0">
                <a:moveTo>
                  <a:pt x="8474" y="1"/>
                </a:moveTo>
                <a:lnTo>
                  <a:pt x="1" y="5071"/>
                </a:lnTo>
                <a:lnTo>
                  <a:pt x="9141" y="15779"/>
                </a:lnTo>
                <a:cubicBezTo>
                  <a:pt x="9141" y="15779"/>
                  <a:pt x="14211" y="15512"/>
                  <a:pt x="15078" y="13077"/>
                </a:cubicBezTo>
                <a:cubicBezTo>
                  <a:pt x="15946" y="10675"/>
                  <a:pt x="13777" y="8173"/>
                  <a:pt x="12510" y="7306"/>
                </a:cubicBezTo>
                <a:lnTo>
                  <a:pt x="8474" y="1"/>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92" name="Google Shape;655;p41">
            <a:extLst>
              <a:ext uri="{FF2B5EF4-FFF2-40B4-BE49-F238E27FC236}">
                <a16:creationId xmlns:a16="http://schemas.microsoft.com/office/drawing/2014/main" xmlns="" id="{2EB4242E-E6E1-4558-3176-20D422C76415}"/>
              </a:ext>
            </a:extLst>
          </p:cNvPr>
          <p:cNvSpPr/>
          <p:nvPr/>
        </p:nvSpPr>
        <p:spPr>
          <a:xfrm>
            <a:off x="2588085" y="4486645"/>
            <a:ext cx="153933" cy="316154"/>
          </a:xfrm>
          <a:custGeom>
            <a:avLst/>
            <a:gdLst/>
            <a:ahLst/>
            <a:cxnLst/>
            <a:rect l="l" t="t" r="r" b="b"/>
            <a:pathLst>
              <a:path w="9975" h="20487" extrusionOk="0">
                <a:moveTo>
                  <a:pt x="6305" y="0"/>
                </a:moveTo>
                <a:cubicBezTo>
                  <a:pt x="6305" y="0"/>
                  <a:pt x="734" y="17279"/>
                  <a:pt x="367" y="18447"/>
                </a:cubicBezTo>
                <a:cubicBezTo>
                  <a:pt x="0" y="19614"/>
                  <a:pt x="1968" y="20482"/>
                  <a:pt x="1968" y="20482"/>
                </a:cubicBezTo>
                <a:cubicBezTo>
                  <a:pt x="2036" y="20485"/>
                  <a:pt x="2103" y="20487"/>
                  <a:pt x="2170" y="20487"/>
                </a:cubicBezTo>
                <a:cubicBezTo>
                  <a:pt x="2763" y="20487"/>
                  <a:pt x="3330" y="20355"/>
                  <a:pt x="3870" y="20115"/>
                </a:cubicBezTo>
                <a:cubicBezTo>
                  <a:pt x="5438" y="19281"/>
                  <a:pt x="7339" y="17613"/>
                  <a:pt x="8673" y="14010"/>
                </a:cubicBezTo>
                <a:cubicBezTo>
                  <a:pt x="9974" y="10374"/>
                  <a:pt x="9007" y="9040"/>
                  <a:pt x="8540" y="7572"/>
                </a:cubicBezTo>
                <a:cubicBezTo>
                  <a:pt x="8106" y="6271"/>
                  <a:pt x="7906" y="5971"/>
                  <a:pt x="7639" y="4937"/>
                </a:cubicBezTo>
                <a:cubicBezTo>
                  <a:pt x="7406" y="3903"/>
                  <a:pt x="7606" y="1668"/>
                  <a:pt x="7306" y="1201"/>
                </a:cubicBezTo>
                <a:cubicBezTo>
                  <a:pt x="7072" y="734"/>
                  <a:pt x="6705" y="334"/>
                  <a:pt x="6305"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93" name="Google Shape;656;p41">
            <a:extLst>
              <a:ext uri="{FF2B5EF4-FFF2-40B4-BE49-F238E27FC236}">
                <a16:creationId xmlns:a16="http://schemas.microsoft.com/office/drawing/2014/main" xmlns="" id="{C6C86B80-D989-63F9-142B-A93C7A0BF089}"/>
              </a:ext>
            </a:extLst>
          </p:cNvPr>
          <p:cNvSpPr/>
          <p:nvPr/>
        </p:nvSpPr>
        <p:spPr>
          <a:xfrm>
            <a:off x="2545354" y="4429068"/>
            <a:ext cx="181726" cy="366231"/>
          </a:xfrm>
          <a:custGeom>
            <a:avLst/>
            <a:gdLst/>
            <a:ahLst/>
            <a:cxnLst/>
            <a:rect l="l" t="t" r="r" b="b"/>
            <a:pathLst>
              <a:path w="11776" h="23732" extrusionOk="0">
                <a:moveTo>
                  <a:pt x="4745" y="1"/>
                </a:moveTo>
                <a:cubicBezTo>
                  <a:pt x="4643" y="1"/>
                  <a:pt x="4543" y="47"/>
                  <a:pt x="4437" y="162"/>
                </a:cubicBezTo>
                <a:lnTo>
                  <a:pt x="5038" y="996"/>
                </a:lnTo>
                <a:cubicBezTo>
                  <a:pt x="6005" y="2464"/>
                  <a:pt x="5104" y="3031"/>
                  <a:pt x="5038" y="3765"/>
                </a:cubicBezTo>
                <a:cubicBezTo>
                  <a:pt x="5038" y="4599"/>
                  <a:pt x="5138" y="5399"/>
                  <a:pt x="5304" y="6200"/>
                </a:cubicBezTo>
                <a:cubicBezTo>
                  <a:pt x="4675" y="5287"/>
                  <a:pt x="4402" y="4523"/>
                  <a:pt x="3702" y="4523"/>
                </a:cubicBezTo>
                <a:cubicBezTo>
                  <a:pt x="3659" y="4523"/>
                  <a:pt x="3615" y="4526"/>
                  <a:pt x="3570" y="4532"/>
                </a:cubicBezTo>
                <a:cubicBezTo>
                  <a:pt x="2769" y="4599"/>
                  <a:pt x="2669" y="4565"/>
                  <a:pt x="1468" y="5599"/>
                </a:cubicBezTo>
                <a:cubicBezTo>
                  <a:pt x="301" y="6600"/>
                  <a:pt x="1" y="7000"/>
                  <a:pt x="34" y="7334"/>
                </a:cubicBezTo>
                <a:cubicBezTo>
                  <a:pt x="67" y="7734"/>
                  <a:pt x="568" y="8335"/>
                  <a:pt x="768" y="8668"/>
                </a:cubicBezTo>
                <a:cubicBezTo>
                  <a:pt x="1468" y="9736"/>
                  <a:pt x="1702" y="11170"/>
                  <a:pt x="1902" y="12404"/>
                </a:cubicBezTo>
                <a:cubicBezTo>
                  <a:pt x="2836" y="18242"/>
                  <a:pt x="401" y="21110"/>
                  <a:pt x="3403" y="23445"/>
                </a:cubicBezTo>
                <a:cubicBezTo>
                  <a:pt x="3658" y="23615"/>
                  <a:pt x="3989" y="23731"/>
                  <a:pt x="4402" y="23731"/>
                </a:cubicBezTo>
                <a:cubicBezTo>
                  <a:pt x="5452" y="23731"/>
                  <a:pt x="7029" y="22980"/>
                  <a:pt x="9207" y="20443"/>
                </a:cubicBezTo>
                <a:cubicBezTo>
                  <a:pt x="10742" y="18642"/>
                  <a:pt x="11776" y="14839"/>
                  <a:pt x="11309" y="13071"/>
                </a:cubicBezTo>
                <a:cubicBezTo>
                  <a:pt x="10808" y="11303"/>
                  <a:pt x="10075" y="10136"/>
                  <a:pt x="9774" y="8768"/>
                </a:cubicBezTo>
                <a:cubicBezTo>
                  <a:pt x="9474" y="7401"/>
                  <a:pt x="9774" y="4899"/>
                  <a:pt x="9107" y="3731"/>
                </a:cubicBezTo>
                <a:cubicBezTo>
                  <a:pt x="8640" y="3064"/>
                  <a:pt x="8040" y="2497"/>
                  <a:pt x="7339" y="2097"/>
                </a:cubicBezTo>
                <a:cubicBezTo>
                  <a:pt x="6806" y="1730"/>
                  <a:pt x="6205" y="829"/>
                  <a:pt x="5638" y="496"/>
                </a:cubicBezTo>
                <a:cubicBezTo>
                  <a:pt x="5258" y="282"/>
                  <a:pt x="4997" y="1"/>
                  <a:pt x="4745"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94" name="Google Shape;657;p41">
            <a:extLst>
              <a:ext uri="{FF2B5EF4-FFF2-40B4-BE49-F238E27FC236}">
                <a16:creationId xmlns:a16="http://schemas.microsoft.com/office/drawing/2014/main" xmlns="" id="{D7EEB45E-910A-3731-BE1B-C110828BBF1A}"/>
              </a:ext>
            </a:extLst>
          </p:cNvPr>
          <p:cNvSpPr/>
          <p:nvPr/>
        </p:nvSpPr>
        <p:spPr>
          <a:xfrm>
            <a:off x="2545354" y="4429068"/>
            <a:ext cx="181726" cy="366231"/>
          </a:xfrm>
          <a:custGeom>
            <a:avLst/>
            <a:gdLst/>
            <a:ahLst/>
            <a:cxnLst/>
            <a:rect l="l" t="t" r="r" b="b"/>
            <a:pathLst>
              <a:path w="11776" h="23732" extrusionOk="0">
                <a:moveTo>
                  <a:pt x="4745" y="1"/>
                </a:moveTo>
                <a:cubicBezTo>
                  <a:pt x="4643" y="1"/>
                  <a:pt x="4543" y="47"/>
                  <a:pt x="4437" y="162"/>
                </a:cubicBezTo>
                <a:lnTo>
                  <a:pt x="5038" y="996"/>
                </a:lnTo>
                <a:cubicBezTo>
                  <a:pt x="6005" y="2464"/>
                  <a:pt x="5104" y="3031"/>
                  <a:pt x="5038" y="3765"/>
                </a:cubicBezTo>
                <a:cubicBezTo>
                  <a:pt x="5038" y="4599"/>
                  <a:pt x="5138" y="5399"/>
                  <a:pt x="5304" y="6200"/>
                </a:cubicBezTo>
                <a:cubicBezTo>
                  <a:pt x="4675" y="5287"/>
                  <a:pt x="4402" y="4523"/>
                  <a:pt x="3702" y="4523"/>
                </a:cubicBezTo>
                <a:cubicBezTo>
                  <a:pt x="3659" y="4523"/>
                  <a:pt x="3615" y="4526"/>
                  <a:pt x="3570" y="4532"/>
                </a:cubicBezTo>
                <a:cubicBezTo>
                  <a:pt x="2769" y="4599"/>
                  <a:pt x="2669" y="4565"/>
                  <a:pt x="1468" y="5599"/>
                </a:cubicBezTo>
                <a:cubicBezTo>
                  <a:pt x="301" y="6600"/>
                  <a:pt x="1" y="7000"/>
                  <a:pt x="34" y="7334"/>
                </a:cubicBezTo>
                <a:cubicBezTo>
                  <a:pt x="67" y="7734"/>
                  <a:pt x="568" y="8335"/>
                  <a:pt x="768" y="8668"/>
                </a:cubicBezTo>
                <a:cubicBezTo>
                  <a:pt x="1468" y="9736"/>
                  <a:pt x="1702" y="11170"/>
                  <a:pt x="1902" y="12404"/>
                </a:cubicBezTo>
                <a:cubicBezTo>
                  <a:pt x="2836" y="18242"/>
                  <a:pt x="401" y="21110"/>
                  <a:pt x="3403" y="23445"/>
                </a:cubicBezTo>
                <a:cubicBezTo>
                  <a:pt x="3658" y="23615"/>
                  <a:pt x="3989" y="23731"/>
                  <a:pt x="4402" y="23731"/>
                </a:cubicBezTo>
                <a:cubicBezTo>
                  <a:pt x="5452" y="23731"/>
                  <a:pt x="7029" y="22980"/>
                  <a:pt x="9207" y="20443"/>
                </a:cubicBezTo>
                <a:cubicBezTo>
                  <a:pt x="10742" y="18642"/>
                  <a:pt x="11776" y="14839"/>
                  <a:pt x="11309" y="13071"/>
                </a:cubicBezTo>
                <a:cubicBezTo>
                  <a:pt x="10808" y="11303"/>
                  <a:pt x="10075" y="10136"/>
                  <a:pt x="9774" y="8768"/>
                </a:cubicBezTo>
                <a:cubicBezTo>
                  <a:pt x="9474" y="7401"/>
                  <a:pt x="9774" y="4899"/>
                  <a:pt x="9107" y="3731"/>
                </a:cubicBezTo>
                <a:cubicBezTo>
                  <a:pt x="8640" y="3064"/>
                  <a:pt x="8040" y="2497"/>
                  <a:pt x="7339" y="2097"/>
                </a:cubicBezTo>
                <a:cubicBezTo>
                  <a:pt x="6806" y="1730"/>
                  <a:pt x="6205" y="829"/>
                  <a:pt x="5638" y="496"/>
                </a:cubicBezTo>
                <a:cubicBezTo>
                  <a:pt x="5258" y="282"/>
                  <a:pt x="4997" y="1"/>
                  <a:pt x="4745"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95" name="Google Shape;658;p41">
            <a:extLst>
              <a:ext uri="{FF2B5EF4-FFF2-40B4-BE49-F238E27FC236}">
                <a16:creationId xmlns:a16="http://schemas.microsoft.com/office/drawing/2014/main" xmlns="" id="{0C200E4F-58B6-2F26-C944-B371D1B36623}"/>
              </a:ext>
            </a:extLst>
          </p:cNvPr>
          <p:cNvSpPr/>
          <p:nvPr/>
        </p:nvSpPr>
        <p:spPr>
          <a:xfrm>
            <a:off x="2574181" y="4604004"/>
            <a:ext cx="152900" cy="191294"/>
          </a:xfrm>
          <a:custGeom>
            <a:avLst/>
            <a:gdLst/>
            <a:ahLst/>
            <a:cxnLst/>
            <a:rect l="l" t="t" r="r" b="b"/>
            <a:pathLst>
              <a:path w="9908" h="12396" extrusionOk="0">
                <a:moveTo>
                  <a:pt x="8840" y="1"/>
                </a:moveTo>
                <a:cubicBezTo>
                  <a:pt x="8840" y="134"/>
                  <a:pt x="8874" y="234"/>
                  <a:pt x="8907" y="334"/>
                </a:cubicBezTo>
                <a:cubicBezTo>
                  <a:pt x="8907" y="568"/>
                  <a:pt x="8940" y="801"/>
                  <a:pt x="8940" y="1035"/>
                </a:cubicBezTo>
                <a:cubicBezTo>
                  <a:pt x="9040" y="1935"/>
                  <a:pt x="8907" y="2836"/>
                  <a:pt x="8540" y="3670"/>
                </a:cubicBezTo>
                <a:cubicBezTo>
                  <a:pt x="8173" y="4371"/>
                  <a:pt x="7339" y="6172"/>
                  <a:pt x="6339" y="6172"/>
                </a:cubicBezTo>
                <a:cubicBezTo>
                  <a:pt x="5805" y="6172"/>
                  <a:pt x="5338" y="5605"/>
                  <a:pt x="5171" y="4971"/>
                </a:cubicBezTo>
                <a:cubicBezTo>
                  <a:pt x="5104" y="4704"/>
                  <a:pt x="4971" y="3970"/>
                  <a:pt x="4971" y="3970"/>
                </a:cubicBezTo>
                <a:cubicBezTo>
                  <a:pt x="4070" y="4137"/>
                  <a:pt x="3203" y="4471"/>
                  <a:pt x="2369" y="4904"/>
                </a:cubicBezTo>
                <a:cubicBezTo>
                  <a:pt x="935" y="5772"/>
                  <a:pt x="968" y="5972"/>
                  <a:pt x="968" y="5972"/>
                </a:cubicBezTo>
                <a:cubicBezTo>
                  <a:pt x="1035" y="6405"/>
                  <a:pt x="1035" y="6806"/>
                  <a:pt x="968" y="7239"/>
                </a:cubicBezTo>
                <a:cubicBezTo>
                  <a:pt x="868" y="7673"/>
                  <a:pt x="668" y="8107"/>
                  <a:pt x="368" y="8440"/>
                </a:cubicBezTo>
                <a:cubicBezTo>
                  <a:pt x="268" y="8574"/>
                  <a:pt x="134" y="8640"/>
                  <a:pt x="1" y="8740"/>
                </a:cubicBezTo>
                <a:cubicBezTo>
                  <a:pt x="1" y="10075"/>
                  <a:pt x="301" y="11142"/>
                  <a:pt x="1568" y="12109"/>
                </a:cubicBezTo>
                <a:cubicBezTo>
                  <a:pt x="1813" y="12279"/>
                  <a:pt x="2138" y="12395"/>
                  <a:pt x="2547" y="12395"/>
                </a:cubicBezTo>
                <a:cubicBezTo>
                  <a:pt x="3584" y="12395"/>
                  <a:pt x="5161" y="11644"/>
                  <a:pt x="7339" y="9107"/>
                </a:cubicBezTo>
                <a:cubicBezTo>
                  <a:pt x="8874" y="7306"/>
                  <a:pt x="9908" y="3503"/>
                  <a:pt x="9441" y="1735"/>
                </a:cubicBezTo>
                <a:cubicBezTo>
                  <a:pt x="9274" y="1135"/>
                  <a:pt x="9074" y="568"/>
                  <a:pt x="8840"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96" name="Google Shape;659;p41">
            <a:extLst>
              <a:ext uri="{FF2B5EF4-FFF2-40B4-BE49-F238E27FC236}">
                <a16:creationId xmlns:a16="http://schemas.microsoft.com/office/drawing/2014/main" xmlns="" id="{C4ED3A26-B181-4408-FA03-1E8359BEE246}"/>
              </a:ext>
            </a:extLst>
          </p:cNvPr>
          <p:cNvSpPr/>
          <p:nvPr/>
        </p:nvSpPr>
        <p:spPr>
          <a:xfrm>
            <a:off x="2571095" y="4599884"/>
            <a:ext cx="23688" cy="111465"/>
          </a:xfrm>
          <a:custGeom>
            <a:avLst/>
            <a:gdLst/>
            <a:ahLst/>
            <a:cxnLst/>
            <a:rect l="l" t="t" r="r" b="b"/>
            <a:pathLst>
              <a:path w="1535" h="7223" extrusionOk="0">
                <a:moveTo>
                  <a:pt x="1" y="1"/>
                </a:moveTo>
                <a:cubicBezTo>
                  <a:pt x="101" y="468"/>
                  <a:pt x="167" y="902"/>
                  <a:pt x="234" y="1335"/>
                </a:cubicBezTo>
                <a:cubicBezTo>
                  <a:pt x="468" y="2870"/>
                  <a:pt x="534" y="4437"/>
                  <a:pt x="401" y="5972"/>
                </a:cubicBezTo>
                <a:cubicBezTo>
                  <a:pt x="671" y="6859"/>
                  <a:pt x="941" y="7222"/>
                  <a:pt x="1140" y="7222"/>
                </a:cubicBezTo>
                <a:cubicBezTo>
                  <a:pt x="1285" y="7222"/>
                  <a:pt x="1393" y="7029"/>
                  <a:pt x="1435" y="6706"/>
                </a:cubicBezTo>
                <a:cubicBezTo>
                  <a:pt x="1535" y="5938"/>
                  <a:pt x="634" y="2703"/>
                  <a:pt x="1"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97" name="Google Shape;660;p41">
            <a:extLst>
              <a:ext uri="{FF2B5EF4-FFF2-40B4-BE49-F238E27FC236}">
                <a16:creationId xmlns:a16="http://schemas.microsoft.com/office/drawing/2014/main" xmlns="" id="{22B15A4E-D9E7-16F5-DB69-8DC45C743076}"/>
              </a:ext>
            </a:extLst>
          </p:cNvPr>
          <p:cNvSpPr/>
          <p:nvPr/>
        </p:nvSpPr>
        <p:spPr>
          <a:xfrm>
            <a:off x="2613301" y="4428883"/>
            <a:ext cx="53549" cy="249750"/>
          </a:xfrm>
          <a:custGeom>
            <a:avLst/>
            <a:gdLst/>
            <a:ahLst/>
            <a:cxnLst/>
            <a:rect l="l" t="t" r="r" b="b"/>
            <a:pathLst>
              <a:path w="3470" h="16184" extrusionOk="0">
                <a:moveTo>
                  <a:pt x="339" y="0"/>
                </a:moveTo>
                <a:cubicBezTo>
                  <a:pt x="232" y="0"/>
                  <a:pt x="124" y="51"/>
                  <a:pt x="1" y="174"/>
                </a:cubicBezTo>
                <a:lnTo>
                  <a:pt x="635" y="1008"/>
                </a:lnTo>
                <a:cubicBezTo>
                  <a:pt x="1569" y="2476"/>
                  <a:pt x="701" y="3043"/>
                  <a:pt x="635" y="3777"/>
                </a:cubicBezTo>
                <a:cubicBezTo>
                  <a:pt x="635" y="4611"/>
                  <a:pt x="701" y="5411"/>
                  <a:pt x="901" y="6178"/>
                </a:cubicBezTo>
                <a:cubicBezTo>
                  <a:pt x="1368" y="8747"/>
                  <a:pt x="1869" y="9614"/>
                  <a:pt x="2036" y="12016"/>
                </a:cubicBezTo>
                <a:cubicBezTo>
                  <a:pt x="2202" y="14418"/>
                  <a:pt x="1635" y="15985"/>
                  <a:pt x="1969" y="16152"/>
                </a:cubicBezTo>
                <a:cubicBezTo>
                  <a:pt x="2017" y="16171"/>
                  <a:pt x="2073" y="16183"/>
                  <a:pt x="2134" y="16183"/>
                </a:cubicBezTo>
                <a:cubicBezTo>
                  <a:pt x="2495" y="16183"/>
                  <a:pt x="3037" y="15777"/>
                  <a:pt x="3236" y="14151"/>
                </a:cubicBezTo>
                <a:cubicBezTo>
                  <a:pt x="3470" y="12249"/>
                  <a:pt x="2736" y="8980"/>
                  <a:pt x="2236" y="7446"/>
                </a:cubicBezTo>
                <a:cubicBezTo>
                  <a:pt x="1702" y="5878"/>
                  <a:pt x="1302" y="4244"/>
                  <a:pt x="1469" y="3243"/>
                </a:cubicBezTo>
                <a:cubicBezTo>
                  <a:pt x="1602" y="2509"/>
                  <a:pt x="2002" y="1408"/>
                  <a:pt x="1602" y="708"/>
                </a:cubicBezTo>
                <a:cubicBezTo>
                  <a:pt x="1469" y="641"/>
                  <a:pt x="1335" y="574"/>
                  <a:pt x="1235" y="508"/>
                </a:cubicBezTo>
                <a:cubicBezTo>
                  <a:pt x="820" y="254"/>
                  <a:pt x="580" y="0"/>
                  <a:pt x="339"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98" name="Google Shape;661;p41">
            <a:extLst>
              <a:ext uri="{FF2B5EF4-FFF2-40B4-BE49-F238E27FC236}">
                <a16:creationId xmlns:a16="http://schemas.microsoft.com/office/drawing/2014/main" xmlns="" id="{23BCE9B1-F0A6-9615-A4DD-A078D56F3E51}"/>
              </a:ext>
            </a:extLst>
          </p:cNvPr>
          <p:cNvSpPr/>
          <p:nvPr/>
        </p:nvSpPr>
        <p:spPr>
          <a:xfrm>
            <a:off x="2584474" y="4661149"/>
            <a:ext cx="70030" cy="40416"/>
          </a:xfrm>
          <a:custGeom>
            <a:avLst/>
            <a:gdLst/>
            <a:ahLst/>
            <a:cxnLst/>
            <a:rect l="l" t="t" r="r" b="b"/>
            <a:pathLst>
              <a:path w="4538" h="2619" extrusionOk="0">
                <a:moveTo>
                  <a:pt x="4271" y="0"/>
                </a:moveTo>
                <a:cubicBezTo>
                  <a:pt x="2469" y="301"/>
                  <a:pt x="1469" y="734"/>
                  <a:pt x="68" y="2202"/>
                </a:cubicBezTo>
                <a:cubicBezTo>
                  <a:pt x="1" y="2302"/>
                  <a:pt x="1" y="2469"/>
                  <a:pt x="68" y="2569"/>
                </a:cubicBezTo>
                <a:cubicBezTo>
                  <a:pt x="118" y="2602"/>
                  <a:pt x="184" y="2619"/>
                  <a:pt x="247" y="2619"/>
                </a:cubicBezTo>
                <a:cubicBezTo>
                  <a:pt x="309" y="2619"/>
                  <a:pt x="368" y="2602"/>
                  <a:pt x="401" y="2569"/>
                </a:cubicBezTo>
                <a:cubicBezTo>
                  <a:pt x="1735" y="1135"/>
                  <a:pt x="2636" y="768"/>
                  <a:pt x="4337" y="501"/>
                </a:cubicBezTo>
                <a:cubicBezTo>
                  <a:pt x="4371" y="501"/>
                  <a:pt x="4404" y="467"/>
                  <a:pt x="4471" y="434"/>
                </a:cubicBezTo>
                <a:cubicBezTo>
                  <a:pt x="4504" y="367"/>
                  <a:pt x="4537" y="301"/>
                  <a:pt x="4537" y="201"/>
                </a:cubicBezTo>
                <a:cubicBezTo>
                  <a:pt x="4504" y="67"/>
                  <a:pt x="4404" y="0"/>
                  <a:pt x="4271"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99" name="Google Shape;662;p41">
            <a:extLst>
              <a:ext uri="{FF2B5EF4-FFF2-40B4-BE49-F238E27FC236}">
                <a16:creationId xmlns:a16="http://schemas.microsoft.com/office/drawing/2014/main" xmlns="" id="{77CAD1BD-61F7-CF4F-858E-ED1F69E75DCE}"/>
              </a:ext>
            </a:extLst>
          </p:cNvPr>
          <p:cNvSpPr/>
          <p:nvPr/>
        </p:nvSpPr>
        <p:spPr>
          <a:xfrm>
            <a:off x="2577792" y="4630223"/>
            <a:ext cx="75030" cy="43425"/>
          </a:xfrm>
          <a:custGeom>
            <a:avLst/>
            <a:gdLst/>
            <a:ahLst/>
            <a:cxnLst/>
            <a:rect l="l" t="t" r="r" b="b"/>
            <a:pathLst>
              <a:path w="4862" h="2814" extrusionOk="0">
                <a:moveTo>
                  <a:pt x="4506" y="0"/>
                </a:moveTo>
                <a:cubicBezTo>
                  <a:pt x="4494" y="0"/>
                  <a:pt x="4482" y="1"/>
                  <a:pt x="4470" y="3"/>
                </a:cubicBezTo>
                <a:cubicBezTo>
                  <a:pt x="2635" y="337"/>
                  <a:pt x="1568" y="837"/>
                  <a:pt x="67" y="2405"/>
                </a:cubicBezTo>
                <a:cubicBezTo>
                  <a:pt x="0" y="2505"/>
                  <a:pt x="0" y="2672"/>
                  <a:pt x="67" y="2738"/>
                </a:cubicBezTo>
                <a:cubicBezTo>
                  <a:pt x="117" y="2788"/>
                  <a:pt x="184" y="2813"/>
                  <a:pt x="250" y="2813"/>
                </a:cubicBezTo>
                <a:cubicBezTo>
                  <a:pt x="317" y="2813"/>
                  <a:pt x="384" y="2788"/>
                  <a:pt x="434" y="2738"/>
                </a:cubicBezTo>
                <a:cubicBezTo>
                  <a:pt x="1468" y="1504"/>
                  <a:pt x="2936" y="703"/>
                  <a:pt x="4570" y="503"/>
                </a:cubicBezTo>
                <a:cubicBezTo>
                  <a:pt x="4603" y="503"/>
                  <a:pt x="4637" y="470"/>
                  <a:pt x="4670" y="437"/>
                </a:cubicBezTo>
                <a:lnTo>
                  <a:pt x="4704" y="437"/>
                </a:lnTo>
                <a:cubicBezTo>
                  <a:pt x="4862" y="278"/>
                  <a:pt x="4720" y="0"/>
                  <a:pt x="4506"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00" name="Google Shape;663;p41">
            <a:extLst>
              <a:ext uri="{FF2B5EF4-FFF2-40B4-BE49-F238E27FC236}">
                <a16:creationId xmlns:a16="http://schemas.microsoft.com/office/drawing/2014/main" xmlns="" id="{53743B93-2018-C91C-6E6F-E5027A18BE92}"/>
              </a:ext>
            </a:extLst>
          </p:cNvPr>
          <p:cNvSpPr/>
          <p:nvPr/>
        </p:nvSpPr>
        <p:spPr>
          <a:xfrm>
            <a:off x="2571604" y="4595733"/>
            <a:ext cx="84274" cy="48564"/>
          </a:xfrm>
          <a:custGeom>
            <a:avLst/>
            <a:gdLst/>
            <a:ahLst/>
            <a:cxnLst/>
            <a:rect l="l" t="t" r="r" b="b"/>
            <a:pathLst>
              <a:path w="5461" h="3147" extrusionOk="0">
                <a:moveTo>
                  <a:pt x="5046" y="1"/>
                </a:moveTo>
                <a:cubicBezTo>
                  <a:pt x="5032" y="1"/>
                  <a:pt x="5019" y="1"/>
                  <a:pt x="5004" y="3"/>
                </a:cubicBezTo>
                <a:cubicBezTo>
                  <a:pt x="2970" y="403"/>
                  <a:pt x="1735" y="970"/>
                  <a:pt x="101" y="2705"/>
                </a:cubicBezTo>
                <a:cubicBezTo>
                  <a:pt x="1" y="2805"/>
                  <a:pt x="1" y="2972"/>
                  <a:pt x="101" y="3072"/>
                </a:cubicBezTo>
                <a:cubicBezTo>
                  <a:pt x="151" y="3122"/>
                  <a:pt x="218" y="3147"/>
                  <a:pt x="289" y="3147"/>
                </a:cubicBezTo>
                <a:cubicBezTo>
                  <a:pt x="360" y="3147"/>
                  <a:pt x="435" y="3122"/>
                  <a:pt x="501" y="3072"/>
                </a:cubicBezTo>
                <a:cubicBezTo>
                  <a:pt x="2036" y="1437"/>
                  <a:pt x="3170" y="904"/>
                  <a:pt x="5105" y="570"/>
                </a:cubicBezTo>
                <a:cubicBezTo>
                  <a:pt x="5138" y="537"/>
                  <a:pt x="5205" y="537"/>
                  <a:pt x="5238" y="503"/>
                </a:cubicBezTo>
                <a:lnTo>
                  <a:pt x="5238" y="470"/>
                </a:lnTo>
                <a:cubicBezTo>
                  <a:pt x="5460" y="311"/>
                  <a:pt x="5320" y="1"/>
                  <a:pt x="5046"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01" name="Google Shape;664;p41">
            <a:extLst>
              <a:ext uri="{FF2B5EF4-FFF2-40B4-BE49-F238E27FC236}">
                <a16:creationId xmlns:a16="http://schemas.microsoft.com/office/drawing/2014/main" xmlns="" id="{20D17BEC-2526-AED7-7F2D-6BB1F571CD0D}"/>
              </a:ext>
            </a:extLst>
          </p:cNvPr>
          <p:cNvSpPr/>
          <p:nvPr/>
        </p:nvSpPr>
        <p:spPr>
          <a:xfrm>
            <a:off x="2569551" y="4566844"/>
            <a:ext cx="80832" cy="47608"/>
          </a:xfrm>
          <a:custGeom>
            <a:avLst/>
            <a:gdLst/>
            <a:ahLst/>
            <a:cxnLst/>
            <a:rect l="l" t="t" r="r" b="b"/>
            <a:pathLst>
              <a:path w="5238" h="3085" extrusionOk="0">
                <a:moveTo>
                  <a:pt x="4958" y="1"/>
                </a:moveTo>
                <a:cubicBezTo>
                  <a:pt x="4940" y="1"/>
                  <a:pt x="4922" y="3"/>
                  <a:pt x="4904" y="7"/>
                </a:cubicBezTo>
                <a:cubicBezTo>
                  <a:pt x="2903" y="374"/>
                  <a:pt x="1702" y="974"/>
                  <a:pt x="101" y="2642"/>
                </a:cubicBezTo>
                <a:cubicBezTo>
                  <a:pt x="0" y="2742"/>
                  <a:pt x="0" y="2909"/>
                  <a:pt x="101" y="3009"/>
                </a:cubicBezTo>
                <a:cubicBezTo>
                  <a:pt x="151" y="3059"/>
                  <a:pt x="217" y="3084"/>
                  <a:pt x="284" y="3084"/>
                </a:cubicBezTo>
                <a:cubicBezTo>
                  <a:pt x="351" y="3084"/>
                  <a:pt x="417" y="3059"/>
                  <a:pt x="467" y="3009"/>
                </a:cubicBezTo>
                <a:cubicBezTo>
                  <a:pt x="2002" y="1408"/>
                  <a:pt x="3103" y="874"/>
                  <a:pt x="5004" y="541"/>
                </a:cubicBezTo>
                <a:cubicBezTo>
                  <a:pt x="5037" y="541"/>
                  <a:pt x="5071" y="507"/>
                  <a:pt x="5137" y="474"/>
                </a:cubicBezTo>
                <a:cubicBezTo>
                  <a:pt x="5204" y="407"/>
                  <a:pt x="5238" y="307"/>
                  <a:pt x="5204" y="207"/>
                </a:cubicBezTo>
                <a:cubicBezTo>
                  <a:pt x="5204" y="91"/>
                  <a:pt x="5078" y="1"/>
                  <a:pt x="4958"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02" name="Google Shape;665;p41">
            <a:extLst>
              <a:ext uri="{FF2B5EF4-FFF2-40B4-BE49-F238E27FC236}">
                <a16:creationId xmlns:a16="http://schemas.microsoft.com/office/drawing/2014/main" xmlns="" id="{07FF39F1-450D-4CED-62B1-1EC874974BDF}"/>
              </a:ext>
            </a:extLst>
          </p:cNvPr>
          <p:cNvSpPr/>
          <p:nvPr/>
        </p:nvSpPr>
        <p:spPr>
          <a:xfrm>
            <a:off x="2560292" y="4538496"/>
            <a:ext cx="82098" cy="47638"/>
          </a:xfrm>
          <a:custGeom>
            <a:avLst/>
            <a:gdLst/>
            <a:ahLst/>
            <a:cxnLst/>
            <a:rect l="l" t="t" r="r" b="b"/>
            <a:pathLst>
              <a:path w="5320" h="3087" extrusionOk="0">
                <a:moveTo>
                  <a:pt x="4972" y="1"/>
                </a:moveTo>
                <a:cubicBezTo>
                  <a:pt x="4950" y="1"/>
                  <a:pt x="4927" y="3"/>
                  <a:pt x="4904" y="9"/>
                </a:cubicBezTo>
                <a:cubicBezTo>
                  <a:pt x="2902" y="376"/>
                  <a:pt x="1701" y="943"/>
                  <a:pt x="133" y="2611"/>
                </a:cubicBezTo>
                <a:cubicBezTo>
                  <a:pt x="0" y="2711"/>
                  <a:pt x="0" y="2878"/>
                  <a:pt x="133" y="3012"/>
                </a:cubicBezTo>
                <a:cubicBezTo>
                  <a:pt x="184" y="3062"/>
                  <a:pt x="250" y="3087"/>
                  <a:pt x="317" y="3087"/>
                </a:cubicBezTo>
                <a:cubicBezTo>
                  <a:pt x="384" y="3087"/>
                  <a:pt x="450" y="3062"/>
                  <a:pt x="500" y="3012"/>
                </a:cubicBezTo>
                <a:cubicBezTo>
                  <a:pt x="2001" y="1377"/>
                  <a:pt x="3102" y="877"/>
                  <a:pt x="5004" y="510"/>
                </a:cubicBezTo>
                <a:cubicBezTo>
                  <a:pt x="5037" y="510"/>
                  <a:pt x="5104" y="476"/>
                  <a:pt x="5137" y="443"/>
                </a:cubicBezTo>
                <a:cubicBezTo>
                  <a:pt x="5319" y="291"/>
                  <a:pt x="5197" y="1"/>
                  <a:pt x="4972"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03" name="Google Shape;666;p41">
            <a:extLst>
              <a:ext uri="{FF2B5EF4-FFF2-40B4-BE49-F238E27FC236}">
                <a16:creationId xmlns:a16="http://schemas.microsoft.com/office/drawing/2014/main" xmlns="" id="{53824B0F-0662-DFA9-C2DD-EE2DC10D12FC}"/>
              </a:ext>
            </a:extLst>
          </p:cNvPr>
          <p:cNvSpPr/>
          <p:nvPr/>
        </p:nvSpPr>
        <p:spPr>
          <a:xfrm>
            <a:off x="2231870" y="4010847"/>
            <a:ext cx="494701" cy="493312"/>
          </a:xfrm>
          <a:custGeom>
            <a:avLst/>
            <a:gdLst/>
            <a:ahLst/>
            <a:cxnLst/>
            <a:rect l="l" t="t" r="r" b="b"/>
            <a:pathLst>
              <a:path w="32057" h="31967" extrusionOk="0">
                <a:moveTo>
                  <a:pt x="16236" y="0"/>
                </a:moveTo>
                <a:cubicBezTo>
                  <a:pt x="13415" y="0"/>
                  <a:pt x="10503" y="175"/>
                  <a:pt x="7772" y="644"/>
                </a:cubicBezTo>
                <a:cubicBezTo>
                  <a:pt x="0" y="2012"/>
                  <a:pt x="701" y="8316"/>
                  <a:pt x="2102" y="12186"/>
                </a:cubicBezTo>
                <a:cubicBezTo>
                  <a:pt x="4837" y="19858"/>
                  <a:pt x="17479" y="31966"/>
                  <a:pt x="17479" y="31966"/>
                </a:cubicBezTo>
                <a:cubicBezTo>
                  <a:pt x="17479" y="31966"/>
                  <a:pt x="23317" y="29431"/>
                  <a:pt x="24584" y="25562"/>
                </a:cubicBezTo>
                <a:lnTo>
                  <a:pt x="21382" y="18790"/>
                </a:lnTo>
                <a:lnTo>
                  <a:pt x="31022" y="21559"/>
                </a:lnTo>
                <a:lnTo>
                  <a:pt x="32056" y="20158"/>
                </a:lnTo>
                <a:lnTo>
                  <a:pt x="31890" y="1478"/>
                </a:lnTo>
                <a:cubicBezTo>
                  <a:pt x="31890" y="1478"/>
                  <a:pt x="24445" y="0"/>
                  <a:pt x="16236"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04" name="Google Shape;667;p41">
            <a:extLst>
              <a:ext uri="{FF2B5EF4-FFF2-40B4-BE49-F238E27FC236}">
                <a16:creationId xmlns:a16="http://schemas.microsoft.com/office/drawing/2014/main" xmlns="" id="{D1D1C3EB-9362-6E13-A42B-BD3983F8E86E}"/>
              </a:ext>
            </a:extLst>
          </p:cNvPr>
          <p:cNvSpPr/>
          <p:nvPr/>
        </p:nvSpPr>
        <p:spPr>
          <a:xfrm>
            <a:off x="2466080" y="4362587"/>
            <a:ext cx="145184" cy="141573"/>
          </a:xfrm>
          <a:custGeom>
            <a:avLst/>
            <a:gdLst/>
            <a:ahLst/>
            <a:cxnLst/>
            <a:rect l="l" t="t" r="r" b="b"/>
            <a:pathLst>
              <a:path w="9408" h="9174" extrusionOk="0">
                <a:moveTo>
                  <a:pt x="8106" y="0"/>
                </a:moveTo>
                <a:lnTo>
                  <a:pt x="1" y="6872"/>
                </a:lnTo>
                <a:cubicBezTo>
                  <a:pt x="1402" y="8273"/>
                  <a:pt x="2302" y="9173"/>
                  <a:pt x="2302" y="9173"/>
                </a:cubicBezTo>
                <a:cubicBezTo>
                  <a:pt x="2302" y="9173"/>
                  <a:pt x="8140" y="6638"/>
                  <a:pt x="9407" y="2769"/>
                </a:cubicBezTo>
                <a:lnTo>
                  <a:pt x="8106" y="0"/>
                </a:ln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05" name="Google Shape;668;p41">
            <a:extLst>
              <a:ext uri="{FF2B5EF4-FFF2-40B4-BE49-F238E27FC236}">
                <a16:creationId xmlns:a16="http://schemas.microsoft.com/office/drawing/2014/main" xmlns="" id="{9296B05C-8DDF-00E9-177B-989689F24214}"/>
              </a:ext>
            </a:extLst>
          </p:cNvPr>
          <p:cNvSpPr/>
          <p:nvPr/>
        </p:nvSpPr>
        <p:spPr>
          <a:xfrm>
            <a:off x="2438797" y="4128886"/>
            <a:ext cx="160106" cy="182745"/>
          </a:xfrm>
          <a:custGeom>
            <a:avLst/>
            <a:gdLst/>
            <a:ahLst/>
            <a:cxnLst/>
            <a:rect l="l" t="t" r="r" b="b"/>
            <a:pathLst>
              <a:path w="10375" h="11842" extrusionOk="0">
                <a:moveTo>
                  <a:pt x="1" y="0"/>
                </a:moveTo>
                <a:lnTo>
                  <a:pt x="1" y="0"/>
                </a:lnTo>
                <a:cubicBezTo>
                  <a:pt x="4404" y="2902"/>
                  <a:pt x="5038" y="4770"/>
                  <a:pt x="7940" y="11141"/>
                </a:cubicBezTo>
                <a:lnTo>
                  <a:pt x="10375" y="11842"/>
                </a:lnTo>
                <a:cubicBezTo>
                  <a:pt x="9107" y="9607"/>
                  <a:pt x="7706" y="7439"/>
                  <a:pt x="6205" y="5337"/>
                </a:cubicBezTo>
                <a:cubicBezTo>
                  <a:pt x="3137" y="1101"/>
                  <a:pt x="1" y="0"/>
                  <a:pt x="1"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06" name="Google Shape;669;p41">
            <a:extLst>
              <a:ext uri="{FF2B5EF4-FFF2-40B4-BE49-F238E27FC236}">
                <a16:creationId xmlns:a16="http://schemas.microsoft.com/office/drawing/2014/main" xmlns="" id="{A68C5A66-65B9-E8A9-91F3-50BA01FF1C6F}"/>
              </a:ext>
            </a:extLst>
          </p:cNvPr>
          <p:cNvSpPr/>
          <p:nvPr/>
        </p:nvSpPr>
        <p:spPr>
          <a:xfrm>
            <a:off x="2435201" y="4449068"/>
            <a:ext cx="188933" cy="185322"/>
          </a:xfrm>
          <a:custGeom>
            <a:avLst/>
            <a:gdLst/>
            <a:ahLst/>
            <a:cxnLst/>
            <a:rect l="l" t="t" r="r" b="b"/>
            <a:pathLst>
              <a:path w="12243" h="12009" extrusionOk="0">
                <a:moveTo>
                  <a:pt x="7772" y="0"/>
                </a:moveTo>
                <a:lnTo>
                  <a:pt x="2802" y="4036"/>
                </a:lnTo>
                <a:lnTo>
                  <a:pt x="0" y="5804"/>
                </a:lnTo>
                <a:lnTo>
                  <a:pt x="2936" y="12009"/>
                </a:lnTo>
                <a:lnTo>
                  <a:pt x="12242" y="7539"/>
                </a:lnTo>
                <a:lnTo>
                  <a:pt x="7772" y="0"/>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07" name="Google Shape;670;p41">
            <a:extLst>
              <a:ext uri="{FF2B5EF4-FFF2-40B4-BE49-F238E27FC236}">
                <a16:creationId xmlns:a16="http://schemas.microsoft.com/office/drawing/2014/main" xmlns="" id="{7ADEC291-1E52-F45B-A113-9C7BAE8E851B}"/>
              </a:ext>
            </a:extLst>
          </p:cNvPr>
          <p:cNvSpPr/>
          <p:nvPr/>
        </p:nvSpPr>
        <p:spPr>
          <a:xfrm>
            <a:off x="2172148" y="4587014"/>
            <a:ext cx="166294" cy="160183"/>
          </a:xfrm>
          <a:custGeom>
            <a:avLst/>
            <a:gdLst/>
            <a:ahLst/>
            <a:cxnLst/>
            <a:rect l="l" t="t" r="r" b="b"/>
            <a:pathLst>
              <a:path w="10776" h="10380" extrusionOk="0">
                <a:moveTo>
                  <a:pt x="5705" y="1"/>
                </a:moveTo>
                <a:cubicBezTo>
                  <a:pt x="3570" y="835"/>
                  <a:pt x="2269" y="1669"/>
                  <a:pt x="1268" y="2970"/>
                </a:cubicBezTo>
                <a:cubicBezTo>
                  <a:pt x="301" y="4271"/>
                  <a:pt x="1" y="5572"/>
                  <a:pt x="935" y="7106"/>
                </a:cubicBezTo>
                <a:cubicBezTo>
                  <a:pt x="1844" y="8632"/>
                  <a:pt x="3480" y="10379"/>
                  <a:pt x="5442" y="10379"/>
                </a:cubicBezTo>
                <a:cubicBezTo>
                  <a:pt x="5496" y="10379"/>
                  <a:pt x="5550" y="10378"/>
                  <a:pt x="5605" y="10375"/>
                </a:cubicBezTo>
                <a:cubicBezTo>
                  <a:pt x="7640" y="10242"/>
                  <a:pt x="8874" y="9741"/>
                  <a:pt x="10775" y="8707"/>
                </a:cubicBezTo>
                <a:lnTo>
                  <a:pt x="5705" y="1"/>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08" name="Google Shape;671;p41">
            <a:extLst>
              <a:ext uri="{FF2B5EF4-FFF2-40B4-BE49-F238E27FC236}">
                <a16:creationId xmlns:a16="http://schemas.microsoft.com/office/drawing/2014/main" xmlns="" id="{B65D9A6A-0735-6859-C023-4E55D74126F2}"/>
              </a:ext>
            </a:extLst>
          </p:cNvPr>
          <p:cNvSpPr/>
          <p:nvPr/>
        </p:nvSpPr>
        <p:spPr>
          <a:xfrm>
            <a:off x="2175759" y="4509299"/>
            <a:ext cx="346447" cy="228979"/>
          </a:xfrm>
          <a:custGeom>
            <a:avLst/>
            <a:gdLst/>
            <a:ahLst/>
            <a:cxnLst/>
            <a:rect l="l" t="t" r="r" b="b"/>
            <a:pathLst>
              <a:path w="22450" h="14838" extrusionOk="0">
                <a:moveTo>
                  <a:pt x="19395" y="0"/>
                </a:moveTo>
                <a:cubicBezTo>
                  <a:pt x="18720" y="0"/>
                  <a:pt x="17148" y="1216"/>
                  <a:pt x="15278" y="1935"/>
                </a:cubicBezTo>
                <a:cubicBezTo>
                  <a:pt x="13010" y="2835"/>
                  <a:pt x="10675" y="3569"/>
                  <a:pt x="8306" y="4170"/>
                </a:cubicBezTo>
                <a:cubicBezTo>
                  <a:pt x="5337" y="4970"/>
                  <a:pt x="3369" y="5604"/>
                  <a:pt x="1868" y="7939"/>
                </a:cubicBezTo>
                <a:cubicBezTo>
                  <a:pt x="0" y="10774"/>
                  <a:pt x="2669" y="13843"/>
                  <a:pt x="4837" y="14477"/>
                </a:cubicBezTo>
                <a:cubicBezTo>
                  <a:pt x="5663" y="14706"/>
                  <a:pt x="6325" y="14838"/>
                  <a:pt x="6982" y="14838"/>
                </a:cubicBezTo>
                <a:cubicBezTo>
                  <a:pt x="8050" y="14838"/>
                  <a:pt x="9107" y="14490"/>
                  <a:pt x="10841" y="13643"/>
                </a:cubicBezTo>
                <a:cubicBezTo>
                  <a:pt x="13276" y="12442"/>
                  <a:pt x="14010" y="11508"/>
                  <a:pt x="17012" y="10074"/>
                </a:cubicBezTo>
                <a:cubicBezTo>
                  <a:pt x="19781" y="8740"/>
                  <a:pt x="22450" y="7472"/>
                  <a:pt x="22416" y="6838"/>
                </a:cubicBezTo>
                <a:lnTo>
                  <a:pt x="22416" y="6838"/>
                </a:lnTo>
                <a:cubicBezTo>
                  <a:pt x="21916" y="7072"/>
                  <a:pt x="21482" y="7272"/>
                  <a:pt x="21282" y="7339"/>
                </a:cubicBezTo>
                <a:cubicBezTo>
                  <a:pt x="21049" y="7405"/>
                  <a:pt x="20848" y="7472"/>
                  <a:pt x="20648" y="7539"/>
                </a:cubicBezTo>
                <a:cubicBezTo>
                  <a:pt x="20448" y="7614"/>
                  <a:pt x="20229" y="7651"/>
                  <a:pt x="20020" y="7651"/>
                </a:cubicBezTo>
                <a:cubicBezTo>
                  <a:pt x="19950" y="7651"/>
                  <a:pt x="19881" y="7647"/>
                  <a:pt x="19814" y="7639"/>
                </a:cubicBezTo>
                <a:cubicBezTo>
                  <a:pt x="19548" y="7505"/>
                  <a:pt x="20348" y="6905"/>
                  <a:pt x="20482" y="6671"/>
                </a:cubicBezTo>
                <a:cubicBezTo>
                  <a:pt x="20782" y="6138"/>
                  <a:pt x="20215" y="4837"/>
                  <a:pt x="20048" y="4437"/>
                </a:cubicBezTo>
                <a:cubicBezTo>
                  <a:pt x="19781" y="3769"/>
                  <a:pt x="18880" y="2435"/>
                  <a:pt x="18647" y="2302"/>
                </a:cubicBezTo>
                <a:cubicBezTo>
                  <a:pt x="18528" y="2262"/>
                  <a:pt x="18405" y="2243"/>
                  <a:pt x="18282" y="2243"/>
                </a:cubicBezTo>
                <a:cubicBezTo>
                  <a:pt x="18094" y="2243"/>
                  <a:pt x="17908" y="2288"/>
                  <a:pt x="17746" y="2368"/>
                </a:cubicBezTo>
                <a:cubicBezTo>
                  <a:pt x="17624" y="2419"/>
                  <a:pt x="17538" y="2440"/>
                  <a:pt x="17481" y="2440"/>
                </a:cubicBezTo>
                <a:cubicBezTo>
                  <a:pt x="17274" y="2440"/>
                  <a:pt x="17434" y="2166"/>
                  <a:pt x="17513" y="2035"/>
                </a:cubicBezTo>
                <a:cubicBezTo>
                  <a:pt x="18180" y="1334"/>
                  <a:pt x="18880" y="667"/>
                  <a:pt x="19648" y="100"/>
                </a:cubicBezTo>
                <a:cubicBezTo>
                  <a:pt x="19588" y="31"/>
                  <a:pt x="19503" y="0"/>
                  <a:pt x="19395"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09" name="Google Shape;672;p41">
            <a:extLst>
              <a:ext uri="{FF2B5EF4-FFF2-40B4-BE49-F238E27FC236}">
                <a16:creationId xmlns:a16="http://schemas.microsoft.com/office/drawing/2014/main" xmlns="" id="{68E38183-8CF8-FAD0-5BBE-C84FAA8FA352}"/>
              </a:ext>
            </a:extLst>
          </p:cNvPr>
          <p:cNvSpPr/>
          <p:nvPr/>
        </p:nvSpPr>
        <p:spPr>
          <a:xfrm>
            <a:off x="2175759" y="4509299"/>
            <a:ext cx="346447" cy="228979"/>
          </a:xfrm>
          <a:custGeom>
            <a:avLst/>
            <a:gdLst/>
            <a:ahLst/>
            <a:cxnLst/>
            <a:rect l="l" t="t" r="r" b="b"/>
            <a:pathLst>
              <a:path w="22450" h="14838" extrusionOk="0">
                <a:moveTo>
                  <a:pt x="19395" y="0"/>
                </a:moveTo>
                <a:cubicBezTo>
                  <a:pt x="18720" y="0"/>
                  <a:pt x="17148" y="1216"/>
                  <a:pt x="15278" y="1935"/>
                </a:cubicBezTo>
                <a:cubicBezTo>
                  <a:pt x="13010" y="2835"/>
                  <a:pt x="10675" y="3569"/>
                  <a:pt x="8306" y="4170"/>
                </a:cubicBezTo>
                <a:cubicBezTo>
                  <a:pt x="5337" y="4970"/>
                  <a:pt x="3369" y="5604"/>
                  <a:pt x="1868" y="7939"/>
                </a:cubicBezTo>
                <a:cubicBezTo>
                  <a:pt x="0" y="10774"/>
                  <a:pt x="2669" y="13843"/>
                  <a:pt x="4837" y="14477"/>
                </a:cubicBezTo>
                <a:cubicBezTo>
                  <a:pt x="5663" y="14706"/>
                  <a:pt x="6325" y="14838"/>
                  <a:pt x="6982" y="14838"/>
                </a:cubicBezTo>
                <a:cubicBezTo>
                  <a:pt x="8050" y="14838"/>
                  <a:pt x="9107" y="14490"/>
                  <a:pt x="10841" y="13643"/>
                </a:cubicBezTo>
                <a:cubicBezTo>
                  <a:pt x="13276" y="12442"/>
                  <a:pt x="14010" y="11508"/>
                  <a:pt x="17012" y="10074"/>
                </a:cubicBezTo>
                <a:cubicBezTo>
                  <a:pt x="19781" y="8740"/>
                  <a:pt x="22450" y="7472"/>
                  <a:pt x="22416" y="6838"/>
                </a:cubicBezTo>
                <a:lnTo>
                  <a:pt x="22416" y="6838"/>
                </a:lnTo>
                <a:cubicBezTo>
                  <a:pt x="21916" y="7072"/>
                  <a:pt x="21482" y="7272"/>
                  <a:pt x="21282" y="7339"/>
                </a:cubicBezTo>
                <a:cubicBezTo>
                  <a:pt x="21049" y="7405"/>
                  <a:pt x="20848" y="7472"/>
                  <a:pt x="20648" y="7539"/>
                </a:cubicBezTo>
                <a:cubicBezTo>
                  <a:pt x="20448" y="7614"/>
                  <a:pt x="20229" y="7651"/>
                  <a:pt x="20020" y="7651"/>
                </a:cubicBezTo>
                <a:cubicBezTo>
                  <a:pt x="19950" y="7651"/>
                  <a:pt x="19881" y="7647"/>
                  <a:pt x="19814" y="7639"/>
                </a:cubicBezTo>
                <a:cubicBezTo>
                  <a:pt x="19548" y="7505"/>
                  <a:pt x="20348" y="6905"/>
                  <a:pt x="20482" y="6671"/>
                </a:cubicBezTo>
                <a:cubicBezTo>
                  <a:pt x="20782" y="6138"/>
                  <a:pt x="20215" y="4837"/>
                  <a:pt x="20048" y="4437"/>
                </a:cubicBezTo>
                <a:cubicBezTo>
                  <a:pt x="19781" y="3769"/>
                  <a:pt x="18880" y="2435"/>
                  <a:pt x="18647" y="2302"/>
                </a:cubicBezTo>
                <a:cubicBezTo>
                  <a:pt x="18528" y="2262"/>
                  <a:pt x="18405" y="2243"/>
                  <a:pt x="18282" y="2243"/>
                </a:cubicBezTo>
                <a:cubicBezTo>
                  <a:pt x="18094" y="2243"/>
                  <a:pt x="17908" y="2288"/>
                  <a:pt x="17746" y="2368"/>
                </a:cubicBezTo>
                <a:cubicBezTo>
                  <a:pt x="17624" y="2419"/>
                  <a:pt x="17538" y="2440"/>
                  <a:pt x="17481" y="2440"/>
                </a:cubicBezTo>
                <a:cubicBezTo>
                  <a:pt x="17274" y="2440"/>
                  <a:pt x="17434" y="2166"/>
                  <a:pt x="17513" y="2035"/>
                </a:cubicBezTo>
                <a:cubicBezTo>
                  <a:pt x="18180" y="1334"/>
                  <a:pt x="18880" y="667"/>
                  <a:pt x="19648" y="100"/>
                </a:cubicBezTo>
                <a:cubicBezTo>
                  <a:pt x="19588" y="31"/>
                  <a:pt x="19503" y="0"/>
                  <a:pt x="19395"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10" name="Google Shape;673;p41">
            <a:extLst>
              <a:ext uri="{FF2B5EF4-FFF2-40B4-BE49-F238E27FC236}">
                <a16:creationId xmlns:a16="http://schemas.microsoft.com/office/drawing/2014/main" xmlns="" id="{D200A894-5AFE-251F-8A76-A897BBF28B33}"/>
              </a:ext>
            </a:extLst>
          </p:cNvPr>
          <p:cNvSpPr/>
          <p:nvPr/>
        </p:nvSpPr>
        <p:spPr>
          <a:xfrm>
            <a:off x="2175759" y="4575178"/>
            <a:ext cx="181726" cy="163100"/>
          </a:xfrm>
          <a:custGeom>
            <a:avLst/>
            <a:gdLst/>
            <a:ahLst/>
            <a:cxnLst/>
            <a:rect l="l" t="t" r="r" b="b"/>
            <a:pathLst>
              <a:path w="11776" h="10569" extrusionOk="0">
                <a:moveTo>
                  <a:pt x="8039" y="1"/>
                </a:moveTo>
                <a:lnTo>
                  <a:pt x="8039" y="1"/>
                </a:lnTo>
                <a:cubicBezTo>
                  <a:pt x="5204" y="768"/>
                  <a:pt x="3303" y="1435"/>
                  <a:pt x="1835" y="3670"/>
                </a:cubicBezTo>
                <a:cubicBezTo>
                  <a:pt x="0" y="6505"/>
                  <a:pt x="2669" y="9608"/>
                  <a:pt x="4804" y="10208"/>
                </a:cubicBezTo>
                <a:cubicBezTo>
                  <a:pt x="5630" y="10437"/>
                  <a:pt x="6296" y="10569"/>
                  <a:pt x="6958" y="10569"/>
                </a:cubicBezTo>
                <a:cubicBezTo>
                  <a:pt x="8032" y="10569"/>
                  <a:pt x="9094" y="10221"/>
                  <a:pt x="10808" y="9374"/>
                </a:cubicBezTo>
                <a:cubicBezTo>
                  <a:pt x="11108" y="9241"/>
                  <a:pt x="11542" y="9041"/>
                  <a:pt x="11775" y="8907"/>
                </a:cubicBezTo>
                <a:lnTo>
                  <a:pt x="11775" y="8907"/>
                </a:lnTo>
                <a:cubicBezTo>
                  <a:pt x="11466" y="9062"/>
                  <a:pt x="9898" y="9796"/>
                  <a:pt x="8834" y="9796"/>
                </a:cubicBezTo>
                <a:cubicBezTo>
                  <a:pt x="8522" y="9796"/>
                  <a:pt x="8254" y="9733"/>
                  <a:pt x="8073" y="9574"/>
                </a:cubicBezTo>
                <a:cubicBezTo>
                  <a:pt x="7205" y="8807"/>
                  <a:pt x="9240" y="7606"/>
                  <a:pt x="9240" y="7606"/>
                </a:cubicBezTo>
                <a:cubicBezTo>
                  <a:pt x="9240" y="7606"/>
                  <a:pt x="9540" y="5705"/>
                  <a:pt x="7239" y="2869"/>
                </a:cubicBezTo>
                <a:cubicBezTo>
                  <a:pt x="7084" y="2988"/>
                  <a:pt x="6777" y="3061"/>
                  <a:pt x="6447" y="3061"/>
                </a:cubicBezTo>
                <a:cubicBezTo>
                  <a:pt x="5852" y="3061"/>
                  <a:pt x="5183" y="2825"/>
                  <a:pt x="5204" y="2202"/>
                </a:cubicBezTo>
                <a:cubicBezTo>
                  <a:pt x="5204" y="1202"/>
                  <a:pt x="8006" y="34"/>
                  <a:pt x="8039"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11" name="Google Shape;674;p41">
            <a:extLst>
              <a:ext uri="{FF2B5EF4-FFF2-40B4-BE49-F238E27FC236}">
                <a16:creationId xmlns:a16="http://schemas.microsoft.com/office/drawing/2014/main" xmlns="" id="{D44452DA-752A-EDC6-059E-8DB4C7FB14BB}"/>
              </a:ext>
            </a:extLst>
          </p:cNvPr>
          <p:cNvSpPr/>
          <p:nvPr/>
        </p:nvSpPr>
        <p:spPr>
          <a:xfrm>
            <a:off x="2299909" y="4614297"/>
            <a:ext cx="224874" cy="91527"/>
          </a:xfrm>
          <a:custGeom>
            <a:avLst/>
            <a:gdLst/>
            <a:ahLst/>
            <a:cxnLst/>
            <a:rect l="l" t="t" r="r" b="b"/>
            <a:pathLst>
              <a:path w="14572" h="5931" extrusionOk="0">
                <a:moveTo>
                  <a:pt x="14371" y="1"/>
                </a:moveTo>
                <a:lnTo>
                  <a:pt x="14371" y="1"/>
                </a:lnTo>
                <a:cubicBezTo>
                  <a:pt x="13871" y="201"/>
                  <a:pt x="12803" y="635"/>
                  <a:pt x="12803" y="635"/>
                </a:cubicBezTo>
                <a:cubicBezTo>
                  <a:pt x="12603" y="735"/>
                  <a:pt x="12070" y="935"/>
                  <a:pt x="12070" y="935"/>
                </a:cubicBezTo>
                <a:cubicBezTo>
                  <a:pt x="9968" y="1836"/>
                  <a:pt x="7600" y="3303"/>
                  <a:pt x="5331" y="3904"/>
                </a:cubicBezTo>
                <a:cubicBezTo>
                  <a:pt x="3330" y="4471"/>
                  <a:pt x="1962" y="4504"/>
                  <a:pt x="895" y="4871"/>
                </a:cubicBezTo>
                <a:cubicBezTo>
                  <a:pt x="0" y="5188"/>
                  <a:pt x="404" y="5930"/>
                  <a:pt x="1544" y="5930"/>
                </a:cubicBezTo>
                <a:cubicBezTo>
                  <a:pt x="1722" y="5930"/>
                  <a:pt x="1918" y="5912"/>
                  <a:pt x="2129" y="5872"/>
                </a:cubicBezTo>
                <a:cubicBezTo>
                  <a:pt x="4431" y="5405"/>
                  <a:pt x="6366" y="4104"/>
                  <a:pt x="8934" y="3270"/>
                </a:cubicBezTo>
                <a:cubicBezTo>
                  <a:pt x="11736" y="1936"/>
                  <a:pt x="14571" y="701"/>
                  <a:pt x="14371"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12" name="Google Shape;675;p41">
            <a:extLst>
              <a:ext uri="{FF2B5EF4-FFF2-40B4-BE49-F238E27FC236}">
                <a16:creationId xmlns:a16="http://schemas.microsoft.com/office/drawing/2014/main" xmlns="" id="{C50E03B8-2EFC-CB48-C82D-0CFF79D224A8}"/>
              </a:ext>
            </a:extLst>
          </p:cNvPr>
          <p:cNvSpPr/>
          <p:nvPr/>
        </p:nvSpPr>
        <p:spPr>
          <a:xfrm>
            <a:off x="2273876" y="4509052"/>
            <a:ext cx="204581" cy="118224"/>
          </a:xfrm>
          <a:custGeom>
            <a:avLst/>
            <a:gdLst/>
            <a:ahLst/>
            <a:cxnLst/>
            <a:rect l="l" t="t" r="r" b="b"/>
            <a:pathLst>
              <a:path w="13257" h="7661" extrusionOk="0">
                <a:moveTo>
                  <a:pt x="12799" y="0"/>
                </a:moveTo>
                <a:cubicBezTo>
                  <a:pt x="12259" y="0"/>
                  <a:pt x="11390" y="328"/>
                  <a:pt x="10521" y="883"/>
                </a:cubicBezTo>
                <a:cubicBezTo>
                  <a:pt x="9320" y="1651"/>
                  <a:pt x="8586" y="2151"/>
                  <a:pt x="7385" y="2751"/>
                </a:cubicBezTo>
                <a:cubicBezTo>
                  <a:pt x="5084" y="4152"/>
                  <a:pt x="2415" y="5086"/>
                  <a:pt x="1081" y="5954"/>
                </a:cubicBezTo>
                <a:cubicBezTo>
                  <a:pt x="1" y="6646"/>
                  <a:pt x="1" y="7660"/>
                  <a:pt x="586" y="7660"/>
                </a:cubicBezTo>
                <a:cubicBezTo>
                  <a:pt x="706" y="7660"/>
                  <a:pt x="850" y="7618"/>
                  <a:pt x="1014" y="7521"/>
                </a:cubicBezTo>
                <a:cubicBezTo>
                  <a:pt x="1982" y="6954"/>
                  <a:pt x="2148" y="6487"/>
                  <a:pt x="4050" y="5620"/>
                </a:cubicBezTo>
                <a:cubicBezTo>
                  <a:pt x="5951" y="4753"/>
                  <a:pt x="9153" y="2885"/>
                  <a:pt x="11121" y="1751"/>
                </a:cubicBezTo>
                <a:cubicBezTo>
                  <a:pt x="11855" y="1250"/>
                  <a:pt x="12589" y="717"/>
                  <a:pt x="13256" y="149"/>
                </a:cubicBezTo>
                <a:cubicBezTo>
                  <a:pt x="13164" y="48"/>
                  <a:pt x="13006" y="0"/>
                  <a:pt x="12799"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13" name="Google Shape;676;p41">
            <a:extLst>
              <a:ext uri="{FF2B5EF4-FFF2-40B4-BE49-F238E27FC236}">
                <a16:creationId xmlns:a16="http://schemas.microsoft.com/office/drawing/2014/main" xmlns="" id="{CF2F5F7C-96A7-57E9-9101-105F8A812D2F}"/>
              </a:ext>
            </a:extLst>
          </p:cNvPr>
          <p:cNvSpPr/>
          <p:nvPr/>
        </p:nvSpPr>
        <p:spPr>
          <a:xfrm>
            <a:off x="2286946" y="4615717"/>
            <a:ext cx="37083" cy="83024"/>
          </a:xfrm>
          <a:custGeom>
            <a:avLst/>
            <a:gdLst/>
            <a:ahLst/>
            <a:cxnLst/>
            <a:rect l="l" t="t" r="r" b="b"/>
            <a:pathLst>
              <a:path w="2403" h="5380" extrusionOk="0">
                <a:moveTo>
                  <a:pt x="246" y="1"/>
                </a:moveTo>
                <a:cubicBezTo>
                  <a:pt x="184" y="1"/>
                  <a:pt x="117" y="26"/>
                  <a:pt x="67" y="76"/>
                </a:cubicBezTo>
                <a:cubicBezTo>
                  <a:pt x="0" y="176"/>
                  <a:pt x="0" y="276"/>
                  <a:pt x="34" y="376"/>
                </a:cubicBezTo>
                <a:cubicBezTo>
                  <a:pt x="67" y="376"/>
                  <a:pt x="67" y="409"/>
                  <a:pt x="100" y="443"/>
                </a:cubicBezTo>
                <a:cubicBezTo>
                  <a:pt x="1168" y="1777"/>
                  <a:pt x="1768" y="3411"/>
                  <a:pt x="1902" y="5113"/>
                </a:cubicBezTo>
                <a:cubicBezTo>
                  <a:pt x="1902" y="5246"/>
                  <a:pt x="2035" y="5379"/>
                  <a:pt x="2169" y="5379"/>
                </a:cubicBezTo>
                <a:cubicBezTo>
                  <a:pt x="2302" y="5379"/>
                  <a:pt x="2402" y="5246"/>
                  <a:pt x="2369" y="5113"/>
                </a:cubicBezTo>
                <a:cubicBezTo>
                  <a:pt x="2069" y="1910"/>
                  <a:pt x="501" y="176"/>
                  <a:pt x="401" y="76"/>
                </a:cubicBezTo>
                <a:cubicBezTo>
                  <a:pt x="367" y="26"/>
                  <a:pt x="309" y="1"/>
                  <a:pt x="246"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14" name="Google Shape;677;p41">
            <a:extLst>
              <a:ext uri="{FF2B5EF4-FFF2-40B4-BE49-F238E27FC236}">
                <a16:creationId xmlns:a16="http://schemas.microsoft.com/office/drawing/2014/main" xmlns="" id="{DDCB1631-FE3C-E378-16C4-315568890BB1}"/>
              </a:ext>
            </a:extLst>
          </p:cNvPr>
          <p:cNvSpPr/>
          <p:nvPr/>
        </p:nvSpPr>
        <p:spPr>
          <a:xfrm>
            <a:off x="2315773" y="4594606"/>
            <a:ext cx="43765" cy="95894"/>
          </a:xfrm>
          <a:custGeom>
            <a:avLst/>
            <a:gdLst/>
            <a:ahLst/>
            <a:cxnLst/>
            <a:rect l="l" t="t" r="r" b="b"/>
            <a:pathLst>
              <a:path w="2836" h="6214" extrusionOk="0">
                <a:moveTo>
                  <a:pt x="251" y="1"/>
                </a:moveTo>
                <a:cubicBezTo>
                  <a:pt x="184" y="1"/>
                  <a:pt x="117" y="26"/>
                  <a:pt x="67" y="76"/>
                </a:cubicBezTo>
                <a:cubicBezTo>
                  <a:pt x="0" y="143"/>
                  <a:pt x="0" y="276"/>
                  <a:pt x="34" y="376"/>
                </a:cubicBezTo>
                <a:cubicBezTo>
                  <a:pt x="67" y="376"/>
                  <a:pt x="67" y="410"/>
                  <a:pt x="100" y="443"/>
                </a:cubicBezTo>
                <a:cubicBezTo>
                  <a:pt x="1301" y="2044"/>
                  <a:pt x="2069" y="3945"/>
                  <a:pt x="2335" y="5947"/>
                </a:cubicBezTo>
                <a:cubicBezTo>
                  <a:pt x="2335" y="6080"/>
                  <a:pt x="2469" y="6214"/>
                  <a:pt x="2602" y="6214"/>
                </a:cubicBezTo>
                <a:cubicBezTo>
                  <a:pt x="2736" y="6180"/>
                  <a:pt x="2836" y="6047"/>
                  <a:pt x="2802" y="5914"/>
                </a:cubicBezTo>
                <a:cubicBezTo>
                  <a:pt x="2536" y="3812"/>
                  <a:pt x="1735" y="1777"/>
                  <a:pt x="434" y="76"/>
                </a:cubicBezTo>
                <a:cubicBezTo>
                  <a:pt x="384" y="26"/>
                  <a:pt x="317" y="1"/>
                  <a:pt x="251"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15" name="Google Shape;678;p41">
            <a:extLst>
              <a:ext uri="{FF2B5EF4-FFF2-40B4-BE49-F238E27FC236}">
                <a16:creationId xmlns:a16="http://schemas.microsoft.com/office/drawing/2014/main" xmlns="" id="{9E7AE46E-F7DF-1671-934A-3F9C33F6661B}"/>
              </a:ext>
            </a:extLst>
          </p:cNvPr>
          <p:cNvSpPr/>
          <p:nvPr/>
        </p:nvSpPr>
        <p:spPr>
          <a:xfrm>
            <a:off x="2343566" y="4578140"/>
            <a:ext cx="43780" cy="107730"/>
          </a:xfrm>
          <a:custGeom>
            <a:avLst/>
            <a:gdLst/>
            <a:ahLst/>
            <a:cxnLst/>
            <a:rect l="l" t="t" r="r" b="b"/>
            <a:pathLst>
              <a:path w="2837" h="6981" extrusionOk="0">
                <a:moveTo>
                  <a:pt x="255" y="1"/>
                </a:moveTo>
                <a:cubicBezTo>
                  <a:pt x="192" y="1"/>
                  <a:pt x="134" y="26"/>
                  <a:pt x="101" y="76"/>
                </a:cubicBezTo>
                <a:cubicBezTo>
                  <a:pt x="1" y="176"/>
                  <a:pt x="1" y="342"/>
                  <a:pt x="101" y="443"/>
                </a:cubicBezTo>
                <a:cubicBezTo>
                  <a:pt x="134" y="476"/>
                  <a:pt x="2236" y="3578"/>
                  <a:pt x="2336" y="6714"/>
                </a:cubicBezTo>
                <a:cubicBezTo>
                  <a:pt x="2336" y="6747"/>
                  <a:pt x="2336" y="6780"/>
                  <a:pt x="2369" y="6814"/>
                </a:cubicBezTo>
                <a:cubicBezTo>
                  <a:pt x="2402" y="6914"/>
                  <a:pt x="2502" y="6981"/>
                  <a:pt x="2603" y="6981"/>
                </a:cubicBezTo>
                <a:cubicBezTo>
                  <a:pt x="2736" y="6981"/>
                  <a:pt x="2836" y="6880"/>
                  <a:pt x="2836" y="6747"/>
                </a:cubicBezTo>
                <a:cubicBezTo>
                  <a:pt x="2703" y="3345"/>
                  <a:pt x="534" y="176"/>
                  <a:pt x="434" y="76"/>
                </a:cubicBezTo>
                <a:cubicBezTo>
                  <a:pt x="384" y="26"/>
                  <a:pt x="318" y="1"/>
                  <a:pt x="255"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16" name="Google Shape;679;p41">
            <a:extLst>
              <a:ext uri="{FF2B5EF4-FFF2-40B4-BE49-F238E27FC236}">
                <a16:creationId xmlns:a16="http://schemas.microsoft.com/office/drawing/2014/main" xmlns="" id="{FCD24DDC-5DA7-8B72-0A43-92410153B51B}"/>
              </a:ext>
            </a:extLst>
          </p:cNvPr>
          <p:cNvSpPr/>
          <p:nvPr/>
        </p:nvSpPr>
        <p:spPr>
          <a:xfrm>
            <a:off x="2327099" y="4566304"/>
            <a:ext cx="87007" cy="90925"/>
          </a:xfrm>
          <a:custGeom>
            <a:avLst/>
            <a:gdLst/>
            <a:ahLst/>
            <a:cxnLst/>
            <a:rect l="l" t="t" r="r" b="b"/>
            <a:pathLst>
              <a:path w="2970" h="6647" extrusionOk="0">
                <a:moveTo>
                  <a:pt x="255" y="0"/>
                </a:moveTo>
                <a:cubicBezTo>
                  <a:pt x="193" y="0"/>
                  <a:pt x="134" y="25"/>
                  <a:pt x="101" y="75"/>
                </a:cubicBezTo>
                <a:cubicBezTo>
                  <a:pt x="1" y="209"/>
                  <a:pt x="34" y="342"/>
                  <a:pt x="134" y="442"/>
                </a:cubicBezTo>
                <a:cubicBezTo>
                  <a:pt x="1569" y="2110"/>
                  <a:pt x="2369" y="4178"/>
                  <a:pt x="2469" y="6347"/>
                </a:cubicBezTo>
                <a:cubicBezTo>
                  <a:pt x="2469" y="6413"/>
                  <a:pt x="2469" y="6447"/>
                  <a:pt x="2503" y="6480"/>
                </a:cubicBezTo>
                <a:cubicBezTo>
                  <a:pt x="2536" y="6580"/>
                  <a:pt x="2603" y="6647"/>
                  <a:pt x="2703" y="6647"/>
                </a:cubicBezTo>
                <a:cubicBezTo>
                  <a:pt x="2836" y="6647"/>
                  <a:pt x="2970" y="6547"/>
                  <a:pt x="2936" y="6413"/>
                </a:cubicBezTo>
                <a:cubicBezTo>
                  <a:pt x="2870" y="4078"/>
                  <a:pt x="1969" y="1810"/>
                  <a:pt x="434" y="75"/>
                </a:cubicBezTo>
                <a:cubicBezTo>
                  <a:pt x="384" y="25"/>
                  <a:pt x="318" y="0"/>
                  <a:pt x="255" y="0"/>
                </a:cubicBezTo>
                <a:close/>
              </a:path>
            </a:pathLst>
          </a:custGeom>
          <a:solidFill>
            <a:schemeClr val="bg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17" name="Google Shape;680;p41">
            <a:extLst>
              <a:ext uri="{FF2B5EF4-FFF2-40B4-BE49-F238E27FC236}">
                <a16:creationId xmlns:a16="http://schemas.microsoft.com/office/drawing/2014/main" xmlns="" id="{B6B484E0-D1F4-9194-A335-14CC48C91CA1}"/>
              </a:ext>
            </a:extLst>
          </p:cNvPr>
          <p:cNvSpPr/>
          <p:nvPr/>
        </p:nvSpPr>
        <p:spPr>
          <a:xfrm>
            <a:off x="2401745" y="4551366"/>
            <a:ext cx="46851" cy="103101"/>
          </a:xfrm>
          <a:custGeom>
            <a:avLst/>
            <a:gdLst/>
            <a:ahLst/>
            <a:cxnLst/>
            <a:rect l="l" t="t" r="r" b="b"/>
            <a:pathLst>
              <a:path w="3036" h="6681" extrusionOk="0">
                <a:moveTo>
                  <a:pt x="254" y="1"/>
                </a:moveTo>
                <a:cubicBezTo>
                  <a:pt x="192" y="1"/>
                  <a:pt x="133" y="26"/>
                  <a:pt x="100" y="76"/>
                </a:cubicBezTo>
                <a:cubicBezTo>
                  <a:pt x="0" y="209"/>
                  <a:pt x="0" y="343"/>
                  <a:pt x="133" y="443"/>
                </a:cubicBezTo>
                <a:cubicBezTo>
                  <a:pt x="133" y="476"/>
                  <a:pt x="2535" y="3112"/>
                  <a:pt x="2535" y="6381"/>
                </a:cubicBezTo>
                <a:cubicBezTo>
                  <a:pt x="2535" y="6414"/>
                  <a:pt x="2535" y="6481"/>
                  <a:pt x="2569" y="6514"/>
                </a:cubicBezTo>
                <a:cubicBezTo>
                  <a:pt x="2602" y="6581"/>
                  <a:pt x="2702" y="6647"/>
                  <a:pt x="2802" y="6681"/>
                </a:cubicBezTo>
                <a:cubicBezTo>
                  <a:pt x="2935" y="6681"/>
                  <a:pt x="3036" y="6581"/>
                  <a:pt x="3036" y="6447"/>
                </a:cubicBezTo>
                <a:cubicBezTo>
                  <a:pt x="3036" y="2911"/>
                  <a:pt x="534" y="176"/>
                  <a:pt x="434" y="76"/>
                </a:cubicBezTo>
                <a:cubicBezTo>
                  <a:pt x="384" y="26"/>
                  <a:pt x="317" y="1"/>
                  <a:pt x="254"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18" name="Google Shape;681;p41">
            <a:extLst>
              <a:ext uri="{FF2B5EF4-FFF2-40B4-BE49-F238E27FC236}">
                <a16:creationId xmlns:a16="http://schemas.microsoft.com/office/drawing/2014/main" xmlns="" id="{37B47DC3-358B-7084-DC78-29DAE7EA6CAC}"/>
              </a:ext>
            </a:extLst>
          </p:cNvPr>
          <p:cNvSpPr/>
          <p:nvPr/>
        </p:nvSpPr>
        <p:spPr>
          <a:xfrm>
            <a:off x="2475864" y="4031079"/>
            <a:ext cx="707307" cy="579129"/>
          </a:xfrm>
          <a:custGeom>
            <a:avLst/>
            <a:gdLst/>
            <a:ahLst/>
            <a:cxnLst/>
            <a:rect l="l" t="t" r="r" b="b"/>
            <a:pathLst>
              <a:path w="45834" h="37528" extrusionOk="0">
                <a:moveTo>
                  <a:pt x="15245" y="0"/>
                </a:moveTo>
                <a:lnTo>
                  <a:pt x="13177" y="17279"/>
                </a:lnTo>
                <a:lnTo>
                  <a:pt x="334" y="30689"/>
                </a:lnTo>
                <a:cubicBezTo>
                  <a:pt x="0" y="36093"/>
                  <a:pt x="4437" y="37527"/>
                  <a:pt x="4437" y="37527"/>
                </a:cubicBezTo>
                <a:cubicBezTo>
                  <a:pt x="4437" y="37527"/>
                  <a:pt x="15311" y="32957"/>
                  <a:pt x="17813" y="31956"/>
                </a:cubicBezTo>
                <a:cubicBezTo>
                  <a:pt x="19548" y="31189"/>
                  <a:pt x="21216" y="30222"/>
                  <a:pt x="22750" y="29054"/>
                </a:cubicBezTo>
                <a:cubicBezTo>
                  <a:pt x="22750" y="29054"/>
                  <a:pt x="26602" y="30076"/>
                  <a:pt x="30451" y="30076"/>
                </a:cubicBezTo>
                <a:cubicBezTo>
                  <a:pt x="30945" y="30076"/>
                  <a:pt x="31438" y="30060"/>
                  <a:pt x="31923" y="30022"/>
                </a:cubicBezTo>
                <a:cubicBezTo>
                  <a:pt x="34892" y="29822"/>
                  <a:pt x="41096" y="27887"/>
                  <a:pt x="43465" y="21682"/>
                </a:cubicBezTo>
                <a:cubicBezTo>
                  <a:pt x="45833" y="15511"/>
                  <a:pt x="43065" y="5104"/>
                  <a:pt x="43065" y="5104"/>
                </a:cubicBezTo>
                <a:lnTo>
                  <a:pt x="15245" y="0"/>
                </a:ln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19" name="Google Shape;682;p41">
            <a:extLst>
              <a:ext uri="{FF2B5EF4-FFF2-40B4-BE49-F238E27FC236}">
                <a16:creationId xmlns:a16="http://schemas.microsoft.com/office/drawing/2014/main" xmlns="" id="{B816388D-15F1-68C9-5DE8-6A925567CC9B}"/>
              </a:ext>
            </a:extLst>
          </p:cNvPr>
          <p:cNvSpPr/>
          <p:nvPr/>
        </p:nvSpPr>
        <p:spPr>
          <a:xfrm>
            <a:off x="2519104" y="4423837"/>
            <a:ext cx="343360" cy="186371"/>
          </a:xfrm>
          <a:custGeom>
            <a:avLst/>
            <a:gdLst/>
            <a:ahLst/>
            <a:cxnLst/>
            <a:rect l="l" t="t" r="r" b="b"/>
            <a:pathLst>
              <a:path w="22250" h="12077" extrusionOk="0">
                <a:moveTo>
                  <a:pt x="22216" y="1"/>
                </a:moveTo>
                <a:cubicBezTo>
                  <a:pt x="22216" y="1"/>
                  <a:pt x="20582" y="2369"/>
                  <a:pt x="15245" y="4637"/>
                </a:cubicBezTo>
                <a:cubicBezTo>
                  <a:pt x="12409" y="5838"/>
                  <a:pt x="3370" y="10141"/>
                  <a:pt x="0" y="11175"/>
                </a:cubicBezTo>
                <a:cubicBezTo>
                  <a:pt x="501" y="11542"/>
                  <a:pt x="1035" y="11843"/>
                  <a:pt x="1602" y="12076"/>
                </a:cubicBezTo>
                <a:cubicBezTo>
                  <a:pt x="1602" y="12076"/>
                  <a:pt x="12476" y="7506"/>
                  <a:pt x="14978" y="6539"/>
                </a:cubicBezTo>
                <a:cubicBezTo>
                  <a:pt x="16746" y="5772"/>
                  <a:pt x="18380" y="4771"/>
                  <a:pt x="19915" y="3603"/>
                </a:cubicBezTo>
                <a:cubicBezTo>
                  <a:pt x="22250" y="1569"/>
                  <a:pt x="22216" y="1"/>
                  <a:pt x="22216"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20" name="Google Shape;683;p41">
            <a:extLst>
              <a:ext uri="{FF2B5EF4-FFF2-40B4-BE49-F238E27FC236}">
                <a16:creationId xmlns:a16="http://schemas.microsoft.com/office/drawing/2014/main" xmlns="" id="{933EDB4B-A3C5-603B-A2A2-0627F694CA44}"/>
              </a:ext>
            </a:extLst>
          </p:cNvPr>
          <p:cNvSpPr/>
          <p:nvPr/>
        </p:nvSpPr>
        <p:spPr>
          <a:xfrm>
            <a:off x="2826941" y="4126309"/>
            <a:ext cx="347990" cy="368916"/>
          </a:xfrm>
          <a:custGeom>
            <a:avLst/>
            <a:gdLst/>
            <a:ahLst/>
            <a:cxnLst/>
            <a:rect l="l" t="t" r="r" b="b"/>
            <a:pathLst>
              <a:path w="22550" h="23906" extrusionOk="0">
                <a:moveTo>
                  <a:pt x="18813" y="0"/>
                </a:moveTo>
                <a:cubicBezTo>
                  <a:pt x="19347" y="5104"/>
                  <a:pt x="20114" y="10975"/>
                  <a:pt x="17813" y="15945"/>
                </a:cubicBezTo>
                <a:cubicBezTo>
                  <a:pt x="15765" y="20426"/>
                  <a:pt x="9863" y="21950"/>
                  <a:pt x="6706" y="21950"/>
                </a:cubicBezTo>
                <a:cubicBezTo>
                  <a:pt x="6315" y="21950"/>
                  <a:pt x="5965" y="21927"/>
                  <a:pt x="5671" y="21883"/>
                </a:cubicBezTo>
                <a:cubicBezTo>
                  <a:pt x="4203" y="21649"/>
                  <a:pt x="2769" y="21249"/>
                  <a:pt x="1401" y="20682"/>
                </a:cubicBezTo>
                <a:lnTo>
                  <a:pt x="0" y="22883"/>
                </a:lnTo>
                <a:cubicBezTo>
                  <a:pt x="0" y="22883"/>
                  <a:pt x="3852" y="23905"/>
                  <a:pt x="7701" y="23905"/>
                </a:cubicBezTo>
                <a:cubicBezTo>
                  <a:pt x="8195" y="23905"/>
                  <a:pt x="8688" y="23889"/>
                  <a:pt x="9173" y="23851"/>
                </a:cubicBezTo>
                <a:cubicBezTo>
                  <a:pt x="12142" y="23651"/>
                  <a:pt x="18346" y="21682"/>
                  <a:pt x="20715" y="15511"/>
                </a:cubicBezTo>
                <a:cubicBezTo>
                  <a:pt x="22549" y="10808"/>
                  <a:pt x="21349" y="3569"/>
                  <a:pt x="20681" y="434"/>
                </a:cubicBezTo>
                <a:lnTo>
                  <a:pt x="19681" y="200"/>
                </a:lnTo>
                <a:lnTo>
                  <a:pt x="18813" y="0"/>
                </a:ln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21" name="Google Shape;684;p41">
            <a:extLst>
              <a:ext uri="{FF2B5EF4-FFF2-40B4-BE49-F238E27FC236}">
                <a16:creationId xmlns:a16="http://schemas.microsoft.com/office/drawing/2014/main" xmlns="" id="{08A5C46E-2B4A-5991-BEB7-139AA8B899D2}"/>
              </a:ext>
            </a:extLst>
          </p:cNvPr>
          <p:cNvSpPr/>
          <p:nvPr/>
        </p:nvSpPr>
        <p:spPr>
          <a:xfrm>
            <a:off x="2630291" y="4217681"/>
            <a:ext cx="360351" cy="108888"/>
          </a:xfrm>
          <a:custGeom>
            <a:avLst/>
            <a:gdLst/>
            <a:ahLst/>
            <a:cxnLst/>
            <a:rect l="l" t="t" r="r" b="b"/>
            <a:pathLst>
              <a:path w="23351" h="7056" extrusionOk="0">
                <a:moveTo>
                  <a:pt x="9234" y="1"/>
                </a:moveTo>
                <a:cubicBezTo>
                  <a:pt x="7431" y="1"/>
                  <a:pt x="6049" y="484"/>
                  <a:pt x="4804" y="1585"/>
                </a:cubicBezTo>
                <a:cubicBezTo>
                  <a:pt x="3069" y="3119"/>
                  <a:pt x="1" y="6655"/>
                  <a:pt x="1" y="6655"/>
                </a:cubicBezTo>
                <a:lnTo>
                  <a:pt x="1368" y="7055"/>
                </a:lnTo>
                <a:cubicBezTo>
                  <a:pt x="1368" y="7055"/>
                  <a:pt x="2436" y="5921"/>
                  <a:pt x="3470" y="4687"/>
                </a:cubicBezTo>
                <a:cubicBezTo>
                  <a:pt x="4469" y="3495"/>
                  <a:pt x="6090" y="1276"/>
                  <a:pt x="10136" y="1276"/>
                </a:cubicBezTo>
                <a:cubicBezTo>
                  <a:pt x="10279" y="1276"/>
                  <a:pt x="10426" y="1279"/>
                  <a:pt x="10575" y="1284"/>
                </a:cubicBezTo>
                <a:cubicBezTo>
                  <a:pt x="14945" y="1451"/>
                  <a:pt x="23351" y="2218"/>
                  <a:pt x="23351" y="2218"/>
                </a:cubicBezTo>
                <a:cubicBezTo>
                  <a:pt x="23351" y="2218"/>
                  <a:pt x="14611" y="717"/>
                  <a:pt x="11576" y="217"/>
                </a:cubicBezTo>
                <a:cubicBezTo>
                  <a:pt x="10718" y="76"/>
                  <a:pt x="9943" y="1"/>
                  <a:pt x="9234"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22" name="Google Shape;685;p41">
            <a:extLst>
              <a:ext uri="{FF2B5EF4-FFF2-40B4-BE49-F238E27FC236}">
                <a16:creationId xmlns:a16="http://schemas.microsoft.com/office/drawing/2014/main" xmlns="" id="{D7C7724B-CDD7-3C78-1A20-8640B3B07413}"/>
              </a:ext>
            </a:extLst>
          </p:cNvPr>
          <p:cNvSpPr/>
          <p:nvPr/>
        </p:nvSpPr>
        <p:spPr>
          <a:xfrm>
            <a:off x="2702883" y="4138145"/>
            <a:ext cx="47361" cy="106573"/>
          </a:xfrm>
          <a:custGeom>
            <a:avLst/>
            <a:gdLst/>
            <a:ahLst/>
            <a:cxnLst/>
            <a:rect l="l" t="t" r="r" b="b"/>
            <a:pathLst>
              <a:path w="3069" h="6906" extrusionOk="0">
                <a:moveTo>
                  <a:pt x="1034" y="0"/>
                </a:moveTo>
                <a:cubicBezTo>
                  <a:pt x="1034" y="1"/>
                  <a:pt x="0" y="4004"/>
                  <a:pt x="1668" y="6905"/>
                </a:cubicBezTo>
                <a:lnTo>
                  <a:pt x="3069" y="6071"/>
                </a:lnTo>
                <a:cubicBezTo>
                  <a:pt x="1634" y="4370"/>
                  <a:pt x="901" y="2202"/>
                  <a:pt x="1034"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23" name="Google Shape;686;p41">
            <a:extLst>
              <a:ext uri="{FF2B5EF4-FFF2-40B4-BE49-F238E27FC236}">
                <a16:creationId xmlns:a16="http://schemas.microsoft.com/office/drawing/2014/main" xmlns="" id="{DEE8EEC2-9B3F-2A19-13EE-3494E6C995D5}"/>
              </a:ext>
            </a:extLst>
          </p:cNvPr>
          <p:cNvSpPr/>
          <p:nvPr/>
        </p:nvSpPr>
        <p:spPr>
          <a:xfrm>
            <a:off x="2507777" y="3570358"/>
            <a:ext cx="276957" cy="416461"/>
          </a:xfrm>
          <a:custGeom>
            <a:avLst/>
            <a:gdLst/>
            <a:ahLst/>
            <a:cxnLst/>
            <a:rect l="l" t="t" r="r" b="b"/>
            <a:pathLst>
              <a:path w="17947" h="26987" extrusionOk="0">
                <a:moveTo>
                  <a:pt x="17947" y="0"/>
                </a:moveTo>
                <a:cubicBezTo>
                  <a:pt x="14611" y="601"/>
                  <a:pt x="11876" y="1468"/>
                  <a:pt x="9874" y="4937"/>
                </a:cubicBezTo>
                <a:cubicBezTo>
                  <a:pt x="7973" y="8240"/>
                  <a:pt x="1" y="22116"/>
                  <a:pt x="1" y="22116"/>
                </a:cubicBezTo>
                <a:lnTo>
                  <a:pt x="9241" y="26986"/>
                </a:lnTo>
                <a:lnTo>
                  <a:pt x="15979" y="15378"/>
                </a:lnTo>
                <a:lnTo>
                  <a:pt x="17947" y="0"/>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24" name="Google Shape;687;p41">
            <a:extLst>
              <a:ext uri="{FF2B5EF4-FFF2-40B4-BE49-F238E27FC236}">
                <a16:creationId xmlns:a16="http://schemas.microsoft.com/office/drawing/2014/main" xmlns="" id="{FEBE0134-8FD4-821F-0241-9AC89FD3FF06}"/>
              </a:ext>
            </a:extLst>
          </p:cNvPr>
          <p:cNvSpPr/>
          <p:nvPr/>
        </p:nvSpPr>
        <p:spPr>
          <a:xfrm>
            <a:off x="2507777" y="3570358"/>
            <a:ext cx="276957" cy="416461"/>
          </a:xfrm>
          <a:custGeom>
            <a:avLst/>
            <a:gdLst/>
            <a:ahLst/>
            <a:cxnLst/>
            <a:rect l="l" t="t" r="r" b="b"/>
            <a:pathLst>
              <a:path w="17947" h="26987" extrusionOk="0">
                <a:moveTo>
                  <a:pt x="17947" y="0"/>
                </a:moveTo>
                <a:cubicBezTo>
                  <a:pt x="14611" y="601"/>
                  <a:pt x="11876" y="1468"/>
                  <a:pt x="9874" y="4937"/>
                </a:cubicBezTo>
                <a:cubicBezTo>
                  <a:pt x="7973" y="8240"/>
                  <a:pt x="1" y="22116"/>
                  <a:pt x="1" y="22116"/>
                </a:cubicBezTo>
                <a:lnTo>
                  <a:pt x="9241" y="26986"/>
                </a:lnTo>
                <a:lnTo>
                  <a:pt x="15979" y="15378"/>
                </a:lnTo>
                <a:lnTo>
                  <a:pt x="17947" y="0"/>
                </a:ln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25" name="Google Shape;688;p41">
            <a:extLst>
              <a:ext uri="{FF2B5EF4-FFF2-40B4-BE49-F238E27FC236}">
                <a16:creationId xmlns:a16="http://schemas.microsoft.com/office/drawing/2014/main" xmlns="" id="{E36A2D4F-F55E-C375-4D42-EF3AC993AF0B}"/>
              </a:ext>
            </a:extLst>
          </p:cNvPr>
          <p:cNvSpPr/>
          <p:nvPr/>
        </p:nvSpPr>
        <p:spPr>
          <a:xfrm>
            <a:off x="2688454" y="3555436"/>
            <a:ext cx="471029" cy="682122"/>
          </a:xfrm>
          <a:custGeom>
            <a:avLst/>
            <a:gdLst/>
            <a:ahLst/>
            <a:cxnLst/>
            <a:rect l="l" t="t" r="r" b="b"/>
            <a:pathLst>
              <a:path w="30523" h="44202" extrusionOk="0">
                <a:moveTo>
                  <a:pt x="14778" y="0"/>
                </a:moveTo>
                <a:lnTo>
                  <a:pt x="7873" y="734"/>
                </a:lnTo>
                <a:cubicBezTo>
                  <a:pt x="6139" y="1268"/>
                  <a:pt x="2703" y="3703"/>
                  <a:pt x="1569" y="13210"/>
                </a:cubicBezTo>
                <a:cubicBezTo>
                  <a:pt x="1235" y="15778"/>
                  <a:pt x="902" y="20648"/>
                  <a:pt x="668" y="23917"/>
                </a:cubicBezTo>
                <a:cubicBezTo>
                  <a:pt x="435" y="27186"/>
                  <a:pt x="301" y="28854"/>
                  <a:pt x="1" y="30155"/>
                </a:cubicBezTo>
                <a:cubicBezTo>
                  <a:pt x="4660" y="39221"/>
                  <a:pt x="14020" y="44201"/>
                  <a:pt x="23428" y="44201"/>
                </a:cubicBezTo>
                <a:cubicBezTo>
                  <a:pt x="25201" y="44201"/>
                  <a:pt x="26976" y="44024"/>
                  <a:pt x="28721" y="43665"/>
                </a:cubicBezTo>
                <a:cubicBezTo>
                  <a:pt x="30156" y="37027"/>
                  <a:pt x="30289" y="31589"/>
                  <a:pt x="30389" y="26819"/>
                </a:cubicBezTo>
                <a:cubicBezTo>
                  <a:pt x="30523" y="21115"/>
                  <a:pt x="30489" y="17679"/>
                  <a:pt x="30223" y="13543"/>
                </a:cubicBezTo>
                <a:cubicBezTo>
                  <a:pt x="29922" y="8439"/>
                  <a:pt x="29255" y="5237"/>
                  <a:pt x="27721" y="4703"/>
                </a:cubicBezTo>
                <a:cubicBezTo>
                  <a:pt x="25352" y="3870"/>
                  <a:pt x="16813" y="434"/>
                  <a:pt x="14778"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26" name="Google Shape;689;p41">
            <a:extLst>
              <a:ext uri="{FF2B5EF4-FFF2-40B4-BE49-F238E27FC236}">
                <a16:creationId xmlns:a16="http://schemas.microsoft.com/office/drawing/2014/main" xmlns="" id="{6CA4C9D7-BCF6-A075-88E3-09DC0C013157}"/>
              </a:ext>
            </a:extLst>
          </p:cNvPr>
          <p:cNvSpPr/>
          <p:nvPr/>
        </p:nvSpPr>
        <p:spPr>
          <a:xfrm>
            <a:off x="2923189" y="3580142"/>
            <a:ext cx="262034" cy="702029"/>
          </a:xfrm>
          <a:custGeom>
            <a:avLst/>
            <a:gdLst/>
            <a:ahLst/>
            <a:cxnLst/>
            <a:rect l="l" t="t" r="r" b="b"/>
            <a:pathLst>
              <a:path w="16980" h="45492" extrusionOk="0">
                <a:moveTo>
                  <a:pt x="6005" y="0"/>
                </a:moveTo>
                <a:cubicBezTo>
                  <a:pt x="6005" y="0"/>
                  <a:pt x="5071" y="2135"/>
                  <a:pt x="3103" y="6305"/>
                </a:cubicBezTo>
                <a:cubicBezTo>
                  <a:pt x="1102" y="10441"/>
                  <a:pt x="1002" y="12309"/>
                  <a:pt x="835" y="19548"/>
                </a:cubicBezTo>
                <a:cubicBezTo>
                  <a:pt x="668" y="26786"/>
                  <a:pt x="835" y="42431"/>
                  <a:pt x="1" y="45366"/>
                </a:cubicBezTo>
                <a:cubicBezTo>
                  <a:pt x="633" y="45452"/>
                  <a:pt x="1552" y="45492"/>
                  <a:pt x="2636" y="45492"/>
                </a:cubicBezTo>
                <a:cubicBezTo>
                  <a:pt x="7040" y="45492"/>
                  <a:pt x="14153" y="44829"/>
                  <a:pt x="15679" y="43865"/>
                </a:cubicBezTo>
                <a:cubicBezTo>
                  <a:pt x="15679" y="43865"/>
                  <a:pt x="15879" y="32023"/>
                  <a:pt x="16146" y="24651"/>
                </a:cubicBezTo>
                <a:cubicBezTo>
                  <a:pt x="16413" y="17246"/>
                  <a:pt x="16980" y="5404"/>
                  <a:pt x="13377" y="3336"/>
                </a:cubicBezTo>
                <a:lnTo>
                  <a:pt x="6005" y="0"/>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27" name="Google Shape;690;p41">
            <a:extLst>
              <a:ext uri="{FF2B5EF4-FFF2-40B4-BE49-F238E27FC236}">
                <a16:creationId xmlns:a16="http://schemas.microsoft.com/office/drawing/2014/main" xmlns="" id="{F8CDBE37-DF05-77BA-39E9-844E77D8F2BD}"/>
              </a:ext>
            </a:extLst>
          </p:cNvPr>
          <p:cNvSpPr/>
          <p:nvPr/>
        </p:nvSpPr>
        <p:spPr>
          <a:xfrm>
            <a:off x="2923189" y="3580142"/>
            <a:ext cx="262034" cy="702029"/>
          </a:xfrm>
          <a:custGeom>
            <a:avLst/>
            <a:gdLst/>
            <a:ahLst/>
            <a:cxnLst/>
            <a:rect l="l" t="t" r="r" b="b"/>
            <a:pathLst>
              <a:path w="16980" h="45492" extrusionOk="0">
                <a:moveTo>
                  <a:pt x="6005" y="0"/>
                </a:moveTo>
                <a:cubicBezTo>
                  <a:pt x="6005" y="0"/>
                  <a:pt x="5071" y="2135"/>
                  <a:pt x="3103" y="6305"/>
                </a:cubicBezTo>
                <a:cubicBezTo>
                  <a:pt x="1102" y="10441"/>
                  <a:pt x="1002" y="12309"/>
                  <a:pt x="835" y="19548"/>
                </a:cubicBezTo>
                <a:cubicBezTo>
                  <a:pt x="668" y="26786"/>
                  <a:pt x="835" y="42431"/>
                  <a:pt x="1" y="45366"/>
                </a:cubicBezTo>
                <a:cubicBezTo>
                  <a:pt x="633" y="45452"/>
                  <a:pt x="1552" y="45492"/>
                  <a:pt x="2636" y="45492"/>
                </a:cubicBezTo>
                <a:cubicBezTo>
                  <a:pt x="7040" y="45492"/>
                  <a:pt x="14153" y="44829"/>
                  <a:pt x="15679" y="43865"/>
                </a:cubicBezTo>
                <a:cubicBezTo>
                  <a:pt x="15679" y="43865"/>
                  <a:pt x="15879" y="32023"/>
                  <a:pt x="16146" y="24651"/>
                </a:cubicBezTo>
                <a:cubicBezTo>
                  <a:pt x="16413" y="17246"/>
                  <a:pt x="16980" y="5404"/>
                  <a:pt x="13377" y="3336"/>
                </a:cubicBezTo>
                <a:lnTo>
                  <a:pt x="6005" y="0"/>
                </a:ln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28" name="Google Shape;691;p41">
            <a:extLst>
              <a:ext uri="{FF2B5EF4-FFF2-40B4-BE49-F238E27FC236}">
                <a16:creationId xmlns:a16="http://schemas.microsoft.com/office/drawing/2014/main" xmlns="" id="{22F34F33-53A5-B942-0225-1D3F8F92B2EA}"/>
              </a:ext>
            </a:extLst>
          </p:cNvPr>
          <p:cNvSpPr/>
          <p:nvPr/>
        </p:nvSpPr>
        <p:spPr>
          <a:xfrm>
            <a:off x="2670955" y="3557997"/>
            <a:ext cx="197174" cy="542587"/>
          </a:xfrm>
          <a:custGeom>
            <a:avLst/>
            <a:gdLst/>
            <a:ahLst/>
            <a:cxnLst/>
            <a:rect l="l" t="t" r="r" b="b"/>
            <a:pathLst>
              <a:path w="12777" h="35160" extrusionOk="0">
                <a:moveTo>
                  <a:pt x="12743" y="1"/>
                </a:moveTo>
                <a:cubicBezTo>
                  <a:pt x="10942" y="101"/>
                  <a:pt x="9141" y="368"/>
                  <a:pt x="7373" y="768"/>
                </a:cubicBezTo>
                <a:cubicBezTo>
                  <a:pt x="4271" y="2870"/>
                  <a:pt x="3036" y="7139"/>
                  <a:pt x="2603" y="10608"/>
                </a:cubicBezTo>
                <a:cubicBezTo>
                  <a:pt x="2169" y="14044"/>
                  <a:pt x="1435" y="20582"/>
                  <a:pt x="1135" y="23418"/>
                </a:cubicBezTo>
                <a:cubicBezTo>
                  <a:pt x="835" y="26253"/>
                  <a:pt x="701" y="27254"/>
                  <a:pt x="1" y="29322"/>
                </a:cubicBezTo>
                <a:cubicBezTo>
                  <a:pt x="68" y="31423"/>
                  <a:pt x="1469" y="34325"/>
                  <a:pt x="2803" y="35159"/>
                </a:cubicBezTo>
                <a:cubicBezTo>
                  <a:pt x="2803" y="35159"/>
                  <a:pt x="4671" y="30156"/>
                  <a:pt x="5138" y="26753"/>
                </a:cubicBezTo>
                <a:cubicBezTo>
                  <a:pt x="5638" y="23351"/>
                  <a:pt x="6305" y="14178"/>
                  <a:pt x="7006" y="9674"/>
                </a:cubicBezTo>
                <a:cubicBezTo>
                  <a:pt x="7706" y="5205"/>
                  <a:pt x="9875" y="1936"/>
                  <a:pt x="12777" y="801"/>
                </a:cubicBezTo>
                <a:lnTo>
                  <a:pt x="12743" y="1"/>
                </a:ln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29" name="Google Shape;692;p41">
            <a:extLst>
              <a:ext uri="{FF2B5EF4-FFF2-40B4-BE49-F238E27FC236}">
                <a16:creationId xmlns:a16="http://schemas.microsoft.com/office/drawing/2014/main" xmlns="" id="{7793971B-75B3-7479-B9FB-76B814C67265}"/>
              </a:ext>
            </a:extLst>
          </p:cNvPr>
          <p:cNvSpPr/>
          <p:nvPr/>
        </p:nvSpPr>
        <p:spPr>
          <a:xfrm>
            <a:off x="2695901" y="3522473"/>
            <a:ext cx="197174" cy="542587"/>
          </a:xfrm>
          <a:custGeom>
            <a:avLst/>
            <a:gdLst/>
            <a:ahLst/>
            <a:cxnLst/>
            <a:rect l="l" t="t" r="r" b="b"/>
            <a:pathLst>
              <a:path w="12777" h="35160" extrusionOk="0">
                <a:moveTo>
                  <a:pt x="12743" y="1"/>
                </a:moveTo>
                <a:cubicBezTo>
                  <a:pt x="10942" y="101"/>
                  <a:pt x="9141" y="368"/>
                  <a:pt x="7373" y="768"/>
                </a:cubicBezTo>
                <a:cubicBezTo>
                  <a:pt x="4271" y="2870"/>
                  <a:pt x="3036" y="7139"/>
                  <a:pt x="2603" y="10608"/>
                </a:cubicBezTo>
                <a:cubicBezTo>
                  <a:pt x="2169" y="14044"/>
                  <a:pt x="1435" y="20582"/>
                  <a:pt x="1135" y="23418"/>
                </a:cubicBezTo>
                <a:cubicBezTo>
                  <a:pt x="835" y="26253"/>
                  <a:pt x="701" y="27254"/>
                  <a:pt x="1" y="29322"/>
                </a:cubicBezTo>
                <a:cubicBezTo>
                  <a:pt x="68" y="31423"/>
                  <a:pt x="1469" y="34325"/>
                  <a:pt x="2803" y="35159"/>
                </a:cubicBezTo>
                <a:cubicBezTo>
                  <a:pt x="2803" y="35159"/>
                  <a:pt x="4671" y="30156"/>
                  <a:pt x="5138" y="26753"/>
                </a:cubicBezTo>
                <a:cubicBezTo>
                  <a:pt x="5638" y="23351"/>
                  <a:pt x="6305" y="14178"/>
                  <a:pt x="7006" y="9674"/>
                </a:cubicBezTo>
                <a:cubicBezTo>
                  <a:pt x="7706" y="5205"/>
                  <a:pt x="9875" y="1936"/>
                  <a:pt x="12777" y="801"/>
                </a:cubicBezTo>
                <a:lnTo>
                  <a:pt x="12743" y="1"/>
                </a:ln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30" name="Google Shape;693;p41">
            <a:extLst>
              <a:ext uri="{FF2B5EF4-FFF2-40B4-BE49-F238E27FC236}">
                <a16:creationId xmlns:a16="http://schemas.microsoft.com/office/drawing/2014/main" xmlns="" id="{7B78FF63-12AA-1A2B-8B57-1B2E34F51C77}"/>
              </a:ext>
            </a:extLst>
          </p:cNvPr>
          <p:cNvSpPr/>
          <p:nvPr/>
        </p:nvSpPr>
        <p:spPr>
          <a:xfrm>
            <a:off x="2744565" y="3544109"/>
            <a:ext cx="123563" cy="203347"/>
          </a:xfrm>
          <a:custGeom>
            <a:avLst/>
            <a:gdLst/>
            <a:ahLst/>
            <a:cxnLst/>
            <a:rect l="l" t="t" r="r" b="b"/>
            <a:pathLst>
              <a:path w="8007" h="13177" extrusionOk="0">
                <a:moveTo>
                  <a:pt x="7973" y="0"/>
                </a:moveTo>
                <a:cubicBezTo>
                  <a:pt x="6906" y="367"/>
                  <a:pt x="5872" y="868"/>
                  <a:pt x="4904" y="1501"/>
                </a:cubicBezTo>
                <a:cubicBezTo>
                  <a:pt x="3370" y="2502"/>
                  <a:pt x="701" y="5671"/>
                  <a:pt x="1" y="8273"/>
                </a:cubicBezTo>
                <a:cubicBezTo>
                  <a:pt x="316" y="8005"/>
                  <a:pt x="592" y="7877"/>
                  <a:pt x="830" y="7877"/>
                </a:cubicBezTo>
                <a:cubicBezTo>
                  <a:pt x="1776" y="7877"/>
                  <a:pt x="2122" y="9898"/>
                  <a:pt x="1936" y="13176"/>
                </a:cubicBezTo>
                <a:cubicBezTo>
                  <a:pt x="2336" y="9874"/>
                  <a:pt x="4204" y="3970"/>
                  <a:pt x="7806" y="2769"/>
                </a:cubicBezTo>
                <a:cubicBezTo>
                  <a:pt x="7940" y="2435"/>
                  <a:pt x="8007" y="2068"/>
                  <a:pt x="8007" y="1701"/>
                </a:cubicBezTo>
                <a:lnTo>
                  <a:pt x="7973" y="0"/>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31" name="Google Shape;694;p41">
            <a:extLst>
              <a:ext uri="{FF2B5EF4-FFF2-40B4-BE49-F238E27FC236}">
                <a16:creationId xmlns:a16="http://schemas.microsoft.com/office/drawing/2014/main" xmlns="" id="{5148DE1B-9B6B-74B5-CFD6-EF990D55A359}"/>
              </a:ext>
            </a:extLst>
          </p:cNvPr>
          <p:cNvSpPr/>
          <p:nvPr/>
        </p:nvSpPr>
        <p:spPr>
          <a:xfrm>
            <a:off x="2744565" y="3544109"/>
            <a:ext cx="123563" cy="203347"/>
          </a:xfrm>
          <a:custGeom>
            <a:avLst/>
            <a:gdLst/>
            <a:ahLst/>
            <a:cxnLst/>
            <a:rect l="l" t="t" r="r" b="b"/>
            <a:pathLst>
              <a:path w="8007" h="13177" extrusionOk="0">
                <a:moveTo>
                  <a:pt x="7973" y="0"/>
                </a:moveTo>
                <a:cubicBezTo>
                  <a:pt x="6906" y="367"/>
                  <a:pt x="5872" y="868"/>
                  <a:pt x="4904" y="1501"/>
                </a:cubicBezTo>
                <a:cubicBezTo>
                  <a:pt x="3370" y="2502"/>
                  <a:pt x="701" y="5671"/>
                  <a:pt x="1" y="8273"/>
                </a:cubicBezTo>
                <a:cubicBezTo>
                  <a:pt x="316" y="8005"/>
                  <a:pt x="592" y="7877"/>
                  <a:pt x="830" y="7877"/>
                </a:cubicBezTo>
                <a:cubicBezTo>
                  <a:pt x="1776" y="7877"/>
                  <a:pt x="2122" y="9898"/>
                  <a:pt x="1936" y="13176"/>
                </a:cubicBezTo>
                <a:cubicBezTo>
                  <a:pt x="2336" y="9874"/>
                  <a:pt x="4204" y="3970"/>
                  <a:pt x="7806" y="2769"/>
                </a:cubicBezTo>
                <a:cubicBezTo>
                  <a:pt x="7940" y="2435"/>
                  <a:pt x="8007" y="2068"/>
                  <a:pt x="8007" y="1701"/>
                </a:cubicBezTo>
                <a:lnTo>
                  <a:pt x="7973" y="0"/>
                </a:ln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32" name="Google Shape;695;p41">
            <a:extLst>
              <a:ext uri="{FF2B5EF4-FFF2-40B4-BE49-F238E27FC236}">
                <a16:creationId xmlns:a16="http://schemas.microsoft.com/office/drawing/2014/main" xmlns="" id="{745FC0F2-CA70-A9D0-F9CE-EE2CE47AA791}"/>
              </a:ext>
            </a:extLst>
          </p:cNvPr>
          <p:cNvSpPr/>
          <p:nvPr/>
        </p:nvSpPr>
        <p:spPr>
          <a:xfrm>
            <a:off x="2746108" y="3137709"/>
            <a:ext cx="361910" cy="381184"/>
          </a:xfrm>
          <a:custGeom>
            <a:avLst/>
            <a:gdLst/>
            <a:ahLst/>
            <a:cxnLst/>
            <a:rect l="l" t="t" r="r" b="b"/>
            <a:pathLst>
              <a:path w="23452" h="24701" extrusionOk="0">
                <a:moveTo>
                  <a:pt x="9098" y="0"/>
                </a:moveTo>
                <a:cubicBezTo>
                  <a:pt x="8794" y="0"/>
                  <a:pt x="8474" y="32"/>
                  <a:pt x="8140" y="83"/>
                </a:cubicBezTo>
                <a:cubicBezTo>
                  <a:pt x="7039" y="250"/>
                  <a:pt x="6205" y="1217"/>
                  <a:pt x="6272" y="2351"/>
                </a:cubicBezTo>
                <a:cubicBezTo>
                  <a:pt x="5790" y="2020"/>
                  <a:pt x="5304" y="1885"/>
                  <a:pt x="4854" y="1885"/>
                </a:cubicBezTo>
                <a:cubicBezTo>
                  <a:pt x="3810" y="1885"/>
                  <a:pt x="2956" y="2610"/>
                  <a:pt x="2770" y="3285"/>
                </a:cubicBezTo>
                <a:cubicBezTo>
                  <a:pt x="2603" y="3986"/>
                  <a:pt x="2703" y="4620"/>
                  <a:pt x="2136" y="5253"/>
                </a:cubicBezTo>
                <a:cubicBezTo>
                  <a:pt x="1855" y="5566"/>
                  <a:pt x="1486" y="5710"/>
                  <a:pt x="1146" y="5710"/>
                </a:cubicBezTo>
                <a:cubicBezTo>
                  <a:pt x="759" y="5710"/>
                  <a:pt x="410" y="5524"/>
                  <a:pt x="268" y="5187"/>
                </a:cubicBezTo>
                <a:lnTo>
                  <a:pt x="268" y="5187"/>
                </a:lnTo>
                <a:cubicBezTo>
                  <a:pt x="1" y="6221"/>
                  <a:pt x="335" y="7055"/>
                  <a:pt x="1469" y="7088"/>
                </a:cubicBezTo>
                <a:cubicBezTo>
                  <a:pt x="1002" y="7622"/>
                  <a:pt x="835" y="8356"/>
                  <a:pt x="968" y="9056"/>
                </a:cubicBezTo>
                <a:cubicBezTo>
                  <a:pt x="1168" y="9923"/>
                  <a:pt x="1902" y="10591"/>
                  <a:pt x="2770" y="10724"/>
                </a:cubicBezTo>
                <a:cubicBezTo>
                  <a:pt x="2770" y="11258"/>
                  <a:pt x="2903" y="11825"/>
                  <a:pt x="3137" y="12325"/>
                </a:cubicBezTo>
                <a:cubicBezTo>
                  <a:pt x="3437" y="12859"/>
                  <a:pt x="3837" y="13326"/>
                  <a:pt x="4337" y="13659"/>
                </a:cubicBezTo>
                <a:cubicBezTo>
                  <a:pt x="5972" y="14627"/>
                  <a:pt x="7840" y="15061"/>
                  <a:pt x="9641" y="15628"/>
                </a:cubicBezTo>
                <a:lnTo>
                  <a:pt x="11776" y="16295"/>
                </a:lnTo>
                <a:cubicBezTo>
                  <a:pt x="11876" y="16328"/>
                  <a:pt x="12543" y="16428"/>
                  <a:pt x="12610" y="16528"/>
                </a:cubicBezTo>
                <a:lnTo>
                  <a:pt x="17113" y="24701"/>
                </a:lnTo>
                <a:cubicBezTo>
                  <a:pt x="17714" y="22432"/>
                  <a:pt x="20215" y="20264"/>
                  <a:pt x="21450" y="18330"/>
                </a:cubicBezTo>
                <a:cubicBezTo>
                  <a:pt x="22650" y="16495"/>
                  <a:pt x="23384" y="15061"/>
                  <a:pt x="23418" y="13226"/>
                </a:cubicBezTo>
                <a:cubicBezTo>
                  <a:pt x="23451" y="12125"/>
                  <a:pt x="22917" y="10591"/>
                  <a:pt x="22150" y="10224"/>
                </a:cubicBezTo>
                <a:cubicBezTo>
                  <a:pt x="23451" y="6288"/>
                  <a:pt x="20616" y="4153"/>
                  <a:pt x="19048" y="3619"/>
                </a:cubicBezTo>
                <a:cubicBezTo>
                  <a:pt x="18314" y="3385"/>
                  <a:pt x="17614" y="3119"/>
                  <a:pt x="16913" y="2785"/>
                </a:cubicBezTo>
                <a:cubicBezTo>
                  <a:pt x="16079" y="2351"/>
                  <a:pt x="15946" y="1618"/>
                  <a:pt x="15279" y="950"/>
                </a:cubicBezTo>
                <a:cubicBezTo>
                  <a:pt x="14721" y="376"/>
                  <a:pt x="13924" y="41"/>
                  <a:pt x="13156" y="41"/>
                </a:cubicBezTo>
                <a:cubicBezTo>
                  <a:pt x="12408" y="41"/>
                  <a:pt x="11687" y="359"/>
                  <a:pt x="11242" y="1084"/>
                </a:cubicBezTo>
                <a:cubicBezTo>
                  <a:pt x="10722" y="265"/>
                  <a:pt x="9980" y="0"/>
                  <a:pt x="9098" y="0"/>
                </a:cubicBezTo>
                <a:close/>
              </a:path>
            </a:pathLst>
          </a:custGeom>
          <a:solidFill>
            <a:schemeClr val="accent3"/>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33" name="Google Shape;696;p41">
            <a:extLst>
              <a:ext uri="{FF2B5EF4-FFF2-40B4-BE49-F238E27FC236}">
                <a16:creationId xmlns:a16="http://schemas.microsoft.com/office/drawing/2014/main" xmlns="" id="{B282E675-FD7A-02ED-F779-4B19F6AE432A}"/>
              </a:ext>
            </a:extLst>
          </p:cNvPr>
          <p:cNvSpPr/>
          <p:nvPr/>
        </p:nvSpPr>
        <p:spPr>
          <a:xfrm>
            <a:off x="2762589" y="3245362"/>
            <a:ext cx="338731" cy="428684"/>
          </a:xfrm>
          <a:custGeom>
            <a:avLst/>
            <a:gdLst/>
            <a:ahLst/>
            <a:cxnLst/>
            <a:rect l="l" t="t" r="r" b="b"/>
            <a:pathLst>
              <a:path w="21950" h="27779" extrusionOk="0">
                <a:moveTo>
                  <a:pt x="5857" y="1"/>
                </a:moveTo>
                <a:cubicBezTo>
                  <a:pt x="4296" y="1"/>
                  <a:pt x="2949" y="354"/>
                  <a:pt x="2069" y="946"/>
                </a:cubicBezTo>
                <a:cubicBezTo>
                  <a:pt x="1501" y="2314"/>
                  <a:pt x="1135" y="3248"/>
                  <a:pt x="1135" y="4949"/>
                </a:cubicBezTo>
                <a:cubicBezTo>
                  <a:pt x="1135" y="5583"/>
                  <a:pt x="1034" y="6250"/>
                  <a:pt x="868" y="6850"/>
                </a:cubicBezTo>
                <a:cubicBezTo>
                  <a:pt x="201" y="9419"/>
                  <a:pt x="0" y="12087"/>
                  <a:pt x="367" y="14723"/>
                </a:cubicBezTo>
                <a:cubicBezTo>
                  <a:pt x="601" y="16624"/>
                  <a:pt x="2002" y="18225"/>
                  <a:pt x="3870" y="18725"/>
                </a:cubicBezTo>
                <a:cubicBezTo>
                  <a:pt x="4770" y="18892"/>
                  <a:pt x="5671" y="19026"/>
                  <a:pt x="6605" y="19092"/>
                </a:cubicBezTo>
                <a:lnTo>
                  <a:pt x="6438" y="22695"/>
                </a:lnTo>
                <a:cubicBezTo>
                  <a:pt x="5438" y="23896"/>
                  <a:pt x="4971" y="26364"/>
                  <a:pt x="5304" y="27765"/>
                </a:cubicBezTo>
                <a:cubicBezTo>
                  <a:pt x="5489" y="27774"/>
                  <a:pt x="5673" y="27779"/>
                  <a:pt x="5856" y="27779"/>
                </a:cubicBezTo>
                <a:cubicBezTo>
                  <a:pt x="11811" y="27779"/>
                  <a:pt x="16145" y="23162"/>
                  <a:pt x="16145" y="23162"/>
                </a:cubicBezTo>
                <a:lnTo>
                  <a:pt x="16145" y="19359"/>
                </a:lnTo>
                <a:lnTo>
                  <a:pt x="16412" y="14689"/>
                </a:lnTo>
                <a:cubicBezTo>
                  <a:pt x="16412" y="14689"/>
                  <a:pt x="16937" y="15323"/>
                  <a:pt x="17908" y="15323"/>
                </a:cubicBezTo>
                <a:cubicBezTo>
                  <a:pt x="18254" y="15323"/>
                  <a:pt x="18658" y="15242"/>
                  <a:pt x="19114" y="15023"/>
                </a:cubicBezTo>
                <a:cubicBezTo>
                  <a:pt x="20982" y="14156"/>
                  <a:pt x="21949" y="11454"/>
                  <a:pt x="21082" y="9519"/>
                </a:cubicBezTo>
                <a:cubicBezTo>
                  <a:pt x="20750" y="8727"/>
                  <a:pt x="19991" y="8392"/>
                  <a:pt x="19221" y="8392"/>
                </a:cubicBezTo>
                <a:cubicBezTo>
                  <a:pt x="18596" y="8392"/>
                  <a:pt x="17964" y="8612"/>
                  <a:pt x="17546" y="8985"/>
                </a:cubicBezTo>
                <a:cubicBezTo>
                  <a:pt x="16674" y="9793"/>
                  <a:pt x="16490" y="10756"/>
                  <a:pt x="15723" y="10756"/>
                </a:cubicBezTo>
                <a:cubicBezTo>
                  <a:pt x="15697" y="10756"/>
                  <a:pt x="15671" y="10755"/>
                  <a:pt x="15645" y="10753"/>
                </a:cubicBezTo>
                <a:cubicBezTo>
                  <a:pt x="14511" y="10686"/>
                  <a:pt x="14778" y="8952"/>
                  <a:pt x="14911" y="8251"/>
                </a:cubicBezTo>
                <a:cubicBezTo>
                  <a:pt x="13176" y="7117"/>
                  <a:pt x="12376" y="4982"/>
                  <a:pt x="13110" y="2480"/>
                </a:cubicBezTo>
                <a:cubicBezTo>
                  <a:pt x="10739" y="717"/>
                  <a:pt x="8080" y="1"/>
                  <a:pt x="5857" y="1"/>
                </a:cubicBezTo>
                <a:close/>
              </a:path>
            </a:pathLst>
          </a:custGeom>
          <a:solidFill>
            <a:schemeClr val="tx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34" name="Google Shape;697;p41">
            <a:extLst>
              <a:ext uri="{FF2B5EF4-FFF2-40B4-BE49-F238E27FC236}">
                <a16:creationId xmlns:a16="http://schemas.microsoft.com/office/drawing/2014/main" xmlns="" id="{4070D665-780F-7EF6-4743-0DB2A964E28C}"/>
              </a:ext>
            </a:extLst>
          </p:cNvPr>
          <p:cNvSpPr/>
          <p:nvPr/>
        </p:nvSpPr>
        <p:spPr>
          <a:xfrm>
            <a:off x="2863483" y="3457628"/>
            <a:ext cx="136943" cy="97314"/>
          </a:xfrm>
          <a:custGeom>
            <a:avLst/>
            <a:gdLst/>
            <a:ahLst/>
            <a:cxnLst/>
            <a:rect l="l" t="t" r="r" b="b"/>
            <a:pathLst>
              <a:path w="8874" h="6306" extrusionOk="0">
                <a:moveTo>
                  <a:pt x="8873" y="0"/>
                </a:moveTo>
                <a:cubicBezTo>
                  <a:pt x="8306" y="1134"/>
                  <a:pt x="7639" y="2235"/>
                  <a:pt x="6839" y="3236"/>
                </a:cubicBezTo>
                <a:cubicBezTo>
                  <a:pt x="5137" y="5171"/>
                  <a:pt x="2936" y="5271"/>
                  <a:pt x="34" y="5337"/>
                </a:cubicBezTo>
                <a:lnTo>
                  <a:pt x="0" y="6305"/>
                </a:lnTo>
                <a:cubicBezTo>
                  <a:pt x="79" y="6305"/>
                  <a:pt x="157" y="6306"/>
                  <a:pt x="234" y="6306"/>
                </a:cubicBezTo>
                <a:cubicBezTo>
                  <a:pt x="4601" y="6306"/>
                  <a:pt x="6419" y="5382"/>
                  <a:pt x="7239" y="4137"/>
                </a:cubicBezTo>
                <a:cubicBezTo>
                  <a:pt x="8340" y="2502"/>
                  <a:pt x="8873" y="1"/>
                  <a:pt x="8873"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35" name="Google Shape;698;p41">
            <a:extLst>
              <a:ext uri="{FF2B5EF4-FFF2-40B4-BE49-F238E27FC236}">
                <a16:creationId xmlns:a16="http://schemas.microsoft.com/office/drawing/2014/main" xmlns="" id="{F3BBCA54-0711-3DF5-2231-8A9A548837C9}"/>
              </a:ext>
            </a:extLst>
          </p:cNvPr>
          <p:cNvSpPr/>
          <p:nvPr/>
        </p:nvSpPr>
        <p:spPr>
          <a:xfrm>
            <a:off x="2892588" y="3355052"/>
            <a:ext cx="29598" cy="24953"/>
          </a:xfrm>
          <a:custGeom>
            <a:avLst/>
            <a:gdLst/>
            <a:ahLst/>
            <a:cxnLst/>
            <a:rect l="l" t="t" r="r" b="b"/>
            <a:pathLst>
              <a:path w="1918" h="1617" extrusionOk="0">
                <a:moveTo>
                  <a:pt x="839" y="1"/>
                </a:moveTo>
                <a:cubicBezTo>
                  <a:pt x="450" y="1"/>
                  <a:pt x="110" y="316"/>
                  <a:pt x="49" y="743"/>
                </a:cubicBezTo>
                <a:cubicBezTo>
                  <a:pt x="1" y="1250"/>
                  <a:pt x="424" y="1617"/>
                  <a:pt x="877" y="1617"/>
                </a:cubicBezTo>
                <a:cubicBezTo>
                  <a:pt x="1049" y="1617"/>
                  <a:pt x="1227" y="1563"/>
                  <a:pt x="1383" y="1444"/>
                </a:cubicBezTo>
                <a:cubicBezTo>
                  <a:pt x="1917" y="977"/>
                  <a:pt x="1684" y="76"/>
                  <a:pt x="950" y="9"/>
                </a:cubicBezTo>
                <a:cubicBezTo>
                  <a:pt x="913" y="3"/>
                  <a:pt x="876" y="1"/>
                  <a:pt x="839"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36" name="Google Shape;699;p41">
            <a:extLst>
              <a:ext uri="{FF2B5EF4-FFF2-40B4-BE49-F238E27FC236}">
                <a16:creationId xmlns:a16="http://schemas.microsoft.com/office/drawing/2014/main" xmlns="" id="{5525569F-AF47-B946-BCB7-3370772F11DA}"/>
              </a:ext>
            </a:extLst>
          </p:cNvPr>
          <p:cNvSpPr/>
          <p:nvPr/>
        </p:nvSpPr>
        <p:spPr>
          <a:xfrm>
            <a:off x="2907233" y="3322630"/>
            <a:ext cx="28842" cy="25370"/>
          </a:xfrm>
          <a:custGeom>
            <a:avLst/>
            <a:gdLst/>
            <a:ahLst/>
            <a:cxnLst/>
            <a:rect l="l" t="t" r="r" b="b"/>
            <a:pathLst>
              <a:path w="1869" h="1644" extrusionOk="0">
                <a:moveTo>
                  <a:pt x="785" y="0"/>
                </a:moveTo>
                <a:cubicBezTo>
                  <a:pt x="492" y="0"/>
                  <a:pt x="195" y="137"/>
                  <a:pt x="1" y="409"/>
                </a:cubicBezTo>
                <a:lnTo>
                  <a:pt x="1535" y="1643"/>
                </a:lnTo>
                <a:cubicBezTo>
                  <a:pt x="1869" y="1209"/>
                  <a:pt x="1802" y="576"/>
                  <a:pt x="1368" y="209"/>
                </a:cubicBezTo>
                <a:cubicBezTo>
                  <a:pt x="1202" y="70"/>
                  <a:pt x="994" y="0"/>
                  <a:pt x="785"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37" name="Google Shape;700;p41">
            <a:extLst>
              <a:ext uri="{FF2B5EF4-FFF2-40B4-BE49-F238E27FC236}">
                <a16:creationId xmlns:a16="http://schemas.microsoft.com/office/drawing/2014/main" xmlns="" id="{C9A6EBB9-E5A9-5C65-0867-DB9B4516643F}"/>
              </a:ext>
            </a:extLst>
          </p:cNvPr>
          <p:cNvSpPr/>
          <p:nvPr/>
        </p:nvSpPr>
        <p:spPr>
          <a:xfrm>
            <a:off x="2790907" y="3302954"/>
            <a:ext cx="30895" cy="17237"/>
          </a:xfrm>
          <a:custGeom>
            <a:avLst/>
            <a:gdLst/>
            <a:ahLst/>
            <a:cxnLst/>
            <a:rect l="l" t="t" r="r" b="b"/>
            <a:pathLst>
              <a:path w="2002" h="1117" extrusionOk="0">
                <a:moveTo>
                  <a:pt x="1098" y="1"/>
                </a:moveTo>
                <a:cubicBezTo>
                  <a:pt x="1044" y="1"/>
                  <a:pt x="989" y="6"/>
                  <a:pt x="934" y="16"/>
                </a:cubicBezTo>
                <a:cubicBezTo>
                  <a:pt x="367" y="83"/>
                  <a:pt x="0" y="583"/>
                  <a:pt x="33" y="1117"/>
                </a:cubicBezTo>
                <a:lnTo>
                  <a:pt x="2001" y="883"/>
                </a:lnTo>
                <a:cubicBezTo>
                  <a:pt x="1972" y="375"/>
                  <a:pt x="1566" y="1"/>
                  <a:pt x="1098"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38" name="Google Shape;701;p41">
            <a:extLst>
              <a:ext uri="{FF2B5EF4-FFF2-40B4-BE49-F238E27FC236}">
                <a16:creationId xmlns:a16="http://schemas.microsoft.com/office/drawing/2014/main" xmlns="" id="{2BB884D5-65F3-B63F-D8E3-2653472107CF}"/>
              </a:ext>
            </a:extLst>
          </p:cNvPr>
          <p:cNvSpPr/>
          <p:nvPr/>
        </p:nvSpPr>
        <p:spPr>
          <a:xfrm>
            <a:off x="2791185" y="3339188"/>
            <a:ext cx="29583" cy="25092"/>
          </a:xfrm>
          <a:custGeom>
            <a:avLst/>
            <a:gdLst/>
            <a:ahLst/>
            <a:cxnLst/>
            <a:rect l="l" t="t" r="r" b="b"/>
            <a:pathLst>
              <a:path w="1917" h="1626" extrusionOk="0">
                <a:moveTo>
                  <a:pt x="879" y="1"/>
                </a:moveTo>
                <a:cubicBezTo>
                  <a:pt x="443" y="1"/>
                  <a:pt x="80" y="294"/>
                  <a:pt x="49" y="737"/>
                </a:cubicBezTo>
                <a:cubicBezTo>
                  <a:pt x="1" y="1242"/>
                  <a:pt x="420" y="1625"/>
                  <a:pt x="859" y="1625"/>
                </a:cubicBezTo>
                <a:cubicBezTo>
                  <a:pt x="1028" y="1625"/>
                  <a:pt x="1201" y="1568"/>
                  <a:pt x="1350" y="1437"/>
                </a:cubicBezTo>
                <a:cubicBezTo>
                  <a:pt x="1917" y="1004"/>
                  <a:pt x="1650" y="103"/>
                  <a:pt x="949" y="3"/>
                </a:cubicBezTo>
                <a:cubicBezTo>
                  <a:pt x="926" y="1"/>
                  <a:pt x="902" y="1"/>
                  <a:pt x="879"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39" name="Google Shape;702;p41">
            <a:extLst>
              <a:ext uri="{FF2B5EF4-FFF2-40B4-BE49-F238E27FC236}">
                <a16:creationId xmlns:a16="http://schemas.microsoft.com/office/drawing/2014/main" xmlns="" id="{818FA5E7-5DC2-2A3A-F67B-6F90BE3D2C02}"/>
              </a:ext>
            </a:extLst>
          </p:cNvPr>
          <p:cNvSpPr/>
          <p:nvPr/>
        </p:nvSpPr>
        <p:spPr>
          <a:xfrm>
            <a:off x="2802743" y="3341117"/>
            <a:ext cx="65894" cy="83579"/>
          </a:xfrm>
          <a:custGeom>
            <a:avLst/>
            <a:gdLst/>
            <a:ahLst/>
            <a:cxnLst/>
            <a:rect l="l" t="t" r="r" b="b"/>
            <a:pathLst>
              <a:path w="4270" h="5416" extrusionOk="0">
                <a:moveTo>
                  <a:pt x="3954" y="1"/>
                </a:moveTo>
                <a:cubicBezTo>
                  <a:pt x="2935" y="1"/>
                  <a:pt x="1413" y="2067"/>
                  <a:pt x="0" y="3781"/>
                </a:cubicBezTo>
                <a:lnTo>
                  <a:pt x="2635" y="5415"/>
                </a:lnTo>
                <a:lnTo>
                  <a:pt x="4270" y="78"/>
                </a:lnTo>
                <a:cubicBezTo>
                  <a:pt x="4171" y="26"/>
                  <a:pt x="4066" y="1"/>
                  <a:pt x="3954"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40" name="Google Shape;703;p41">
            <a:extLst>
              <a:ext uri="{FF2B5EF4-FFF2-40B4-BE49-F238E27FC236}">
                <a16:creationId xmlns:a16="http://schemas.microsoft.com/office/drawing/2014/main" xmlns="" id="{EC50016A-5D4D-F65D-EEC6-5E913E206797}"/>
              </a:ext>
            </a:extLst>
          </p:cNvPr>
          <p:cNvSpPr/>
          <p:nvPr/>
        </p:nvSpPr>
        <p:spPr>
          <a:xfrm>
            <a:off x="2838252" y="3451965"/>
            <a:ext cx="54073" cy="29413"/>
          </a:xfrm>
          <a:custGeom>
            <a:avLst/>
            <a:gdLst/>
            <a:ahLst/>
            <a:cxnLst/>
            <a:rect l="l" t="t" r="r" b="b"/>
            <a:pathLst>
              <a:path w="3504" h="1906" extrusionOk="0">
                <a:moveTo>
                  <a:pt x="3470" y="0"/>
                </a:moveTo>
                <a:lnTo>
                  <a:pt x="1" y="234"/>
                </a:lnTo>
                <a:cubicBezTo>
                  <a:pt x="1" y="1162"/>
                  <a:pt x="768" y="1906"/>
                  <a:pt x="1685" y="1906"/>
                </a:cubicBezTo>
                <a:cubicBezTo>
                  <a:pt x="1724" y="1906"/>
                  <a:pt x="1763" y="1904"/>
                  <a:pt x="1802" y="1902"/>
                </a:cubicBezTo>
                <a:cubicBezTo>
                  <a:pt x="2770" y="1802"/>
                  <a:pt x="3503" y="968"/>
                  <a:pt x="3470"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41" name="Google Shape;704;p41">
            <a:extLst>
              <a:ext uri="{FF2B5EF4-FFF2-40B4-BE49-F238E27FC236}">
                <a16:creationId xmlns:a16="http://schemas.microsoft.com/office/drawing/2014/main" xmlns="" id="{F3985CF7-E2A8-7F33-A7A9-17FBC71E8E1B}"/>
              </a:ext>
            </a:extLst>
          </p:cNvPr>
          <p:cNvSpPr/>
          <p:nvPr/>
        </p:nvSpPr>
        <p:spPr>
          <a:xfrm>
            <a:off x="2857820" y="3459094"/>
            <a:ext cx="32963" cy="22222"/>
          </a:xfrm>
          <a:custGeom>
            <a:avLst/>
            <a:gdLst/>
            <a:ahLst/>
            <a:cxnLst/>
            <a:rect l="l" t="t" r="r" b="b"/>
            <a:pathLst>
              <a:path w="2136" h="1440" extrusionOk="0">
                <a:moveTo>
                  <a:pt x="1575" y="0"/>
                </a:moveTo>
                <a:cubicBezTo>
                  <a:pt x="791" y="0"/>
                  <a:pt x="95" y="581"/>
                  <a:pt x="0" y="1373"/>
                </a:cubicBezTo>
                <a:cubicBezTo>
                  <a:pt x="167" y="1406"/>
                  <a:pt x="334" y="1440"/>
                  <a:pt x="534" y="1440"/>
                </a:cubicBezTo>
                <a:cubicBezTo>
                  <a:pt x="1301" y="1373"/>
                  <a:pt x="1935" y="839"/>
                  <a:pt x="2135" y="72"/>
                </a:cubicBezTo>
                <a:cubicBezTo>
                  <a:pt x="1969" y="39"/>
                  <a:pt x="1835" y="39"/>
                  <a:pt x="1702" y="5"/>
                </a:cubicBezTo>
                <a:cubicBezTo>
                  <a:pt x="1659" y="2"/>
                  <a:pt x="1617" y="0"/>
                  <a:pt x="1575"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42" name="Google Shape;705;p41">
            <a:extLst>
              <a:ext uri="{FF2B5EF4-FFF2-40B4-BE49-F238E27FC236}">
                <a16:creationId xmlns:a16="http://schemas.microsoft.com/office/drawing/2014/main" xmlns="" id="{2D81E51C-49A6-A282-F44A-FE485D401687}"/>
              </a:ext>
            </a:extLst>
          </p:cNvPr>
          <p:cNvSpPr/>
          <p:nvPr/>
        </p:nvSpPr>
        <p:spPr>
          <a:xfrm>
            <a:off x="2940689" y="3543893"/>
            <a:ext cx="102468" cy="238053"/>
          </a:xfrm>
          <a:custGeom>
            <a:avLst/>
            <a:gdLst/>
            <a:ahLst/>
            <a:cxnLst/>
            <a:rect l="l" t="t" r="r" b="b"/>
            <a:pathLst>
              <a:path w="6640" h="15426" extrusionOk="0">
                <a:moveTo>
                  <a:pt x="4694" y="1"/>
                </a:moveTo>
                <a:cubicBezTo>
                  <a:pt x="4638" y="1"/>
                  <a:pt x="4604" y="14"/>
                  <a:pt x="4604" y="14"/>
                </a:cubicBezTo>
                <a:lnTo>
                  <a:pt x="4604" y="1682"/>
                </a:lnTo>
                <a:cubicBezTo>
                  <a:pt x="4604" y="1682"/>
                  <a:pt x="4237" y="3550"/>
                  <a:pt x="2303" y="5952"/>
                </a:cubicBezTo>
                <a:cubicBezTo>
                  <a:pt x="835" y="7686"/>
                  <a:pt x="335" y="9921"/>
                  <a:pt x="1" y="15425"/>
                </a:cubicBezTo>
                <a:cubicBezTo>
                  <a:pt x="526" y="11157"/>
                  <a:pt x="1870" y="9546"/>
                  <a:pt x="2921" y="9546"/>
                </a:cubicBezTo>
                <a:cubicBezTo>
                  <a:pt x="3471" y="9546"/>
                  <a:pt x="3941" y="9988"/>
                  <a:pt x="4171" y="10722"/>
                </a:cubicBezTo>
                <a:cubicBezTo>
                  <a:pt x="6506" y="7186"/>
                  <a:pt x="6639" y="4151"/>
                  <a:pt x="6572" y="2916"/>
                </a:cubicBezTo>
                <a:cubicBezTo>
                  <a:pt x="5939" y="1816"/>
                  <a:pt x="5438" y="882"/>
                  <a:pt x="5205" y="448"/>
                </a:cubicBezTo>
                <a:cubicBezTo>
                  <a:pt x="5023" y="62"/>
                  <a:pt x="4811" y="1"/>
                  <a:pt x="4694"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43" name="Google Shape;706;p41">
            <a:extLst>
              <a:ext uri="{FF2B5EF4-FFF2-40B4-BE49-F238E27FC236}">
                <a16:creationId xmlns:a16="http://schemas.microsoft.com/office/drawing/2014/main" xmlns="" id="{D0AE9759-DC4F-C640-981C-70F9FCD6C97C}"/>
              </a:ext>
            </a:extLst>
          </p:cNvPr>
          <p:cNvSpPr/>
          <p:nvPr/>
        </p:nvSpPr>
        <p:spPr>
          <a:xfrm>
            <a:off x="2940689" y="3543893"/>
            <a:ext cx="102468" cy="238053"/>
          </a:xfrm>
          <a:custGeom>
            <a:avLst/>
            <a:gdLst/>
            <a:ahLst/>
            <a:cxnLst/>
            <a:rect l="l" t="t" r="r" b="b"/>
            <a:pathLst>
              <a:path w="6640" h="15426" extrusionOk="0">
                <a:moveTo>
                  <a:pt x="4694" y="1"/>
                </a:moveTo>
                <a:cubicBezTo>
                  <a:pt x="4638" y="1"/>
                  <a:pt x="4604" y="14"/>
                  <a:pt x="4604" y="14"/>
                </a:cubicBezTo>
                <a:lnTo>
                  <a:pt x="4604" y="1682"/>
                </a:lnTo>
                <a:cubicBezTo>
                  <a:pt x="4604" y="1682"/>
                  <a:pt x="4237" y="3550"/>
                  <a:pt x="2303" y="5952"/>
                </a:cubicBezTo>
                <a:cubicBezTo>
                  <a:pt x="835" y="7686"/>
                  <a:pt x="335" y="9921"/>
                  <a:pt x="1" y="15425"/>
                </a:cubicBezTo>
                <a:cubicBezTo>
                  <a:pt x="526" y="11157"/>
                  <a:pt x="1870" y="9546"/>
                  <a:pt x="2921" y="9546"/>
                </a:cubicBezTo>
                <a:cubicBezTo>
                  <a:pt x="3471" y="9546"/>
                  <a:pt x="3941" y="9988"/>
                  <a:pt x="4171" y="10722"/>
                </a:cubicBezTo>
                <a:cubicBezTo>
                  <a:pt x="6506" y="7186"/>
                  <a:pt x="6639" y="4151"/>
                  <a:pt x="6572" y="2916"/>
                </a:cubicBezTo>
                <a:cubicBezTo>
                  <a:pt x="5939" y="1816"/>
                  <a:pt x="5438" y="882"/>
                  <a:pt x="5205" y="448"/>
                </a:cubicBezTo>
                <a:cubicBezTo>
                  <a:pt x="5023" y="62"/>
                  <a:pt x="4811" y="1"/>
                  <a:pt x="4694"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44" name="Google Shape;707;p41">
            <a:extLst>
              <a:ext uri="{FF2B5EF4-FFF2-40B4-BE49-F238E27FC236}">
                <a16:creationId xmlns:a16="http://schemas.microsoft.com/office/drawing/2014/main" xmlns="" id="{9C4266D6-823C-A28F-C7BD-87B62FE14F1C}"/>
              </a:ext>
            </a:extLst>
          </p:cNvPr>
          <p:cNvSpPr/>
          <p:nvPr/>
        </p:nvSpPr>
        <p:spPr>
          <a:xfrm>
            <a:off x="2436220" y="3797902"/>
            <a:ext cx="266154" cy="306632"/>
          </a:xfrm>
          <a:custGeom>
            <a:avLst/>
            <a:gdLst/>
            <a:ahLst/>
            <a:cxnLst/>
            <a:rect l="l" t="t" r="r" b="b"/>
            <a:pathLst>
              <a:path w="17247" h="19870" extrusionOk="0">
                <a:moveTo>
                  <a:pt x="1373" y="0"/>
                </a:moveTo>
                <a:cubicBezTo>
                  <a:pt x="1206" y="0"/>
                  <a:pt x="1038" y="52"/>
                  <a:pt x="902" y="166"/>
                </a:cubicBezTo>
                <a:lnTo>
                  <a:pt x="268" y="767"/>
                </a:lnTo>
                <a:cubicBezTo>
                  <a:pt x="34" y="967"/>
                  <a:pt x="1" y="1300"/>
                  <a:pt x="134" y="1567"/>
                </a:cubicBezTo>
                <a:lnTo>
                  <a:pt x="5972" y="16511"/>
                </a:lnTo>
                <a:cubicBezTo>
                  <a:pt x="6305" y="17212"/>
                  <a:pt x="6939" y="17745"/>
                  <a:pt x="7673" y="17979"/>
                </a:cubicBezTo>
                <a:lnTo>
                  <a:pt x="15679" y="19814"/>
                </a:lnTo>
                <a:cubicBezTo>
                  <a:pt x="15766" y="19851"/>
                  <a:pt x="15859" y="19870"/>
                  <a:pt x="15950" y="19870"/>
                </a:cubicBezTo>
                <a:cubicBezTo>
                  <a:pt x="16103" y="19870"/>
                  <a:pt x="16254" y="19818"/>
                  <a:pt x="16379" y="19713"/>
                </a:cubicBezTo>
                <a:lnTo>
                  <a:pt x="17046" y="19080"/>
                </a:lnTo>
                <a:cubicBezTo>
                  <a:pt x="17213" y="18880"/>
                  <a:pt x="17247" y="18546"/>
                  <a:pt x="17113" y="18312"/>
                </a:cubicBezTo>
                <a:lnTo>
                  <a:pt x="11276" y="3368"/>
                </a:lnTo>
                <a:cubicBezTo>
                  <a:pt x="10942" y="2668"/>
                  <a:pt x="10342" y="2134"/>
                  <a:pt x="9574" y="1901"/>
                </a:cubicBezTo>
                <a:lnTo>
                  <a:pt x="1602" y="33"/>
                </a:lnTo>
                <a:cubicBezTo>
                  <a:pt x="1528" y="12"/>
                  <a:pt x="1451" y="0"/>
                  <a:pt x="1373"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45" name="Google Shape;708;p41">
            <a:extLst>
              <a:ext uri="{FF2B5EF4-FFF2-40B4-BE49-F238E27FC236}">
                <a16:creationId xmlns:a16="http://schemas.microsoft.com/office/drawing/2014/main" xmlns="" id="{EC51C495-C4DC-B0EC-C008-650F5B8BDC4D}"/>
              </a:ext>
            </a:extLst>
          </p:cNvPr>
          <p:cNvSpPr/>
          <p:nvPr/>
        </p:nvSpPr>
        <p:spPr>
          <a:xfrm>
            <a:off x="2586542" y="3834429"/>
            <a:ext cx="116341" cy="267698"/>
          </a:xfrm>
          <a:custGeom>
            <a:avLst/>
            <a:gdLst/>
            <a:ahLst/>
            <a:cxnLst/>
            <a:rect l="l" t="t" r="r" b="b"/>
            <a:pathLst>
              <a:path w="7539" h="17347" extrusionOk="0">
                <a:moveTo>
                  <a:pt x="701" y="1"/>
                </a:moveTo>
                <a:lnTo>
                  <a:pt x="0" y="568"/>
                </a:lnTo>
                <a:cubicBezTo>
                  <a:pt x="401" y="835"/>
                  <a:pt x="701" y="1202"/>
                  <a:pt x="901" y="1635"/>
                </a:cubicBezTo>
                <a:lnTo>
                  <a:pt x="6738" y="16579"/>
                </a:lnTo>
                <a:cubicBezTo>
                  <a:pt x="6872" y="16813"/>
                  <a:pt x="6838" y="17113"/>
                  <a:pt x="6672" y="17346"/>
                </a:cubicBezTo>
                <a:lnTo>
                  <a:pt x="7305" y="16746"/>
                </a:lnTo>
                <a:cubicBezTo>
                  <a:pt x="7506" y="16546"/>
                  <a:pt x="7539" y="16212"/>
                  <a:pt x="7372" y="15979"/>
                </a:cubicBezTo>
                <a:lnTo>
                  <a:pt x="1535" y="1035"/>
                </a:lnTo>
                <a:cubicBezTo>
                  <a:pt x="1368" y="634"/>
                  <a:pt x="1068" y="268"/>
                  <a:pt x="701"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46" name="Google Shape;709;p41">
            <a:extLst>
              <a:ext uri="{FF2B5EF4-FFF2-40B4-BE49-F238E27FC236}">
                <a16:creationId xmlns:a16="http://schemas.microsoft.com/office/drawing/2014/main" xmlns="" id="{1AD13C00-9E51-D2B7-84F9-8B2F0E3EB475}"/>
              </a:ext>
            </a:extLst>
          </p:cNvPr>
          <p:cNvSpPr/>
          <p:nvPr/>
        </p:nvSpPr>
        <p:spPr>
          <a:xfrm>
            <a:off x="2435834" y="3807593"/>
            <a:ext cx="258192" cy="296663"/>
          </a:xfrm>
          <a:custGeom>
            <a:avLst/>
            <a:gdLst/>
            <a:ahLst/>
            <a:cxnLst/>
            <a:rect l="l" t="t" r="r" b="b"/>
            <a:pathLst>
              <a:path w="16731" h="19224" extrusionOk="0">
                <a:moveTo>
                  <a:pt x="698" y="1"/>
                </a:moveTo>
                <a:cubicBezTo>
                  <a:pt x="205" y="1"/>
                  <a:pt x="0" y="374"/>
                  <a:pt x="226" y="939"/>
                </a:cubicBezTo>
                <a:lnTo>
                  <a:pt x="6064" y="15883"/>
                </a:lnTo>
                <a:cubicBezTo>
                  <a:pt x="6364" y="16584"/>
                  <a:pt x="6998" y="17117"/>
                  <a:pt x="7731" y="17351"/>
                </a:cubicBezTo>
                <a:lnTo>
                  <a:pt x="15737" y="19186"/>
                </a:lnTo>
                <a:cubicBezTo>
                  <a:pt x="15845" y="19211"/>
                  <a:pt x="15944" y="19223"/>
                  <a:pt x="16034" y="19223"/>
                </a:cubicBezTo>
                <a:cubicBezTo>
                  <a:pt x="16526" y="19223"/>
                  <a:pt x="16730" y="18854"/>
                  <a:pt x="16504" y="18318"/>
                </a:cubicBezTo>
                <a:lnTo>
                  <a:pt x="10667" y="3374"/>
                </a:lnTo>
                <a:cubicBezTo>
                  <a:pt x="10333" y="2640"/>
                  <a:pt x="9733" y="2107"/>
                  <a:pt x="8966" y="1906"/>
                </a:cubicBezTo>
                <a:lnTo>
                  <a:pt x="993" y="38"/>
                </a:lnTo>
                <a:cubicBezTo>
                  <a:pt x="886" y="13"/>
                  <a:pt x="787" y="1"/>
                  <a:pt x="698"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47" name="Google Shape;710;p41">
            <a:extLst>
              <a:ext uri="{FF2B5EF4-FFF2-40B4-BE49-F238E27FC236}">
                <a16:creationId xmlns:a16="http://schemas.microsoft.com/office/drawing/2014/main" xmlns="" id="{5BCB2AB3-CB82-AE82-DFA7-7E9E2FC35989}"/>
              </a:ext>
            </a:extLst>
          </p:cNvPr>
          <p:cNvSpPr/>
          <p:nvPr/>
        </p:nvSpPr>
        <p:spPr>
          <a:xfrm>
            <a:off x="2556234" y="3855957"/>
            <a:ext cx="46620" cy="55323"/>
          </a:xfrm>
          <a:custGeom>
            <a:avLst/>
            <a:gdLst/>
            <a:ahLst/>
            <a:cxnLst/>
            <a:rect l="l" t="t" r="r" b="b"/>
            <a:pathLst>
              <a:path w="3021" h="3585" extrusionOk="0">
                <a:moveTo>
                  <a:pt x="146" y="0"/>
                </a:moveTo>
                <a:cubicBezTo>
                  <a:pt x="47" y="0"/>
                  <a:pt x="1" y="87"/>
                  <a:pt x="30" y="173"/>
                </a:cubicBezTo>
                <a:lnTo>
                  <a:pt x="1130" y="2976"/>
                </a:lnTo>
                <a:cubicBezTo>
                  <a:pt x="1197" y="3109"/>
                  <a:pt x="1297" y="3209"/>
                  <a:pt x="1464" y="3242"/>
                </a:cubicBezTo>
                <a:lnTo>
                  <a:pt x="2832" y="3576"/>
                </a:lnTo>
                <a:cubicBezTo>
                  <a:pt x="2854" y="3582"/>
                  <a:pt x="2875" y="3584"/>
                  <a:pt x="2894" y="3584"/>
                </a:cubicBezTo>
                <a:cubicBezTo>
                  <a:pt x="2984" y="3584"/>
                  <a:pt x="3020" y="3520"/>
                  <a:pt x="2965" y="3409"/>
                </a:cubicBezTo>
                <a:lnTo>
                  <a:pt x="1864" y="607"/>
                </a:lnTo>
                <a:cubicBezTo>
                  <a:pt x="1831" y="474"/>
                  <a:pt x="1697" y="374"/>
                  <a:pt x="1564" y="340"/>
                </a:cubicBezTo>
                <a:lnTo>
                  <a:pt x="196" y="7"/>
                </a:lnTo>
                <a:cubicBezTo>
                  <a:pt x="178" y="2"/>
                  <a:pt x="162" y="0"/>
                  <a:pt x="146"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48" name="Google Shape;711;p41">
            <a:extLst>
              <a:ext uri="{FF2B5EF4-FFF2-40B4-BE49-F238E27FC236}">
                <a16:creationId xmlns:a16="http://schemas.microsoft.com/office/drawing/2014/main" xmlns="" id="{25184F6A-1F52-F2DE-DECA-49FFFAEBE963}"/>
              </a:ext>
            </a:extLst>
          </p:cNvPr>
          <p:cNvSpPr/>
          <p:nvPr/>
        </p:nvSpPr>
        <p:spPr>
          <a:xfrm>
            <a:off x="2564629" y="3865093"/>
            <a:ext cx="21651" cy="17423"/>
          </a:xfrm>
          <a:custGeom>
            <a:avLst/>
            <a:gdLst/>
            <a:ahLst/>
            <a:cxnLst/>
            <a:rect l="l" t="t" r="r" b="b"/>
            <a:pathLst>
              <a:path w="1403" h="1129" extrusionOk="0">
                <a:moveTo>
                  <a:pt x="351" y="1"/>
                </a:moveTo>
                <a:cubicBezTo>
                  <a:pt x="110" y="1"/>
                  <a:pt x="1" y="164"/>
                  <a:pt x="86" y="449"/>
                </a:cubicBezTo>
                <a:cubicBezTo>
                  <a:pt x="253" y="782"/>
                  <a:pt x="553" y="1016"/>
                  <a:pt x="920" y="1116"/>
                </a:cubicBezTo>
                <a:cubicBezTo>
                  <a:pt x="964" y="1125"/>
                  <a:pt x="1005" y="1129"/>
                  <a:pt x="1043" y="1129"/>
                </a:cubicBezTo>
                <a:cubicBezTo>
                  <a:pt x="1292" y="1129"/>
                  <a:pt x="1403" y="947"/>
                  <a:pt x="1287" y="716"/>
                </a:cubicBezTo>
                <a:cubicBezTo>
                  <a:pt x="1120" y="382"/>
                  <a:pt x="853" y="115"/>
                  <a:pt x="486" y="15"/>
                </a:cubicBezTo>
                <a:cubicBezTo>
                  <a:pt x="438" y="5"/>
                  <a:pt x="392" y="1"/>
                  <a:pt x="351"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49" name="Google Shape;712;p41">
            <a:extLst>
              <a:ext uri="{FF2B5EF4-FFF2-40B4-BE49-F238E27FC236}">
                <a16:creationId xmlns:a16="http://schemas.microsoft.com/office/drawing/2014/main" xmlns="" id="{72C5F707-F474-B18A-0F06-3E4472A734D7}"/>
              </a:ext>
            </a:extLst>
          </p:cNvPr>
          <p:cNvSpPr/>
          <p:nvPr/>
        </p:nvSpPr>
        <p:spPr>
          <a:xfrm>
            <a:off x="2572916" y="3887052"/>
            <a:ext cx="21574" cy="17114"/>
          </a:xfrm>
          <a:custGeom>
            <a:avLst/>
            <a:gdLst/>
            <a:ahLst/>
            <a:cxnLst/>
            <a:rect l="l" t="t" r="r" b="b"/>
            <a:pathLst>
              <a:path w="1398" h="1109" extrusionOk="0">
                <a:moveTo>
                  <a:pt x="322" y="0"/>
                </a:moveTo>
                <a:cubicBezTo>
                  <a:pt x="99" y="0"/>
                  <a:pt x="0" y="180"/>
                  <a:pt x="83" y="427"/>
                </a:cubicBezTo>
                <a:cubicBezTo>
                  <a:pt x="249" y="760"/>
                  <a:pt x="550" y="994"/>
                  <a:pt x="917" y="1094"/>
                </a:cubicBezTo>
                <a:cubicBezTo>
                  <a:pt x="966" y="1104"/>
                  <a:pt x="1011" y="1109"/>
                  <a:pt x="1053" y="1109"/>
                </a:cubicBezTo>
                <a:cubicBezTo>
                  <a:pt x="1293" y="1109"/>
                  <a:pt x="1397" y="950"/>
                  <a:pt x="1284" y="694"/>
                </a:cubicBezTo>
                <a:cubicBezTo>
                  <a:pt x="1150" y="360"/>
                  <a:pt x="850" y="93"/>
                  <a:pt x="483" y="27"/>
                </a:cubicBezTo>
                <a:cubicBezTo>
                  <a:pt x="424" y="9"/>
                  <a:pt x="370" y="0"/>
                  <a:pt x="322"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50" name="Google Shape;713;p41">
            <a:extLst>
              <a:ext uri="{FF2B5EF4-FFF2-40B4-BE49-F238E27FC236}">
                <a16:creationId xmlns:a16="http://schemas.microsoft.com/office/drawing/2014/main" xmlns="" id="{5EB15A65-F3DC-D675-2970-CCAD4072FD49}"/>
              </a:ext>
            </a:extLst>
          </p:cNvPr>
          <p:cNvSpPr/>
          <p:nvPr/>
        </p:nvSpPr>
        <p:spPr>
          <a:xfrm>
            <a:off x="2456296" y="3908472"/>
            <a:ext cx="145184" cy="151449"/>
          </a:xfrm>
          <a:custGeom>
            <a:avLst/>
            <a:gdLst/>
            <a:ahLst/>
            <a:cxnLst/>
            <a:rect l="l" t="t" r="r" b="b"/>
            <a:pathLst>
              <a:path w="9408" h="9814" extrusionOk="0">
                <a:moveTo>
                  <a:pt x="4066" y="1"/>
                </a:moveTo>
                <a:cubicBezTo>
                  <a:pt x="3650" y="1"/>
                  <a:pt x="3143" y="66"/>
                  <a:pt x="2636" y="106"/>
                </a:cubicBezTo>
                <a:cubicBezTo>
                  <a:pt x="1669" y="206"/>
                  <a:pt x="835" y="740"/>
                  <a:pt x="334" y="1607"/>
                </a:cubicBezTo>
                <a:cubicBezTo>
                  <a:pt x="34" y="2108"/>
                  <a:pt x="1" y="2241"/>
                  <a:pt x="768" y="3108"/>
                </a:cubicBezTo>
                <a:lnTo>
                  <a:pt x="1002" y="3409"/>
                </a:lnTo>
                <a:cubicBezTo>
                  <a:pt x="801" y="3776"/>
                  <a:pt x="701" y="4209"/>
                  <a:pt x="735" y="4609"/>
                </a:cubicBezTo>
                <a:cubicBezTo>
                  <a:pt x="768" y="5076"/>
                  <a:pt x="1035" y="5477"/>
                  <a:pt x="1469" y="5677"/>
                </a:cubicBezTo>
                <a:cubicBezTo>
                  <a:pt x="1335" y="6144"/>
                  <a:pt x="1302" y="6644"/>
                  <a:pt x="1369" y="7111"/>
                </a:cubicBezTo>
                <a:cubicBezTo>
                  <a:pt x="1464" y="7588"/>
                  <a:pt x="2036" y="7656"/>
                  <a:pt x="2355" y="7656"/>
                </a:cubicBezTo>
                <a:cubicBezTo>
                  <a:pt x="2482" y="7656"/>
                  <a:pt x="2569" y="7645"/>
                  <a:pt x="2569" y="7645"/>
                </a:cubicBezTo>
                <a:lnTo>
                  <a:pt x="2569" y="7645"/>
                </a:lnTo>
                <a:cubicBezTo>
                  <a:pt x="2436" y="8446"/>
                  <a:pt x="2903" y="8779"/>
                  <a:pt x="3437" y="9079"/>
                </a:cubicBezTo>
                <a:cubicBezTo>
                  <a:pt x="4171" y="9446"/>
                  <a:pt x="4971" y="9813"/>
                  <a:pt x="4971" y="9813"/>
                </a:cubicBezTo>
                <a:cubicBezTo>
                  <a:pt x="4537" y="9146"/>
                  <a:pt x="4804" y="8112"/>
                  <a:pt x="6639" y="7345"/>
                </a:cubicBezTo>
                <a:cubicBezTo>
                  <a:pt x="8540" y="6578"/>
                  <a:pt x="9141" y="6244"/>
                  <a:pt x="8974" y="5310"/>
                </a:cubicBezTo>
                <a:cubicBezTo>
                  <a:pt x="8937" y="5125"/>
                  <a:pt x="8622" y="5083"/>
                  <a:pt x="8349" y="5083"/>
                </a:cubicBezTo>
                <a:cubicBezTo>
                  <a:pt x="8131" y="5083"/>
                  <a:pt x="7940" y="5110"/>
                  <a:pt x="7940" y="5110"/>
                </a:cubicBezTo>
                <a:cubicBezTo>
                  <a:pt x="8240" y="5043"/>
                  <a:pt x="8507" y="4910"/>
                  <a:pt x="8740" y="4676"/>
                </a:cubicBezTo>
                <a:cubicBezTo>
                  <a:pt x="9408" y="4042"/>
                  <a:pt x="9041" y="3575"/>
                  <a:pt x="8107" y="3542"/>
                </a:cubicBezTo>
                <a:lnTo>
                  <a:pt x="6772" y="3475"/>
                </a:lnTo>
                <a:cubicBezTo>
                  <a:pt x="7940" y="3008"/>
                  <a:pt x="7706" y="2108"/>
                  <a:pt x="6973" y="2074"/>
                </a:cubicBezTo>
                <a:cubicBezTo>
                  <a:pt x="6404" y="2048"/>
                  <a:pt x="5576" y="1943"/>
                  <a:pt x="4937" y="1943"/>
                </a:cubicBezTo>
                <a:cubicBezTo>
                  <a:pt x="4751" y="1943"/>
                  <a:pt x="4580" y="1952"/>
                  <a:pt x="4437" y="1974"/>
                </a:cubicBezTo>
                <a:cubicBezTo>
                  <a:pt x="3704" y="2141"/>
                  <a:pt x="2970" y="2341"/>
                  <a:pt x="2269" y="2608"/>
                </a:cubicBezTo>
                <a:cubicBezTo>
                  <a:pt x="2269" y="2608"/>
                  <a:pt x="2202" y="2141"/>
                  <a:pt x="3870" y="1574"/>
                </a:cubicBezTo>
                <a:cubicBezTo>
                  <a:pt x="4938" y="1207"/>
                  <a:pt x="5205" y="273"/>
                  <a:pt x="4738" y="106"/>
                </a:cubicBezTo>
                <a:cubicBezTo>
                  <a:pt x="4567" y="28"/>
                  <a:pt x="4336" y="1"/>
                  <a:pt x="4066"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51" name="Google Shape;714;p41">
            <a:extLst>
              <a:ext uri="{FF2B5EF4-FFF2-40B4-BE49-F238E27FC236}">
                <a16:creationId xmlns:a16="http://schemas.microsoft.com/office/drawing/2014/main" xmlns="" id="{B855430C-9C43-21BD-99A3-A7AC71CB79BB}"/>
              </a:ext>
            </a:extLst>
          </p:cNvPr>
          <p:cNvSpPr/>
          <p:nvPr/>
        </p:nvSpPr>
        <p:spPr>
          <a:xfrm>
            <a:off x="2494398" y="3961712"/>
            <a:ext cx="66419" cy="28703"/>
          </a:xfrm>
          <a:custGeom>
            <a:avLst/>
            <a:gdLst/>
            <a:ahLst/>
            <a:cxnLst/>
            <a:rect l="l" t="t" r="r" b="b"/>
            <a:pathLst>
              <a:path w="4304" h="1860" extrusionOk="0">
                <a:moveTo>
                  <a:pt x="3674" y="0"/>
                </a:moveTo>
                <a:cubicBezTo>
                  <a:pt x="3469" y="0"/>
                  <a:pt x="3269" y="9"/>
                  <a:pt x="3069" y="25"/>
                </a:cubicBezTo>
                <a:cubicBezTo>
                  <a:pt x="2702" y="125"/>
                  <a:pt x="2302" y="292"/>
                  <a:pt x="1968" y="526"/>
                </a:cubicBezTo>
                <a:cubicBezTo>
                  <a:pt x="1268" y="893"/>
                  <a:pt x="634" y="1360"/>
                  <a:pt x="0" y="1860"/>
                </a:cubicBezTo>
                <a:cubicBezTo>
                  <a:pt x="734" y="1560"/>
                  <a:pt x="1468" y="1226"/>
                  <a:pt x="2135" y="826"/>
                </a:cubicBezTo>
                <a:cubicBezTo>
                  <a:pt x="2469" y="592"/>
                  <a:pt x="2802" y="426"/>
                  <a:pt x="3169" y="292"/>
                </a:cubicBezTo>
                <a:cubicBezTo>
                  <a:pt x="3503" y="192"/>
                  <a:pt x="3903" y="125"/>
                  <a:pt x="4303" y="25"/>
                </a:cubicBezTo>
                <a:cubicBezTo>
                  <a:pt x="4087" y="9"/>
                  <a:pt x="3878" y="0"/>
                  <a:pt x="3674"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52" name="Google Shape;715;p41">
            <a:extLst>
              <a:ext uri="{FF2B5EF4-FFF2-40B4-BE49-F238E27FC236}">
                <a16:creationId xmlns:a16="http://schemas.microsoft.com/office/drawing/2014/main" xmlns="" id="{1C3F25DE-EB99-1C89-C97A-3A3F0E121CB1}"/>
              </a:ext>
            </a:extLst>
          </p:cNvPr>
          <p:cNvSpPr/>
          <p:nvPr/>
        </p:nvSpPr>
        <p:spPr>
          <a:xfrm>
            <a:off x="2507777" y="3986295"/>
            <a:ext cx="71049" cy="32438"/>
          </a:xfrm>
          <a:custGeom>
            <a:avLst/>
            <a:gdLst/>
            <a:ahLst/>
            <a:cxnLst/>
            <a:rect l="l" t="t" r="r" b="b"/>
            <a:pathLst>
              <a:path w="4604" h="2102" extrusionOk="0">
                <a:moveTo>
                  <a:pt x="4163" y="0"/>
                </a:moveTo>
                <a:cubicBezTo>
                  <a:pt x="3866" y="0"/>
                  <a:pt x="3570" y="45"/>
                  <a:pt x="3303" y="134"/>
                </a:cubicBezTo>
                <a:cubicBezTo>
                  <a:pt x="2903" y="267"/>
                  <a:pt x="2502" y="467"/>
                  <a:pt x="2135" y="667"/>
                </a:cubicBezTo>
                <a:cubicBezTo>
                  <a:pt x="1368" y="1068"/>
                  <a:pt x="668" y="1568"/>
                  <a:pt x="1" y="2102"/>
                </a:cubicBezTo>
                <a:cubicBezTo>
                  <a:pt x="768" y="1768"/>
                  <a:pt x="1535" y="1401"/>
                  <a:pt x="2302" y="967"/>
                </a:cubicBezTo>
                <a:cubicBezTo>
                  <a:pt x="3003" y="534"/>
                  <a:pt x="3770" y="200"/>
                  <a:pt x="4604" y="33"/>
                </a:cubicBezTo>
                <a:cubicBezTo>
                  <a:pt x="4459" y="11"/>
                  <a:pt x="4311" y="0"/>
                  <a:pt x="4163"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53" name="Google Shape;716;p41">
            <a:extLst>
              <a:ext uri="{FF2B5EF4-FFF2-40B4-BE49-F238E27FC236}">
                <a16:creationId xmlns:a16="http://schemas.microsoft.com/office/drawing/2014/main" xmlns="" id="{A80D6441-52AC-5A7E-639F-A693CA663380}"/>
              </a:ext>
            </a:extLst>
          </p:cNvPr>
          <p:cNvSpPr/>
          <p:nvPr/>
        </p:nvSpPr>
        <p:spPr>
          <a:xfrm>
            <a:off x="2529907" y="3631098"/>
            <a:ext cx="697014" cy="542772"/>
          </a:xfrm>
          <a:custGeom>
            <a:avLst/>
            <a:gdLst/>
            <a:ahLst/>
            <a:cxnLst/>
            <a:rect l="l" t="t" r="r" b="b"/>
            <a:pathLst>
              <a:path w="45167" h="35172" extrusionOk="0">
                <a:moveTo>
                  <a:pt x="38829" y="1"/>
                </a:moveTo>
                <a:cubicBezTo>
                  <a:pt x="35259" y="2502"/>
                  <a:pt x="33525" y="11142"/>
                  <a:pt x="33525" y="11142"/>
                </a:cubicBezTo>
                <a:lnTo>
                  <a:pt x="29856" y="25185"/>
                </a:lnTo>
                <a:cubicBezTo>
                  <a:pt x="29856" y="25185"/>
                  <a:pt x="18347" y="24185"/>
                  <a:pt x="16513" y="23718"/>
                </a:cubicBezTo>
                <a:cubicBezTo>
                  <a:pt x="14678" y="23251"/>
                  <a:pt x="13978" y="21616"/>
                  <a:pt x="12843" y="20449"/>
                </a:cubicBezTo>
                <a:cubicBezTo>
                  <a:pt x="11142" y="18681"/>
                  <a:pt x="11109" y="19081"/>
                  <a:pt x="9708" y="17113"/>
                </a:cubicBezTo>
                <a:cubicBezTo>
                  <a:pt x="9500" y="16816"/>
                  <a:pt x="9286" y="16695"/>
                  <a:pt x="9090" y="16695"/>
                </a:cubicBezTo>
                <a:cubicBezTo>
                  <a:pt x="8625" y="16695"/>
                  <a:pt x="8260" y="17371"/>
                  <a:pt x="8307" y="17980"/>
                </a:cubicBezTo>
                <a:cubicBezTo>
                  <a:pt x="8474" y="19748"/>
                  <a:pt x="9708" y="21249"/>
                  <a:pt x="9775" y="21850"/>
                </a:cubicBezTo>
                <a:cubicBezTo>
                  <a:pt x="9814" y="22075"/>
                  <a:pt x="9681" y="22168"/>
                  <a:pt x="9445" y="22168"/>
                </a:cubicBezTo>
                <a:cubicBezTo>
                  <a:pt x="9086" y="22168"/>
                  <a:pt x="8490" y="21951"/>
                  <a:pt x="7907" y="21649"/>
                </a:cubicBezTo>
                <a:cubicBezTo>
                  <a:pt x="6939" y="21149"/>
                  <a:pt x="4638" y="19681"/>
                  <a:pt x="2569" y="18681"/>
                </a:cubicBezTo>
                <a:cubicBezTo>
                  <a:pt x="2099" y="18446"/>
                  <a:pt x="1583" y="18234"/>
                  <a:pt x="1096" y="18234"/>
                </a:cubicBezTo>
                <a:cubicBezTo>
                  <a:pt x="753" y="18234"/>
                  <a:pt x="424" y="18338"/>
                  <a:pt x="134" y="18614"/>
                </a:cubicBezTo>
                <a:cubicBezTo>
                  <a:pt x="68" y="18647"/>
                  <a:pt x="34" y="18681"/>
                  <a:pt x="34" y="18747"/>
                </a:cubicBezTo>
                <a:cubicBezTo>
                  <a:pt x="1" y="18847"/>
                  <a:pt x="68" y="18981"/>
                  <a:pt x="134" y="19048"/>
                </a:cubicBezTo>
                <a:cubicBezTo>
                  <a:pt x="301" y="19281"/>
                  <a:pt x="468" y="19515"/>
                  <a:pt x="668" y="19715"/>
                </a:cubicBezTo>
                <a:cubicBezTo>
                  <a:pt x="802" y="19848"/>
                  <a:pt x="1235" y="20248"/>
                  <a:pt x="1235" y="20248"/>
                </a:cubicBezTo>
                <a:cubicBezTo>
                  <a:pt x="1102" y="20415"/>
                  <a:pt x="1068" y="20682"/>
                  <a:pt x="1168" y="20916"/>
                </a:cubicBezTo>
                <a:cubicBezTo>
                  <a:pt x="1369" y="21316"/>
                  <a:pt x="1602" y="21683"/>
                  <a:pt x="1936" y="22016"/>
                </a:cubicBezTo>
                <a:cubicBezTo>
                  <a:pt x="2036" y="22150"/>
                  <a:pt x="2136" y="22283"/>
                  <a:pt x="2236" y="22450"/>
                </a:cubicBezTo>
                <a:cubicBezTo>
                  <a:pt x="2303" y="22583"/>
                  <a:pt x="2369" y="22750"/>
                  <a:pt x="2436" y="22917"/>
                </a:cubicBezTo>
                <a:cubicBezTo>
                  <a:pt x="2536" y="23251"/>
                  <a:pt x="2703" y="23584"/>
                  <a:pt x="2870" y="23918"/>
                </a:cubicBezTo>
                <a:cubicBezTo>
                  <a:pt x="3070" y="24185"/>
                  <a:pt x="3337" y="24418"/>
                  <a:pt x="3604" y="24618"/>
                </a:cubicBezTo>
                <a:cubicBezTo>
                  <a:pt x="3737" y="24752"/>
                  <a:pt x="3870" y="24852"/>
                  <a:pt x="3970" y="24985"/>
                </a:cubicBezTo>
                <a:cubicBezTo>
                  <a:pt x="4104" y="25152"/>
                  <a:pt x="4171" y="25319"/>
                  <a:pt x="4237" y="25486"/>
                </a:cubicBezTo>
                <a:cubicBezTo>
                  <a:pt x="4704" y="26353"/>
                  <a:pt x="5371" y="27120"/>
                  <a:pt x="6172" y="27720"/>
                </a:cubicBezTo>
                <a:cubicBezTo>
                  <a:pt x="7073" y="28354"/>
                  <a:pt x="8040" y="28921"/>
                  <a:pt x="9074" y="29355"/>
                </a:cubicBezTo>
                <a:cubicBezTo>
                  <a:pt x="12043" y="30789"/>
                  <a:pt x="13277" y="30756"/>
                  <a:pt x="15879" y="31356"/>
                </a:cubicBezTo>
                <a:cubicBezTo>
                  <a:pt x="18481" y="31923"/>
                  <a:pt x="24719" y="33791"/>
                  <a:pt x="29222" y="34492"/>
                </a:cubicBezTo>
                <a:cubicBezTo>
                  <a:pt x="31790" y="34881"/>
                  <a:pt x="33457" y="35171"/>
                  <a:pt x="34638" y="35171"/>
                </a:cubicBezTo>
                <a:cubicBezTo>
                  <a:pt x="36296" y="35171"/>
                  <a:pt x="36999" y="34599"/>
                  <a:pt x="37895" y="32924"/>
                </a:cubicBezTo>
                <a:cubicBezTo>
                  <a:pt x="39096" y="30623"/>
                  <a:pt x="40730" y="26586"/>
                  <a:pt x="42398" y="20115"/>
                </a:cubicBezTo>
                <a:cubicBezTo>
                  <a:pt x="44399" y="12476"/>
                  <a:pt x="45167" y="9574"/>
                  <a:pt x="44766" y="6305"/>
                </a:cubicBezTo>
                <a:cubicBezTo>
                  <a:pt x="44533" y="4404"/>
                  <a:pt x="42531" y="1668"/>
                  <a:pt x="38829"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54" name="Google Shape;717;p41">
            <a:extLst>
              <a:ext uri="{FF2B5EF4-FFF2-40B4-BE49-F238E27FC236}">
                <a16:creationId xmlns:a16="http://schemas.microsoft.com/office/drawing/2014/main" xmlns="" id="{8E1B3A57-BC25-3ED3-9CD6-606565C66720}"/>
              </a:ext>
            </a:extLst>
          </p:cNvPr>
          <p:cNvSpPr/>
          <p:nvPr/>
        </p:nvSpPr>
        <p:spPr>
          <a:xfrm>
            <a:off x="2991136" y="4008424"/>
            <a:ext cx="80323" cy="24213"/>
          </a:xfrm>
          <a:custGeom>
            <a:avLst/>
            <a:gdLst/>
            <a:ahLst/>
            <a:cxnLst/>
            <a:rect l="l" t="t" r="r" b="b"/>
            <a:pathLst>
              <a:path w="5205" h="1569" extrusionOk="0">
                <a:moveTo>
                  <a:pt x="201" y="0"/>
                </a:moveTo>
                <a:lnTo>
                  <a:pt x="1" y="734"/>
                </a:lnTo>
                <a:cubicBezTo>
                  <a:pt x="301" y="693"/>
                  <a:pt x="608" y="674"/>
                  <a:pt x="914" y="674"/>
                </a:cubicBezTo>
                <a:cubicBezTo>
                  <a:pt x="3059" y="674"/>
                  <a:pt x="5205" y="1568"/>
                  <a:pt x="5205" y="1568"/>
                </a:cubicBezTo>
                <a:cubicBezTo>
                  <a:pt x="3737" y="601"/>
                  <a:pt x="2002" y="34"/>
                  <a:pt x="201"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55" name="Google Shape;718;p41">
            <a:extLst>
              <a:ext uri="{FF2B5EF4-FFF2-40B4-BE49-F238E27FC236}">
                <a16:creationId xmlns:a16="http://schemas.microsoft.com/office/drawing/2014/main" xmlns="" id="{2150905C-BC7D-A14D-A64E-8F0E7ED362C8}"/>
              </a:ext>
            </a:extLst>
          </p:cNvPr>
          <p:cNvSpPr/>
          <p:nvPr/>
        </p:nvSpPr>
        <p:spPr>
          <a:xfrm>
            <a:off x="2549474" y="3945107"/>
            <a:ext cx="87005" cy="62823"/>
          </a:xfrm>
          <a:custGeom>
            <a:avLst/>
            <a:gdLst/>
            <a:ahLst/>
            <a:cxnLst/>
            <a:rect l="l" t="t" r="r" b="b"/>
            <a:pathLst>
              <a:path w="5638" h="4071" extrusionOk="0">
                <a:moveTo>
                  <a:pt x="1" y="1"/>
                </a:moveTo>
                <a:cubicBezTo>
                  <a:pt x="434" y="401"/>
                  <a:pt x="868" y="768"/>
                  <a:pt x="1335" y="1135"/>
                </a:cubicBezTo>
                <a:cubicBezTo>
                  <a:pt x="1768" y="1502"/>
                  <a:pt x="2235" y="1869"/>
                  <a:pt x="2702" y="2235"/>
                </a:cubicBezTo>
                <a:cubicBezTo>
                  <a:pt x="2936" y="2402"/>
                  <a:pt x="3136" y="2602"/>
                  <a:pt x="3403" y="2769"/>
                </a:cubicBezTo>
                <a:cubicBezTo>
                  <a:pt x="3636" y="2936"/>
                  <a:pt x="3870" y="3103"/>
                  <a:pt x="4103" y="3236"/>
                </a:cubicBezTo>
                <a:cubicBezTo>
                  <a:pt x="4604" y="3536"/>
                  <a:pt x="5104" y="3837"/>
                  <a:pt x="5638" y="4070"/>
                </a:cubicBezTo>
                <a:lnTo>
                  <a:pt x="4904" y="3570"/>
                </a:lnTo>
                <a:cubicBezTo>
                  <a:pt x="4671" y="3436"/>
                  <a:pt x="4437" y="3270"/>
                  <a:pt x="4204" y="3103"/>
                </a:cubicBezTo>
                <a:cubicBezTo>
                  <a:pt x="3970" y="2936"/>
                  <a:pt x="3737" y="2769"/>
                  <a:pt x="3503" y="2602"/>
                </a:cubicBezTo>
                <a:cubicBezTo>
                  <a:pt x="3270" y="2402"/>
                  <a:pt x="3036" y="2235"/>
                  <a:pt x="2803" y="2035"/>
                </a:cubicBezTo>
                <a:cubicBezTo>
                  <a:pt x="2369" y="1668"/>
                  <a:pt x="1902" y="1335"/>
                  <a:pt x="1402" y="1001"/>
                </a:cubicBezTo>
                <a:lnTo>
                  <a:pt x="1" y="1"/>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56" name="Google Shape;719;p41">
            <a:extLst>
              <a:ext uri="{FF2B5EF4-FFF2-40B4-BE49-F238E27FC236}">
                <a16:creationId xmlns:a16="http://schemas.microsoft.com/office/drawing/2014/main" xmlns="" id="{60434F82-4D1D-8494-FC94-C510B7B3A94A}"/>
              </a:ext>
            </a:extLst>
          </p:cNvPr>
          <p:cNvSpPr/>
          <p:nvPr/>
        </p:nvSpPr>
        <p:spPr>
          <a:xfrm>
            <a:off x="2563888" y="3976511"/>
            <a:ext cx="62823" cy="54058"/>
          </a:xfrm>
          <a:custGeom>
            <a:avLst/>
            <a:gdLst/>
            <a:ahLst/>
            <a:cxnLst/>
            <a:rect l="l" t="t" r="r" b="b"/>
            <a:pathLst>
              <a:path w="4071" h="3503" extrusionOk="0">
                <a:moveTo>
                  <a:pt x="1" y="0"/>
                </a:moveTo>
                <a:lnTo>
                  <a:pt x="1" y="0"/>
                </a:lnTo>
                <a:cubicBezTo>
                  <a:pt x="267" y="367"/>
                  <a:pt x="568" y="734"/>
                  <a:pt x="901" y="1034"/>
                </a:cubicBezTo>
                <a:cubicBezTo>
                  <a:pt x="1201" y="1368"/>
                  <a:pt x="1568" y="1668"/>
                  <a:pt x="1902" y="1935"/>
                </a:cubicBezTo>
                <a:cubicBezTo>
                  <a:pt x="2235" y="2235"/>
                  <a:pt x="2602" y="2502"/>
                  <a:pt x="2969" y="2769"/>
                </a:cubicBezTo>
                <a:cubicBezTo>
                  <a:pt x="3303" y="3036"/>
                  <a:pt x="3703" y="3303"/>
                  <a:pt x="4070" y="3503"/>
                </a:cubicBezTo>
                <a:cubicBezTo>
                  <a:pt x="3737" y="3236"/>
                  <a:pt x="3403" y="2936"/>
                  <a:pt x="3036" y="2636"/>
                </a:cubicBezTo>
                <a:lnTo>
                  <a:pt x="2035" y="1802"/>
                </a:lnTo>
                <a:lnTo>
                  <a:pt x="1001" y="934"/>
                </a:lnTo>
                <a:cubicBezTo>
                  <a:pt x="668" y="634"/>
                  <a:pt x="334" y="301"/>
                  <a:pt x="1"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57" name="Google Shape;720;p41">
            <a:extLst>
              <a:ext uri="{FF2B5EF4-FFF2-40B4-BE49-F238E27FC236}">
                <a16:creationId xmlns:a16="http://schemas.microsoft.com/office/drawing/2014/main" xmlns="" id="{9FCC653A-D647-C375-66FE-F99E47D5B6B8}"/>
              </a:ext>
            </a:extLst>
          </p:cNvPr>
          <p:cNvSpPr/>
          <p:nvPr/>
        </p:nvSpPr>
        <p:spPr>
          <a:xfrm>
            <a:off x="2909810" y="3631608"/>
            <a:ext cx="327928" cy="550303"/>
          </a:xfrm>
          <a:custGeom>
            <a:avLst/>
            <a:gdLst/>
            <a:ahLst/>
            <a:cxnLst/>
            <a:rect l="l" t="t" r="r" b="b"/>
            <a:pathLst>
              <a:path w="21250" h="35660" extrusionOk="0">
                <a:moveTo>
                  <a:pt x="14244" y="1"/>
                </a:moveTo>
                <a:cubicBezTo>
                  <a:pt x="12643" y="902"/>
                  <a:pt x="10141" y="3570"/>
                  <a:pt x="8573" y="10275"/>
                </a:cubicBezTo>
                <a:lnTo>
                  <a:pt x="5071" y="24885"/>
                </a:lnTo>
                <a:lnTo>
                  <a:pt x="1" y="24652"/>
                </a:lnTo>
                <a:lnTo>
                  <a:pt x="1" y="24652"/>
                </a:lnTo>
                <a:cubicBezTo>
                  <a:pt x="1135" y="26020"/>
                  <a:pt x="768" y="32291"/>
                  <a:pt x="1" y="33825"/>
                </a:cubicBezTo>
                <a:cubicBezTo>
                  <a:pt x="3603" y="34859"/>
                  <a:pt x="7339" y="35493"/>
                  <a:pt x="11142" y="35660"/>
                </a:cubicBezTo>
                <a:cubicBezTo>
                  <a:pt x="12509" y="35660"/>
                  <a:pt x="13210" y="34759"/>
                  <a:pt x="14478" y="31857"/>
                </a:cubicBezTo>
                <a:cubicBezTo>
                  <a:pt x="15712" y="28955"/>
                  <a:pt x="18314" y="21516"/>
                  <a:pt x="19481" y="16079"/>
                </a:cubicBezTo>
                <a:cubicBezTo>
                  <a:pt x="20615" y="10675"/>
                  <a:pt x="21249" y="6806"/>
                  <a:pt x="20048" y="4371"/>
                </a:cubicBezTo>
                <a:cubicBezTo>
                  <a:pt x="18847" y="1902"/>
                  <a:pt x="16712" y="935"/>
                  <a:pt x="14244"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58" name="Google Shape;721;p41">
            <a:extLst>
              <a:ext uri="{FF2B5EF4-FFF2-40B4-BE49-F238E27FC236}">
                <a16:creationId xmlns:a16="http://schemas.microsoft.com/office/drawing/2014/main" xmlns="" id="{29F06576-C7A2-E10F-0D82-AA95830E05DB}"/>
              </a:ext>
            </a:extLst>
          </p:cNvPr>
          <p:cNvSpPr/>
          <p:nvPr/>
        </p:nvSpPr>
        <p:spPr>
          <a:xfrm>
            <a:off x="2909810" y="3631608"/>
            <a:ext cx="327941" cy="550323"/>
          </a:xfrm>
          <a:custGeom>
            <a:avLst/>
            <a:gdLst/>
            <a:ahLst/>
            <a:cxnLst/>
            <a:rect l="l" t="t" r="r" b="b"/>
            <a:pathLst>
              <a:path w="21250" h="35660" extrusionOk="0">
                <a:moveTo>
                  <a:pt x="14244" y="1"/>
                </a:moveTo>
                <a:cubicBezTo>
                  <a:pt x="12643" y="902"/>
                  <a:pt x="10141" y="3570"/>
                  <a:pt x="8573" y="10275"/>
                </a:cubicBezTo>
                <a:lnTo>
                  <a:pt x="5071" y="24885"/>
                </a:lnTo>
                <a:lnTo>
                  <a:pt x="1" y="24652"/>
                </a:lnTo>
                <a:lnTo>
                  <a:pt x="1" y="24652"/>
                </a:lnTo>
                <a:cubicBezTo>
                  <a:pt x="1135" y="26020"/>
                  <a:pt x="768" y="32291"/>
                  <a:pt x="1" y="33825"/>
                </a:cubicBezTo>
                <a:cubicBezTo>
                  <a:pt x="3603" y="34859"/>
                  <a:pt x="7339" y="35493"/>
                  <a:pt x="11142" y="35660"/>
                </a:cubicBezTo>
                <a:cubicBezTo>
                  <a:pt x="12509" y="35660"/>
                  <a:pt x="13210" y="34759"/>
                  <a:pt x="14478" y="31857"/>
                </a:cubicBezTo>
                <a:cubicBezTo>
                  <a:pt x="15712" y="28955"/>
                  <a:pt x="18314" y="21516"/>
                  <a:pt x="19481" y="16079"/>
                </a:cubicBezTo>
                <a:cubicBezTo>
                  <a:pt x="20615" y="10675"/>
                  <a:pt x="21249" y="6806"/>
                  <a:pt x="20048" y="4371"/>
                </a:cubicBezTo>
                <a:cubicBezTo>
                  <a:pt x="18847" y="1902"/>
                  <a:pt x="16712" y="935"/>
                  <a:pt x="14244"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59" name="Google Shape;722;p41">
            <a:extLst>
              <a:ext uri="{FF2B5EF4-FFF2-40B4-BE49-F238E27FC236}">
                <a16:creationId xmlns:a16="http://schemas.microsoft.com/office/drawing/2014/main" xmlns="" id="{70CB524F-F440-4CCB-EB7B-F1DF4A50710D}"/>
              </a:ext>
            </a:extLst>
          </p:cNvPr>
          <p:cNvSpPr/>
          <p:nvPr/>
        </p:nvSpPr>
        <p:spPr>
          <a:xfrm>
            <a:off x="2988050" y="4000709"/>
            <a:ext cx="77237" cy="44799"/>
          </a:xfrm>
          <a:custGeom>
            <a:avLst/>
            <a:gdLst/>
            <a:ahLst/>
            <a:cxnLst/>
            <a:rect l="l" t="t" r="r" b="b"/>
            <a:pathLst>
              <a:path w="5005" h="2903" extrusionOk="0">
                <a:moveTo>
                  <a:pt x="201" y="0"/>
                </a:moveTo>
                <a:lnTo>
                  <a:pt x="1" y="967"/>
                </a:lnTo>
                <a:cubicBezTo>
                  <a:pt x="1769" y="1301"/>
                  <a:pt x="3470" y="1968"/>
                  <a:pt x="5004" y="2902"/>
                </a:cubicBezTo>
                <a:cubicBezTo>
                  <a:pt x="5004" y="2902"/>
                  <a:pt x="3904" y="601"/>
                  <a:pt x="201"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60" name="Google Shape;723;p41">
            <a:extLst>
              <a:ext uri="{FF2B5EF4-FFF2-40B4-BE49-F238E27FC236}">
                <a16:creationId xmlns:a16="http://schemas.microsoft.com/office/drawing/2014/main" xmlns="" id="{ABA14F86-444B-3BF3-719E-FAEDBB609BDF}"/>
              </a:ext>
            </a:extLst>
          </p:cNvPr>
          <p:cNvSpPr/>
          <p:nvPr/>
        </p:nvSpPr>
        <p:spPr>
          <a:xfrm>
            <a:off x="2617946" y="2504861"/>
            <a:ext cx="472557" cy="492047"/>
          </a:xfrm>
          <a:custGeom>
            <a:avLst/>
            <a:gdLst/>
            <a:ahLst/>
            <a:cxnLst/>
            <a:rect l="l" t="t" r="r" b="b"/>
            <a:pathLst>
              <a:path w="30622" h="31885" extrusionOk="0">
                <a:moveTo>
                  <a:pt x="29120" y="0"/>
                </a:moveTo>
                <a:cubicBezTo>
                  <a:pt x="28875" y="0"/>
                  <a:pt x="28625" y="62"/>
                  <a:pt x="28387" y="196"/>
                </a:cubicBezTo>
                <a:lnTo>
                  <a:pt x="2235" y="15340"/>
                </a:lnTo>
                <a:cubicBezTo>
                  <a:pt x="867" y="16141"/>
                  <a:pt x="0" y="17609"/>
                  <a:pt x="0" y="19176"/>
                </a:cubicBezTo>
                <a:lnTo>
                  <a:pt x="0" y="30284"/>
                </a:lnTo>
                <a:cubicBezTo>
                  <a:pt x="0" y="31303"/>
                  <a:pt x="505" y="31885"/>
                  <a:pt x="1240" y="31885"/>
                </a:cubicBezTo>
                <a:cubicBezTo>
                  <a:pt x="1540" y="31885"/>
                  <a:pt x="1878" y="31788"/>
                  <a:pt x="2235" y="31585"/>
                </a:cubicBezTo>
                <a:lnTo>
                  <a:pt x="28387" y="16441"/>
                </a:lnTo>
                <a:cubicBezTo>
                  <a:pt x="29621" y="15741"/>
                  <a:pt x="30622" y="14840"/>
                  <a:pt x="30622" y="13439"/>
                </a:cubicBezTo>
                <a:lnTo>
                  <a:pt x="30622" y="1497"/>
                </a:lnTo>
                <a:cubicBezTo>
                  <a:pt x="30622" y="632"/>
                  <a:pt x="29904" y="0"/>
                  <a:pt x="29120"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61" name="Google Shape;724;p41">
            <a:extLst>
              <a:ext uri="{FF2B5EF4-FFF2-40B4-BE49-F238E27FC236}">
                <a16:creationId xmlns:a16="http://schemas.microsoft.com/office/drawing/2014/main" xmlns="" id="{EBF23E5C-6A70-6AB5-CF44-000EE00B2B40}"/>
              </a:ext>
            </a:extLst>
          </p:cNvPr>
          <p:cNvSpPr/>
          <p:nvPr/>
        </p:nvSpPr>
        <p:spPr>
          <a:xfrm>
            <a:off x="2681772" y="2535293"/>
            <a:ext cx="490072" cy="513359"/>
          </a:xfrm>
          <a:custGeom>
            <a:avLst/>
            <a:gdLst/>
            <a:ahLst/>
            <a:cxnLst/>
            <a:rect l="l" t="t" r="r" b="b"/>
            <a:pathLst>
              <a:path w="31757" h="33266" extrusionOk="0">
                <a:moveTo>
                  <a:pt x="28533" y="0"/>
                </a:moveTo>
                <a:cubicBezTo>
                  <a:pt x="28062" y="0"/>
                  <a:pt x="27587" y="109"/>
                  <a:pt x="27153" y="326"/>
                </a:cubicBezTo>
                <a:lnTo>
                  <a:pt x="1368" y="15236"/>
                </a:lnTo>
                <a:cubicBezTo>
                  <a:pt x="567" y="15770"/>
                  <a:pt x="34" y="16637"/>
                  <a:pt x="0" y="17605"/>
                </a:cubicBezTo>
                <a:lnTo>
                  <a:pt x="0" y="30280"/>
                </a:lnTo>
                <a:cubicBezTo>
                  <a:pt x="34" y="31248"/>
                  <a:pt x="567" y="32115"/>
                  <a:pt x="1368" y="32649"/>
                </a:cubicBezTo>
                <a:lnTo>
                  <a:pt x="1868" y="32916"/>
                </a:lnTo>
                <a:cubicBezTo>
                  <a:pt x="2302" y="33149"/>
                  <a:pt x="2769" y="33266"/>
                  <a:pt x="3236" y="33266"/>
                </a:cubicBezTo>
                <a:cubicBezTo>
                  <a:pt x="3703" y="33266"/>
                  <a:pt x="4170" y="33149"/>
                  <a:pt x="4604" y="32916"/>
                </a:cubicBezTo>
                <a:lnTo>
                  <a:pt x="4604" y="32916"/>
                </a:lnTo>
                <a:lnTo>
                  <a:pt x="4470" y="32982"/>
                </a:lnTo>
                <a:lnTo>
                  <a:pt x="15812" y="26478"/>
                </a:lnTo>
                <a:cubicBezTo>
                  <a:pt x="15978" y="26378"/>
                  <a:pt x="16179" y="26278"/>
                  <a:pt x="16412" y="26211"/>
                </a:cubicBezTo>
                <a:lnTo>
                  <a:pt x="18480" y="28079"/>
                </a:lnTo>
                <a:lnTo>
                  <a:pt x="18647" y="28179"/>
                </a:lnTo>
                <a:lnTo>
                  <a:pt x="19781" y="28846"/>
                </a:lnTo>
                <a:lnTo>
                  <a:pt x="21883" y="30047"/>
                </a:lnTo>
                <a:cubicBezTo>
                  <a:pt x="22102" y="30149"/>
                  <a:pt x="22340" y="30200"/>
                  <a:pt x="22577" y="30200"/>
                </a:cubicBezTo>
                <a:cubicBezTo>
                  <a:pt x="22883" y="30200"/>
                  <a:pt x="23188" y="30116"/>
                  <a:pt x="23450" y="29947"/>
                </a:cubicBezTo>
                <a:cubicBezTo>
                  <a:pt x="24051" y="29613"/>
                  <a:pt x="24518" y="28646"/>
                  <a:pt x="24518" y="27745"/>
                </a:cubicBezTo>
                <a:lnTo>
                  <a:pt x="24518" y="23009"/>
                </a:lnTo>
                <a:cubicBezTo>
                  <a:pt x="24551" y="22041"/>
                  <a:pt x="25085" y="21174"/>
                  <a:pt x="25885" y="20640"/>
                </a:cubicBezTo>
                <a:lnTo>
                  <a:pt x="30389" y="18038"/>
                </a:lnTo>
                <a:cubicBezTo>
                  <a:pt x="31223" y="17505"/>
                  <a:pt x="31723" y="16637"/>
                  <a:pt x="31756" y="15670"/>
                </a:cubicBezTo>
                <a:lnTo>
                  <a:pt x="31756" y="2994"/>
                </a:lnTo>
                <a:cubicBezTo>
                  <a:pt x="31756" y="2961"/>
                  <a:pt x="31756" y="2928"/>
                  <a:pt x="31756" y="2894"/>
                </a:cubicBezTo>
                <a:cubicBezTo>
                  <a:pt x="31690" y="1960"/>
                  <a:pt x="31189" y="1126"/>
                  <a:pt x="30389" y="626"/>
                </a:cubicBezTo>
                <a:lnTo>
                  <a:pt x="29888" y="326"/>
                </a:lnTo>
                <a:cubicBezTo>
                  <a:pt x="29471" y="109"/>
                  <a:pt x="29004" y="0"/>
                  <a:pt x="28533"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62" name="Google Shape;725;p41">
            <a:extLst>
              <a:ext uri="{FF2B5EF4-FFF2-40B4-BE49-F238E27FC236}">
                <a16:creationId xmlns:a16="http://schemas.microsoft.com/office/drawing/2014/main" xmlns="" id="{FF00D272-9A58-FE6B-3320-8EA0144E81C0}"/>
              </a:ext>
            </a:extLst>
          </p:cNvPr>
          <p:cNvSpPr/>
          <p:nvPr/>
        </p:nvSpPr>
        <p:spPr>
          <a:xfrm>
            <a:off x="2689488" y="2535293"/>
            <a:ext cx="482356" cy="276833"/>
          </a:xfrm>
          <a:custGeom>
            <a:avLst/>
            <a:gdLst/>
            <a:ahLst/>
            <a:cxnLst/>
            <a:rect l="l" t="t" r="r" b="b"/>
            <a:pathLst>
              <a:path w="31257" h="17939" extrusionOk="0">
                <a:moveTo>
                  <a:pt x="31231" y="2704"/>
                </a:moveTo>
                <a:cubicBezTo>
                  <a:pt x="31244" y="2799"/>
                  <a:pt x="31253" y="2896"/>
                  <a:pt x="31256" y="2994"/>
                </a:cubicBezTo>
                <a:cubicBezTo>
                  <a:pt x="31256" y="2890"/>
                  <a:pt x="31248" y="2793"/>
                  <a:pt x="31231" y="2704"/>
                </a:cubicBezTo>
                <a:close/>
                <a:moveTo>
                  <a:pt x="28021" y="0"/>
                </a:moveTo>
                <a:cubicBezTo>
                  <a:pt x="27554" y="0"/>
                  <a:pt x="27087" y="109"/>
                  <a:pt x="26653" y="326"/>
                </a:cubicBezTo>
                <a:lnTo>
                  <a:pt x="835" y="15236"/>
                </a:lnTo>
                <a:cubicBezTo>
                  <a:pt x="501" y="15470"/>
                  <a:pt x="234" y="15737"/>
                  <a:pt x="1" y="16070"/>
                </a:cubicBezTo>
                <a:lnTo>
                  <a:pt x="3236" y="17938"/>
                </a:lnTo>
                <a:cubicBezTo>
                  <a:pt x="3470" y="17605"/>
                  <a:pt x="3737" y="17304"/>
                  <a:pt x="4104" y="17104"/>
                </a:cubicBezTo>
                <a:lnTo>
                  <a:pt x="29889" y="2194"/>
                </a:lnTo>
                <a:cubicBezTo>
                  <a:pt x="30108" y="2070"/>
                  <a:pt x="30314" y="2011"/>
                  <a:pt x="30496" y="2011"/>
                </a:cubicBezTo>
                <a:cubicBezTo>
                  <a:pt x="30874" y="2011"/>
                  <a:pt x="31149" y="2263"/>
                  <a:pt x="31231" y="2704"/>
                </a:cubicBezTo>
                <a:lnTo>
                  <a:pt x="31231" y="2704"/>
                </a:lnTo>
                <a:cubicBezTo>
                  <a:pt x="31112" y="1855"/>
                  <a:pt x="30608" y="1106"/>
                  <a:pt x="29889" y="626"/>
                </a:cubicBezTo>
                <a:lnTo>
                  <a:pt x="29388" y="326"/>
                </a:lnTo>
                <a:cubicBezTo>
                  <a:pt x="28955" y="109"/>
                  <a:pt x="28488" y="0"/>
                  <a:pt x="28021"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63" name="Google Shape;726;p41">
            <a:extLst>
              <a:ext uri="{FF2B5EF4-FFF2-40B4-BE49-F238E27FC236}">
                <a16:creationId xmlns:a16="http://schemas.microsoft.com/office/drawing/2014/main" xmlns="" id="{5896D515-640C-E453-3F2E-35D9D2803CA6}"/>
              </a:ext>
            </a:extLst>
          </p:cNvPr>
          <p:cNvSpPr/>
          <p:nvPr/>
        </p:nvSpPr>
        <p:spPr>
          <a:xfrm>
            <a:off x="2689488" y="2535293"/>
            <a:ext cx="482356" cy="276833"/>
          </a:xfrm>
          <a:custGeom>
            <a:avLst/>
            <a:gdLst/>
            <a:ahLst/>
            <a:cxnLst/>
            <a:rect l="l" t="t" r="r" b="b"/>
            <a:pathLst>
              <a:path w="31257" h="17939" extrusionOk="0">
                <a:moveTo>
                  <a:pt x="31231" y="2704"/>
                </a:moveTo>
                <a:cubicBezTo>
                  <a:pt x="31244" y="2799"/>
                  <a:pt x="31253" y="2896"/>
                  <a:pt x="31256" y="2994"/>
                </a:cubicBezTo>
                <a:cubicBezTo>
                  <a:pt x="31256" y="2890"/>
                  <a:pt x="31248" y="2793"/>
                  <a:pt x="31231" y="2704"/>
                </a:cubicBezTo>
                <a:close/>
                <a:moveTo>
                  <a:pt x="28021" y="0"/>
                </a:moveTo>
                <a:cubicBezTo>
                  <a:pt x="27554" y="0"/>
                  <a:pt x="27087" y="109"/>
                  <a:pt x="26653" y="326"/>
                </a:cubicBezTo>
                <a:lnTo>
                  <a:pt x="835" y="15236"/>
                </a:lnTo>
                <a:cubicBezTo>
                  <a:pt x="501" y="15470"/>
                  <a:pt x="234" y="15737"/>
                  <a:pt x="1" y="16070"/>
                </a:cubicBezTo>
                <a:lnTo>
                  <a:pt x="3236" y="17938"/>
                </a:lnTo>
                <a:cubicBezTo>
                  <a:pt x="3470" y="17605"/>
                  <a:pt x="3737" y="17304"/>
                  <a:pt x="4104" y="17104"/>
                </a:cubicBezTo>
                <a:lnTo>
                  <a:pt x="29889" y="2194"/>
                </a:lnTo>
                <a:cubicBezTo>
                  <a:pt x="30108" y="2070"/>
                  <a:pt x="30314" y="2011"/>
                  <a:pt x="30496" y="2011"/>
                </a:cubicBezTo>
                <a:cubicBezTo>
                  <a:pt x="30874" y="2011"/>
                  <a:pt x="31149" y="2263"/>
                  <a:pt x="31231" y="2704"/>
                </a:cubicBezTo>
                <a:lnTo>
                  <a:pt x="31231" y="2704"/>
                </a:lnTo>
                <a:cubicBezTo>
                  <a:pt x="31112" y="1855"/>
                  <a:pt x="30608" y="1106"/>
                  <a:pt x="29889" y="626"/>
                </a:cubicBezTo>
                <a:lnTo>
                  <a:pt x="29388" y="326"/>
                </a:lnTo>
                <a:cubicBezTo>
                  <a:pt x="28955" y="109"/>
                  <a:pt x="28488" y="0"/>
                  <a:pt x="28021"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64" name="Google Shape;727;p41">
            <a:extLst>
              <a:ext uri="{FF2B5EF4-FFF2-40B4-BE49-F238E27FC236}">
                <a16:creationId xmlns:a16="http://schemas.microsoft.com/office/drawing/2014/main" xmlns="" id="{7D888AAF-5B8D-DB35-F92D-1FF5D7AB8631}"/>
              </a:ext>
            </a:extLst>
          </p:cNvPr>
          <p:cNvSpPr/>
          <p:nvPr/>
        </p:nvSpPr>
        <p:spPr>
          <a:xfrm>
            <a:off x="3023574" y="2723331"/>
            <a:ext cx="48410" cy="62252"/>
          </a:xfrm>
          <a:custGeom>
            <a:avLst/>
            <a:gdLst/>
            <a:ahLst/>
            <a:cxnLst/>
            <a:rect l="l" t="t" r="r" b="b"/>
            <a:pathLst>
              <a:path w="3137" h="4034" extrusionOk="0">
                <a:moveTo>
                  <a:pt x="2272" y="1"/>
                </a:moveTo>
                <a:cubicBezTo>
                  <a:pt x="2061" y="1"/>
                  <a:pt x="1822" y="70"/>
                  <a:pt x="1568" y="216"/>
                </a:cubicBezTo>
                <a:cubicBezTo>
                  <a:pt x="668" y="816"/>
                  <a:pt x="67" y="1817"/>
                  <a:pt x="0" y="2918"/>
                </a:cubicBezTo>
                <a:cubicBezTo>
                  <a:pt x="0" y="3626"/>
                  <a:pt x="352" y="4034"/>
                  <a:pt x="865" y="4034"/>
                </a:cubicBezTo>
                <a:cubicBezTo>
                  <a:pt x="1076" y="4034"/>
                  <a:pt x="1315" y="3965"/>
                  <a:pt x="1568" y="3819"/>
                </a:cubicBezTo>
                <a:cubicBezTo>
                  <a:pt x="2502" y="3218"/>
                  <a:pt x="3103" y="2217"/>
                  <a:pt x="3136" y="1117"/>
                </a:cubicBezTo>
                <a:cubicBezTo>
                  <a:pt x="3136" y="408"/>
                  <a:pt x="2785" y="1"/>
                  <a:pt x="2272"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65" name="Google Shape;728;p41">
            <a:extLst>
              <a:ext uri="{FF2B5EF4-FFF2-40B4-BE49-F238E27FC236}">
                <a16:creationId xmlns:a16="http://schemas.microsoft.com/office/drawing/2014/main" xmlns="" id="{C5DAD7F7-0F21-80B3-ACF4-7D8BA8C8AFCC}"/>
              </a:ext>
            </a:extLst>
          </p:cNvPr>
          <p:cNvSpPr/>
          <p:nvPr/>
        </p:nvSpPr>
        <p:spPr>
          <a:xfrm>
            <a:off x="2926801" y="2778932"/>
            <a:ext cx="48395" cy="62762"/>
          </a:xfrm>
          <a:custGeom>
            <a:avLst/>
            <a:gdLst/>
            <a:ahLst/>
            <a:cxnLst/>
            <a:rect l="l" t="t" r="r" b="b"/>
            <a:pathLst>
              <a:path w="3136" h="4067" extrusionOk="0">
                <a:moveTo>
                  <a:pt x="2272" y="0"/>
                </a:moveTo>
                <a:cubicBezTo>
                  <a:pt x="2060" y="0"/>
                  <a:pt x="1821" y="69"/>
                  <a:pt x="1568" y="216"/>
                </a:cubicBezTo>
                <a:cubicBezTo>
                  <a:pt x="667" y="816"/>
                  <a:pt x="67" y="1817"/>
                  <a:pt x="0" y="2918"/>
                </a:cubicBezTo>
                <a:cubicBezTo>
                  <a:pt x="0" y="3651"/>
                  <a:pt x="353" y="4066"/>
                  <a:pt x="868" y="4066"/>
                </a:cubicBezTo>
                <a:cubicBezTo>
                  <a:pt x="1079" y="4066"/>
                  <a:pt x="1316" y="3997"/>
                  <a:pt x="1568" y="3852"/>
                </a:cubicBezTo>
                <a:cubicBezTo>
                  <a:pt x="2502" y="3251"/>
                  <a:pt x="3069" y="2217"/>
                  <a:pt x="3136" y="1116"/>
                </a:cubicBezTo>
                <a:cubicBezTo>
                  <a:pt x="3136" y="408"/>
                  <a:pt x="2785" y="0"/>
                  <a:pt x="2272"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66" name="Google Shape;729;p41">
            <a:extLst>
              <a:ext uri="{FF2B5EF4-FFF2-40B4-BE49-F238E27FC236}">
                <a16:creationId xmlns:a16="http://schemas.microsoft.com/office/drawing/2014/main" xmlns="" id="{126677A2-2513-41EF-01EA-E66A90D0B88A}"/>
              </a:ext>
            </a:extLst>
          </p:cNvPr>
          <p:cNvSpPr/>
          <p:nvPr/>
        </p:nvSpPr>
        <p:spPr>
          <a:xfrm>
            <a:off x="2830027" y="2835042"/>
            <a:ext cx="48395" cy="62252"/>
          </a:xfrm>
          <a:custGeom>
            <a:avLst/>
            <a:gdLst/>
            <a:ahLst/>
            <a:cxnLst/>
            <a:rect l="l" t="t" r="r" b="b"/>
            <a:pathLst>
              <a:path w="3136" h="4034" extrusionOk="0">
                <a:moveTo>
                  <a:pt x="2272" y="0"/>
                </a:moveTo>
                <a:cubicBezTo>
                  <a:pt x="2060" y="0"/>
                  <a:pt x="1821" y="69"/>
                  <a:pt x="1568" y="216"/>
                </a:cubicBezTo>
                <a:cubicBezTo>
                  <a:pt x="634" y="816"/>
                  <a:pt x="67" y="1817"/>
                  <a:pt x="0" y="2917"/>
                </a:cubicBezTo>
                <a:cubicBezTo>
                  <a:pt x="0" y="3626"/>
                  <a:pt x="351" y="4033"/>
                  <a:pt x="864" y="4033"/>
                </a:cubicBezTo>
                <a:cubicBezTo>
                  <a:pt x="1076" y="4033"/>
                  <a:pt x="1315" y="3964"/>
                  <a:pt x="1568" y="3818"/>
                </a:cubicBezTo>
                <a:cubicBezTo>
                  <a:pt x="2502" y="3218"/>
                  <a:pt x="3069" y="2217"/>
                  <a:pt x="3136" y="1116"/>
                </a:cubicBezTo>
                <a:cubicBezTo>
                  <a:pt x="3136" y="408"/>
                  <a:pt x="2785" y="0"/>
                  <a:pt x="2272"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67" name="Google Shape;730;p41">
            <a:extLst>
              <a:ext uri="{FF2B5EF4-FFF2-40B4-BE49-F238E27FC236}">
                <a16:creationId xmlns:a16="http://schemas.microsoft.com/office/drawing/2014/main" xmlns="" id="{B109320E-F2D7-FBA7-F3DB-53B99864B656}"/>
              </a:ext>
            </a:extLst>
          </p:cNvPr>
          <p:cNvSpPr/>
          <p:nvPr/>
        </p:nvSpPr>
        <p:spPr>
          <a:xfrm>
            <a:off x="1868957" y="1738358"/>
            <a:ext cx="1081022" cy="1051161"/>
          </a:xfrm>
          <a:custGeom>
            <a:avLst/>
            <a:gdLst/>
            <a:ahLst/>
            <a:cxnLst/>
            <a:rect l="l" t="t" r="r" b="b"/>
            <a:pathLst>
              <a:path w="70051" h="68116" extrusionOk="0">
                <a:moveTo>
                  <a:pt x="68566" y="0"/>
                </a:moveTo>
                <a:cubicBezTo>
                  <a:pt x="68316" y="0"/>
                  <a:pt x="68059" y="63"/>
                  <a:pt x="67815" y="201"/>
                </a:cubicBezTo>
                <a:lnTo>
                  <a:pt x="2202" y="38095"/>
                </a:lnTo>
                <a:cubicBezTo>
                  <a:pt x="834" y="38895"/>
                  <a:pt x="0" y="40330"/>
                  <a:pt x="0" y="41931"/>
                </a:cubicBezTo>
                <a:lnTo>
                  <a:pt x="0" y="66515"/>
                </a:lnTo>
                <a:cubicBezTo>
                  <a:pt x="0" y="67534"/>
                  <a:pt x="505" y="68115"/>
                  <a:pt x="1229" y="68115"/>
                </a:cubicBezTo>
                <a:cubicBezTo>
                  <a:pt x="1523" y="68115"/>
                  <a:pt x="1854" y="68019"/>
                  <a:pt x="2202" y="67816"/>
                </a:cubicBezTo>
                <a:lnTo>
                  <a:pt x="67815" y="29922"/>
                </a:lnTo>
                <a:cubicBezTo>
                  <a:pt x="69050" y="29222"/>
                  <a:pt x="70050" y="28321"/>
                  <a:pt x="70050" y="26887"/>
                </a:cubicBezTo>
                <a:lnTo>
                  <a:pt x="70050" y="1469"/>
                </a:lnTo>
                <a:cubicBezTo>
                  <a:pt x="70050" y="610"/>
                  <a:pt x="69343" y="0"/>
                  <a:pt x="68566"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68" name="Google Shape;731;p41">
            <a:extLst>
              <a:ext uri="{FF2B5EF4-FFF2-40B4-BE49-F238E27FC236}">
                <a16:creationId xmlns:a16="http://schemas.microsoft.com/office/drawing/2014/main" xmlns="" id="{0F91FE1C-FFB4-9B0B-9545-34B192A4E783}"/>
              </a:ext>
            </a:extLst>
          </p:cNvPr>
          <p:cNvSpPr/>
          <p:nvPr/>
        </p:nvSpPr>
        <p:spPr>
          <a:xfrm>
            <a:off x="1932274" y="1957213"/>
            <a:ext cx="1099031" cy="1111423"/>
          </a:xfrm>
          <a:custGeom>
            <a:avLst/>
            <a:gdLst/>
            <a:ahLst/>
            <a:cxnLst/>
            <a:rect l="l" t="t" r="r" b="b"/>
            <a:pathLst>
              <a:path w="71218" h="72021" extrusionOk="0">
                <a:moveTo>
                  <a:pt x="67999" y="0"/>
                </a:moveTo>
                <a:cubicBezTo>
                  <a:pt x="67532" y="0"/>
                  <a:pt x="67065" y="109"/>
                  <a:pt x="66648" y="326"/>
                </a:cubicBezTo>
                <a:lnTo>
                  <a:pt x="1368" y="38019"/>
                </a:lnTo>
                <a:cubicBezTo>
                  <a:pt x="567" y="38520"/>
                  <a:pt x="67" y="39420"/>
                  <a:pt x="0" y="40388"/>
                </a:cubicBezTo>
                <a:lnTo>
                  <a:pt x="0" y="66506"/>
                </a:lnTo>
                <a:cubicBezTo>
                  <a:pt x="67" y="67474"/>
                  <a:pt x="567" y="68341"/>
                  <a:pt x="1368" y="68875"/>
                </a:cubicBezTo>
                <a:lnTo>
                  <a:pt x="1902" y="69175"/>
                </a:lnTo>
                <a:cubicBezTo>
                  <a:pt x="2319" y="69392"/>
                  <a:pt x="2777" y="69500"/>
                  <a:pt x="3240" y="69500"/>
                </a:cubicBezTo>
                <a:cubicBezTo>
                  <a:pt x="3703" y="69500"/>
                  <a:pt x="4170" y="69392"/>
                  <a:pt x="4604" y="69175"/>
                </a:cubicBezTo>
                <a:lnTo>
                  <a:pt x="11609" y="65139"/>
                </a:lnTo>
                <a:cubicBezTo>
                  <a:pt x="11828" y="65014"/>
                  <a:pt x="12034" y="64956"/>
                  <a:pt x="12216" y="64956"/>
                </a:cubicBezTo>
                <a:cubicBezTo>
                  <a:pt x="12670" y="64956"/>
                  <a:pt x="12976" y="65320"/>
                  <a:pt x="12976" y="65939"/>
                </a:cubicBezTo>
                <a:lnTo>
                  <a:pt x="12976" y="69075"/>
                </a:lnTo>
                <a:cubicBezTo>
                  <a:pt x="13043" y="70042"/>
                  <a:pt x="13543" y="70909"/>
                  <a:pt x="14344" y="71443"/>
                </a:cubicBezTo>
                <a:lnTo>
                  <a:pt x="14677" y="71643"/>
                </a:lnTo>
                <a:cubicBezTo>
                  <a:pt x="15119" y="71893"/>
                  <a:pt x="15661" y="72021"/>
                  <a:pt x="16155" y="72021"/>
                </a:cubicBezTo>
                <a:cubicBezTo>
                  <a:pt x="16519" y="72021"/>
                  <a:pt x="16858" y="71952"/>
                  <a:pt x="17113" y="71810"/>
                </a:cubicBezTo>
                <a:cubicBezTo>
                  <a:pt x="17846" y="71276"/>
                  <a:pt x="18447" y="70576"/>
                  <a:pt x="18847" y="69742"/>
                </a:cubicBezTo>
                <a:lnTo>
                  <a:pt x="23917" y="59068"/>
                </a:lnTo>
                <a:cubicBezTo>
                  <a:pt x="24384" y="58167"/>
                  <a:pt x="25085" y="57400"/>
                  <a:pt x="25952" y="56833"/>
                </a:cubicBezTo>
                <a:lnTo>
                  <a:pt x="69850" y="31481"/>
                </a:lnTo>
                <a:cubicBezTo>
                  <a:pt x="70684" y="30947"/>
                  <a:pt x="71184" y="30080"/>
                  <a:pt x="71218" y="29113"/>
                </a:cubicBezTo>
                <a:lnTo>
                  <a:pt x="71218" y="2961"/>
                </a:lnTo>
                <a:cubicBezTo>
                  <a:pt x="71184" y="1993"/>
                  <a:pt x="70651" y="1126"/>
                  <a:pt x="69850" y="626"/>
                </a:cubicBezTo>
                <a:lnTo>
                  <a:pt x="69350" y="326"/>
                </a:lnTo>
                <a:cubicBezTo>
                  <a:pt x="68933" y="109"/>
                  <a:pt x="68466" y="0"/>
                  <a:pt x="67999"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69" name="Google Shape;732;p41">
            <a:extLst>
              <a:ext uri="{FF2B5EF4-FFF2-40B4-BE49-F238E27FC236}">
                <a16:creationId xmlns:a16="http://schemas.microsoft.com/office/drawing/2014/main" xmlns="" id="{DDB5E7DF-B441-5357-80F1-E9DC76FCAB8A}"/>
              </a:ext>
            </a:extLst>
          </p:cNvPr>
          <p:cNvSpPr/>
          <p:nvPr/>
        </p:nvSpPr>
        <p:spPr>
          <a:xfrm>
            <a:off x="1932274" y="1957213"/>
            <a:ext cx="1099031" cy="1111423"/>
          </a:xfrm>
          <a:custGeom>
            <a:avLst/>
            <a:gdLst/>
            <a:ahLst/>
            <a:cxnLst/>
            <a:rect l="l" t="t" r="r" b="b"/>
            <a:pathLst>
              <a:path w="71218" h="72021" extrusionOk="0">
                <a:moveTo>
                  <a:pt x="67999" y="0"/>
                </a:moveTo>
                <a:cubicBezTo>
                  <a:pt x="67532" y="0"/>
                  <a:pt x="67065" y="109"/>
                  <a:pt x="66648" y="326"/>
                </a:cubicBezTo>
                <a:lnTo>
                  <a:pt x="1368" y="38019"/>
                </a:lnTo>
                <a:cubicBezTo>
                  <a:pt x="567" y="38520"/>
                  <a:pt x="67" y="39420"/>
                  <a:pt x="0" y="40388"/>
                </a:cubicBezTo>
                <a:lnTo>
                  <a:pt x="0" y="66506"/>
                </a:lnTo>
                <a:cubicBezTo>
                  <a:pt x="67" y="67474"/>
                  <a:pt x="567" y="68341"/>
                  <a:pt x="1368" y="68875"/>
                </a:cubicBezTo>
                <a:lnTo>
                  <a:pt x="1902" y="69175"/>
                </a:lnTo>
                <a:cubicBezTo>
                  <a:pt x="2319" y="69392"/>
                  <a:pt x="2777" y="69500"/>
                  <a:pt x="3240" y="69500"/>
                </a:cubicBezTo>
                <a:cubicBezTo>
                  <a:pt x="3703" y="69500"/>
                  <a:pt x="4170" y="69392"/>
                  <a:pt x="4604" y="69175"/>
                </a:cubicBezTo>
                <a:lnTo>
                  <a:pt x="11609" y="65139"/>
                </a:lnTo>
                <a:cubicBezTo>
                  <a:pt x="11828" y="65014"/>
                  <a:pt x="12034" y="64956"/>
                  <a:pt x="12216" y="64956"/>
                </a:cubicBezTo>
                <a:cubicBezTo>
                  <a:pt x="12670" y="64956"/>
                  <a:pt x="12976" y="65320"/>
                  <a:pt x="12976" y="65939"/>
                </a:cubicBezTo>
                <a:lnTo>
                  <a:pt x="12976" y="69075"/>
                </a:lnTo>
                <a:cubicBezTo>
                  <a:pt x="13043" y="70042"/>
                  <a:pt x="13543" y="70909"/>
                  <a:pt x="14344" y="71443"/>
                </a:cubicBezTo>
                <a:lnTo>
                  <a:pt x="14677" y="71643"/>
                </a:lnTo>
                <a:cubicBezTo>
                  <a:pt x="15119" y="71893"/>
                  <a:pt x="15661" y="72021"/>
                  <a:pt x="16155" y="72021"/>
                </a:cubicBezTo>
                <a:cubicBezTo>
                  <a:pt x="16519" y="72021"/>
                  <a:pt x="16858" y="71952"/>
                  <a:pt x="17113" y="71810"/>
                </a:cubicBezTo>
                <a:cubicBezTo>
                  <a:pt x="17846" y="71276"/>
                  <a:pt x="18447" y="70576"/>
                  <a:pt x="18847" y="69742"/>
                </a:cubicBezTo>
                <a:lnTo>
                  <a:pt x="23917" y="59068"/>
                </a:lnTo>
                <a:cubicBezTo>
                  <a:pt x="24384" y="58167"/>
                  <a:pt x="25085" y="57400"/>
                  <a:pt x="25952" y="56833"/>
                </a:cubicBezTo>
                <a:lnTo>
                  <a:pt x="69850" y="31481"/>
                </a:lnTo>
                <a:cubicBezTo>
                  <a:pt x="70684" y="30947"/>
                  <a:pt x="71184" y="30080"/>
                  <a:pt x="71218" y="29113"/>
                </a:cubicBezTo>
                <a:lnTo>
                  <a:pt x="71218" y="2961"/>
                </a:lnTo>
                <a:cubicBezTo>
                  <a:pt x="71184" y="1993"/>
                  <a:pt x="70651" y="1126"/>
                  <a:pt x="69850" y="626"/>
                </a:cubicBezTo>
                <a:lnTo>
                  <a:pt x="69350" y="326"/>
                </a:lnTo>
                <a:cubicBezTo>
                  <a:pt x="68933" y="109"/>
                  <a:pt x="68466" y="0"/>
                  <a:pt x="67999"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70" name="Google Shape;733;p41">
            <a:extLst>
              <a:ext uri="{FF2B5EF4-FFF2-40B4-BE49-F238E27FC236}">
                <a16:creationId xmlns:a16="http://schemas.microsoft.com/office/drawing/2014/main" xmlns="" id="{3E4B1AA6-2375-F1D8-540D-BF334B8792A6}"/>
              </a:ext>
            </a:extLst>
          </p:cNvPr>
          <p:cNvSpPr/>
          <p:nvPr/>
        </p:nvSpPr>
        <p:spPr>
          <a:xfrm>
            <a:off x="1940515" y="1957213"/>
            <a:ext cx="1090790" cy="627894"/>
          </a:xfrm>
          <a:custGeom>
            <a:avLst/>
            <a:gdLst/>
            <a:ahLst/>
            <a:cxnLst/>
            <a:rect l="l" t="t" r="r" b="b"/>
            <a:pathLst>
              <a:path w="70684" h="40688" extrusionOk="0">
                <a:moveTo>
                  <a:pt x="70662" y="2689"/>
                </a:moveTo>
                <a:cubicBezTo>
                  <a:pt x="70673" y="2778"/>
                  <a:pt x="70681" y="2869"/>
                  <a:pt x="70684" y="2961"/>
                </a:cubicBezTo>
                <a:cubicBezTo>
                  <a:pt x="70684" y="2864"/>
                  <a:pt x="70676" y="2773"/>
                  <a:pt x="70662" y="2689"/>
                </a:cubicBezTo>
                <a:close/>
                <a:moveTo>
                  <a:pt x="67465" y="0"/>
                </a:moveTo>
                <a:cubicBezTo>
                  <a:pt x="66998" y="0"/>
                  <a:pt x="66531" y="109"/>
                  <a:pt x="66114" y="326"/>
                </a:cubicBezTo>
                <a:lnTo>
                  <a:pt x="834" y="37986"/>
                </a:lnTo>
                <a:cubicBezTo>
                  <a:pt x="500" y="38219"/>
                  <a:pt x="234" y="38486"/>
                  <a:pt x="0" y="38820"/>
                </a:cubicBezTo>
                <a:lnTo>
                  <a:pt x="3236" y="40688"/>
                </a:lnTo>
                <a:cubicBezTo>
                  <a:pt x="3469" y="40354"/>
                  <a:pt x="3736" y="40087"/>
                  <a:pt x="4070" y="39854"/>
                </a:cubicBezTo>
                <a:lnTo>
                  <a:pt x="69350" y="2160"/>
                </a:lnTo>
                <a:cubicBezTo>
                  <a:pt x="69560" y="2036"/>
                  <a:pt x="69759" y="1978"/>
                  <a:pt x="69936" y="1978"/>
                </a:cubicBezTo>
                <a:cubicBezTo>
                  <a:pt x="70309" y="1978"/>
                  <a:pt x="70585" y="2236"/>
                  <a:pt x="70662" y="2689"/>
                </a:cubicBezTo>
                <a:lnTo>
                  <a:pt x="70662" y="2689"/>
                </a:lnTo>
                <a:cubicBezTo>
                  <a:pt x="70553" y="1832"/>
                  <a:pt x="70074" y="1079"/>
                  <a:pt x="69350" y="626"/>
                </a:cubicBezTo>
                <a:lnTo>
                  <a:pt x="68816" y="326"/>
                </a:lnTo>
                <a:cubicBezTo>
                  <a:pt x="68399" y="109"/>
                  <a:pt x="67932" y="0"/>
                  <a:pt x="67465"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71" name="Google Shape;734;p41">
            <a:extLst>
              <a:ext uri="{FF2B5EF4-FFF2-40B4-BE49-F238E27FC236}">
                <a16:creationId xmlns:a16="http://schemas.microsoft.com/office/drawing/2014/main" xmlns="" id="{29CB964A-9106-8280-3DE9-0CFC31C1D677}"/>
              </a:ext>
            </a:extLst>
          </p:cNvPr>
          <p:cNvSpPr/>
          <p:nvPr/>
        </p:nvSpPr>
        <p:spPr>
          <a:xfrm>
            <a:off x="1940515" y="1957213"/>
            <a:ext cx="1090790" cy="627894"/>
          </a:xfrm>
          <a:custGeom>
            <a:avLst/>
            <a:gdLst/>
            <a:ahLst/>
            <a:cxnLst/>
            <a:rect l="l" t="t" r="r" b="b"/>
            <a:pathLst>
              <a:path w="70684" h="40688" extrusionOk="0">
                <a:moveTo>
                  <a:pt x="70662" y="2689"/>
                </a:moveTo>
                <a:cubicBezTo>
                  <a:pt x="70673" y="2778"/>
                  <a:pt x="70681" y="2869"/>
                  <a:pt x="70684" y="2961"/>
                </a:cubicBezTo>
                <a:cubicBezTo>
                  <a:pt x="70684" y="2864"/>
                  <a:pt x="70676" y="2773"/>
                  <a:pt x="70662" y="2689"/>
                </a:cubicBezTo>
                <a:close/>
                <a:moveTo>
                  <a:pt x="67465" y="0"/>
                </a:moveTo>
                <a:cubicBezTo>
                  <a:pt x="66998" y="0"/>
                  <a:pt x="66531" y="109"/>
                  <a:pt x="66114" y="326"/>
                </a:cubicBezTo>
                <a:lnTo>
                  <a:pt x="834" y="37986"/>
                </a:lnTo>
                <a:cubicBezTo>
                  <a:pt x="500" y="38219"/>
                  <a:pt x="234" y="38486"/>
                  <a:pt x="0" y="38820"/>
                </a:cubicBezTo>
                <a:lnTo>
                  <a:pt x="3236" y="40688"/>
                </a:lnTo>
                <a:cubicBezTo>
                  <a:pt x="3469" y="40354"/>
                  <a:pt x="3736" y="40087"/>
                  <a:pt x="4070" y="39854"/>
                </a:cubicBezTo>
                <a:lnTo>
                  <a:pt x="69350" y="2160"/>
                </a:lnTo>
                <a:cubicBezTo>
                  <a:pt x="69560" y="2036"/>
                  <a:pt x="69759" y="1978"/>
                  <a:pt x="69936" y="1978"/>
                </a:cubicBezTo>
                <a:cubicBezTo>
                  <a:pt x="70309" y="1978"/>
                  <a:pt x="70585" y="2236"/>
                  <a:pt x="70662" y="2689"/>
                </a:cubicBezTo>
                <a:lnTo>
                  <a:pt x="70662" y="2689"/>
                </a:lnTo>
                <a:cubicBezTo>
                  <a:pt x="70553" y="1832"/>
                  <a:pt x="70074" y="1079"/>
                  <a:pt x="69350" y="626"/>
                </a:cubicBezTo>
                <a:lnTo>
                  <a:pt x="68816" y="326"/>
                </a:lnTo>
                <a:cubicBezTo>
                  <a:pt x="68399" y="109"/>
                  <a:pt x="67932" y="0"/>
                  <a:pt x="67465"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72" name="Google Shape;735;p41">
            <a:extLst>
              <a:ext uri="{FF2B5EF4-FFF2-40B4-BE49-F238E27FC236}">
                <a16:creationId xmlns:a16="http://schemas.microsoft.com/office/drawing/2014/main" xmlns="" id="{439482E9-611A-BCD1-67A4-F19CBA54706B}"/>
              </a:ext>
            </a:extLst>
          </p:cNvPr>
          <p:cNvSpPr/>
          <p:nvPr/>
        </p:nvSpPr>
        <p:spPr>
          <a:xfrm>
            <a:off x="2073322" y="2575246"/>
            <a:ext cx="55092" cy="152514"/>
          </a:xfrm>
          <a:custGeom>
            <a:avLst/>
            <a:gdLst/>
            <a:ahLst/>
            <a:cxnLst/>
            <a:rect l="l" t="t" r="r" b="b"/>
            <a:pathLst>
              <a:path w="3570" h="9883" extrusionOk="0">
                <a:moveTo>
                  <a:pt x="3427" y="1"/>
                </a:moveTo>
                <a:cubicBezTo>
                  <a:pt x="3357" y="1"/>
                  <a:pt x="3261" y="36"/>
                  <a:pt x="3136" y="105"/>
                </a:cubicBezTo>
                <a:lnTo>
                  <a:pt x="2836" y="272"/>
                </a:lnTo>
                <a:cubicBezTo>
                  <a:pt x="2602" y="372"/>
                  <a:pt x="2435" y="605"/>
                  <a:pt x="2435" y="906"/>
                </a:cubicBezTo>
                <a:lnTo>
                  <a:pt x="2435" y="3741"/>
                </a:lnTo>
                <a:lnTo>
                  <a:pt x="1134" y="4475"/>
                </a:lnTo>
                <a:lnTo>
                  <a:pt x="1134" y="1639"/>
                </a:lnTo>
                <a:cubicBezTo>
                  <a:pt x="1134" y="1480"/>
                  <a:pt x="1087" y="1404"/>
                  <a:pt x="992" y="1404"/>
                </a:cubicBezTo>
                <a:cubicBezTo>
                  <a:pt x="928" y="1404"/>
                  <a:pt x="842" y="1439"/>
                  <a:pt x="734" y="1506"/>
                </a:cubicBezTo>
                <a:lnTo>
                  <a:pt x="434" y="1673"/>
                </a:lnTo>
                <a:cubicBezTo>
                  <a:pt x="167" y="1806"/>
                  <a:pt x="0" y="2040"/>
                  <a:pt x="0" y="2307"/>
                </a:cubicBezTo>
                <a:lnTo>
                  <a:pt x="0" y="9679"/>
                </a:lnTo>
                <a:cubicBezTo>
                  <a:pt x="0" y="9815"/>
                  <a:pt x="57" y="9883"/>
                  <a:pt x="157" y="9883"/>
                </a:cubicBezTo>
                <a:cubicBezTo>
                  <a:pt x="229" y="9883"/>
                  <a:pt x="323" y="9848"/>
                  <a:pt x="434" y="9779"/>
                </a:cubicBezTo>
                <a:lnTo>
                  <a:pt x="734" y="9612"/>
                </a:lnTo>
                <a:cubicBezTo>
                  <a:pt x="968" y="9478"/>
                  <a:pt x="1134" y="9245"/>
                  <a:pt x="1134" y="8978"/>
                </a:cubicBezTo>
                <a:lnTo>
                  <a:pt x="1134" y="5976"/>
                </a:lnTo>
                <a:lnTo>
                  <a:pt x="2435" y="5242"/>
                </a:lnTo>
                <a:lnTo>
                  <a:pt x="2435" y="8244"/>
                </a:lnTo>
                <a:cubicBezTo>
                  <a:pt x="2435" y="8403"/>
                  <a:pt x="2483" y="8480"/>
                  <a:pt x="2578" y="8480"/>
                </a:cubicBezTo>
                <a:cubicBezTo>
                  <a:pt x="2642" y="8480"/>
                  <a:pt x="2728" y="8445"/>
                  <a:pt x="2836" y="8378"/>
                </a:cubicBezTo>
                <a:lnTo>
                  <a:pt x="3136" y="8177"/>
                </a:lnTo>
                <a:cubicBezTo>
                  <a:pt x="3403" y="8077"/>
                  <a:pt x="3536" y="7844"/>
                  <a:pt x="3569" y="7577"/>
                </a:cubicBezTo>
                <a:lnTo>
                  <a:pt x="3569" y="205"/>
                </a:lnTo>
                <a:cubicBezTo>
                  <a:pt x="3569" y="69"/>
                  <a:pt x="3524" y="1"/>
                  <a:pt x="3427" y="1"/>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73" name="Google Shape;736;p41">
            <a:extLst>
              <a:ext uri="{FF2B5EF4-FFF2-40B4-BE49-F238E27FC236}">
                <a16:creationId xmlns:a16="http://schemas.microsoft.com/office/drawing/2014/main" xmlns="" id="{D4AC2767-4ED6-011C-72A9-B65696057155}"/>
              </a:ext>
            </a:extLst>
          </p:cNvPr>
          <p:cNvSpPr/>
          <p:nvPr/>
        </p:nvSpPr>
        <p:spPr>
          <a:xfrm>
            <a:off x="2144865" y="2557021"/>
            <a:ext cx="17006" cy="129520"/>
          </a:xfrm>
          <a:custGeom>
            <a:avLst/>
            <a:gdLst/>
            <a:ahLst/>
            <a:cxnLst/>
            <a:rect l="l" t="t" r="r" b="b"/>
            <a:pathLst>
              <a:path w="1102" h="8393" extrusionOk="0">
                <a:moveTo>
                  <a:pt x="921" y="1"/>
                </a:moveTo>
                <a:cubicBezTo>
                  <a:pt x="838" y="1"/>
                  <a:pt x="721" y="42"/>
                  <a:pt x="568" y="119"/>
                </a:cubicBezTo>
                <a:cubicBezTo>
                  <a:pt x="234" y="319"/>
                  <a:pt x="68" y="552"/>
                  <a:pt x="68" y="786"/>
                </a:cubicBezTo>
                <a:lnTo>
                  <a:pt x="68" y="1453"/>
                </a:lnTo>
                <a:cubicBezTo>
                  <a:pt x="68" y="1602"/>
                  <a:pt x="120" y="1668"/>
                  <a:pt x="229" y="1668"/>
                </a:cubicBezTo>
                <a:cubicBezTo>
                  <a:pt x="316" y="1668"/>
                  <a:pt x="439" y="1627"/>
                  <a:pt x="601" y="1553"/>
                </a:cubicBezTo>
                <a:cubicBezTo>
                  <a:pt x="935" y="1353"/>
                  <a:pt x="1068" y="1119"/>
                  <a:pt x="1068" y="886"/>
                </a:cubicBezTo>
                <a:lnTo>
                  <a:pt x="1068" y="185"/>
                </a:lnTo>
                <a:cubicBezTo>
                  <a:pt x="1068" y="59"/>
                  <a:pt x="1019" y="1"/>
                  <a:pt x="921" y="1"/>
                </a:cubicBezTo>
                <a:close/>
                <a:moveTo>
                  <a:pt x="952" y="1985"/>
                </a:moveTo>
                <a:cubicBezTo>
                  <a:pt x="883" y="1985"/>
                  <a:pt x="789" y="2019"/>
                  <a:pt x="668" y="2087"/>
                </a:cubicBezTo>
                <a:lnTo>
                  <a:pt x="468" y="2220"/>
                </a:lnTo>
                <a:cubicBezTo>
                  <a:pt x="201" y="2320"/>
                  <a:pt x="34" y="2554"/>
                  <a:pt x="1" y="2854"/>
                </a:cubicBezTo>
                <a:lnTo>
                  <a:pt x="1" y="8158"/>
                </a:lnTo>
                <a:cubicBezTo>
                  <a:pt x="1" y="8317"/>
                  <a:pt x="60" y="8393"/>
                  <a:pt x="172" y="8393"/>
                </a:cubicBezTo>
                <a:cubicBezTo>
                  <a:pt x="247" y="8393"/>
                  <a:pt x="347" y="8358"/>
                  <a:pt x="468" y="8291"/>
                </a:cubicBezTo>
                <a:lnTo>
                  <a:pt x="668" y="8158"/>
                </a:lnTo>
                <a:cubicBezTo>
                  <a:pt x="935" y="8058"/>
                  <a:pt x="1102" y="7791"/>
                  <a:pt x="1102" y="7524"/>
                </a:cubicBezTo>
                <a:lnTo>
                  <a:pt x="1102" y="2220"/>
                </a:lnTo>
                <a:cubicBezTo>
                  <a:pt x="1102" y="2061"/>
                  <a:pt x="1054" y="1985"/>
                  <a:pt x="952" y="1985"/>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74" name="Google Shape;737;p41">
            <a:extLst>
              <a:ext uri="{FF2B5EF4-FFF2-40B4-BE49-F238E27FC236}">
                <a16:creationId xmlns:a16="http://schemas.microsoft.com/office/drawing/2014/main" xmlns="" id="{FB170DF1-5AAA-7728-7DEB-A1AFCD1FA1D2}"/>
              </a:ext>
            </a:extLst>
          </p:cNvPr>
          <p:cNvSpPr/>
          <p:nvPr/>
        </p:nvSpPr>
        <p:spPr>
          <a:xfrm>
            <a:off x="2176269" y="2535678"/>
            <a:ext cx="20602" cy="132715"/>
          </a:xfrm>
          <a:custGeom>
            <a:avLst/>
            <a:gdLst/>
            <a:ahLst/>
            <a:cxnLst/>
            <a:rect l="l" t="t" r="r" b="b"/>
            <a:pathLst>
              <a:path w="1335" h="8600" extrusionOk="0">
                <a:moveTo>
                  <a:pt x="1235" y="0"/>
                </a:moveTo>
                <a:cubicBezTo>
                  <a:pt x="1101" y="0"/>
                  <a:pt x="1001" y="34"/>
                  <a:pt x="901" y="101"/>
                </a:cubicBezTo>
                <a:lnTo>
                  <a:pt x="568" y="301"/>
                </a:lnTo>
                <a:cubicBezTo>
                  <a:pt x="334" y="401"/>
                  <a:pt x="167" y="634"/>
                  <a:pt x="167" y="934"/>
                </a:cubicBezTo>
                <a:lnTo>
                  <a:pt x="167" y="5705"/>
                </a:lnTo>
                <a:cubicBezTo>
                  <a:pt x="167" y="5838"/>
                  <a:pt x="167" y="5905"/>
                  <a:pt x="234" y="5938"/>
                </a:cubicBezTo>
                <a:cubicBezTo>
                  <a:pt x="251" y="5946"/>
                  <a:pt x="272" y="5951"/>
                  <a:pt x="295" y="5951"/>
                </a:cubicBezTo>
                <a:cubicBezTo>
                  <a:pt x="365" y="5951"/>
                  <a:pt x="459" y="5913"/>
                  <a:pt x="534" y="5838"/>
                </a:cubicBezTo>
                <a:lnTo>
                  <a:pt x="568" y="5805"/>
                </a:lnTo>
                <a:cubicBezTo>
                  <a:pt x="701" y="5738"/>
                  <a:pt x="801" y="5671"/>
                  <a:pt x="868" y="5571"/>
                </a:cubicBezTo>
                <a:cubicBezTo>
                  <a:pt x="935" y="5471"/>
                  <a:pt x="968" y="5338"/>
                  <a:pt x="968" y="5238"/>
                </a:cubicBezTo>
                <a:lnTo>
                  <a:pt x="1335" y="167"/>
                </a:lnTo>
                <a:cubicBezTo>
                  <a:pt x="1335" y="67"/>
                  <a:pt x="1302" y="0"/>
                  <a:pt x="1235" y="0"/>
                </a:cubicBezTo>
                <a:close/>
                <a:moveTo>
                  <a:pt x="927" y="6453"/>
                </a:moveTo>
                <a:cubicBezTo>
                  <a:pt x="862" y="6453"/>
                  <a:pt x="776" y="6491"/>
                  <a:pt x="668" y="6572"/>
                </a:cubicBezTo>
                <a:lnTo>
                  <a:pt x="434" y="6705"/>
                </a:lnTo>
                <a:cubicBezTo>
                  <a:pt x="167" y="6805"/>
                  <a:pt x="1" y="7039"/>
                  <a:pt x="1" y="7306"/>
                </a:cubicBezTo>
                <a:lnTo>
                  <a:pt x="1" y="8373"/>
                </a:lnTo>
                <a:cubicBezTo>
                  <a:pt x="1" y="8518"/>
                  <a:pt x="65" y="8599"/>
                  <a:pt x="178" y="8599"/>
                </a:cubicBezTo>
                <a:cubicBezTo>
                  <a:pt x="247" y="8599"/>
                  <a:pt x="334" y="8570"/>
                  <a:pt x="434" y="8507"/>
                </a:cubicBezTo>
                <a:lnTo>
                  <a:pt x="668" y="8340"/>
                </a:lnTo>
                <a:cubicBezTo>
                  <a:pt x="901" y="8240"/>
                  <a:pt x="1068" y="8006"/>
                  <a:pt x="1068" y="7739"/>
                </a:cubicBezTo>
                <a:lnTo>
                  <a:pt x="1068" y="6672"/>
                </a:lnTo>
                <a:cubicBezTo>
                  <a:pt x="1068" y="6533"/>
                  <a:pt x="1021" y="6453"/>
                  <a:pt x="927" y="6453"/>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75" name="Google Shape;738;p41">
            <a:extLst>
              <a:ext uri="{FF2B5EF4-FFF2-40B4-BE49-F238E27FC236}">
                <a16:creationId xmlns:a16="http://schemas.microsoft.com/office/drawing/2014/main" xmlns="" id="{AA3CA6D5-BB75-D872-10F8-5FC20D1C4E7E}"/>
              </a:ext>
            </a:extLst>
          </p:cNvPr>
          <p:cNvSpPr/>
          <p:nvPr/>
        </p:nvSpPr>
        <p:spPr>
          <a:xfrm>
            <a:off x="2073322" y="2742590"/>
            <a:ext cx="55092" cy="152961"/>
          </a:xfrm>
          <a:custGeom>
            <a:avLst/>
            <a:gdLst/>
            <a:ahLst/>
            <a:cxnLst/>
            <a:rect l="l" t="t" r="r" b="b"/>
            <a:pathLst>
              <a:path w="3570" h="9912" extrusionOk="0">
                <a:moveTo>
                  <a:pt x="3420" y="0"/>
                </a:moveTo>
                <a:cubicBezTo>
                  <a:pt x="3351" y="0"/>
                  <a:pt x="3257" y="35"/>
                  <a:pt x="3136" y="102"/>
                </a:cubicBezTo>
                <a:lnTo>
                  <a:pt x="2836" y="302"/>
                </a:lnTo>
                <a:cubicBezTo>
                  <a:pt x="2602" y="402"/>
                  <a:pt x="2435" y="636"/>
                  <a:pt x="2435" y="903"/>
                </a:cubicBezTo>
                <a:lnTo>
                  <a:pt x="2435" y="3738"/>
                </a:lnTo>
                <a:lnTo>
                  <a:pt x="1134" y="4472"/>
                </a:lnTo>
                <a:lnTo>
                  <a:pt x="1134" y="1637"/>
                </a:lnTo>
                <a:cubicBezTo>
                  <a:pt x="1134" y="1500"/>
                  <a:pt x="1089" y="1432"/>
                  <a:pt x="998" y="1432"/>
                </a:cubicBezTo>
                <a:cubicBezTo>
                  <a:pt x="933" y="1432"/>
                  <a:pt x="845" y="1467"/>
                  <a:pt x="734" y="1536"/>
                </a:cubicBezTo>
                <a:lnTo>
                  <a:pt x="434" y="1703"/>
                </a:lnTo>
                <a:cubicBezTo>
                  <a:pt x="167" y="1803"/>
                  <a:pt x="0" y="2070"/>
                  <a:pt x="0" y="2337"/>
                </a:cubicBezTo>
                <a:lnTo>
                  <a:pt x="0" y="9676"/>
                </a:lnTo>
                <a:cubicBezTo>
                  <a:pt x="0" y="9835"/>
                  <a:pt x="60" y="9911"/>
                  <a:pt x="164" y="9911"/>
                </a:cubicBezTo>
                <a:cubicBezTo>
                  <a:pt x="235" y="9911"/>
                  <a:pt x="326" y="9876"/>
                  <a:pt x="434" y="9809"/>
                </a:cubicBezTo>
                <a:lnTo>
                  <a:pt x="734" y="9609"/>
                </a:lnTo>
                <a:cubicBezTo>
                  <a:pt x="968" y="9509"/>
                  <a:pt x="1134" y="9275"/>
                  <a:pt x="1134" y="9009"/>
                </a:cubicBezTo>
                <a:lnTo>
                  <a:pt x="1134" y="6006"/>
                </a:lnTo>
                <a:lnTo>
                  <a:pt x="2435" y="5273"/>
                </a:lnTo>
                <a:lnTo>
                  <a:pt x="2435" y="8275"/>
                </a:lnTo>
                <a:cubicBezTo>
                  <a:pt x="2435" y="8411"/>
                  <a:pt x="2481" y="8479"/>
                  <a:pt x="2571" y="8479"/>
                </a:cubicBezTo>
                <a:cubicBezTo>
                  <a:pt x="2636" y="8479"/>
                  <a:pt x="2724" y="8444"/>
                  <a:pt x="2836" y="8375"/>
                </a:cubicBezTo>
                <a:lnTo>
                  <a:pt x="3136" y="8208"/>
                </a:lnTo>
                <a:cubicBezTo>
                  <a:pt x="3403" y="8108"/>
                  <a:pt x="3536" y="7874"/>
                  <a:pt x="3569" y="7608"/>
                </a:cubicBezTo>
                <a:lnTo>
                  <a:pt x="3569" y="236"/>
                </a:lnTo>
                <a:cubicBezTo>
                  <a:pt x="3569" y="76"/>
                  <a:pt x="3522" y="0"/>
                  <a:pt x="3420" y="0"/>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76" name="Google Shape;739;p41">
            <a:extLst>
              <a:ext uri="{FF2B5EF4-FFF2-40B4-BE49-F238E27FC236}">
                <a16:creationId xmlns:a16="http://schemas.microsoft.com/office/drawing/2014/main" xmlns="" id="{5A26C15F-1451-2B95-9625-431A44A0FAC4}"/>
              </a:ext>
            </a:extLst>
          </p:cNvPr>
          <p:cNvSpPr/>
          <p:nvPr/>
        </p:nvSpPr>
        <p:spPr>
          <a:xfrm>
            <a:off x="2142303" y="2746741"/>
            <a:ext cx="47885" cy="101341"/>
          </a:xfrm>
          <a:custGeom>
            <a:avLst/>
            <a:gdLst/>
            <a:ahLst/>
            <a:cxnLst/>
            <a:rect l="l" t="t" r="r" b="b"/>
            <a:pathLst>
              <a:path w="3103" h="6567" extrusionOk="0">
                <a:moveTo>
                  <a:pt x="1679" y="1489"/>
                </a:moveTo>
                <a:cubicBezTo>
                  <a:pt x="1758" y="1489"/>
                  <a:pt x="1821" y="1571"/>
                  <a:pt x="1868" y="1734"/>
                </a:cubicBezTo>
                <a:cubicBezTo>
                  <a:pt x="1968" y="2168"/>
                  <a:pt x="2001" y="2602"/>
                  <a:pt x="1968" y="3035"/>
                </a:cubicBezTo>
                <a:cubicBezTo>
                  <a:pt x="1968" y="3502"/>
                  <a:pt x="1935" y="3969"/>
                  <a:pt x="1868" y="4436"/>
                </a:cubicBezTo>
                <a:cubicBezTo>
                  <a:pt x="1868" y="4670"/>
                  <a:pt x="1735" y="4870"/>
                  <a:pt x="1568" y="5037"/>
                </a:cubicBezTo>
                <a:cubicBezTo>
                  <a:pt x="1527" y="5053"/>
                  <a:pt x="1491" y="5061"/>
                  <a:pt x="1458" y="5061"/>
                </a:cubicBezTo>
                <a:cubicBezTo>
                  <a:pt x="1354" y="5061"/>
                  <a:pt x="1285" y="4980"/>
                  <a:pt x="1234" y="4803"/>
                </a:cubicBezTo>
                <a:cubicBezTo>
                  <a:pt x="1168" y="4370"/>
                  <a:pt x="1134" y="3936"/>
                  <a:pt x="1168" y="3502"/>
                </a:cubicBezTo>
                <a:cubicBezTo>
                  <a:pt x="1134" y="3035"/>
                  <a:pt x="1168" y="2568"/>
                  <a:pt x="1234" y="2101"/>
                </a:cubicBezTo>
                <a:cubicBezTo>
                  <a:pt x="1268" y="1868"/>
                  <a:pt x="1368" y="1668"/>
                  <a:pt x="1568" y="1534"/>
                </a:cubicBezTo>
                <a:cubicBezTo>
                  <a:pt x="1608" y="1504"/>
                  <a:pt x="1645" y="1489"/>
                  <a:pt x="1679" y="1489"/>
                </a:cubicBezTo>
                <a:close/>
                <a:moveTo>
                  <a:pt x="2154" y="0"/>
                </a:moveTo>
                <a:cubicBezTo>
                  <a:pt x="1983" y="0"/>
                  <a:pt x="1788" y="68"/>
                  <a:pt x="1568" y="200"/>
                </a:cubicBezTo>
                <a:cubicBezTo>
                  <a:pt x="1001" y="534"/>
                  <a:pt x="600" y="1034"/>
                  <a:pt x="434" y="1634"/>
                </a:cubicBezTo>
                <a:cubicBezTo>
                  <a:pt x="133" y="2435"/>
                  <a:pt x="0" y="3302"/>
                  <a:pt x="33" y="4136"/>
                </a:cubicBezTo>
                <a:cubicBezTo>
                  <a:pt x="33" y="5170"/>
                  <a:pt x="167" y="5837"/>
                  <a:pt x="434" y="6238"/>
                </a:cubicBezTo>
                <a:cubicBezTo>
                  <a:pt x="572" y="6455"/>
                  <a:pt x="768" y="6567"/>
                  <a:pt x="1009" y="6567"/>
                </a:cubicBezTo>
                <a:cubicBezTo>
                  <a:pt x="1176" y="6567"/>
                  <a:pt x="1364" y="6513"/>
                  <a:pt x="1568" y="6405"/>
                </a:cubicBezTo>
                <a:cubicBezTo>
                  <a:pt x="2102" y="6071"/>
                  <a:pt x="2502" y="5537"/>
                  <a:pt x="2702" y="4937"/>
                </a:cubicBezTo>
                <a:cubicBezTo>
                  <a:pt x="2969" y="4136"/>
                  <a:pt x="3102" y="3269"/>
                  <a:pt x="3102" y="2402"/>
                </a:cubicBezTo>
                <a:cubicBezTo>
                  <a:pt x="3102" y="1401"/>
                  <a:pt x="2969" y="700"/>
                  <a:pt x="2702" y="333"/>
                </a:cubicBezTo>
                <a:cubicBezTo>
                  <a:pt x="2553" y="109"/>
                  <a:pt x="2372" y="0"/>
                  <a:pt x="2154" y="0"/>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77" name="Google Shape;740;p41">
            <a:extLst>
              <a:ext uri="{FF2B5EF4-FFF2-40B4-BE49-F238E27FC236}">
                <a16:creationId xmlns:a16="http://schemas.microsoft.com/office/drawing/2014/main" xmlns="" id="{DE9377BF-5695-2C39-A1A0-3A091BAF2B22}"/>
              </a:ext>
            </a:extLst>
          </p:cNvPr>
          <p:cNvSpPr/>
          <p:nvPr/>
        </p:nvSpPr>
        <p:spPr>
          <a:xfrm>
            <a:off x="2198398" y="2695754"/>
            <a:ext cx="67453" cy="121233"/>
          </a:xfrm>
          <a:custGeom>
            <a:avLst/>
            <a:gdLst/>
            <a:ahLst/>
            <a:cxnLst/>
            <a:rect l="l" t="t" r="r" b="b"/>
            <a:pathLst>
              <a:path w="4371" h="7856" extrusionOk="0">
                <a:moveTo>
                  <a:pt x="4248" y="1"/>
                </a:moveTo>
                <a:cubicBezTo>
                  <a:pt x="4177" y="1"/>
                  <a:pt x="4075" y="43"/>
                  <a:pt x="3937" y="135"/>
                </a:cubicBezTo>
                <a:cubicBezTo>
                  <a:pt x="3604" y="335"/>
                  <a:pt x="3437" y="502"/>
                  <a:pt x="3437" y="669"/>
                </a:cubicBezTo>
                <a:lnTo>
                  <a:pt x="3237" y="3637"/>
                </a:lnTo>
                <a:lnTo>
                  <a:pt x="3170" y="4271"/>
                </a:lnTo>
                <a:cubicBezTo>
                  <a:pt x="3170" y="4371"/>
                  <a:pt x="3203" y="4471"/>
                  <a:pt x="3170" y="4605"/>
                </a:cubicBezTo>
                <a:cubicBezTo>
                  <a:pt x="3170" y="4705"/>
                  <a:pt x="3170" y="4838"/>
                  <a:pt x="3170" y="4938"/>
                </a:cubicBezTo>
                <a:lnTo>
                  <a:pt x="3137" y="4938"/>
                </a:lnTo>
                <a:cubicBezTo>
                  <a:pt x="3103" y="4371"/>
                  <a:pt x="3070" y="3971"/>
                  <a:pt x="3003" y="3704"/>
                </a:cubicBezTo>
                <a:lnTo>
                  <a:pt x="2703" y="1069"/>
                </a:lnTo>
                <a:cubicBezTo>
                  <a:pt x="2703" y="1015"/>
                  <a:pt x="2658" y="960"/>
                  <a:pt x="2606" y="960"/>
                </a:cubicBezTo>
                <a:cubicBezTo>
                  <a:pt x="2594" y="960"/>
                  <a:pt x="2582" y="963"/>
                  <a:pt x="2569" y="969"/>
                </a:cubicBezTo>
                <a:cubicBezTo>
                  <a:pt x="2503" y="969"/>
                  <a:pt x="2403" y="1002"/>
                  <a:pt x="2303" y="1036"/>
                </a:cubicBezTo>
                <a:lnTo>
                  <a:pt x="2136" y="1169"/>
                </a:lnTo>
                <a:cubicBezTo>
                  <a:pt x="2002" y="1236"/>
                  <a:pt x="1936" y="1302"/>
                  <a:pt x="1836" y="1403"/>
                </a:cubicBezTo>
                <a:cubicBezTo>
                  <a:pt x="1769" y="1436"/>
                  <a:pt x="1736" y="1536"/>
                  <a:pt x="1736" y="1636"/>
                </a:cubicBezTo>
                <a:lnTo>
                  <a:pt x="1435" y="4605"/>
                </a:lnTo>
                <a:cubicBezTo>
                  <a:pt x="1369" y="5072"/>
                  <a:pt x="1335" y="5539"/>
                  <a:pt x="1302" y="6006"/>
                </a:cubicBezTo>
                <a:lnTo>
                  <a:pt x="1269" y="6006"/>
                </a:lnTo>
                <a:lnTo>
                  <a:pt x="1202" y="4738"/>
                </a:lnTo>
                <a:lnTo>
                  <a:pt x="1002" y="2036"/>
                </a:lnTo>
                <a:cubicBezTo>
                  <a:pt x="1002" y="1964"/>
                  <a:pt x="958" y="1930"/>
                  <a:pt x="884" y="1930"/>
                </a:cubicBezTo>
                <a:cubicBezTo>
                  <a:pt x="787" y="1930"/>
                  <a:pt x="638" y="1989"/>
                  <a:pt x="468" y="2103"/>
                </a:cubicBezTo>
                <a:cubicBezTo>
                  <a:pt x="168" y="2270"/>
                  <a:pt x="1" y="2437"/>
                  <a:pt x="1" y="2637"/>
                </a:cubicBezTo>
                <a:lnTo>
                  <a:pt x="1" y="2837"/>
                </a:lnTo>
                <a:lnTo>
                  <a:pt x="802" y="7707"/>
                </a:lnTo>
                <a:cubicBezTo>
                  <a:pt x="802" y="7807"/>
                  <a:pt x="835" y="7840"/>
                  <a:pt x="902" y="7840"/>
                </a:cubicBezTo>
                <a:cubicBezTo>
                  <a:pt x="924" y="7852"/>
                  <a:pt x="946" y="7855"/>
                  <a:pt x="968" y="7855"/>
                </a:cubicBezTo>
                <a:cubicBezTo>
                  <a:pt x="1013" y="7855"/>
                  <a:pt x="1057" y="7840"/>
                  <a:pt x="1102" y="7840"/>
                </a:cubicBezTo>
                <a:lnTo>
                  <a:pt x="1369" y="7674"/>
                </a:lnTo>
                <a:cubicBezTo>
                  <a:pt x="1435" y="7640"/>
                  <a:pt x="1502" y="7574"/>
                  <a:pt x="1569" y="7507"/>
                </a:cubicBezTo>
                <a:cubicBezTo>
                  <a:pt x="1635" y="7440"/>
                  <a:pt x="1669" y="7340"/>
                  <a:pt x="1669" y="7273"/>
                </a:cubicBezTo>
                <a:lnTo>
                  <a:pt x="2136" y="3971"/>
                </a:lnTo>
                <a:cubicBezTo>
                  <a:pt x="2169" y="3938"/>
                  <a:pt x="2169" y="3738"/>
                  <a:pt x="2169" y="3504"/>
                </a:cubicBezTo>
                <a:cubicBezTo>
                  <a:pt x="2169" y="3404"/>
                  <a:pt x="2169" y="3237"/>
                  <a:pt x="2169" y="3037"/>
                </a:cubicBezTo>
                <a:lnTo>
                  <a:pt x="2203" y="3037"/>
                </a:lnTo>
                <a:cubicBezTo>
                  <a:pt x="2236" y="3104"/>
                  <a:pt x="2236" y="3237"/>
                  <a:pt x="2236" y="3471"/>
                </a:cubicBezTo>
                <a:cubicBezTo>
                  <a:pt x="2236" y="3571"/>
                  <a:pt x="2269" y="3704"/>
                  <a:pt x="2269" y="3871"/>
                </a:cubicBezTo>
                <a:lnTo>
                  <a:pt x="2736" y="6640"/>
                </a:lnTo>
                <a:cubicBezTo>
                  <a:pt x="2736" y="6706"/>
                  <a:pt x="2770" y="6773"/>
                  <a:pt x="2836" y="6773"/>
                </a:cubicBezTo>
                <a:cubicBezTo>
                  <a:pt x="2903" y="6773"/>
                  <a:pt x="3003" y="6740"/>
                  <a:pt x="3070" y="6706"/>
                </a:cubicBezTo>
                <a:lnTo>
                  <a:pt x="3303" y="6573"/>
                </a:lnTo>
                <a:cubicBezTo>
                  <a:pt x="3470" y="6473"/>
                  <a:pt x="3570" y="6339"/>
                  <a:pt x="3604" y="6139"/>
                </a:cubicBezTo>
                <a:lnTo>
                  <a:pt x="4371" y="335"/>
                </a:lnTo>
                <a:lnTo>
                  <a:pt x="4371" y="168"/>
                </a:lnTo>
                <a:cubicBezTo>
                  <a:pt x="4371" y="60"/>
                  <a:pt x="4332" y="1"/>
                  <a:pt x="4248" y="1"/>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78" name="Google Shape;741;p41">
            <a:extLst>
              <a:ext uri="{FF2B5EF4-FFF2-40B4-BE49-F238E27FC236}">
                <a16:creationId xmlns:a16="http://schemas.microsoft.com/office/drawing/2014/main" xmlns="" id="{24E6A548-9E94-F417-13E8-9AFC374F7D32}"/>
              </a:ext>
            </a:extLst>
          </p:cNvPr>
          <p:cNvSpPr/>
          <p:nvPr/>
        </p:nvSpPr>
        <p:spPr>
          <a:xfrm>
            <a:off x="2293119" y="2658501"/>
            <a:ext cx="42222" cy="102468"/>
          </a:xfrm>
          <a:custGeom>
            <a:avLst/>
            <a:gdLst/>
            <a:ahLst/>
            <a:cxnLst/>
            <a:rect l="l" t="t" r="r" b="b"/>
            <a:pathLst>
              <a:path w="2736" h="6640" extrusionOk="0">
                <a:moveTo>
                  <a:pt x="2249" y="1"/>
                </a:moveTo>
                <a:cubicBezTo>
                  <a:pt x="2209" y="1"/>
                  <a:pt x="2171" y="5"/>
                  <a:pt x="2136" y="14"/>
                </a:cubicBezTo>
                <a:cubicBezTo>
                  <a:pt x="1969" y="47"/>
                  <a:pt x="1769" y="114"/>
                  <a:pt x="1635" y="214"/>
                </a:cubicBezTo>
                <a:cubicBezTo>
                  <a:pt x="534" y="848"/>
                  <a:pt x="1" y="2182"/>
                  <a:pt x="1" y="4250"/>
                </a:cubicBezTo>
                <a:cubicBezTo>
                  <a:pt x="1" y="5838"/>
                  <a:pt x="315" y="6639"/>
                  <a:pt x="944" y="6639"/>
                </a:cubicBezTo>
                <a:cubicBezTo>
                  <a:pt x="1135" y="6639"/>
                  <a:pt x="1354" y="6566"/>
                  <a:pt x="1602" y="6418"/>
                </a:cubicBezTo>
                <a:cubicBezTo>
                  <a:pt x="1769" y="6318"/>
                  <a:pt x="1935" y="6185"/>
                  <a:pt x="2069" y="6051"/>
                </a:cubicBezTo>
                <a:cubicBezTo>
                  <a:pt x="2269" y="5885"/>
                  <a:pt x="2402" y="5685"/>
                  <a:pt x="2536" y="5484"/>
                </a:cubicBezTo>
                <a:cubicBezTo>
                  <a:pt x="2636" y="5351"/>
                  <a:pt x="2703" y="5184"/>
                  <a:pt x="2736" y="4984"/>
                </a:cubicBezTo>
                <a:cubicBezTo>
                  <a:pt x="2703" y="4817"/>
                  <a:pt x="2669" y="4650"/>
                  <a:pt x="2603" y="4484"/>
                </a:cubicBezTo>
                <a:cubicBezTo>
                  <a:pt x="2547" y="4345"/>
                  <a:pt x="2491" y="4275"/>
                  <a:pt x="2436" y="4275"/>
                </a:cubicBezTo>
                <a:cubicBezTo>
                  <a:pt x="2425" y="4275"/>
                  <a:pt x="2414" y="4278"/>
                  <a:pt x="2402" y="4284"/>
                </a:cubicBezTo>
                <a:cubicBezTo>
                  <a:pt x="2336" y="4350"/>
                  <a:pt x="2302" y="4384"/>
                  <a:pt x="2269" y="4450"/>
                </a:cubicBezTo>
                <a:lnTo>
                  <a:pt x="2169" y="4584"/>
                </a:lnTo>
                <a:cubicBezTo>
                  <a:pt x="2102" y="4650"/>
                  <a:pt x="2035" y="4717"/>
                  <a:pt x="1969" y="4817"/>
                </a:cubicBezTo>
                <a:cubicBezTo>
                  <a:pt x="1902" y="4884"/>
                  <a:pt x="1802" y="4951"/>
                  <a:pt x="1735" y="5017"/>
                </a:cubicBezTo>
                <a:cubicBezTo>
                  <a:pt x="1684" y="5048"/>
                  <a:pt x="1626" y="5063"/>
                  <a:pt x="1569" y="5063"/>
                </a:cubicBezTo>
                <a:cubicBezTo>
                  <a:pt x="1443" y="5063"/>
                  <a:pt x="1325" y="4989"/>
                  <a:pt x="1302" y="4851"/>
                </a:cubicBezTo>
                <a:cubicBezTo>
                  <a:pt x="1168" y="4450"/>
                  <a:pt x="1135" y="4017"/>
                  <a:pt x="1135" y="3583"/>
                </a:cubicBezTo>
                <a:cubicBezTo>
                  <a:pt x="1135" y="3116"/>
                  <a:pt x="1168" y="2649"/>
                  <a:pt x="1302" y="2182"/>
                </a:cubicBezTo>
                <a:cubicBezTo>
                  <a:pt x="1368" y="1882"/>
                  <a:pt x="1502" y="1648"/>
                  <a:pt x="1735" y="1515"/>
                </a:cubicBezTo>
                <a:cubicBezTo>
                  <a:pt x="1835" y="1448"/>
                  <a:pt x="1902" y="1415"/>
                  <a:pt x="2002" y="1415"/>
                </a:cubicBezTo>
                <a:cubicBezTo>
                  <a:pt x="2069" y="1415"/>
                  <a:pt x="2169" y="1448"/>
                  <a:pt x="2236" y="1448"/>
                </a:cubicBezTo>
                <a:cubicBezTo>
                  <a:pt x="2252" y="1465"/>
                  <a:pt x="2277" y="1473"/>
                  <a:pt x="2302" y="1473"/>
                </a:cubicBezTo>
                <a:cubicBezTo>
                  <a:pt x="2327" y="1473"/>
                  <a:pt x="2352" y="1465"/>
                  <a:pt x="2369" y="1448"/>
                </a:cubicBezTo>
                <a:cubicBezTo>
                  <a:pt x="2436" y="1415"/>
                  <a:pt x="2536" y="1248"/>
                  <a:pt x="2603" y="981"/>
                </a:cubicBezTo>
                <a:cubicBezTo>
                  <a:pt x="2669" y="781"/>
                  <a:pt x="2703" y="581"/>
                  <a:pt x="2703" y="381"/>
                </a:cubicBezTo>
                <a:cubicBezTo>
                  <a:pt x="2736" y="247"/>
                  <a:pt x="2669" y="147"/>
                  <a:pt x="2569" y="81"/>
                </a:cubicBezTo>
                <a:cubicBezTo>
                  <a:pt x="2472" y="32"/>
                  <a:pt x="2356" y="1"/>
                  <a:pt x="2249" y="1"/>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ysClr val="windowText" lastClr="000000"/>
              </a:solidFill>
              <a:effectLst/>
              <a:uLnTx/>
              <a:uFillTx/>
            </a:endParaRPr>
          </a:p>
        </p:txBody>
      </p:sp>
      <p:sp>
        <p:nvSpPr>
          <p:cNvPr id="379" name="Google Shape;742;p41">
            <a:extLst>
              <a:ext uri="{FF2B5EF4-FFF2-40B4-BE49-F238E27FC236}">
                <a16:creationId xmlns:a16="http://schemas.microsoft.com/office/drawing/2014/main" xmlns="" id="{F808AB72-017C-6199-9A0F-85E7932E55ED}"/>
              </a:ext>
            </a:extLst>
          </p:cNvPr>
          <p:cNvSpPr/>
          <p:nvPr/>
        </p:nvSpPr>
        <p:spPr>
          <a:xfrm>
            <a:off x="2342532" y="2631125"/>
            <a:ext cx="46358" cy="104567"/>
          </a:xfrm>
          <a:custGeom>
            <a:avLst/>
            <a:gdLst/>
            <a:ahLst/>
            <a:cxnLst/>
            <a:rect l="l" t="t" r="r" b="b"/>
            <a:pathLst>
              <a:path w="3004" h="6776" extrusionOk="0">
                <a:moveTo>
                  <a:pt x="1802" y="3289"/>
                </a:moveTo>
                <a:lnTo>
                  <a:pt x="1802" y="4623"/>
                </a:lnTo>
                <a:cubicBezTo>
                  <a:pt x="1769" y="4757"/>
                  <a:pt x="1736" y="4890"/>
                  <a:pt x="1635" y="4990"/>
                </a:cubicBezTo>
                <a:cubicBezTo>
                  <a:pt x="1602" y="5090"/>
                  <a:pt x="1535" y="5157"/>
                  <a:pt x="1435" y="5224"/>
                </a:cubicBezTo>
                <a:cubicBezTo>
                  <a:pt x="1375" y="5254"/>
                  <a:pt x="1329" y="5270"/>
                  <a:pt x="1290" y="5270"/>
                </a:cubicBezTo>
                <a:cubicBezTo>
                  <a:pt x="1242" y="5270"/>
                  <a:pt x="1205" y="5245"/>
                  <a:pt x="1168" y="5190"/>
                </a:cubicBezTo>
                <a:cubicBezTo>
                  <a:pt x="1068" y="5057"/>
                  <a:pt x="1035" y="4890"/>
                  <a:pt x="1068" y="4723"/>
                </a:cubicBezTo>
                <a:cubicBezTo>
                  <a:pt x="1002" y="4156"/>
                  <a:pt x="1302" y="3589"/>
                  <a:pt x="1802" y="3289"/>
                </a:cubicBezTo>
                <a:close/>
                <a:moveTo>
                  <a:pt x="2184" y="0"/>
                </a:moveTo>
                <a:cubicBezTo>
                  <a:pt x="1983" y="0"/>
                  <a:pt x="1736" y="85"/>
                  <a:pt x="1435" y="253"/>
                </a:cubicBezTo>
                <a:cubicBezTo>
                  <a:pt x="1235" y="387"/>
                  <a:pt x="1035" y="520"/>
                  <a:pt x="868" y="687"/>
                </a:cubicBezTo>
                <a:cubicBezTo>
                  <a:pt x="701" y="854"/>
                  <a:pt x="535" y="1021"/>
                  <a:pt x="401" y="1221"/>
                </a:cubicBezTo>
                <a:cubicBezTo>
                  <a:pt x="301" y="1354"/>
                  <a:pt x="234" y="1521"/>
                  <a:pt x="234" y="1688"/>
                </a:cubicBezTo>
                <a:cubicBezTo>
                  <a:pt x="234" y="1821"/>
                  <a:pt x="268" y="1921"/>
                  <a:pt x="301" y="2021"/>
                </a:cubicBezTo>
                <a:cubicBezTo>
                  <a:pt x="335" y="2121"/>
                  <a:pt x="401" y="2221"/>
                  <a:pt x="468" y="2322"/>
                </a:cubicBezTo>
                <a:cubicBezTo>
                  <a:pt x="517" y="2370"/>
                  <a:pt x="548" y="2401"/>
                  <a:pt x="587" y="2401"/>
                </a:cubicBezTo>
                <a:cubicBezTo>
                  <a:pt x="601" y="2401"/>
                  <a:pt x="617" y="2397"/>
                  <a:pt x="635" y="2388"/>
                </a:cubicBezTo>
                <a:cubicBezTo>
                  <a:pt x="701" y="2355"/>
                  <a:pt x="735" y="2288"/>
                  <a:pt x="768" y="2221"/>
                </a:cubicBezTo>
                <a:cubicBezTo>
                  <a:pt x="902" y="2088"/>
                  <a:pt x="968" y="1955"/>
                  <a:pt x="1068" y="1888"/>
                </a:cubicBezTo>
                <a:cubicBezTo>
                  <a:pt x="1135" y="1788"/>
                  <a:pt x="1235" y="1688"/>
                  <a:pt x="1369" y="1654"/>
                </a:cubicBezTo>
                <a:cubicBezTo>
                  <a:pt x="1442" y="1599"/>
                  <a:pt x="1516" y="1575"/>
                  <a:pt x="1578" y="1575"/>
                </a:cubicBezTo>
                <a:cubicBezTo>
                  <a:pt x="1629" y="1575"/>
                  <a:pt x="1672" y="1591"/>
                  <a:pt x="1702" y="1621"/>
                </a:cubicBezTo>
                <a:cubicBezTo>
                  <a:pt x="1802" y="1754"/>
                  <a:pt x="1836" y="1921"/>
                  <a:pt x="1802" y="2088"/>
                </a:cubicBezTo>
                <a:lnTo>
                  <a:pt x="1802" y="2288"/>
                </a:lnTo>
                <a:cubicBezTo>
                  <a:pt x="668" y="2922"/>
                  <a:pt x="1" y="4123"/>
                  <a:pt x="68" y="5424"/>
                </a:cubicBezTo>
                <a:cubicBezTo>
                  <a:pt x="34" y="5824"/>
                  <a:pt x="134" y="6258"/>
                  <a:pt x="335" y="6591"/>
                </a:cubicBezTo>
                <a:cubicBezTo>
                  <a:pt x="425" y="6718"/>
                  <a:pt x="545" y="6776"/>
                  <a:pt x="689" y="6776"/>
                </a:cubicBezTo>
                <a:cubicBezTo>
                  <a:pt x="810" y="6776"/>
                  <a:pt x="949" y="6734"/>
                  <a:pt x="1102" y="6658"/>
                </a:cubicBezTo>
                <a:cubicBezTo>
                  <a:pt x="1302" y="6525"/>
                  <a:pt x="1469" y="6358"/>
                  <a:pt x="1602" y="6158"/>
                </a:cubicBezTo>
                <a:cubicBezTo>
                  <a:pt x="1736" y="5957"/>
                  <a:pt x="1836" y="5757"/>
                  <a:pt x="1902" y="5524"/>
                </a:cubicBezTo>
                <a:cubicBezTo>
                  <a:pt x="1936" y="5657"/>
                  <a:pt x="1969" y="5791"/>
                  <a:pt x="2002" y="5924"/>
                </a:cubicBezTo>
                <a:cubicBezTo>
                  <a:pt x="2022" y="5963"/>
                  <a:pt x="2053" y="5979"/>
                  <a:pt x="2089" y="5979"/>
                </a:cubicBezTo>
                <a:cubicBezTo>
                  <a:pt x="2114" y="5979"/>
                  <a:pt x="2142" y="5971"/>
                  <a:pt x="2169" y="5957"/>
                </a:cubicBezTo>
                <a:cubicBezTo>
                  <a:pt x="2369" y="5824"/>
                  <a:pt x="2536" y="5691"/>
                  <a:pt x="2703" y="5557"/>
                </a:cubicBezTo>
                <a:cubicBezTo>
                  <a:pt x="2903" y="5357"/>
                  <a:pt x="3003" y="5224"/>
                  <a:pt x="3003" y="5090"/>
                </a:cubicBezTo>
                <a:cubicBezTo>
                  <a:pt x="3003" y="5023"/>
                  <a:pt x="3003" y="4923"/>
                  <a:pt x="2970" y="4857"/>
                </a:cubicBezTo>
                <a:cubicBezTo>
                  <a:pt x="2970" y="4657"/>
                  <a:pt x="2970" y="4456"/>
                  <a:pt x="2936" y="4256"/>
                </a:cubicBezTo>
                <a:cubicBezTo>
                  <a:pt x="2903" y="4089"/>
                  <a:pt x="2903" y="3823"/>
                  <a:pt x="2903" y="3489"/>
                </a:cubicBezTo>
                <a:lnTo>
                  <a:pt x="2903" y="1388"/>
                </a:lnTo>
                <a:cubicBezTo>
                  <a:pt x="2970" y="954"/>
                  <a:pt x="2836" y="487"/>
                  <a:pt x="2569" y="153"/>
                </a:cubicBezTo>
                <a:cubicBezTo>
                  <a:pt x="2467" y="51"/>
                  <a:pt x="2340" y="0"/>
                  <a:pt x="2184" y="0"/>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80" name="Google Shape;743;p41">
            <a:extLst>
              <a:ext uri="{FF2B5EF4-FFF2-40B4-BE49-F238E27FC236}">
                <a16:creationId xmlns:a16="http://schemas.microsoft.com/office/drawing/2014/main" xmlns="" id="{E94B6C6C-6243-95C8-D773-BDA3332D90F9}"/>
              </a:ext>
            </a:extLst>
          </p:cNvPr>
          <p:cNvSpPr/>
          <p:nvPr/>
        </p:nvSpPr>
        <p:spPr>
          <a:xfrm>
            <a:off x="2401013" y="2592383"/>
            <a:ext cx="46342" cy="112499"/>
          </a:xfrm>
          <a:custGeom>
            <a:avLst/>
            <a:gdLst/>
            <a:ahLst/>
            <a:cxnLst/>
            <a:rect l="l" t="t" r="r" b="b"/>
            <a:pathLst>
              <a:path w="3003" h="7290" extrusionOk="0">
                <a:moveTo>
                  <a:pt x="2472" y="1"/>
                </a:moveTo>
                <a:cubicBezTo>
                  <a:pt x="2375" y="1"/>
                  <a:pt x="2263" y="43"/>
                  <a:pt x="2135" y="122"/>
                </a:cubicBezTo>
                <a:cubicBezTo>
                  <a:pt x="1902" y="256"/>
                  <a:pt x="1702" y="456"/>
                  <a:pt x="1568" y="689"/>
                </a:cubicBezTo>
                <a:cubicBezTo>
                  <a:pt x="1368" y="956"/>
                  <a:pt x="1235" y="1223"/>
                  <a:pt x="1135" y="1557"/>
                </a:cubicBezTo>
                <a:cubicBezTo>
                  <a:pt x="1135" y="1490"/>
                  <a:pt x="1101" y="1390"/>
                  <a:pt x="1101" y="1256"/>
                </a:cubicBezTo>
                <a:cubicBezTo>
                  <a:pt x="1101" y="1156"/>
                  <a:pt x="1068" y="1056"/>
                  <a:pt x="1034" y="956"/>
                </a:cubicBezTo>
                <a:cubicBezTo>
                  <a:pt x="1015" y="917"/>
                  <a:pt x="984" y="901"/>
                  <a:pt x="948" y="901"/>
                </a:cubicBezTo>
                <a:cubicBezTo>
                  <a:pt x="923" y="901"/>
                  <a:pt x="895" y="909"/>
                  <a:pt x="868" y="923"/>
                </a:cubicBezTo>
                <a:cubicBezTo>
                  <a:pt x="668" y="1056"/>
                  <a:pt x="467" y="1190"/>
                  <a:pt x="301" y="1356"/>
                </a:cubicBezTo>
                <a:cubicBezTo>
                  <a:pt x="134" y="1456"/>
                  <a:pt x="34" y="1657"/>
                  <a:pt x="0" y="1857"/>
                </a:cubicBezTo>
                <a:cubicBezTo>
                  <a:pt x="0" y="1890"/>
                  <a:pt x="0" y="2024"/>
                  <a:pt x="34" y="2257"/>
                </a:cubicBezTo>
                <a:cubicBezTo>
                  <a:pt x="67" y="2491"/>
                  <a:pt x="67" y="2857"/>
                  <a:pt x="67" y="3391"/>
                </a:cubicBezTo>
                <a:lnTo>
                  <a:pt x="67" y="7060"/>
                </a:lnTo>
                <a:cubicBezTo>
                  <a:pt x="67" y="7213"/>
                  <a:pt x="111" y="7289"/>
                  <a:pt x="210" y="7289"/>
                </a:cubicBezTo>
                <a:cubicBezTo>
                  <a:pt x="285" y="7289"/>
                  <a:pt x="391" y="7246"/>
                  <a:pt x="534" y="7161"/>
                </a:cubicBezTo>
                <a:lnTo>
                  <a:pt x="801" y="7027"/>
                </a:lnTo>
                <a:cubicBezTo>
                  <a:pt x="934" y="6960"/>
                  <a:pt x="1034" y="6860"/>
                  <a:pt x="1101" y="6760"/>
                </a:cubicBezTo>
                <a:cubicBezTo>
                  <a:pt x="1168" y="6660"/>
                  <a:pt x="1235" y="6527"/>
                  <a:pt x="1235" y="6427"/>
                </a:cubicBezTo>
                <a:lnTo>
                  <a:pt x="1235" y="2457"/>
                </a:lnTo>
                <a:cubicBezTo>
                  <a:pt x="1268" y="2224"/>
                  <a:pt x="1401" y="2024"/>
                  <a:pt x="1602" y="1857"/>
                </a:cubicBezTo>
                <a:cubicBezTo>
                  <a:pt x="1652" y="1823"/>
                  <a:pt x="1693" y="1807"/>
                  <a:pt x="1727" y="1807"/>
                </a:cubicBezTo>
                <a:cubicBezTo>
                  <a:pt x="1760" y="1807"/>
                  <a:pt x="1785" y="1823"/>
                  <a:pt x="1802" y="1857"/>
                </a:cubicBezTo>
                <a:cubicBezTo>
                  <a:pt x="1868" y="1990"/>
                  <a:pt x="1868" y="2157"/>
                  <a:pt x="1868" y="2290"/>
                </a:cubicBezTo>
                <a:lnTo>
                  <a:pt x="1868" y="6026"/>
                </a:lnTo>
                <a:cubicBezTo>
                  <a:pt x="1868" y="6186"/>
                  <a:pt x="1916" y="6262"/>
                  <a:pt x="2018" y="6262"/>
                </a:cubicBezTo>
                <a:cubicBezTo>
                  <a:pt x="2087" y="6262"/>
                  <a:pt x="2181" y="6227"/>
                  <a:pt x="2302" y="6160"/>
                </a:cubicBezTo>
                <a:lnTo>
                  <a:pt x="2536" y="5993"/>
                </a:lnTo>
                <a:cubicBezTo>
                  <a:pt x="2769" y="5893"/>
                  <a:pt x="2936" y="5659"/>
                  <a:pt x="2969" y="5393"/>
                </a:cubicBezTo>
                <a:lnTo>
                  <a:pt x="2969" y="1223"/>
                </a:lnTo>
                <a:cubicBezTo>
                  <a:pt x="3003" y="856"/>
                  <a:pt x="2902" y="489"/>
                  <a:pt x="2736" y="156"/>
                </a:cubicBezTo>
                <a:cubicBezTo>
                  <a:pt x="2666" y="51"/>
                  <a:pt x="2578" y="1"/>
                  <a:pt x="2472" y="1"/>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81" name="Google Shape;744;p41">
            <a:extLst>
              <a:ext uri="{FF2B5EF4-FFF2-40B4-BE49-F238E27FC236}">
                <a16:creationId xmlns:a16="http://schemas.microsoft.com/office/drawing/2014/main" xmlns="" id="{48C430B5-13A6-F236-77D3-89A4F83B2D21}"/>
              </a:ext>
            </a:extLst>
          </p:cNvPr>
          <p:cNvSpPr/>
          <p:nvPr/>
        </p:nvSpPr>
        <p:spPr>
          <a:xfrm>
            <a:off x="2480494" y="2529475"/>
            <a:ext cx="18040" cy="130816"/>
          </a:xfrm>
          <a:custGeom>
            <a:avLst/>
            <a:gdLst/>
            <a:ahLst/>
            <a:cxnLst/>
            <a:rect l="l" t="t" r="r" b="b"/>
            <a:pathLst>
              <a:path w="1169" h="8477" extrusionOk="0">
                <a:moveTo>
                  <a:pt x="1018" y="0"/>
                </a:moveTo>
                <a:cubicBezTo>
                  <a:pt x="949" y="0"/>
                  <a:pt x="856" y="35"/>
                  <a:pt x="735" y="102"/>
                </a:cubicBezTo>
                <a:lnTo>
                  <a:pt x="434" y="269"/>
                </a:lnTo>
                <a:cubicBezTo>
                  <a:pt x="201" y="402"/>
                  <a:pt x="34" y="636"/>
                  <a:pt x="1" y="903"/>
                </a:cubicBezTo>
                <a:lnTo>
                  <a:pt x="1" y="8241"/>
                </a:lnTo>
                <a:cubicBezTo>
                  <a:pt x="1" y="8401"/>
                  <a:pt x="60" y="8477"/>
                  <a:pt x="165" y="8477"/>
                </a:cubicBezTo>
                <a:cubicBezTo>
                  <a:pt x="235" y="8477"/>
                  <a:pt x="327" y="8442"/>
                  <a:pt x="434" y="8375"/>
                </a:cubicBezTo>
                <a:lnTo>
                  <a:pt x="735" y="8208"/>
                </a:lnTo>
                <a:cubicBezTo>
                  <a:pt x="1001" y="8075"/>
                  <a:pt x="1135" y="7841"/>
                  <a:pt x="1168" y="7574"/>
                </a:cubicBezTo>
                <a:lnTo>
                  <a:pt x="1168" y="236"/>
                </a:lnTo>
                <a:cubicBezTo>
                  <a:pt x="1168" y="76"/>
                  <a:pt x="1121" y="0"/>
                  <a:pt x="1018" y="0"/>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82" name="Google Shape;745;p41">
            <a:extLst>
              <a:ext uri="{FF2B5EF4-FFF2-40B4-BE49-F238E27FC236}">
                <a16:creationId xmlns:a16="http://schemas.microsoft.com/office/drawing/2014/main" xmlns="" id="{47304869-2889-C6A0-BC1C-1330AE914F47}"/>
              </a:ext>
            </a:extLst>
          </p:cNvPr>
          <p:cNvSpPr/>
          <p:nvPr/>
        </p:nvSpPr>
        <p:spPr>
          <a:xfrm>
            <a:off x="2532484" y="2490864"/>
            <a:ext cx="44799" cy="139721"/>
          </a:xfrm>
          <a:custGeom>
            <a:avLst/>
            <a:gdLst/>
            <a:ahLst/>
            <a:cxnLst/>
            <a:rect l="l" t="t" r="r" b="b"/>
            <a:pathLst>
              <a:path w="2903" h="9054" extrusionOk="0">
                <a:moveTo>
                  <a:pt x="926" y="1"/>
                </a:moveTo>
                <a:cubicBezTo>
                  <a:pt x="861" y="1"/>
                  <a:pt x="775" y="35"/>
                  <a:pt x="668" y="102"/>
                </a:cubicBezTo>
                <a:lnTo>
                  <a:pt x="401" y="236"/>
                </a:lnTo>
                <a:cubicBezTo>
                  <a:pt x="168" y="369"/>
                  <a:pt x="1" y="603"/>
                  <a:pt x="1" y="870"/>
                </a:cubicBezTo>
                <a:lnTo>
                  <a:pt x="1" y="8842"/>
                </a:lnTo>
                <a:cubicBezTo>
                  <a:pt x="1" y="8986"/>
                  <a:pt x="51" y="9054"/>
                  <a:pt x="168" y="9054"/>
                </a:cubicBezTo>
                <a:cubicBezTo>
                  <a:pt x="241" y="9054"/>
                  <a:pt x="339" y="9027"/>
                  <a:pt x="468" y="8975"/>
                </a:cubicBezTo>
                <a:lnTo>
                  <a:pt x="701" y="8842"/>
                </a:lnTo>
                <a:cubicBezTo>
                  <a:pt x="968" y="8709"/>
                  <a:pt x="1102" y="8475"/>
                  <a:pt x="1135" y="8208"/>
                </a:cubicBezTo>
                <a:lnTo>
                  <a:pt x="1135" y="4205"/>
                </a:lnTo>
                <a:cubicBezTo>
                  <a:pt x="1168" y="4005"/>
                  <a:pt x="1302" y="3772"/>
                  <a:pt x="1502" y="3638"/>
                </a:cubicBezTo>
                <a:cubicBezTo>
                  <a:pt x="1552" y="3605"/>
                  <a:pt x="1594" y="3588"/>
                  <a:pt x="1627" y="3588"/>
                </a:cubicBezTo>
                <a:cubicBezTo>
                  <a:pt x="1660" y="3588"/>
                  <a:pt x="1685" y="3605"/>
                  <a:pt x="1702" y="3638"/>
                </a:cubicBezTo>
                <a:cubicBezTo>
                  <a:pt x="1769" y="3772"/>
                  <a:pt x="1802" y="3905"/>
                  <a:pt x="1769" y="4072"/>
                </a:cubicBezTo>
                <a:lnTo>
                  <a:pt x="1769" y="7808"/>
                </a:lnTo>
                <a:cubicBezTo>
                  <a:pt x="1769" y="7953"/>
                  <a:pt x="1820" y="8034"/>
                  <a:pt x="1932" y="8034"/>
                </a:cubicBezTo>
                <a:cubicBezTo>
                  <a:pt x="1999" y="8034"/>
                  <a:pt x="2089" y="8004"/>
                  <a:pt x="2202" y="7941"/>
                </a:cubicBezTo>
                <a:lnTo>
                  <a:pt x="2436" y="7775"/>
                </a:lnTo>
                <a:cubicBezTo>
                  <a:pt x="2703" y="7675"/>
                  <a:pt x="2869" y="7441"/>
                  <a:pt x="2869" y="7174"/>
                </a:cubicBezTo>
                <a:lnTo>
                  <a:pt x="2869" y="3005"/>
                </a:lnTo>
                <a:cubicBezTo>
                  <a:pt x="2903" y="2638"/>
                  <a:pt x="2836" y="2237"/>
                  <a:pt x="2669" y="1937"/>
                </a:cubicBezTo>
                <a:cubicBezTo>
                  <a:pt x="2578" y="1827"/>
                  <a:pt x="2476" y="1777"/>
                  <a:pt x="2358" y="1777"/>
                </a:cubicBezTo>
                <a:cubicBezTo>
                  <a:pt x="2262" y="1777"/>
                  <a:pt x="2156" y="1810"/>
                  <a:pt x="2036" y="1870"/>
                </a:cubicBezTo>
                <a:cubicBezTo>
                  <a:pt x="1802" y="2004"/>
                  <a:pt x="1635" y="2204"/>
                  <a:pt x="1502" y="2404"/>
                </a:cubicBezTo>
                <a:cubicBezTo>
                  <a:pt x="1335" y="2671"/>
                  <a:pt x="1168" y="2904"/>
                  <a:pt x="1068" y="3205"/>
                </a:cubicBezTo>
                <a:lnTo>
                  <a:pt x="1068" y="236"/>
                </a:lnTo>
                <a:cubicBezTo>
                  <a:pt x="1068" y="77"/>
                  <a:pt x="1021" y="1"/>
                  <a:pt x="926" y="1"/>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83" name="Google Shape;746;p41">
            <a:extLst>
              <a:ext uri="{FF2B5EF4-FFF2-40B4-BE49-F238E27FC236}">
                <a16:creationId xmlns:a16="http://schemas.microsoft.com/office/drawing/2014/main" xmlns="" id="{5EE4797A-ED52-C889-0E1A-30CD8B4CCF54}"/>
              </a:ext>
            </a:extLst>
          </p:cNvPr>
          <p:cNvSpPr/>
          <p:nvPr/>
        </p:nvSpPr>
        <p:spPr>
          <a:xfrm>
            <a:off x="2588594" y="2488935"/>
            <a:ext cx="46867" cy="100817"/>
          </a:xfrm>
          <a:custGeom>
            <a:avLst/>
            <a:gdLst/>
            <a:ahLst/>
            <a:cxnLst/>
            <a:rect l="l" t="t" r="r" b="b"/>
            <a:pathLst>
              <a:path w="3037" h="6533" extrusionOk="0">
                <a:moveTo>
                  <a:pt x="1681" y="1370"/>
                </a:moveTo>
                <a:cubicBezTo>
                  <a:pt x="1781" y="1370"/>
                  <a:pt x="1844" y="1445"/>
                  <a:pt x="1869" y="1595"/>
                </a:cubicBezTo>
                <a:cubicBezTo>
                  <a:pt x="1969" y="1962"/>
                  <a:pt x="2002" y="2329"/>
                  <a:pt x="1969" y="2696"/>
                </a:cubicBezTo>
                <a:lnTo>
                  <a:pt x="1135" y="3163"/>
                </a:lnTo>
                <a:cubicBezTo>
                  <a:pt x="1135" y="2729"/>
                  <a:pt x="1202" y="2329"/>
                  <a:pt x="1268" y="1895"/>
                </a:cubicBezTo>
                <a:cubicBezTo>
                  <a:pt x="1302" y="1695"/>
                  <a:pt x="1402" y="1528"/>
                  <a:pt x="1568" y="1395"/>
                </a:cubicBezTo>
                <a:cubicBezTo>
                  <a:pt x="1610" y="1378"/>
                  <a:pt x="1648" y="1370"/>
                  <a:pt x="1681" y="1370"/>
                </a:cubicBezTo>
                <a:close/>
                <a:moveTo>
                  <a:pt x="2112" y="1"/>
                </a:moveTo>
                <a:cubicBezTo>
                  <a:pt x="1959" y="1"/>
                  <a:pt x="1789" y="54"/>
                  <a:pt x="1602" y="161"/>
                </a:cubicBezTo>
                <a:cubicBezTo>
                  <a:pt x="1068" y="494"/>
                  <a:pt x="668" y="961"/>
                  <a:pt x="434" y="1562"/>
                </a:cubicBezTo>
                <a:cubicBezTo>
                  <a:pt x="134" y="2396"/>
                  <a:pt x="1" y="3296"/>
                  <a:pt x="34" y="4197"/>
                </a:cubicBezTo>
                <a:cubicBezTo>
                  <a:pt x="34" y="5198"/>
                  <a:pt x="167" y="5898"/>
                  <a:pt x="434" y="6265"/>
                </a:cubicBezTo>
                <a:cubicBezTo>
                  <a:pt x="592" y="6440"/>
                  <a:pt x="777" y="6533"/>
                  <a:pt x="1000" y="6533"/>
                </a:cubicBezTo>
                <a:cubicBezTo>
                  <a:pt x="1201" y="6533"/>
                  <a:pt x="1433" y="6457"/>
                  <a:pt x="1702" y="6298"/>
                </a:cubicBezTo>
                <a:cubicBezTo>
                  <a:pt x="1902" y="6198"/>
                  <a:pt x="2069" y="6098"/>
                  <a:pt x="2202" y="5932"/>
                </a:cubicBezTo>
                <a:cubicBezTo>
                  <a:pt x="2369" y="5765"/>
                  <a:pt x="2536" y="5598"/>
                  <a:pt x="2669" y="5398"/>
                </a:cubicBezTo>
                <a:cubicBezTo>
                  <a:pt x="2803" y="5231"/>
                  <a:pt x="2869" y="5031"/>
                  <a:pt x="2869" y="4831"/>
                </a:cubicBezTo>
                <a:cubicBezTo>
                  <a:pt x="2869" y="4731"/>
                  <a:pt x="2836" y="4631"/>
                  <a:pt x="2803" y="4564"/>
                </a:cubicBezTo>
                <a:cubicBezTo>
                  <a:pt x="2769" y="4430"/>
                  <a:pt x="2736" y="4330"/>
                  <a:pt x="2669" y="4264"/>
                </a:cubicBezTo>
                <a:cubicBezTo>
                  <a:pt x="2620" y="4215"/>
                  <a:pt x="2572" y="4184"/>
                  <a:pt x="2536" y="4184"/>
                </a:cubicBezTo>
                <a:cubicBezTo>
                  <a:pt x="2523" y="4184"/>
                  <a:pt x="2511" y="4188"/>
                  <a:pt x="2502" y="4197"/>
                </a:cubicBezTo>
                <a:cubicBezTo>
                  <a:pt x="2436" y="4230"/>
                  <a:pt x="2369" y="4297"/>
                  <a:pt x="2336" y="4364"/>
                </a:cubicBezTo>
                <a:cubicBezTo>
                  <a:pt x="2236" y="4497"/>
                  <a:pt x="2169" y="4597"/>
                  <a:pt x="2069" y="4697"/>
                </a:cubicBezTo>
                <a:cubicBezTo>
                  <a:pt x="1969" y="4797"/>
                  <a:pt x="1869" y="4864"/>
                  <a:pt x="1769" y="4931"/>
                </a:cubicBezTo>
                <a:cubicBezTo>
                  <a:pt x="1685" y="4981"/>
                  <a:pt x="1610" y="5006"/>
                  <a:pt x="1543" y="5006"/>
                </a:cubicBezTo>
                <a:cubicBezTo>
                  <a:pt x="1477" y="5006"/>
                  <a:pt x="1418" y="4981"/>
                  <a:pt x="1368" y="4931"/>
                </a:cubicBezTo>
                <a:cubicBezTo>
                  <a:pt x="1235" y="4731"/>
                  <a:pt x="1168" y="4464"/>
                  <a:pt x="1168" y="4197"/>
                </a:cubicBezTo>
                <a:lnTo>
                  <a:pt x="2603" y="3363"/>
                </a:lnTo>
                <a:cubicBezTo>
                  <a:pt x="2703" y="3263"/>
                  <a:pt x="2803" y="3096"/>
                  <a:pt x="2836" y="2963"/>
                </a:cubicBezTo>
                <a:cubicBezTo>
                  <a:pt x="2903" y="2796"/>
                  <a:pt x="2969" y="2629"/>
                  <a:pt x="2969" y="2462"/>
                </a:cubicBezTo>
                <a:cubicBezTo>
                  <a:pt x="3036" y="1729"/>
                  <a:pt x="2936" y="1028"/>
                  <a:pt x="2669" y="361"/>
                </a:cubicBezTo>
                <a:cubicBezTo>
                  <a:pt x="2529" y="121"/>
                  <a:pt x="2341" y="1"/>
                  <a:pt x="2112" y="1"/>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84" name="Google Shape;747;p41">
            <a:extLst>
              <a:ext uri="{FF2B5EF4-FFF2-40B4-BE49-F238E27FC236}">
                <a16:creationId xmlns:a16="http://schemas.microsoft.com/office/drawing/2014/main" xmlns="" id="{0DBB9F8C-9B9A-D386-BBBA-7FA2D532E6E0}"/>
              </a:ext>
            </a:extLst>
          </p:cNvPr>
          <p:cNvSpPr/>
          <p:nvPr/>
        </p:nvSpPr>
        <p:spPr>
          <a:xfrm>
            <a:off x="2646248" y="2425448"/>
            <a:ext cx="25247" cy="136032"/>
          </a:xfrm>
          <a:custGeom>
            <a:avLst/>
            <a:gdLst/>
            <a:ahLst/>
            <a:cxnLst/>
            <a:rect l="l" t="t" r="r" b="b"/>
            <a:pathLst>
              <a:path w="1636" h="8815" extrusionOk="0">
                <a:moveTo>
                  <a:pt x="938" y="1"/>
                </a:moveTo>
                <a:cubicBezTo>
                  <a:pt x="862" y="1"/>
                  <a:pt x="760" y="36"/>
                  <a:pt x="634" y="105"/>
                </a:cubicBezTo>
                <a:lnTo>
                  <a:pt x="434" y="205"/>
                </a:lnTo>
                <a:cubicBezTo>
                  <a:pt x="167" y="339"/>
                  <a:pt x="1" y="572"/>
                  <a:pt x="1" y="839"/>
                </a:cubicBezTo>
                <a:lnTo>
                  <a:pt x="1" y="7510"/>
                </a:lnTo>
                <a:cubicBezTo>
                  <a:pt x="1" y="8389"/>
                  <a:pt x="171" y="8814"/>
                  <a:pt x="525" y="8814"/>
                </a:cubicBezTo>
                <a:cubicBezTo>
                  <a:pt x="642" y="8814"/>
                  <a:pt x="778" y="8769"/>
                  <a:pt x="935" y="8678"/>
                </a:cubicBezTo>
                <a:cubicBezTo>
                  <a:pt x="1135" y="8578"/>
                  <a:pt x="1302" y="8444"/>
                  <a:pt x="1435" y="8278"/>
                </a:cubicBezTo>
                <a:cubicBezTo>
                  <a:pt x="1568" y="8111"/>
                  <a:pt x="1635" y="7944"/>
                  <a:pt x="1635" y="7744"/>
                </a:cubicBezTo>
                <a:cubicBezTo>
                  <a:pt x="1635" y="7544"/>
                  <a:pt x="1635" y="7377"/>
                  <a:pt x="1602" y="7210"/>
                </a:cubicBezTo>
                <a:cubicBezTo>
                  <a:pt x="1546" y="7071"/>
                  <a:pt x="1514" y="7002"/>
                  <a:pt x="1466" y="7002"/>
                </a:cubicBezTo>
                <a:cubicBezTo>
                  <a:pt x="1456" y="7002"/>
                  <a:pt x="1446" y="7004"/>
                  <a:pt x="1435" y="7010"/>
                </a:cubicBezTo>
                <a:cubicBezTo>
                  <a:pt x="1402" y="7010"/>
                  <a:pt x="1368" y="7043"/>
                  <a:pt x="1368" y="7077"/>
                </a:cubicBezTo>
                <a:cubicBezTo>
                  <a:pt x="1335" y="7110"/>
                  <a:pt x="1302" y="7143"/>
                  <a:pt x="1268" y="7143"/>
                </a:cubicBezTo>
                <a:cubicBezTo>
                  <a:pt x="1235" y="7177"/>
                  <a:pt x="1210" y="7193"/>
                  <a:pt x="1189" y="7193"/>
                </a:cubicBezTo>
                <a:cubicBezTo>
                  <a:pt x="1168" y="7193"/>
                  <a:pt x="1152" y="7177"/>
                  <a:pt x="1135" y="7143"/>
                </a:cubicBezTo>
                <a:cubicBezTo>
                  <a:pt x="1101" y="7077"/>
                  <a:pt x="1068" y="6977"/>
                  <a:pt x="1101" y="6877"/>
                </a:cubicBezTo>
                <a:lnTo>
                  <a:pt x="1101" y="205"/>
                </a:lnTo>
                <a:cubicBezTo>
                  <a:pt x="1101" y="69"/>
                  <a:pt x="1045" y="1"/>
                  <a:pt x="938" y="1"/>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85" name="Google Shape;748;p41">
            <a:extLst>
              <a:ext uri="{FF2B5EF4-FFF2-40B4-BE49-F238E27FC236}">
                <a16:creationId xmlns:a16="http://schemas.microsoft.com/office/drawing/2014/main" xmlns="" id="{96EAA022-1A61-5652-E580-9A88ABB4064A}"/>
              </a:ext>
            </a:extLst>
          </p:cNvPr>
          <p:cNvSpPr/>
          <p:nvPr/>
        </p:nvSpPr>
        <p:spPr>
          <a:xfrm>
            <a:off x="2679195" y="2434846"/>
            <a:ext cx="47376" cy="146218"/>
          </a:xfrm>
          <a:custGeom>
            <a:avLst/>
            <a:gdLst/>
            <a:ahLst/>
            <a:cxnLst/>
            <a:rect l="l" t="t" r="r" b="b"/>
            <a:pathLst>
              <a:path w="3070" h="9475" extrusionOk="0">
                <a:moveTo>
                  <a:pt x="1641" y="1673"/>
                </a:moveTo>
                <a:cubicBezTo>
                  <a:pt x="1715" y="1673"/>
                  <a:pt x="1785" y="1754"/>
                  <a:pt x="1835" y="1931"/>
                </a:cubicBezTo>
                <a:cubicBezTo>
                  <a:pt x="1902" y="2331"/>
                  <a:pt x="1935" y="2765"/>
                  <a:pt x="1935" y="3199"/>
                </a:cubicBezTo>
                <a:cubicBezTo>
                  <a:pt x="1935" y="3666"/>
                  <a:pt x="1902" y="4133"/>
                  <a:pt x="1835" y="4600"/>
                </a:cubicBezTo>
                <a:cubicBezTo>
                  <a:pt x="1802" y="4833"/>
                  <a:pt x="1668" y="5067"/>
                  <a:pt x="1502" y="5200"/>
                </a:cubicBezTo>
                <a:cubicBezTo>
                  <a:pt x="1452" y="5234"/>
                  <a:pt x="1393" y="5250"/>
                  <a:pt x="1339" y="5250"/>
                </a:cubicBezTo>
                <a:cubicBezTo>
                  <a:pt x="1285" y="5250"/>
                  <a:pt x="1235" y="5234"/>
                  <a:pt x="1201" y="5200"/>
                </a:cubicBezTo>
                <a:lnTo>
                  <a:pt x="1201" y="2365"/>
                </a:lnTo>
                <a:cubicBezTo>
                  <a:pt x="1235" y="2098"/>
                  <a:pt x="1368" y="1864"/>
                  <a:pt x="1568" y="1698"/>
                </a:cubicBezTo>
                <a:cubicBezTo>
                  <a:pt x="1593" y="1681"/>
                  <a:pt x="1617" y="1673"/>
                  <a:pt x="1641" y="1673"/>
                </a:cubicBezTo>
                <a:close/>
                <a:moveTo>
                  <a:pt x="2217" y="0"/>
                </a:moveTo>
                <a:cubicBezTo>
                  <a:pt x="2115" y="0"/>
                  <a:pt x="2014" y="34"/>
                  <a:pt x="1935" y="97"/>
                </a:cubicBezTo>
                <a:cubicBezTo>
                  <a:pt x="1735" y="197"/>
                  <a:pt x="1568" y="363"/>
                  <a:pt x="1468" y="597"/>
                </a:cubicBezTo>
                <a:cubicBezTo>
                  <a:pt x="1335" y="830"/>
                  <a:pt x="1235" y="1064"/>
                  <a:pt x="1168" y="1364"/>
                </a:cubicBezTo>
                <a:cubicBezTo>
                  <a:pt x="1135" y="1197"/>
                  <a:pt x="1101" y="1031"/>
                  <a:pt x="1068" y="897"/>
                </a:cubicBezTo>
                <a:cubicBezTo>
                  <a:pt x="1025" y="832"/>
                  <a:pt x="982" y="796"/>
                  <a:pt x="930" y="796"/>
                </a:cubicBezTo>
                <a:cubicBezTo>
                  <a:pt x="901" y="796"/>
                  <a:pt x="870" y="807"/>
                  <a:pt x="834" y="830"/>
                </a:cubicBezTo>
                <a:cubicBezTo>
                  <a:pt x="668" y="930"/>
                  <a:pt x="468" y="1097"/>
                  <a:pt x="301" y="1231"/>
                </a:cubicBezTo>
                <a:cubicBezTo>
                  <a:pt x="101" y="1431"/>
                  <a:pt x="1" y="1564"/>
                  <a:pt x="1" y="1698"/>
                </a:cubicBezTo>
                <a:cubicBezTo>
                  <a:pt x="1" y="1764"/>
                  <a:pt x="34" y="1831"/>
                  <a:pt x="34" y="1931"/>
                </a:cubicBezTo>
                <a:cubicBezTo>
                  <a:pt x="67" y="2131"/>
                  <a:pt x="67" y="2331"/>
                  <a:pt x="67" y="2498"/>
                </a:cubicBezTo>
                <a:lnTo>
                  <a:pt x="67" y="3299"/>
                </a:lnTo>
                <a:lnTo>
                  <a:pt x="67" y="9270"/>
                </a:lnTo>
                <a:cubicBezTo>
                  <a:pt x="67" y="9406"/>
                  <a:pt x="124" y="9474"/>
                  <a:pt x="231" y="9474"/>
                </a:cubicBezTo>
                <a:cubicBezTo>
                  <a:pt x="307" y="9474"/>
                  <a:pt x="409" y="9439"/>
                  <a:pt x="534" y="9370"/>
                </a:cubicBezTo>
                <a:lnTo>
                  <a:pt x="768" y="9236"/>
                </a:lnTo>
                <a:cubicBezTo>
                  <a:pt x="1001" y="9136"/>
                  <a:pt x="1201" y="8903"/>
                  <a:pt x="1201" y="8603"/>
                </a:cubicBezTo>
                <a:lnTo>
                  <a:pt x="1201" y="6368"/>
                </a:lnTo>
                <a:cubicBezTo>
                  <a:pt x="1301" y="6434"/>
                  <a:pt x="1410" y="6468"/>
                  <a:pt x="1518" y="6468"/>
                </a:cubicBezTo>
                <a:cubicBezTo>
                  <a:pt x="1627" y="6468"/>
                  <a:pt x="1735" y="6434"/>
                  <a:pt x="1835" y="6368"/>
                </a:cubicBezTo>
                <a:cubicBezTo>
                  <a:pt x="2269" y="6034"/>
                  <a:pt x="2602" y="5567"/>
                  <a:pt x="2736" y="5033"/>
                </a:cubicBezTo>
                <a:cubicBezTo>
                  <a:pt x="2969" y="4233"/>
                  <a:pt x="3069" y="3399"/>
                  <a:pt x="3069" y="2565"/>
                </a:cubicBezTo>
                <a:cubicBezTo>
                  <a:pt x="3069" y="2031"/>
                  <a:pt x="3036" y="1464"/>
                  <a:pt x="2936" y="964"/>
                </a:cubicBezTo>
                <a:cubicBezTo>
                  <a:pt x="2869" y="630"/>
                  <a:pt x="2736" y="330"/>
                  <a:pt x="2536" y="130"/>
                </a:cubicBezTo>
                <a:cubicBezTo>
                  <a:pt x="2448" y="42"/>
                  <a:pt x="2332" y="0"/>
                  <a:pt x="2217" y="0"/>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86" name="Google Shape;749;p41">
            <a:extLst>
              <a:ext uri="{FF2B5EF4-FFF2-40B4-BE49-F238E27FC236}">
                <a16:creationId xmlns:a16="http://schemas.microsoft.com/office/drawing/2014/main" xmlns="" id="{E6EDD78A-2F93-53F5-3C6D-EFC40D8EB9B0}"/>
              </a:ext>
            </a:extLst>
          </p:cNvPr>
          <p:cNvSpPr/>
          <p:nvPr/>
        </p:nvSpPr>
        <p:spPr>
          <a:xfrm>
            <a:off x="2752806" y="2387547"/>
            <a:ext cx="45833" cy="145955"/>
          </a:xfrm>
          <a:custGeom>
            <a:avLst/>
            <a:gdLst/>
            <a:ahLst/>
            <a:cxnLst/>
            <a:rect l="l" t="t" r="r" b="b"/>
            <a:pathLst>
              <a:path w="2970" h="9458" extrusionOk="0">
                <a:moveTo>
                  <a:pt x="2853" y="1"/>
                </a:moveTo>
                <a:cubicBezTo>
                  <a:pt x="2778" y="1"/>
                  <a:pt x="2669" y="43"/>
                  <a:pt x="2536" y="126"/>
                </a:cubicBezTo>
                <a:lnTo>
                  <a:pt x="2336" y="259"/>
                </a:lnTo>
                <a:cubicBezTo>
                  <a:pt x="2135" y="326"/>
                  <a:pt x="1969" y="493"/>
                  <a:pt x="1935" y="726"/>
                </a:cubicBezTo>
                <a:lnTo>
                  <a:pt x="1635" y="3262"/>
                </a:lnTo>
                <a:cubicBezTo>
                  <a:pt x="1602" y="3428"/>
                  <a:pt x="1602" y="3695"/>
                  <a:pt x="1568" y="4096"/>
                </a:cubicBezTo>
                <a:cubicBezTo>
                  <a:pt x="1535" y="4162"/>
                  <a:pt x="1535" y="4362"/>
                  <a:pt x="1502" y="4629"/>
                </a:cubicBezTo>
                <a:lnTo>
                  <a:pt x="1468" y="4629"/>
                </a:lnTo>
                <a:cubicBezTo>
                  <a:pt x="1435" y="4062"/>
                  <a:pt x="1368" y="3662"/>
                  <a:pt x="1368" y="3428"/>
                </a:cubicBezTo>
                <a:lnTo>
                  <a:pt x="1068" y="1227"/>
                </a:lnTo>
                <a:cubicBezTo>
                  <a:pt x="1068" y="1127"/>
                  <a:pt x="1035" y="1093"/>
                  <a:pt x="968" y="1093"/>
                </a:cubicBezTo>
                <a:cubicBezTo>
                  <a:pt x="868" y="1093"/>
                  <a:pt x="768" y="1127"/>
                  <a:pt x="701" y="1193"/>
                </a:cubicBezTo>
                <a:lnTo>
                  <a:pt x="368" y="1394"/>
                </a:lnTo>
                <a:cubicBezTo>
                  <a:pt x="134" y="1527"/>
                  <a:pt x="1" y="1694"/>
                  <a:pt x="1" y="1861"/>
                </a:cubicBezTo>
                <a:cubicBezTo>
                  <a:pt x="1" y="1927"/>
                  <a:pt x="34" y="2027"/>
                  <a:pt x="34" y="2094"/>
                </a:cubicBezTo>
                <a:lnTo>
                  <a:pt x="901" y="6364"/>
                </a:lnTo>
                <a:cubicBezTo>
                  <a:pt x="935" y="6464"/>
                  <a:pt x="935" y="6531"/>
                  <a:pt x="1001" y="6531"/>
                </a:cubicBezTo>
                <a:cubicBezTo>
                  <a:pt x="1035" y="6531"/>
                  <a:pt x="1101" y="6497"/>
                  <a:pt x="1168" y="6464"/>
                </a:cubicBezTo>
                <a:lnTo>
                  <a:pt x="1168" y="6464"/>
                </a:lnTo>
                <a:lnTo>
                  <a:pt x="734" y="9132"/>
                </a:lnTo>
                <a:cubicBezTo>
                  <a:pt x="734" y="9199"/>
                  <a:pt x="734" y="9266"/>
                  <a:pt x="734" y="9333"/>
                </a:cubicBezTo>
                <a:cubicBezTo>
                  <a:pt x="734" y="9416"/>
                  <a:pt x="768" y="9458"/>
                  <a:pt x="835" y="9458"/>
                </a:cubicBezTo>
                <a:cubicBezTo>
                  <a:pt x="901" y="9458"/>
                  <a:pt x="1001" y="9416"/>
                  <a:pt x="1135" y="9333"/>
                </a:cubicBezTo>
                <a:lnTo>
                  <a:pt x="1302" y="9266"/>
                </a:lnTo>
                <a:cubicBezTo>
                  <a:pt x="1502" y="9166"/>
                  <a:pt x="1635" y="8999"/>
                  <a:pt x="1702" y="8799"/>
                </a:cubicBezTo>
                <a:lnTo>
                  <a:pt x="2969" y="360"/>
                </a:lnTo>
                <a:lnTo>
                  <a:pt x="2969" y="126"/>
                </a:lnTo>
                <a:cubicBezTo>
                  <a:pt x="2969" y="43"/>
                  <a:pt x="2928" y="1"/>
                  <a:pt x="2853" y="1"/>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87" name="Google Shape;750;p41">
            <a:extLst>
              <a:ext uri="{FF2B5EF4-FFF2-40B4-BE49-F238E27FC236}">
                <a16:creationId xmlns:a16="http://schemas.microsoft.com/office/drawing/2014/main" xmlns="" id="{A30DE204-D89B-24FA-7EB6-20FCA60F4FB0}"/>
              </a:ext>
            </a:extLst>
          </p:cNvPr>
          <p:cNvSpPr/>
          <p:nvPr/>
        </p:nvSpPr>
        <p:spPr>
          <a:xfrm>
            <a:off x="2805320" y="2364137"/>
            <a:ext cx="47885" cy="101125"/>
          </a:xfrm>
          <a:custGeom>
            <a:avLst/>
            <a:gdLst/>
            <a:ahLst/>
            <a:cxnLst/>
            <a:rect l="l" t="t" r="r" b="b"/>
            <a:pathLst>
              <a:path w="3103" h="6553" extrusionOk="0">
                <a:moveTo>
                  <a:pt x="1662" y="1485"/>
                </a:moveTo>
                <a:cubicBezTo>
                  <a:pt x="1749" y="1485"/>
                  <a:pt x="1818" y="1560"/>
                  <a:pt x="1868" y="1710"/>
                </a:cubicBezTo>
                <a:cubicBezTo>
                  <a:pt x="1935" y="2143"/>
                  <a:pt x="1968" y="2577"/>
                  <a:pt x="1968" y="3044"/>
                </a:cubicBezTo>
                <a:cubicBezTo>
                  <a:pt x="1968" y="3511"/>
                  <a:pt x="1935" y="3978"/>
                  <a:pt x="1868" y="4445"/>
                </a:cubicBezTo>
                <a:cubicBezTo>
                  <a:pt x="1835" y="4679"/>
                  <a:pt x="1735" y="4879"/>
                  <a:pt x="1568" y="5012"/>
                </a:cubicBezTo>
                <a:cubicBezTo>
                  <a:pt x="1518" y="5042"/>
                  <a:pt x="1474" y="5057"/>
                  <a:pt x="1435" y="5057"/>
                </a:cubicBezTo>
                <a:cubicBezTo>
                  <a:pt x="1344" y="5057"/>
                  <a:pt x="1281" y="4975"/>
                  <a:pt x="1234" y="4812"/>
                </a:cubicBezTo>
                <a:cubicBezTo>
                  <a:pt x="1168" y="4378"/>
                  <a:pt x="1134" y="3945"/>
                  <a:pt x="1134" y="3511"/>
                </a:cubicBezTo>
                <a:cubicBezTo>
                  <a:pt x="1134" y="3011"/>
                  <a:pt x="1168" y="2544"/>
                  <a:pt x="1234" y="2077"/>
                </a:cubicBezTo>
                <a:cubicBezTo>
                  <a:pt x="1268" y="1843"/>
                  <a:pt x="1368" y="1643"/>
                  <a:pt x="1568" y="1510"/>
                </a:cubicBezTo>
                <a:cubicBezTo>
                  <a:pt x="1601" y="1493"/>
                  <a:pt x="1632" y="1485"/>
                  <a:pt x="1662" y="1485"/>
                </a:cubicBezTo>
                <a:close/>
                <a:moveTo>
                  <a:pt x="2127" y="0"/>
                </a:moveTo>
                <a:cubicBezTo>
                  <a:pt x="1950" y="0"/>
                  <a:pt x="1752" y="59"/>
                  <a:pt x="1534" y="175"/>
                </a:cubicBezTo>
                <a:cubicBezTo>
                  <a:pt x="1001" y="509"/>
                  <a:pt x="600" y="1043"/>
                  <a:pt x="400" y="1643"/>
                </a:cubicBezTo>
                <a:cubicBezTo>
                  <a:pt x="133" y="2444"/>
                  <a:pt x="0" y="3278"/>
                  <a:pt x="33" y="4145"/>
                </a:cubicBezTo>
                <a:cubicBezTo>
                  <a:pt x="33" y="5146"/>
                  <a:pt x="167" y="5846"/>
                  <a:pt x="400" y="6213"/>
                </a:cubicBezTo>
                <a:cubicBezTo>
                  <a:pt x="554" y="6443"/>
                  <a:pt x="741" y="6552"/>
                  <a:pt x="967" y="6552"/>
                </a:cubicBezTo>
                <a:cubicBezTo>
                  <a:pt x="1134" y="6552"/>
                  <a:pt x="1322" y="6493"/>
                  <a:pt x="1534" y="6380"/>
                </a:cubicBezTo>
                <a:cubicBezTo>
                  <a:pt x="2068" y="6046"/>
                  <a:pt x="2502" y="5546"/>
                  <a:pt x="2702" y="4945"/>
                </a:cubicBezTo>
                <a:cubicBezTo>
                  <a:pt x="2969" y="4111"/>
                  <a:pt x="3102" y="3278"/>
                  <a:pt x="3069" y="2410"/>
                </a:cubicBezTo>
                <a:cubicBezTo>
                  <a:pt x="3069" y="1376"/>
                  <a:pt x="2969" y="709"/>
                  <a:pt x="2702" y="309"/>
                </a:cubicBezTo>
                <a:cubicBezTo>
                  <a:pt x="2551" y="101"/>
                  <a:pt x="2357" y="0"/>
                  <a:pt x="2127" y="0"/>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88" name="Google Shape;751;p41">
            <a:extLst>
              <a:ext uri="{FF2B5EF4-FFF2-40B4-BE49-F238E27FC236}">
                <a16:creationId xmlns:a16="http://schemas.microsoft.com/office/drawing/2014/main" xmlns="" id="{E460AD58-83C2-35CE-F362-30AA975DE1A1}"/>
              </a:ext>
            </a:extLst>
          </p:cNvPr>
          <p:cNvSpPr/>
          <p:nvPr/>
        </p:nvSpPr>
        <p:spPr>
          <a:xfrm>
            <a:off x="2864517" y="2324076"/>
            <a:ext cx="45308" cy="112298"/>
          </a:xfrm>
          <a:custGeom>
            <a:avLst/>
            <a:gdLst/>
            <a:ahLst/>
            <a:cxnLst/>
            <a:rect l="l" t="t" r="r" b="b"/>
            <a:pathLst>
              <a:path w="2936" h="7277" extrusionOk="0">
                <a:moveTo>
                  <a:pt x="2719" y="1"/>
                </a:moveTo>
                <a:cubicBezTo>
                  <a:pt x="2650" y="1"/>
                  <a:pt x="2556" y="35"/>
                  <a:pt x="2435" y="103"/>
                </a:cubicBezTo>
                <a:lnTo>
                  <a:pt x="2202" y="270"/>
                </a:lnTo>
                <a:cubicBezTo>
                  <a:pt x="2068" y="336"/>
                  <a:pt x="1968" y="403"/>
                  <a:pt x="1868" y="536"/>
                </a:cubicBezTo>
                <a:cubicBezTo>
                  <a:pt x="1801" y="636"/>
                  <a:pt x="1768" y="737"/>
                  <a:pt x="1768" y="870"/>
                </a:cubicBezTo>
                <a:lnTo>
                  <a:pt x="1768" y="4873"/>
                </a:lnTo>
                <a:cubicBezTo>
                  <a:pt x="1701" y="5106"/>
                  <a:pt x="1568" y="5306"/>
                  <a:pt x="1401" y="5473"/>
                </a:cubicBezTo>
                <a:cubicBezTo>
                  <a:pt x="1351" y="5507"/>
                  <a:pt x="1301" y="5523"/>
                  <a:pt x="1259" y="5523"/>
                </a:cubicBezTo>
                <a:cubicBezTo>
                  <a:pt x="1218" y="5523"/>
                  <a:pt x="1184" y="5507"/>
                  <a:pt x="1168" y="5473"/>
                </a:cubicBezTo>
                <a:cubicBezTo>
                  <a:pt x="1134" y="5340"/>
                  <a:pt x="1101" y="5173"/>
                  <a:pt x="1101" y="5040"/>
                </a:cubicBezTo>
                <a:lnTo>
                  <a:pt x="1101" y="1237"/>
                </a:lnTo>
                <a:cubicBezTo>
                  <a:pt x="1101" y="1101"/>
                  <a:pt x="1067" y="1033"/>
                  <a:pt x="979" y="1033"/>
                </a:cubicBezTo>
                <a:cubicBezTo>
                  <a:pt x="916" y="1033"/>
                  <a:pt x="826" y="1067"/>
                  <a:pt x="701" y="1137"/>
                </a:cubicBezTo>
                <a:lnTo>
                  <a:pt x="434" y="1270"/>
                </a:lnTo>
                <a:cubicBezTo>
                  <a:pt x="200" y="1370"/>
                  <a:pt x="33" y="1637"/>
                  <a:pt x="33" y="1904"/>
                </a:cubicBezTo>
                <a:lnTo>
                  <a:pt x="33" y="6074"/>
                </a:lnTo>
                <a:cubicBezTo>
                  <a:pt x="0" y="6441"/>
                  <a:pt x="67" y="6808"/>
                  <a:pt x="234" y="7141"/>
                </a:cubicBezTo>
                <a:cubicBezTo>
                  <a:pt x="328" y="7235"/>
                  <a:pt x="432" y="7276"/>
                  <a:pt x="547" y="7276"/>
                </a:cubicBezTo>
                <a:cubicBezTo>
                  <a:pt x="637" y="7276"/>
                  <a:pt x="732" y="7251"/>
                  <a:pt x="834" y="7208"/>
                </a:cubicBezTo>
                <a:cubicBezTo>
                  <a:pt x="1068" y="7041"/>
                  <a:pt x="1234" y="6874"/>
                  <a:pt x="1368" y="6641"/>
                </a:cubicBezTo>
                <a:cubicBezTo>
                  <a:pt x="1535" y="6374"/>
                  <a:pt x="1701" y="6074"/>
                  <a:pt x="1801" y="5773"/>
                </a:cubicBezTo>
                <a:cubicBezTo>
                  <a:pt x="1801" y="5840"/>
                  <a:pt x="1835" y="5940"/>
                  <a:pt x="1835" y="6074"/>
                </a:cubicBezTo>
                <a:cubicBezTo>
                  <a:pt x="1835" y="6174"/>
                  <a:pt x="1868" y="6274"/>
                  <a:pt x="1901" y="6374"/>
                </a:cubicBezTo>
                <a:cubicBezTo>
                  <a:pt x="1918" y="6391"/>
                  <a:pt x="1943" y="6399"/>
                  <a:pt x="1972" y="6399"/>
                </a:cubicBezTo>
                <a:cubicBezTo>
                  <a:pt x="2002" y="6399"/>
                  <a:pt x="2035" y="6391"/>
                  <a:pt x="2068" y="6374"/>
                </a:cubicBezTo>
                <a:cubicBezTo>
                  <a:pt x="2268" y="6240"/>
                  <a:pt x="2469" y="6107"/>
                  <a:pt x="2635" y="5940"/>
                </a:cubicBezTo>
                <a:cubicBezTo>
                  <a:pt x="2835" y="5773"/>
                  <a:pt x="2936" y="5607"/>
                  <a:pt x="2936" y="5473"/>
                </a:cubicBezTo>
                <a:cubicBezTo>
                  <a:pt x="2936" y="5407"/>
                  <a:pt x="2936" y="5273"/>
                  <a:pt x="2902" y="5040"/>
                </a:cubicBezTo>
                <a:cubicBezTo>
                  <a:pt x="2869" y="4839"/>
                  <a:pt x="2869" y="4439"/>
                  <a:pt x="2869" y="3905"/>
                </a:cubicBezTo>
                <a:lnTo>
                  <a:pt x="2869" y="236"/>
                </a:lnTo>
                <a:cubicBezTo>
                  <a:pt x="2869" y="77"/>
                  <a:pt x="2821" y="1"/>
                  <a:pt x="2719" y="1"/>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ysClr val="windowText" lastClr="000000"/>
              </a:solidFill>
              <a:effectLst/>
              <a:highlight>
                <a:srgbClr val="000000"/>
              </a:highlight>
              <a:uLnTx/>
              <a:uFillTx/>
            </a:endParaRPr>
          </a:p>
        </p:txBody>
      </p:sp>
      <p:sp>
        <p:nvSpPr>
          <p:cNvPr id="389" name="Google Shape;752;p41">
            <a:extLst>
              <a:ext uri="{FF2B5EF4-FFF2-40B4-BE49-F238E27FC236}">
                <a16:creationId xmlns:a16="http://schemas.microsoft.com/office/drawing/2014/main" xmlns="" id="{AAC82889-57C5-85E8-981A-A5247B67C2F7}"/>
              </a:ext>
            </a:extLst>
          </p:cNvPr>
          <p:cNvSpPr/>
          <p:nvPr/>
        </p:nvSpPr>
        <p:spPr>
          <a:xfrm>
            <a:off x="2919594" y="2267965"/>
            <a:ext cx="43256" cy="134057"/>
          </a:xfrm>
          <a:custGeom>
            <a:avLst/>
            <a:gdLst/>
            <a:ahLst/>
            <a:cxnLst/>
            <a:rect l="l" t="t" r="r" b="b"/>
            <a:pathLst>
              <a:path w="2803" h="8687" extrusionOk="0">
                <a:moveTo>
                  <a:pt x="1997" y="1"/>
                </a:moveTo>
                <a:cubicBezTo>
                  <a:pt x="1790" y="1"/>
                  <a:pt x="1547" y="77"/>
                  <a:pt x="1268" y="236"/>
                </a:cubicBezTo>
                <a:cubicBezTo>
                  <a:pt x="1068" y="336"/>
                  <a:pt x="868" y="503"/>
                  <a:pt x="701" y="670"/>
                </a:cubicBezTo>
                <a:cubicBezTo>
                  <a:pt x="501" y="870"/>
                  <a:pt x="334" y="1070"/>
                  <a:pt x="200" y="1270"/>
                </a:cubicBezTo>
                <a:cubicBezTo>
                  <a:pt x="100" y="1470"/>
                  <a:pt x="34" y="1671"/>
                  <a:pt x="0" y="1904"/>
                </a:cubicBezTo>
                <a:cubicBezTo>
                  <a:pt x="34" y="2004"/>
                  <a:pt x="34" y="2104"/>
                  <a:pt x="100" y="2204"/>
                </a:cubicBezTo>
                <a:cubicBezTo>
                  <a:pt x="134" y="2304"/>
                  <a:pt x="200" y="2404"/>
                  <a:pt x="267" y="2505"/>
                </a:cubicBezTo>
                <a:cubicBezTo>
                  <a:pt x="316" y="2553"/>
                  <a:pt x="383" y="2584"/>
                  <a:pt x="428" y="2584"/>
                </a:cubicBezTo>
                <a:cubicBezTo>
                  <a:pt x="445" y="2584"/>
                  <a:pt x="458" y="2580"/>
                  <a:pt x="467" y="2571"/>
                </a:cubicBezTo>
                <a:cubicBezTo>
                  <a:pt x="534" y="2505"/>
                  <a:pt x="601" y="2438"/>
                  <a:pt x="634" y="2371"/>
                </a:cubicBezTo>
                <a:cubicBezTo>
                  <a:pt x="701" y="2271"/>
                  <a:pt x="768" y="2138"/>
                  <a:pt x="868" y="2071"/>
                </a:cubicBezTo>
                <a:cubicBezTo>
                  <a:pt x="934" y="1971"/>
                  <a:pt x="1034" y="1904"/>
                  <a:pt x="1134" y="1837"/>
                </a:cubicBezTo>
                <a:cubicBezTo>
                  <a:pt x="1236" y="1776"/>
                  <a:pt x="1322" y="1746"/>
                  <a:pt x="1393" y="1746"/>
                </a:cubicBezTo>
                <a:cubicBezTo>
                  <a:pt x="1554" y="1746"/>
                  <a:pt x="1635" y="1903"/>
                  <a:pt x="1635" y="2204"/>
                </a:cubicBezTo>
                <a:cubicBezTo>
                  <a:pt x="1601" y="2371"/>
                  <a:pt x="1568" y="2505"/>
                  <a:pt x="1535" y="2671"/>
                </a:cubicBezTo>
                <a:cubicBezTo>
                  <a:pt x="1468" y="2871"/>
                  <a:pt x="1368" y="3138"/>
                  <a:pt x="1235" y="3472"/>
                </a:cubicBezTo>
                <a:lnTo>
                  <a:pt x="1068" y="3872"/>
                </a:lnTo>
                <a:cubicBezTo>
                  <a:pt x="934" y="4206"/>
                  <a:pt x="834" y="4539"/>
                  <a:pt x="734" y="4906"/>
                </a:cubicBezTo>
                <a:cubicBezTo>
                  <a:pt x="667" y="5240"/>
                  <a:pt x="634" y="5540"/>
                  <a:pt x="634" y="5874"/>
                </a:cubicBezTo>
                <a:cubicBezTo>
                  <a:pt x="634" y="6007"/>
                  <a:pt x="667" y="6074"/>
                  <a:pt x="734" y="6074"/>
                </a:cubicBezTo>
                <a:cubicBezTo>
                  <a:pt x="834" y="6074"/>
                  <a:pt x="934" y="6040"/>
                  <a:pt x="1001" y="5940"/>
                </a:cubicBezTo>
                <a:lnTo>
                  <a:pt x="1168" y="5840"/>
                </a:lnTo>
                <a:cubicBezTo>
                  <a:pt x="1301" y="5807"/>
                  <a:pt x="1368" y="5707"/>
                  <a:pt x="1468" y="5607"/>
                </a:cubicBezTo>
                <a:cubicBezTo>
                  <a:pt x="1535" y="5540"/>
                  <a:pt x="1568" y="5407"/>
                  <a:pt x="1568" y="5307"/>
                </a:cubicBezTo>
                <a:cubicBezTo>
                  <a:pt x="1601" y="5040"/>
                  <a:pt x="1668" y="4739"/>
                  <a:pt x="1768" y="4473"/>
                </a:cubicBezTo>
                <a:cubicBezTo>
                  <a:pt x="1868" y="4172"/>
                  <a:pt x="2002" y="3872"/>
                  <a:pt x="2169" y="3572"/>
                </a:cubicBezTo>
                <a:cubicBezTo>
                  <a:pt x="2302" y="3272"/>
                  <a:pt x="2435" y="3038"/>
                  <a:pt x="2502" y="2838"/>
                </a:cubicBezTo>
                <a:cubicBezTo>
                  <a:pt x="2602" y="2605"/>
                  <a:pt x="2669" y="2371"/>
                  <a:pt x="2702" y="2138"/>
                </a:cubicBezTo>
                <a:cubicBezTo>
                  <a:pt x="2769" y="1871"/>
                  <a:pt x="2802" y="1570"/>
                  <a:pt x="2802" y="1304"/>
                </a:cubicBezTo>
                <a:cubicBezTo>
                  <a:pt x="2802" y="703"/>
                  <a:pt x="2636" y="303"/>
                  <a:pt x="2369" y="103"/>
                </a:cubicBezTo>
                <a:cubicBezTo>
                  <a:pt x="2261" y="36"/>
                  <a:pt x="2137" y="1"/>
                  <a:pt x="1997" y="1"/>
                </a:cubicBezTo>
                <a:close/>
                <a:moveTo>
                  <a:pt x="1520" y="6556"/>
                </a:moveTo>
                <a:cubicBezTo>
                  <a:pt x="1451" y="6556"/>
                  <a:pt x="1356" y="6593"/>
                  <a:pt x="1235" y="6674"/>
                </a:cubicBezTo>
                <a:lnTo>
                  <a:pt x="1001" y="6808"/>
                </a:lnTo>
                <a:cubicBezTo>
                  <a:pt x="734" y="6908"/>
                  <a:pt x="567" y="7141"/>
                  <a:pt x="534" y="7441"/>
                </a:cubicBezTo>
                <a:lnTo>
                  <a:pt x="534" y="8475"/>
                </a:lnTo>
                <a:cubicBezTo>
                  <a:pt x="534" y="8619"/>
                  <a:pt x="597" y="8687"/>
                  <a:pt x="715" y="8687"/>
                </a:cubicBezTo>
                <a:cubicBezTo>
                  <a:pt x="790" y="8687"/>
                  <a:pt x="885" y="8660"/>
                  <a:pt x="1001" y="8609"/>
                </a:cubicBezTo>
                <a:lnTo>
                  <a:pt x="1235" y="8442"/>
                </a:lnTo>
                <a:cubicBezTo>
                  <a:pt x="1468" y="8342"/>
                  <a:pt x="1635" y="8109"/>
                  <a:pt x="1668" y="7842"/>
                </a:cubicBezTo>
                <a:lnTo>
                  <a:pt x="1668" y="6774"/>
                </a:lnTo>
                <a:cubicBezTo>
                  <a:pt x="1668" y="6635"/>
                  <a:pt x="1621" y="6556"/>
                  <a:pt x="1520" y="6556"/>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90" name="Google Shape;753;p41">
            <a:extLst>
              <a:ext uri="{FF2B5EF4-FFF2-40B4-BE49-F238E27FC236}">
                <a16:creationId xmlns:a16="http://schemas.microsoft.com/office/drawing/2014/main" xmlns="" id="{EA4BACE1-E432-1D37-0891-2625C9E11859}"/>
              </a:ext>
            </a:extLst>
          </p:cNvPr>
          <p:cNvSpPr/>
          <p:nvPr/>
        </p:nvSpPr>
        <p:spPr>
          <a:xfrm>
            <a:off x="1373237" y="4486120"/>
            <a:ext cx="543605" cy="329981"/>
          </a:xfrm>
          <a:custGeom>
            <a:avLst/>
            <a:gdLst/>
            <a:ahLst/>
            <a:cxnLst/>
            <a:rect l="l" t="t" r="r" b="b"/>
            <a:pathLst>
              <a:path w="35226" h="21383" extrusionOk="0">
                <a:moveTo>
                  <a:pt x="17805" y="7838"/>
                </a:moveTo>
                <a:cubicBezTo>
                  <a:pt x="19273" y="7838"/>
                  <a:pt x="20704" y="8203"/>
                  <a:pt x="21983" y="8874"/>
                </a:cubicBezTo>
                <a:cubicBezTo>
                  <a:pt x="22917" y="9441"/>
                  <a:pt x="23451" y="10075"/>
                  <a:pt x="23451" y="10675"/>
                </a:cubicBezTo>
                <a:cubicBezTo>
                  <a:pt x="23451" y="11309"/>
                  <a:pt x="22917" y="11943"/>
                  <a:pt x="21983" y="12477"/>
                </a:cubicBezTo>
                <a:cubicBezTo>
                  <a:pt x="20615" y="13160"/>
                  <a:pt x="19114" y="13502"/>
                  <a:pt x="17613" y="13502"/>
                </a:cubicBezTo>
                <a:cubicBezTo>
                  <a:pt x="16112" y="13502"/>
                  <a:pt x="14611" y="13160"/>
                  <a:pt x="13243" y="12477"/>
                </a:cubicBezTo>
                <a:cubicBezTo>
                  <a:pt x="12309" y="11943"/>
                  <a:pt x="11809" y="11276"/>
                  <a:pt x="11809" y="10675"/>
                </a:cubicBezTo>
                <a:cubicBezTo>
                  <a:pt x="11809" y="10075"/>
                  <a:pt x="12309" y="9408"/>
                  <a:pt x="13243" y="8874"/>
                </a:cubicBezTo>
                <a:cubicBezTo>
                  <a:pt x="14522" y="8203"/>
                  <a:pt x="15953" y="7838"/>
                  <a:pt x="17421" y="7838"/>
                </a:cubicBezTo>
                <a:cubicBezTo>
                  <a:pt x="17485" y="7838"/>
                  <a:pt x="17549" y="7838"/>
                  <a:pt x="17613" y="7840"/>
                </a:cubicBezTo>
                <a:cubicBezTo>
                  <a:pt x="17677" y="7838"/>
                  <a:pt x="17741" y="7838"/>
                  <a:pt x="17805" y="7838"/>
                </a:cubicBezTo>
                <a:close/>
                <a:moveTo>
                  <a:pt x="15445" y="1"/>
                </a:moveTo>
                <a:cubicBezTo>
                  <a:pt x="14644" y="1"/>
                  <a:pt x="13944" y="568"/>
                  <a:pt x="13777" y="1369"/>
                </a:cubicBezTo>
                <a:lnTo>
                  <a:pt x="13510" y="2870"/>
                </a:lnTo>
                <a:cubicBezTo>
                  <a:pt x="12876" y="3003"/>
                  <a:pt x="12243" y="3137"/>
                  <a:pt x="11609" y="3337"/>
                </a:cubicBezTo>
                <a:lnTo>
                  <a:pt x="8707" y="2002"/>
                </a:lnTo>
                <a:cubicBezTo>
                  <a:pt x="8473" y="1869"/>
                  <a:pt x="8173" y="1836"/>
                  <a:pt x="7873" y="1836"/>
                </a:cubicBezTo>
                <a:cubicBezTo>
                  <a:pt x="7539" y="1836"/>
                  <a:pt x="7206" y="1902"/>
                  <a:pt x="6905" y="2069"/>
                </a:cubicBezTo>
                <a:lnTo>
                  <a:pt x="3937" y="3804"/>
                </a:lnTo>
                <a:cubicBezTo>
                  <a:pt x="2969" y="4304"/>
                  <a:pt x="2903" y="5672"/>
                  <a:pt x="3803" y="6305"/>
                </a:cubicBezTo>
                <a:lnTo>
                  <a:pt x="5338" y="7406"/>
                </a:lnTo>
                <a:cubicBezTo>
                  <a:pt x="5271" y="7506"/>
                  <a:pt x="5204" y="7606"/>
                  <a:pt x="5137" y="7706"/>
                </a:cubicBezTo>
                <a:lnTo>
                  <a:pt x="1535" y="7940"/>
                </a:lnTo>
                <a:cubicBezTo>
                  <a:pt x="668" y="8007"/>
                  <a:pt x="0" y="8707"/>
                  <a:pt x="0" y="9574"/>
                </a:cubicBezTo>
                <a:lnTo>
                  <a:pt x="0" y="11776"/>
                </a:lnTo>
                <a:cubicBezTo>
                  <a:pt x="0" y="12643"/>
                  <a:pt x="668" y="13344"/>
                  <a:pt x="1535" y="13411"/>
                </a:cubicBezTo>
                <a:lnTo>
                  <a:pt x="5137" y="13644"/>
                </a:lnTo>
                <a:cubicBezTo>
                  <a:pt x="5204" y="13744"/>
                  <a:pt x="5271" y="13878"/>
                  <a:pt x="5338" y="13978"/>
                </a:cubicBezTo>
                <a:lnTo>
                  <a:pt x="3803" y="15078"/>
                </a:lnTo>
                <a:cubicBezTo>
                  <a:pt x="2903" y="15712"/>
                  <a:pt x="2969" y="17080"/>
                  <a:pt x="3937" y="17580"/>
                </a:cubicBezTo>
                <a:lnTo>
                  <a:pt x="6872" y="19281"/>
                </a:lnTo>
                <a:cubicBezTo>
                  <a:pt x="7172" y="19448"/>
                  <a:pt x="7539" y="19548"/>
                  <a:pt x="7873" y="19548"/>
                </a:cubicBezTo>
                <a:cubicBezTo>
                  <a:pt x="8140" y="19548"/>
                  <a:pt x="8440" y="19482"/>
                  <a:pt x="8707" y="19381"/>
                </a:cubicBezTo>
                <a:lnTo>
                  <a:pt x="11609" y="18047"/>
                </a:lnTo>
                <a:cubicBezTo>
                  <a:pt x="12209" y="18214"/>
                  <a:pt x="12843" y="18381"/>
                  <a:pt x="13477" y="18514"/>
                </a:cubicBezTo>
                <a:lnTo>
                  <a:pt x="13777" y="19982"/>
                </a:lnTo>
                <a:cubicBezTo>
                  <a:pt x="13910" y="20782"/>
                  <a:pt x="14611" y="21350"/>
                  <a:pt x="15445" y="21383"/>
                </a:cubicBezTo>
                <a:lnTo>
                  <a:pt x="19781" y="21383"/>
                </a:lnTo>
                <a:cubicBezTo>
                  <a:pt x="20582" y="21350"/>
                  <a:pt x="21282" y="20782"/>
                  <a:pt x="21449" y="19982"/>
                </a:cubicBezTo>
                <a:lnTo>
                  <a:pt x="21716" y="18514"/>
                </a:lnTo>
                <a:cubicBezTo>
                  <a:pt x="22383" y="18381"/>
                  <a:pt x="22984" y="18214"/>
                  <a:pt x="23617" y="18047"/>
                </a:cubicBezTo>
                <a:lnTo>
                  <a:pt x="26519" y="19381"/>
                </a:lnTo>
                <a:cubicBezTo>
                  <a:pt x="26786" y="19482"/>
                  <a:pt x="27053" y="19548"/>
                  <a:pt x="27353" y="19548"/>
                </a:cubicBezTo>
                <a:cubicBezTo>
                  <a:pt x="27687" y="19548"/>
                  <a:pt x="28020" y="19448"/>
                  <a:pt x="28354" y="19281"/>
                </a:cubicBezTo>
                <a:lnTo>
                  <a:pt x="31289" y="17580"/>
                </a:lnTo>
                <a:cubicBezTo>
                  <a:pt x="32257" y="17080"/>
                  <a:pt x="32324" y="15712"/>
                  <a:pt x="31423" y="15078"/>
                </a:cubicBezTo>
                <a:lnTo>
                  <a:pt x="29855" y="13978"/>
                </a:lnTo>
                <a:cubicBezTo>
                  <a:pt x="29955" y="13878"/>
                  <a:pt x="30022" y="13744"/>
                  <a:pt x="30089" y="13644"/>
                </a:cubicBezTo>
                <a:lnTo>
                  <a:pt x="33691" y="13411"/>
                </a:lnTo>
                <a:cubicBezTo>
                  <a:pt x="34558" y="13344"/>
                  <a:pt x="35192" y="12643"/>
                  <a:pt x="35226" y="11809"/>
                </a:cubicBezTo>
                <a:lnTo>
                  <a:pt x="35226" y="9608"/>
                </a:lnTo>
                <a:cubicBezTo>
                  <a:pt x="35226" y="8741"/>
                  <a:pt x="34558" y="8007"/>
                  <a:pt x="33691" y="7973"/>
                </a:cubicBezTo>
                <a:lnTo>
                  <a:pt x="30089" y="7740"/>
                </a:lnTo>
                <a:cubicBezTo>
                  <a:pt x="30022" y="7606"/>
                  <a:pt x="29955" y="7506"/>
                  <a:pt x="29888" y="7406"/>
                </a:cubicBezTo>
                <a:lnTo>
                  <a:pt x="31456" y="6305"/>
                </a:lnTo>
                <a:cubicBezTo>
                  <a:pt x="32357" y="5672"/>
                  <a:pt x="32290" y="4304"/>
                  <a:pt x="31323" y="3804"/>
                </a:cubicBezTo>
                <a:lnTo>
                  <a:pt x="28354" y="2069"/>
                </a:lnTo>
                <a:cubicBezTo>
                  <a:pt x="28054" y="1902"/>
                  <a:pt x="27720" y="1836"/>
                  <a:pt x="27353" y="1836"/>
                </a:cubicBezTo>
                <a:cubicBezTo>
                  <a:pt x="27086" y="1836"/>
                  <a:pt x="26786" y="1869"/>
                  <a:pt x="26519" y="2002"/>
                </a:cubicBezTo>
                <a:lnTo>
                  <a:pt x="23651" y="3337"/>
                </a:lnTo>
                <a:cubicBezTo>
                  <a:pt x="23017" y="3137"/>
                  <a:pt x="22383" y="3003"/>
                  <a:pt x="21749" y="2870"/>
                </a:cubicBezTo>
                <a:lnTo>
                  <a:pt x="21482" y="1369"/>
                </a:lnTo>
                <a:cubicBezTo>
                  <a:pt x="21316" y="568"/>
                  <a:pt x="20615" y="1"/>
                  <a:pt x="19815"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91" name="Google Shape;754;p41">
            <a:extLst>
              <a:ext uri="{FF2B5EF4-FFF2-40B4-BE49-F238E27FC236}">
                <a16:creationId xmlns:a16="http://schemas.microsoft.com/office/drawing/2014/main" xmlns="" id="{535373EF-8A6F-85FF-AB66-8E5D11766AF9}"/>
              </a:ext>
            </a:extLst>
          </p:cNvPr>
          <p:cNvSpPr/>
          <p:nvPr/>
        </p:nvSpPr>
        <p:spPr>
          <a:xfrm>
            <a:off x="1392805" y="4465534"/>
            <a:ext cx="504485" cy="331015"/>
          </a:xfrm>
          <a:custGeom>
            <a:avLst/>
            <a:gdLst/>
            <a:ahLst/>
            <a:cxnLst/>
            <a:rect l="l" t="t" r="r" b="b"/>
            <a:pathLst>
              <a:path w="32691" h="21450" extrusionOk="0">
                <a:moveTo>
                  <a:pt x="16345" y="7039"/>
                </a:moveTo>
                <a:cubicBezTo>
                  <a:pt x="18155" y="7039"/>
                  <a:pt x="19964" y="7439"/>
                  <a:pt x="21349" y="8240"/>
                </a:cubicBezTo>
                <a:cubicBezTo>
                  <a:pt x="22183" y="8640"/>
                  <a:pt x="22883" y="9307"/>
                  <a:pt x="23317" y="10141"/>
                </a:cubicBezTo>
                <a:cubicBezTo>
                  <a:pt x="23083" y="10942"/>
                  <a:pt x="22416" y="11709"/>
                  <a:pt x="21349" y="12343"/>
                </a:cubicBezTo>
                <a:cubicBezTo>
                  <a:pt x="19964" y="13143"/>
                  <a:pt x="18155" y="13544"/>
                  <a:pt x="16345" y="13544"/>
                </a:cubicBezTo>
                <a:cubicBezTo>
                  <a:pt x="14535" y="13544"/>
                  <a:pt x="12726" y="13143"/>
                  <a:pt x="11341" y="12343"/>
                </a:cubicBezTo>
                <a:cubicBezTo>
                  <a:pt x="10474" y="11909"/>
                  <a:pt x="9807" y="11175"/>
                  <a:pt x="9407" y="10275"/>
                </a:cubicBezTo>
                <a:cubicBezTo>
                  <a:pt x="9640" y="9574"/>
                  <a:pt x="10241" y="8874"/>
                  <a:pt x="11341" y="8240"/>
                </a:cubicBezTo>
                <a:cubicBezTo>
                  <a:pt x="12726" y="7439"/>
                  <a:pt x="14535" y="7039"/>
                  <a:pt x="16345" y="7039"/>
                </a:cubicBezTo>
                <a:close/>
                <a:moveTo>
                  <a:pt x="14177" y="1"/>
                </a:moveTo>
                <a:cubicBezTo>
                  <a:pt x="13943" y="1"/>
                  <a:pt x="13777" y="167"/>
                  <a:pt x="13743" y="368"/>
                </a:cubicBezTo>
                <a:lnTo>
                  <a:pt x="13343" y="2336"/>
                </a:lnTo>
                <a:cubicBezTo>
                  <a:pt x="13310" y="2569"/>
                  <a:pt x="13143" y="2703"/>
                  <a:pt x="12943" y="2769"/>
                </a:cubicBezTo>
                <a:cubicBezTo>
                  <a:pt x="12142" y="2903"/>
                  <a:pt x="11375" y="3070"/>
                  <a:pt x="10608" y="3336"/>
                </a:cubicBezTo>
                <a:cubicBezTo>
                  <a:pt x="10522" y="3349"/>
                  <a:pt x="10437" y="3356"/>
                  <a:pt x="10353" y="3356"/>
                </a:cubicBezTo>
                <a:cubicBezTo>
                  <a:pt x="10208" y="3356"/>
                  <a:pt x="10067" y="3333"/>
                  <a:pt x="9940" y="3270"/>
                </a:cubicBezTo>
                <a:lnTo>
                  <a:pt x="6938" y="1902"/>
                </a:lnTo>
                <a:cubicBezTo>
                  <a:pt x="6830" y="1856"/>
                  <a:pt x="6722" y="1831"/>
                  <a:pt x="6617" y="1831"/>
                </a:cubicBezTo>
                <a:cubicBezTo>
                  <a:pt x="6495" y="1831"/>
                  <a:pt x="6378" y="1864"/>
                  <a:pt x="6271" y="1935"/>
                </a:cubicBezTo>
                <a:lnTo>
                  <a:pt x="3302" y="3637"/>
                </a:lnTo>
                <a:cubicBezTo>
                  <a:pt x="3236" y="3670"/>
                  <a:pt x="3169" y="3737"/>
                  <a:pt x="3169" y="3837"/>
                </a:cubicBezTo>
                <a:lnTo>
                  <a:pt x="3169" y="6405"/>
                </a:lnTo>
                <a:cubicBezTo>
                  <a:pt x="3169" y="6472"/>
                  <a:pt x="3236" y="6539"/>
                  <a:pt x="3302" y="6605"/>
                </a:cubicBezTo>
                <a:lnTo>
                  <a:pt x="4637" y="7573"/>
                </a:lnTo>
                <a:cubicBezTo>
                  <a:pt x="4570" y="7639"/>
                  <a:pt x="4437" y="7706"/>
                  <a:pt x="4303" y="7706"/>
                </a:cubicBezTo>
                <a:lnTo>
                  <a:pt x="367" y="7973"/>
                </a:lnTo>
                <a:cubicBezTo>
                  <a:pt x="167" y="7973"/>
                  <a:pt x="33" y="8140"/>
                  <a:pt x="0" y="8340"/>
                </a:cubicBezTo>
                <a:lnTo>
                  <a:pt x="0" y="10008"/>
                </a:lnTo>
                <a:lnTo>
                  <a:pt x="0" y="13110"/>
                </a:lnTo>
                <a:cubicBezTo>
                  <a:pt x="33" y="13310"/>
                  <a:pt x="167" y="13477"/>
                  <a:pt x="367" y="13510"/>
                </a:cubicBezTo>
                <a:lnTo>
                  <a:pt x="4303" y="13744"/>
                </a:lnTo>
                <a:cubicBezTo>
                  <a:pt x="4437" y="13744"/>
                  <a:pt x="4570" y="13811"/>
                  <a:pt x="4670" y="13877"/>
                </a:cubicBezTo>
                <a:lnTo>
                  <a:pt x="3302" y="14878"/>
                </a:lnTo>
                <a:cubicBezTo>
                  <a:pt x="3236" y="14911"/>
                  <a:pt x="3202" y="14978"/>
                  <a:pt x="3202" y="15078"/>
                </a:cubicBezTo>
                <a:lnTo>
                  <a:pt x="3202" y="17647"/>
                </a:lnTo>
                <a:cubicBezTo>
                  <a:pt x="3202" y="17713"/>
                  <a:pt x="3236" y="17780"/>
                  <a:pt x="3336" y="17847"/>
                </a:cubicBezTo>
                <a:lnTo>
                  <a:pt x="6271" y="19548"/>
                </a:lnTo>
                <a:cubicBezTo>
                  <a:pt x="6400" y="19603"/>
                  <a:pt x="6528" y="19628"/>
                  <a:pt x="6651" y="19628"/>
                </a:cubicBezTo>
                <a:cubicBezTo>
                  <a:pt x="6752" y="19628"/>
                  <a:pt x="6848" y="19611"/>
                  <a:pt x="6938" y="19581"/>
                </a:cubicBezTo>
                <a:lnTo>
                  <a:pt x="9940" y="18180"/>
                </a:lnTo>
                <a:cubicBezTo>
                  <a:pt x="10069" y="18125"/>
                  <a:pt x="10198" y="18100"/>
                  <a:pt x="10321" y="18100"/>
                </a:cubicBezTo>
                <a:cubicBezTo>
                  <a:pt x="10421" y="18100"/>
                  <a:pt x="10518" y="18117"/>
                  <a:pt x="10608" y="18147"/>
                </a:cubicBezTo>
                <a:cubicBezTo>
                  <a:pt x="11375" y="18380"/>
                  <a:pt x="12175" y="18547"/>
                  <a:pt x="12943" y="18681"/>
                </a:cubicBezTo>
                <a:cubicBezTo>
                  <a:pt x="13143" y="18747"/>
                  <a:pt x="13310" y="18914"/>
                  <a:pt x="13376" y="19114"/>
                </a:cubicBezTo>
                <a:lnTo>
                  <a:pt x="13743" y="21082"/>
                </a:lnTo>
                <a:cubicBezTo>
                  <a:pt x="13777" y="21283"/>
                  <a:pt x="13977" y="21449"/>
                  <a:pt x="14177" y="21449"/>
                </a:cubicBezTo>
                <a:lnTo>
                  <a:pt x="18513" y="21449"/>
                </a:lnTo>
                <a:cubicBezTo>
                  <a:pt x="18747" y="21416"/>
                  <a:pt x="18914" y="21283"/>
                  <a:pt x="18947" y="21082"/>
                </a:cubicBezTo>
                <a:lnTo>
                  <a:pt x="19314" y="19114"/>
                </a:lnTo>
                <a:cubicBezTo>
                  <a:pt x="19381" y="18914"/>
                  <a:pt x="19547" y="18747"/>
                  <a:pt x="19747" y="18681"/>
                </a:cubicBezTo>
                <a:cubicBezTo>
                  <a:pt x="20515" y="18547"/>
                  <a:pt x="21315" y="18380"/>
                  <a:pt x="22082" y="18147"/>
                </a:cubicBezTo>
                <a:cubicBezTo>
                  <a:pt x="22172" y="18117"/>
                  <a:pt x="22276" y="18100"/>
                  <a:pt x="22381" y="18100"/>
                </a:cubicBezTo>
                <a:cubicBezTo>
                  <a:pt x="22509" y="18100"/>
                  <a:pt x="22639" y="18125"/>
                  <a:pt x="22750" y="18180"/>
                </a:cubicBezTo>
                <a:lnTo>
                  <a:pt x="25752" y="19581"/>
                </a:lnTo>
                <a:cubicBezTo>
                  <a:pt x="25842" y="19611"/>
                  <a:pt x="25945" y="19628"/>
                  <a:pt x="26050" y="19628"/>
                </a:cubicBezTo>
                <a:cubicBezTo>
                  <a:pt x="26178" y="19628"/>
                  <a:pt x="26309" y="19603"/>
                  <a:pt x="26419" y="19548"/>
                </a:cubicBezTo>
                <a:lnTo>
                  <a:pt x="29354" y="17847"/>
                </a:lnTo>
                <a:cubicBezTo>
                  <a:pt x="29454" y="17780"/>
                  <a:pt x="29488" y="17713"/>
                  <a:pt x="29521" y="17647"/>
                </a:cubicBezTo>
                <a:lnTo>
                  <a:pt x="29521" y="15045"/>
                </a:lnTo>
                <a:cubicBezTo>
                  <a:pt x="29488" y="14978"/>
                  <a:pt x="29454" y="14911"/>
                  <a:pt x="29388" y="14845"/>
                </a:cubicBezTo>
                <a:lnTo>
                  <a:pt x="28053" y="13877"/>
                </a:lnTo>
                <a:cubicBezTo>
                  <a:pt x="28153" y="13811"/>
                  <a:pt x="28254" y="13744"/>
                  <a:pt x="28387" y="13744"/>
                </a:cubicBezTo>
                <a:lnTo>
                  <a:pt x="32323" y="13477"/>
                </a:lnTo>
                <a:cubicBezTo>
                  <a:pt x="32523" y="13477"/>
                  <a:pt x="32690" y="13310"/>
                  <a:pt x="32690" y="13110"/>
                </a:cubicBezTo>
                <a:lnTo>
                  <a:pt x="32690" y="8340"/>
                </a:lnTo>
                <a:cubicBezTo>
                  <a:pt x="32690" y="8140"/>
                  <a:pt x="32523" y="7973"/>
                  <a:pt x="32323" y="7973"/>
                </a:cubicBezTo>
                <a:lnTo>
                  <a:pt x="28387" y="7706"/>
                </a:lnTo>
                <a:cubicBezTo>
                  <a:pt x="28254" y="7706"/>
                  <a:pt x="28153" y="7639"/>
                  <a:pt x="28053" y="7573"/>
                </a:cubicBezTo>
                <a:lnTo>
                  <a:pt x="29388" y="6605"/>
                </a:lnTo>
                <a:cubicBezTo>
                  <a:pt x="29454" y="6539"/>
                  <a:pt x="29521" y="6472"/>
                  <a:pt x="29521" y="6405"/>
                </a:cubicBezTo>
                <a:lnTo>
                  <a:pt x="29521" y="3837"/>
                </a:lnTo>
                <a:cubicBezTo>
                  <a:pt x="29521" y="3737"/>
                  <a:pt x="29454" y="3670"/>
                  <a:pt x="29388" y="3637"/>
                </a:cubicBezTo>
                <a:lnTo>
                  <a:pt x="26419" y="1935"/>
                </a:lnTo>
                <a:cubicBezTo>
                  <a:pt x="26312" y="1864"/>
                  <a:pt x="26195" y="1831"/>
                  <a:pt x="26079" y="1831"/>
                </a:cubicBezTo>
                <a:cubicBezTo>
                  <a:pt x="25978" y="1831"/>
                  <a:pt x="25878" y="1856"/>
                  <a:pt x="25785" y="1902"/>
                </a:cubicBezTo>
                <a:lnTo>
                  <a:pt x="22783" y="3270"/>
                </a:lnTo>
                <a:cubicBezTo>
                  <a:pt x="22635" y="3333"/>
                  <a:pt x="22487" y="3356"/>
                  <a:pt x="22339" y="3356"/>
                </a:cubicBezTo>
                <a:cubicBezTo>
                  <a:pt x="22253" y="3356"/>
                  <a:pt x="22168" y="3349"/>
                  <a:pt x="22082" y="3336"/>
                </a:cubicBezTo>
                <a:cubicBezTo>
                  <a:pt x="21315" y="3070"/>
                  <a:pt x="20548" y="2903"/>
                  <a:pt x="19747" y="2769"/>
                </a:cubicBezTo>
                <a:cubicBezTo>
                  <a:pt x="19547" y="2703"/>
                  <a:pt x="19381" y="2569"/>
                  <a:pt x="19347" y="2336"/>
                </a:cubicBezTo>
                <a:lnTo>
                  <a:pt x="18980" y="368"/>
                </a:lnTo>
                <a:cubicBezTo>
                  <a:pt x="18914" y="167"/>
                  <a:pt x="18747" y="1"/>
                  <a:pt x="18513"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92" name="Google Shape;755;p41">
            <a:extLst>
              <a:ext uri="{FF2B5EF4-FFF2-40B4-BE49-F238E27FC236}">
                <a16:creationId xmlns:a16="http://schemas.microsoft.com/office/drawing/2014/main" xmlns="" id="{2CD54891-FEFE-C22A-054B-4B6A7F9BAF98}"/>
              </a:ext>
            </a:extLst>
          </p:cNvPr>
          <p:cNvSpPr/>
          <p:nvPr/>
        </p:nvSpPr>
        <p:spPr>
          <a:xfrm>
            <a:off x="1392805" y="4465534"/>
            <a:ext cx="504485" cy="331015"/>
          </a:xfrm>
          <a:custGeom>
            <a:avLst/>
            <a:gdLst/>
            <a:ahLst/>
            <a:cxnLst/>
            <a:rect l="l" t="t" r="r" b="b"/>
            <a:pathLst>
              <a:path w="32691" h="21450" extrusionOk="0">
                <a:moveTo>
                  <a:pt x="16345" y="7039"/>
                </a:moveTo>
                <a:cubicBezTo>
                  <a:pt x="18155" y="7039"/>
                  <a:pt x="19964" y="7439"/>
                  <a:pt x="21349" y="8240"/>
                </a:cubicBezTo>
                <a:cubicBezTo>
                  <a:pt x="22183" y="8640"/>
                  <a:pt x="22883" y="9307"/>
                  <a:pt x="23317" y="10141"/>
                </a:cubicBezTo>
                <a:cubicBezTo>
                  <a:pt x="23083" y="10942"/>
                  <a:pt x="22416" y="11709"/>
                  <a:pt x="21349" y="12343"/>
                </a:cubicBezTo>
                <a:cubicBezTo>
                  <a:pt x="19964" y="13143"/>
                  <a:pt x="18155" y="13544"/>
                  <a:pt x="16345" y="13544"/>
                </a:cubicBezTo>
                <a:cubicBezTo>
                  <a:pt x="14535" y="13544"/>
                  <a:pt x="12726" y="13143"/>
                  <a:pt x="11341" y="12343"/>
                </a:cubicBezTo>
                <a:cubicBezTo>
                  <a:pt x="10474" y="11909"/>
                  <a:pt x="9807" y="11175"/>
                  <a:pt x="9407" y="10275"/>
                </a:cubicBezTo>
                <a:cubicBezTo>
                  <a:pt x="9640" y="9574"/>
                  <a:pt x="10241" y="8874"/>
                  <a:pt x="11341" y="8240"/>
                </a:cubicBezTo>
                <a:cubicBezTo>
                  <a:pt x="12726" y="7439"/>
                  <a:pt x="14535" y="7039"/>
                  <a:pt x="16345" y="7039"/>
                </a:cubicBezTo>
                <a:close/>
                <a:moveTo>
                  <a:pt x="14177" y="1"/>
                </a:moveTo>
                <a:cubicBezTo>
                  <a:pt x="13943" y="1"/>
                  <a:pt x="13777" y="167"/>
                  <a:pt x="13743" y="368"/>
                </a:cubicBezTo>
                <a:lnTo>
                  <a:pt x="13343" y="2336"/>
                </a:lnTo>
                <a:cubicBezTo>
                  <a:pt x="13310" y="2569"/>
                  <a:pt x="13143" y="2703"/>
                  <a:pt x="12943" y="2769"/>
                </a:cubicBezTo>
                <a:cubicBezTo>
                  <a:pt x="12142" y="2903"/>
                  <a:pt x="11375" y="3070"/>
                  <a:pt x="10608" y="3336"/>
                </a:cubicBezTo>
                <a:cubicBezTo>
                  <a:pt x="10522" y="3349"/>
                  <a:pt x="10437" y="3356"/>
                  <a:pt x="10353" y="3356"/>
                </a:cubicBezTo>
                <a:cubicBezTo>
                  <a:pt x="10208" y="3356"/>
                  <a:pt x="10067" y="3333"/>
                  <a:pt x="9940" y="3270"/>
                </a:cubicBezTo>
                <a:lnTo>
                  <a:pt x="6938" y="1902"/>
                </a:lnTo>
                <a:cubicBezTo>
                  <a:pt x="6830" y="1856"/>
                  <a:pt x="6722" y="1831"/>
                  <a:pt x="6617" y="1831"/>
                </a:cubicBezTo>
                <a:cubicBezTo>
                  <a:pt x="6495" y="1831"/>
                  <a:pt x="6378" y="1864"/>
                  <a:pt x="6271" y="1935"/>
                </a:cubicBezTo>
                <a:lnTo>
                  <a:pt x="3302" y="3637"/>
                </a:lnTo>
                <a:cubicBezTo>
                  <a:pt x="3236" y="3670"/>
                  <a:pt x="3169" y="3737"/>
                  <a:pt x="3169" y="3837"/>
                </a:cubicBezTo>
                <a:lnTo>
                  <a:pt x="3169" y="6405"/>
                </a:lnTo>
                <a:cubicBezTo>
                  <a:pt x="3169" y="6472"/>
                  <a:pt x="3236" y="6539"/>
                  <a:pt x="3302" y="6605"/>
                </a:cubicBezTo>
                <a:lnTo>
                  <a:pt x="4637" y="7573"/>
                </a:lnTo>
                <a:cubicBezTo>
                  <a:pt x="4570" y="7639"/>
                  <a:pt x="4437" y="7706"/>
                  <a:pt x="4303" y="7706"/>
                </a:cubicBezTo>
                <a:lnTo>
                  <a:pt x="367" y="7973"/>
                </a:lnTo>
                <a:cubicBezTo>
                  <a:pt x="167" y="7973"/>
                  <a:pt x="33" y="8140"/>
                  <a:pt x="0" y="8340"/>
                </a:cubicBezTo>
                <a:lnTo>
                  <a:pt x="0" y="10008"/>
                </a:lnTo>
                <a:lnTo>
                  <a:pt x="0" y="13110"/>
                </a:lnTo>
                <a:cubicBezTo>
                  <a:pt x="33" y="13310"/>
                  <a:pt x="167" y="13477"/>
                  <a:pt x="367" y="13510"/>
                </a:cubicBezTo>
                <a:lnTo>
                  <a:pt x="4303" y="13744"/>
                </a:lnTo>
                <a:cubicBezTo>
                  <a:pt x="4437" y="13744"/>
                  <a:pt x="4570" y="13811"/>
                  <a:pt x="4670" y="13877"/>
                </a:cubicBezTo>
                <a:lnTo>
                  <a:pt x="3302" y="14878"/>
                </a:lnTo>
                <a:cubicBezTo>
                  <a:pt x="3236" y="14911"/>
                  <a:pt x="3202" y="14978"/>
                  <a:pt x="3202" y="15078"/>
                </a:cubicBezTo>
                <a:lnTo>
                  <a:pt x="3202" y="17647"/>
                </a:lnTo>
                <a:cubicBezTo>
                  <a:pt x="3202" y="17713"/>
                  <a:pt x="3236" y="17780"/>
                  <a:pt x="3336" y="17847"/>
                </a:cubicBezTo>
                <a:lnTo>
                  <a:pt x="6271" y="19548"/>
                </a:lnTo>
                <a:cubicBezTo>
                  <a:pt x="6400" y="19603"/>
                  <a:pt x="6528" y="19628"/>
                  <a:pt x="6651" y="19628"/>
                </a:cubicBezTo>
                <a:cubicBezTo>
                  <a:pt x="6752" y="19628"/>
                  <a:pt x="6848" y="19611"/>
                  <a:pt x="6938" y="19581"/>
                </a:cubicBezTo>
                <a:lnTo>
                  <a:pt x="9940" y="18180"/>
                </a:lnTo>
                <a:cubicBezTo>
                  <a:pt x="10069" y="18125"/>
                  <a:pt x="10198" y="18100"/>
                  <a:pt x="10321" y="18100"/>
                </a:cubicBezTo>
                <a:cubicBezTo>
                  <a:pt x="10421" y="18100"/>
                  <a:pt x="10518" y="18117"/>
                  <a:pt x="10608" y="18147"/>
                </a:cubicBezTo>
                <a:cubicBezTo>
                  <a:pt x="11375" y="18380"/>
                  <a:pt x="12175" y="18547"/>
                  <a:pt x="12943" y="18681"/>
                </a:cubicBezTo>
                <a:cubicBezTo>
                  <a:pt x="13143" y="18747"/>
                  <a:pt x="13310" y="18914"/>
                  <a:pt x="13376" y="19114"/>
                </a:cubicBezTo>
                <a:lnTo>
                  <a:pt x="13743" y="21082"/>
                </a:lnTo>
                <a:cubicBezTo>
                  <a:pt x="13777" y="21283"/>
                  <a:pt x="13977" y="21449"/>
                  <a:pt x="14177" y="21449"/>
                </a:cubicBezTo>
                <a:lnTo>
                  <a:pt x="18513" y="21449"/>
                </a:lnTo>
                <a:cubicBezTo>
                  <a:pt x="18747" y="21416"/>
                  <a:pt x="18914" y="21283"/>
                  <a:pt x="18947" y="21082"/>
                </a:cubicBezTo>
                <a:lnTo>
                  <a:pt x="19314" y="19114"/>
                </a:lnTo>
                <a:cubicBezTo>
                  <a:pt x="19381" y="18914"/>
                  <a:pt x="19547" y="18747"/>
                  <a:pt x="19747" y="18681"/>
                </a:cubicBezTo>
                <a:cubicBezTo>
                  <a:pt x="20515" y="18547"/>
                  <a:pt x="21315" y="18380"/>
                  <a:pt x="22082" y="18147"/>
                </a:cubicBezTo>
                <a:cubicBezTo>
                  <a:pt x="22172" y="18117"/>
                  <a:pt x="22276" y="18100"/>
                  <a:pt x="22381" y="18100"/>
                </a:cubicBezTo>
                <a:cubicBezTo>
                  <a:pt x="22509" y="18100"/>
                  <a:pt x="22639" y="18125"/>
                  <a:pt x="22750" y="18180"/>
                </a:cubicBezTo>
                <a:lnTo>
                  <a:pt x="25752" y="19581"/>
                </a:lnTo>
                <a:cubicBezTo>
                  <a:pt x="25842" y="19611"/>
                  <a:pt x="25945" y="19628"/>
                  <a:pt x="26050" y="19628"/>
                </a:cubicBezTo>
                <a:cubicBezTo>
                  <a:pt x="26178" y="19628"/>
                  <a:pt x="26309" y="19603"/>
                  <a:pt x="26419" y="19548"/>
                </a:cubicBezTo>
                <a:lnTo>
                  <a:pt x="29354" y="17847"/>
                </a:lnTo>
                <a:cubicBezTo>
                  <a:pt x="29454" y="17780"/>
                  <a:pt x="29488" y="17713"/>
                  <a:pt x="29521" y="17647"/>
                </a:cubicBezTo>
                <a:lnTo>
                  <a:pt x="29521" y="15045"/>
                </a:lnTo>
                <a:cubicBezTo>
                  <a:pt x="29488" y="14978"/>
                  <a:pt x="29454" y="14911"/>
                  <a:pt x="29388" y="14845"/>
                </a:cubicBezTo>
                <a:lnTo>
                  <a:pt x="28053" y="13877"/>
                </a:lnTo>
                <a:cubicBezTo>
                  <a:pt x="28153" y="13811"/>
                  <a:pt x="28254" y="13744"/>
                  <a:pt x="28387" y="13744"/>
                </a:cubicBezTo>
                <a:lnTo>
                  <a:pt x="32323" y="13477"/>
                </a:lnTo>
                <a:cubicBezTo>
                  <a:pt x="32523" y="13477"/>
                  <a:pt x="32690" y="13310"/>
                  <a:pt x="32690" y="13110"/>
                </a:cubicBezTo>
                <a:lnTo>
                  <a:pt x="32690" y="8340"/>
                </a:lnTo>
                <a:cubicBezTo>
                  <a:pt x="32690" y="8140"/>
                  <a:pt x="32523" y="7973"/>
                  <a:pt x="32323" y="7973"/>
                </a:cubicBezTo>
                <a:lnTo>
                  <a:pt x="28387" y="7706"/>
                </a:lnTo>
                <a:cubicBezTo>
                  <a:pt x="28254" y="7706"/>
                  <a:pt x="28153" y="7639"/>
                  <a:pt x="28053" y="7573"/>
                </a:cubicBezTo>
                <a:lnTo>
                  <a:pt x="29388" y="6605"/>
                </a:lnTo>
                <a:cubicBezTo>
                  <a:pt x="29454" y="6539"/>
                  <a:pt x="29521" y="6472"/>
                  <a:pt x="29521" y="6405"/>
                </a:cubicBezTo>
                <a:lnTo>
                  <a:pt x="29521" y="3837"/>
                </a:lnTo>
                <a:cubicBezTo>
                  <a:pt x="29521" y="3737"/>
                  <a:pt x="29454" y="3670"/>
                  <a:pt x="29388" y="3637"/>
                </a:cubicBezTo>
                <a:lnTo>
                  <a:pt x="26419" y="1935"/>
                </a:lnTo>
                <a:cubicBezTo>
                  <a:pt x="26312" y="1864"/>
                  <a:pt x="26195" y="1831"/>
                  <a:pt x="26079" y="1831"/>
                </a:cubicBezTo>
                <a:cubicBezTo>
                  <a:pt x="25978" y="1831"/>
                  <a:pt x="25878" y="1856"/>
                  <a:pt x="25785" y="1902"/>
                </a:cubicBezTo>
                <a:lnTo>
                  <a:pt x="22783" y="3270"/>
                </a:lnTo>
                <a:cubicBezTo>
                  <a:pt x="22635" y="3333"/>
                  <a:pt x="22487" y="3356"/>
                  <a:pt x="22339" y="3356"/>
                </a:cubicBezTo>
                <a:cubicBezTo>
                  <a:pt x="22253" y="3356"/>
                  <a:pt x="22168" y="3349"/>
                  <a:pt x="22082" y="3336"/>
                </a:cubicBezTo>
                <a:cubicBezTo>
                  <a:pt x="21315" y="3070"/>
                  <a:pt x="20548" y="2903"/>
                  <a:pt x="19747" y="2769"/>
                </a:cubicBezTo>
                <a:cubicBezTo>
                  <a:pt x="19547" y="2703"/>
                  <a:pt x="19381" y="2569"/>
                  <a:pt x="19347" y="2336"/>
                </a:cubicBezTo>
                <a:lnTo>
                  <a:pt x="18980" y="368"/>
                </a:lnTo>
                <a:cubicBezTo>
                  <a:pt x="18914" y="167"/>
                  <a:pt x="18747" y="1"/>
                  <a:pt x="18513"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93" name="Google Shape;756;p41">
            <a:extLst>
              <a:ext uri="{FF2B5EF4-FFF2-40B4-BE49-F238E27FC236}">
                <a16:creationId xmlns:a16="http://schemas.microsoft.com/office/drawing/2014/main" xmlns="" id="{4626AF52-3776-9739-CD5A-7BA75B3BBE0D}"/>
              </a:ext>
            </a:extLst>
          </p:cNvPr>
          <p:cNvSpPr/>
          <p:nvPr/>
        </p:nvSpPr>
        <p:spPr>
          <a:xfrm>
            <a:off x="1392805" y="4525255"/>
            <a:ext cx="89582" cy="154952"/>
          </a:xfrm>
          <a:custGeom>
            <a:avLst/>
            <a:gdLst/>
            <a:ahLst/>
            <a:cxnLst/>
            <a:rect l="l" t="t" r="r" b="b"/>
            <a:pathLst>
              <a:path w="5805" h="10041" extrusionOk="0">
                <a:moveTo>
                  <a:pt x="3169" y="0"/>
                </a:moveTo>
                <a:lnTo>
                  <a:pt x="3169" y="2535"/>
                </a:lnTo>
                <a:cubicBezTo>
                  <a:pt x="3169" y="2602"/>
                  <a:pt x="3202" y="2669"/>
                  <a:pt x="3269" y="2735"/>
                </a:cubicBezTo>
                <a:lnTo>
                  <a:pt x="4637" y="3703"/>
                </a:lnTo>
                <a:cubicBezTo>
                  <a:pt x="4703" y="3636"/>
                  <a:pt x="4770" y="3569"/>
                  <a:pt x="4837" y="3503"/>
                </a:cubicBezTo>
                <a:cubicBezTo>
                  <a:pt x="5070" y="3069"/>
                  <a:pt x="5337" y="2669"/>
                  <a:pt x="5671" y="2335"/>
                </a:cubicBezTo>
                <a:cubicBezTo>
                  <a:pt x="5804" y="2168"/>
                  <a:pt x="5771" y="1935"/>
                  <a:pt x="5604" y="1835"/>
                </a:cubicBezTo>
                <a:lnTo>
                  <a:pt x="3269" y="167"/>
                </a:lnTo>
                <a:cubicBezTo>
                  <a:pt x="3202" y="134"/>
                  <a:pt x="3169" y="67"/>
                  <a:pt x="3169" y="0"/>
                </a:cubicBezTo>
                <a:close/>
                <a:moveTo>
                  <a:pt x="0" y="6672"/>
                </a:moveTo>
                <a:lnTo>
                  <a:pt x="0" y="9240"/>
                </a:lnTo>
                <a:cubicBezTo>
                  <a:pt x="0" y="9440"/>
                  <a:pt x="133" y="9607"/>
                  <a:pt x="367" y="9640"/>
                </a:cubicBezTo>
                <a:lnTo>
                  <a:pt x="4303" y="9874"/>
                </a:lnTo>
                <a:cubicBezTo>
                  <a:pt x="4437" y="9907"/>
                  <a:pt x="4537" y="9941"/>
                  <a:pt x="4637" y="10041"/>
                </a:cubicBezTo>
                <a:lnTo>
                  <a:pt x="5637" y="9307"/>
                </a:lnTo>
                <a:cubicBezTo>
                  <a:pt x="5804" y="9207"/>
                  <a:pt x="5804" y="8973"/>
                  <a:pt x="5671" y="8840"/>
                </a:cubicBezTo>
                <a:cubicBezTo>
                  <a:pt x="5337" y="8473"/>
                  <a:pt x="5070" y="8106"/>
                  <a:pt x="4837" y="7672"/>
                </a:cubicBezTo>
                <a:cubicBezTo>
                  <a:pt x="4703" y="7472"/>
                  <a:pt x="4503" y="7339"/>
                  <a:pt x="4303" y="7305"/>
                </a:cubicBezTo>
                <a:lnTo>
                  <a:pt x="367" y="7072"/>
                </a:lnTo>
                <a:cubicBezTo>
                  <a:pt x="133" y="7038"/>
                  <a:pt x="0" y="6872"/>
                  <a:pt x="0" y="6672"/>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94" name="Google Shape;757;p41">
            <a:extLst>
              <a:ext uri="{FF2B5EF4-FFF2-40B4-BE49-F238E27FC236}">
                <a16:creationId xmlns:a16="http://schemas.microsoft.com/office/drawing/2014/main" xmlns="" id="{189FE17D-96B4-9D10-66D4-9C046016F2AF}"/>
              </a:ext>
            </a:extLst>
          </p:cNvPr>
          <p:cNvSpPr/>
          <p:nvPr/>
        </p:nvSpPr>
        <p:spPr>
          <a:xfrm>
            <a:off x="1530751" y="4548419"/>
            <a:ext cx="227544" cy="75678"/>
          </a:xfrm>
          <a:custGeom>
            <a:avLst/>
            <a:gdLst/>
            <a:ahLst/>
            <a:cxnLst/>
            <a:rect l="l" t="t" r="r" b="b"/>
            <a:pathLst>
              <a:path w="14745" h="4904" extrusionOk="0">
                <a:moveTo>
                  <a:pt x="7406" y="0"/>
                </a:moveTo>
                <a:cubicBezTo>
                  <a:pt x="5596" y="0"/>
                  <a:pt x="3787" y="400"/>
                  <a:pt x="2402" y="1201"/>
                </a:cubicBezTo>
                <a:cubicBezTo>
                  <a:pt x="635" y="2202"/>
                  <a:pt x="1" y="3603"/>
                  <a:pt x="468" y="4904"/>
                </a:cubicBezTo>
                <a:cubicBezTo>
                  <a:pt x="668" y="4203"/>
                  <a:pt x="1302" y="3503"/>
                  <a:pt x="2402" y="2869"/>
                </a:cubicBezTo>
                <a:cubicBezTo>
                  <a:pt x="3770" y="2068"/>
                  <a:pt x="5580" y="1668"/>
                  <a:pt x="7394" y="1668"/>
                </a:cubicBezTo>
                <a:cubicBezTo>
                  <a:pt x="9207" y="1668"/>
                  <a:pt x="11025" y="2068"/>
                  <a:pt x="12410" y="2869"/>
                </a:cubicBezTo>
                <a:cubicBezTo>
                  <a:pt x="13244" y="3303"/>
                  <a:pt x="13911" y="3936"/>
                  <a:pt x="14378" y="4770"/>
                </a:cubicBezTo>
                <a:cubicBezTo>
                  <a:pt x="14745" y="3503"/>
                  <a:pt x="14077" y="2168"/>
                  <a:pt x="12410" y="1201"/>
                </a:cubicBezTo>
                <a:cubicBezTo>
                  <a:pt x="11025" y="400"/>
                  <a:pt x="9216" y="0"/>
                  <a:pt x="7406"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95" name="Google Shape;758;p41">
            <a:extLst>
              <a:ext uri="{FF2B5EF4-FFF2-40B4-BE49-F238E27FC236}">
                <a16:creationId xmlns:a16="http://schemas.microsoft.com/office/drawing/2014/main" xmlns="" id="{C91A3BEB-27EA-40D2-7488-24BFD92DB0A0}"/>
              </a:ext>
            </a:extLst>
          </p:cNvPr>
          <p:cNvSpPr/>
          <p:nvPr/>
        </p:nvSpPr>
        <p:spPr>
          <a:xfrm>
            <a:off x="1495242" y="4525764"/>
            <a:ext cx="402048" cy="271293"/>
          </a:xfrm>
          <a:custGeom>
            <a:avLst/>
            <a:gdLst/>
            <a:ahLst/>
            <a:cxnLst/>
            <a:rect l="l" t="t" r="r" b="b"/>
            <a:pathLst>
              <a:path w="26053" h="17580" extrusionOk="0">
                <a:moveTo>
                  <a:pt x="22883" y="0"/>
                </a:moveTo>
                <a:cubicBezTo>
                  <a:pt x="22850" y="34"/>
                  <a:pt x="22850" y="67"/>
                  <a:pt x="22816" y="67"/>
                </a:cubicBezTo>
                <a:cubicBezTo>
                  <a:pt x="22816" y="101"/>
                  <a:pt x="22783" y="101"/>
                  <a:pt x="22783" y="134"/>
                </a:cubicBezTo>
                <a:lnTo>
                  <a:pt x="20415" y="1802"/>
                </a:lnTo>
                <a:cubicBezTo>
                  <a:pt x="20415" y="1835"/>
                  <a:pt x="20381" y="1835"/>
                  <a:pt x="20381" y="1868"/>
                </a:cubicBezTo>
                <a:cubicBezTo>
                  <a:pt x="20315" y="1902"/>
                  <a:pt x="20315" y="1969"/>
                  <a:pt x="20281" y="2002"/>
                </a:cubicBezTo>
                <a:cubicBezTo>
                  <a:pt x="20281" y="2035"/>
                  <a:pt x="20281" y="2069"/>
                  <a:pt x="20281" y="2102"/>
                </a:cubicBezTo>
                <a:cubicBezTo>
                  <a:pt x="20281" y="2102"/>
                  <a:pt x="20281" y="2135"/>
                  <a:pt x="20281" y="2169"/>
                </a:cubicBezTo>
                <a:cubicBezTo>
                  <a:pt x="20315" y="2202"/>
                  <a:pt x="20348" y="2235"/>
                  <a:pt x="20381" y="2302"/>
                </a:cubicBezTo>
                <a:cubicBezTo>
                  <a:pt x="20381" y="2302"/>
                  <a:pt x="20415" y="2335"/>
                  <a:pt x="20415" y="2335"/>
                </a:cubicBezTo>
                <a:cubicBezTo>
                  <a:pt x="20715" y="2669"/>
                  <a:pt x="20982" y="3036"/>
                  <a:pt x="21215" y="3436"/>
                </a:cubicBezTo>
                <a:cubicBezTo>
                  <a:pt x="21249" y="3536"/>
                  <a:pt x="21315" y="3603"/>
                  <a:pt x="21382" y="3670"/>
                </a:cubicBezTo>
                <a:lnTo>
                  <a:pt x="22750" y="2702"/>
                </a:lnTo>
                <a:cubicBezTo>
                  <a:pt x="22816" y="2636"/>
                  <a:pt x="22850" y="2569"/>
                  <a:pt x="22883" y="2502"/>
                </a:cubicBezTo>
                <a:lnTo>
                  <a:pt x="22883" y="0"/>
                </a:lnTo>
                <a:close/>
                <a:moveTo>
                  <a:pt x="26052" y="6705"/>
                </a:moveTo>
                <a:cubicBezTo>
                  <a:pt x="26019" y="6872"/>
                  <a:pt x="25885" y="7005"/>
                  <a:pt x="25685" y="7039"/>
                </a:cubicBezTo>
                <a:lnTo>
                  <a:pt x="21749" y="7306"/>
                </a:lnTo>
                <a:cubicBezTo>
                  <a:pt x="21682" y="7306"/>
                  <a:pt x="21616" y="7306"/>
                  <a:pt x="21549" y="7339"/>
                </a:cubicBezTo>
                <a:lnTo>
                  <a:pt x="21549" y="9908"/>
                </a:lnTo>
                <a:cubicBezTo>
                  <a:pt x="21616" y="9874"/>
                  <a:pt x="21682" y="9874"/>
                  <a:pt x="21749" y="9841"/>
                </a:cubicBezTo>
                <a:lnTo>
                  <a:pt x="25685" y="9607"/>
                </a:lnTo>
                <a:cubicBezTo>
                  <a:pt x="25885" y="9574"/>
                  <a:pt x="26052" y="9407"/>
                  <a:pt x="26052" y="9207"/>
                </a:cubicBezTo>
                <a:lnTo>
                  <a:pt x="26052" y="6705"/>
                </a:lnTo>
                <a:close/>
                <a:moveTo>
                  <a:pt x="3569" y="11642"/>
                </a:moveTo>
                <a:cubicBezTo>
                  <a:pt x="3469" y="11642"/>
                  <a:pt x="3369" y="11675"/>
                  <a:pt x="3269" y="11709"/>
                </a:cubicBezTo>
                <a:lnTo>
                  <a:pt x="267" y="13110"/>
                </a:lnTo>
                <a:cubicBezTo>
                  <a:pt x="200" y="13143"/>
                  <a:pt x="100" y="13177"/>
                  <a:pt x="0" y="13177"/>
                </a:cubicBezTo>
                <a:lnTo>
                  <a:pt x="0" y="15712"/>
                </a:lnTo>
                <a:cubicBezTo>
                  <a:pt x="100" y="15712"/>
                  <a:pt x="167" y="15712"/>
                  <a:pt x="267" y="15678"/>
                </a:cubicBezTo>
                <a:lnTo>
                  <a:pt x="3269" y="14277"/>
                </a:lnTo>
                <a:cubicBezTo>
                  <a:pt x="3369" y="14244"/>
                  <a:pt x="3469" y="14211"/>
                  <a:pt x="3569" y="14211"/>
                </a:cubicBezTo>
                <a:lnTo>
                  <a:pt x="3569" y="11642"/>
                </a:lnTo>
                <a:close/>
                <a:moveTo>
                  <a:pt x="22883" y="11175"/>
                </a:moveTo>
                <a:cubicBezTo>
                  <a:pt x="22850" y="11242"/>
                  <a:pt x="22816" y="11309"/>
                  <a:pt x="22716" y="11375"/>
                </a:cubicBezTo>
                <a:lnTo>
                  <a:pt x="19781" y="13076"/>
                </a:lnTo>
                <a:cubicBezTo>
                  <a:pt x="19659" y="13125"/>
                  <a:pt x="19555" y="13156"/>
                  <a:pt x="19442" y="13156"/>
                </a:cubicBezTo>
                <a:cubicBezTo>
                  <a:pt x="19401" y="13156"/>
                  <a:pt x="19359" y="13152"/>
                  <a:pt x="19314" y="13143"/>
                </a:cubicBezTo>
                <a:lnTo>
                  <a:pt x="19314" y="15712"/>
                </a:lnTo>
                <a:cubicBezTo>
                  <a:pt x="19481" y="15712"/>
                  <a:pt x="19614" y="15712"/>
                  <a:pt x="19781" y="15612"/>
                </a:cubicBezTo>
                <a:lnTo>
                  <a:pt x="22716" y="13910"/>
                </a:lnTo>
                <a:cubicBezTo>
                  <a:pt x="22816" y="13877"/>
                  <a:pt x="22850" y="13810"/>
                  <a:pt x="22883" y="13744"/>
                </a:cubicBezTo>
                <a:lnTo>
                  <a:pt x="22883" y="11175"/>
                </a:lnTo>
                <a:close/>
                <a:moveTo>
                  <a:pt x="12242" y="14778"/>
                </a:moveTo>
                <a:cubicBezTo>
                  <a:pt x="12142" y="14911"/>
                  <a:pt x="12009" y="14978"/>
                  <a:pt x="11875" y="14978"/>
                </a:cubicBezTo>
                <a:lnTo>
                  <a:pt x="7539" y="14978"/>
                </a:lnTo>
                <a:cubicBezTo>
                  <a:pt x="7439" y="14978"/>
                  <a:pt x="7339" y="14944"/>
                  <a:pt x="7272" y="14878"/>
                </a:cubicBezTo>
                <a:lnTo>
                  <a:pt x="7272" y="17480"/>
                </a:lnTo>
                <a:cubicBezTo>
                  <a:pt x="7339" y="17546"/>
                  <a:pt x="7439" y="17580"/>
                  <a:pt x="7539" y="17580"/>
                </a:cubicBezTo>
                <a:lnTo>
                  <a:pt x="11875" y="17580"/>
                </a:lnTo>
                <a:cubicBezTo>
                  <a:pt x="12042" y="17580"/>
                  <a:pt x="12175" y="17480"/>
                  <a:pt x="12242" y="17346"/>
                </a:cubicBezTo>
                <a:lnTo>
                  <a:pt x="12242" y="14778"/>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96" name="Google Shape;759;p41">
            <a:extLst>
              <a:ext uri="{FF2B5EF4-FFF2-40B4-BE49-F238E27FC236}">
                <a16:creationId xmlns:a16="http://schemas.microsoft.com/office/drawing/2014/main" xmlns="" id="{44D9B820-1387-F329-B75E-D9B849D96BA6}"/>
              </a:ext>
            </a:extLst>
          </p:cNvPr>
          <p:cNvSpPr/>
          <p:nvPr/>
        </p:nvSpPr>
        <p:spPr>
          <a:xfrm>
            <a:off x="1495242" y="4525764"/>
            <a:ext cx="402048" cy="271293"/>
          </a:xfrm>
          <a:custGeom>
            <a:avLst/>
            <a:gdLst/>
            <a:ahLst/>
            <a:cxnLst/>
            <a:rect l="l" t="t" r="r" b="b"/>
            <a:pathLst>
              <a:path w="26053" h="17580" extrusionOk="0">
                <a:moveTo>
                  <a:pt x="22883" y="0"/>
                </a:moveTo>
                <a:cubicBezTo>
                  <a:pt x="22850" y="34"/>
                  <a:pt x="22850" y="67"/>
                  <a:pt x="22816" y="67"/>
                </a:cubicBezTo>
                <a:cubicBezTo>
                  <a:pt x="22816" y="101"/>
                  <a:pt x="22783" y="101"/>
                  <a:pt x="22783" y="134"/>
                </a:cubicBezTo>
                <a:lnTo>
                  <a:pt x="20415" y="1802"/>
                </a:lnTo>
                <a:cubicBezTo>
                  <a:pt x="20415" y="1835"/>
                  <a:pt x="20381" y="1835"/>
                  <a:pt x="20381" y="1868"/>
                </a:cubicBezTo>
                <a:cubicBezTo>
                  <a:pt x="20315" y="1902"/>
                  <a:pt x="20315" y="1969"/>
                  <a:pt x="20281" y="2002"/>
                </a:cubicBezTo>
                <a:cubicBezTo>
                  <a:pt x="20281" y="2035"/>
                  <a:pt x="20281" y="2069"/>
                  <a:pt x="20281" y="2102"/>
                </a:cubicBezTo>
                <a:cubicBezTo>
                  <a:pt x="20281" y="2102"/>
                  <a:pt x="20281" y="2135"/>
                  <a:pt x="20281" y="2169"/>
                </a:cubicBezTo>
                <a:cubicBezTo>
                  <a:pt x="20315" y="2202"/>
                  <a:pt x="20348" y="2235"/>
                  <a:pt x="20381" y="2302"/>
                </a:cubicBezTo>
                <a:cubicBezTo>
                  <a:pt x="20381" y="2302"/>
                  <a:pt x="20415" y="2335"/>
                  <a:pt x="20415" y="2335"/>
                </a:cubicBezTo>
                <a:cubicBezTo>
                  <a:pt x="20715" y="2669"/>
                  <a:pt x="20982" y="3036"/>
                  <a:pt x="21215" y="3436"/>
                </a:cubicBezTo>
                <a:cubicBezTo>
                  <a:pt x="21249" y="3536"/>
                  <a:pt x="21315" y="3603"/>
                  <a:pt x="21382" y="3670"/>
                </a:cubicBezTo>
                <a:lnTo>
                  <a:pt x="22750" y="2702"/>
                </a:lnTo>
                <a:cubicBezTo>
                  <a:pt x="22816" y="2636"/>
                  <a:pt x="22850" y="2569"/>
                  <a:pt x="22883" y="2502"/>
                </a:cubicBezTo>
                <a:lnTo>
                  <a:pt x="22883" y="0"/>
                </a:lnTo>
                <a:close/>
                <a:moveTo>
                  <a:pt x="26052" y="6705"/>
                </a:moveTo>
                <a:cubicBezTo>
                  <a:pt x="26019" y="6872"/>
                  <a:pt x="25885" y="7005"/>
                  <a:pt x="25685" y="7039"/>
                </a:cubicBezTo>
                <a:lnTo>
                  <a:pt x="21749" y="7306"/>
                </a:lnTo>
                <a:cubicBezTo>
                  <a:pt x="21682" y="7306"/>
                  <a:pt x="21616" y="7306"/>
                  <a:pt x="21549" y="7339"/>
                </a:cubicBezTo>
                <a:lnTo>
                  <a:pt x="21549" y="9908"/>
                </a:lnTo>
                <a:cubicBezTo>
                  <a:pt x="21616" y="9874"/>
                  <a:pt x="21682" y="9874"/>
                  <a:pt x="21749" y="9841"/>
                </a:cubicBezTo>
                <a:lnTo>
                  <a:pt x="25685" y="9607"/>
                </a:lnTo>
                <a:cubicBezTo>
                  <a:pt x="25885" y="9574"/>
                  <a:pt x="26052" y="9407"/>
                  <a:pt x="26052" y="9207"/>
                </a:cubicBezTo>
                <a:lnTo>
                  <a:pt x="26052" y="6705"/>
                </a:lnTo>
                <a:close/>
                <a:moveTo>
                  <a:pt x="3569" y="11642"/>
                </a:moveTo>
                <a:cubicBezTo>
                  <a:pt x="3469" y="11642"/>
                  <a:pt x="3369" y="11675"/>
                  <a:pt x="3269" y="11709"/>
                </a:cubicBezTo>
                <a:lnTo>
                  <a:pt x="267" y="13110"/>
                </a:lnTo>
                <a:cubicBezTo>
                  <a:pt x="200" y="13143"/>
                  <a:pt x="100" y="13177"/>
                  <a:pt x="0" y="13177"/>
                </a:cubicBezTo>
                <a:lnTo>
                  <a:pt x="0" y="15712"/>
                </a:lnTo>
                <a:cubicBezTo>
                  <a:pt x="100" y="15712"/>
                  <a:pt x="167" y="15712"/>
                  <a:pt x="267" y="15678"/>
                </a:cubicBezTo>
                <a:lnTo>
                  <a:pt x="3269" y="14277"/>
                </a:lnTo>
                <a:cubicBezTo>
                  <a:pt x="3369" y="14244"/>
                  <a:pt x="3469" y="14211"/>
                  <a:pt x="3569" y="14211"/>
                </a:cubicBezTo>
                <a:lnTo>
                  <a:pt x="3569" y="11642"/>
                </a:lnTo>
                <a:close/>
                <a:moveTo>
                  <a:pt x="22883" y="11175"/>
                </a:moveTo>
                <a:cubicBezTo>
                  <a:pt x="22850" y="11242"/>
                  <a:pt x="22816" y="11309"/>
                  <a:pt x="22716" y="11375"/>
                </a:cubicBezTo>
                <a:lnTo>
                  <a:pt x="19781" y="13076"/>
                </a:lnTo>
                <a:cubicBezTo>
                  <a:pt x="19659" y="13125"/>
                  <a:pt x="19555" y="13156"/>
                  <a:pt x="19442" y="13156"/>
                </a:cubicBezTo>
                <a:cubicBezTo>
                  <a:pt x="19401" y="13156"/>
                  <a:pt x="19359" y="13152"/>
                  <a:pt x="19314" y="13143"/>
                </a:cubicBezTo>
                <a:lnTo>
                  <a:pt x="19314" y="15712"/>
                </a:lnTo>
                <a:cubicBezTo>
                  <a:pt x="19481" y="15712"/>
                  <a:pt x="19614" y="15712"/>
                  <a:pt x="19781" y="15612"/>
                </a:cubicBezTo>
                <a:lnTo>
                  <a:pt x="22716" y="13910"/>
                </a:lnTo>
                <a:cubicBezTo>
                  <a:pt x="22816" y="13877"/>
                  <a:pt x="22850" y="13810"/>
                  <a:pt x="22883" y="13744"/>
                </a:cubicBezTo>
                <a:lnTo>
                  <a:pt x="22883" y="11175"/>
                </a:lnTo>
                <a:close/>
                <a:moveTo>
                  <a:pt x="12242" y="14778"/>
                </a:moveTo>
                <a:cubicBezTo>
                  <a:pt x="12142" y="14911"/>
                  <a:pt x="12009" y="14978"/>
                  <a:pt x="11875" y="14978"/>
                </a:cubicBezTo>
                <a:lnTo>
                  <a:pt x="7539" y="14978"/>
                </a:lnTo>
                <a:cubicBezTo>
                  <a:pt x="7439" y="14978"/>
                  <a:pt x="7339" y="14944"/>
                  <a:pt x="7272" y="14878"/>
                </a:cubicBezTo>
                <a:lnTo>
                  <a:pt x="7272" y="17480"/>
                </a:lnTo>
                <a:cubicBezTo>
                  <a:pt x="7339" y="17546"/>
                  <a:pt x="7439" y="17580"/>
                  <a:pt x="7539" y="17580"/>
                </a:cubicBezTo>
                <a:lnTo>
                  <a:pt x="11875" y="17580"/>
                </a:lnTo>
                <a:cubicBezTo>
                  <a:pt x="12042" y="17580"/>
                  <a:pt x="12175" y="17480"/>
                  <a:pt x="12242" y="17346"/>
                </a:cubicBezTo>
                <a:lnTo>
                  <a:pt x="12242" y="14778"/>
                </a:ln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97" name="Google Shape;760;p41">
            <a:extLst>
              <a:ext uri="{FF2B5EF4-FFF2-40B4-BE49-F238E27FC236}">
                <a16:creationId xmlns:a16="http://schemas.microsoft.com/office/drawing/2014/main" xmlns="" id="{160609C8-2F11-1AFD-D07F-273682CD30EF}"/>
              </a:ext>
            </a:extLst>
          </p:cNvPr>
          <p:cNvSpPr/>
          <p:nvPr/>
        </p:nvSpPr>
        <p:spPr>
          <a:xfrm>
            <a:off x="1393314" y="4465534"/>
            <a:ext cx="503451" cy="291895"/>
          </a:xfrm>
          <a:custGeom>
            <a:avLst/>
            <a:gdLst/>
            <a:ahLst/>
            <a:cxnLst/>
            <a:rect l="l" t="t" r="r" b="b"/>
            <a:pathLst>
              <a:path w="32624" h="18915" extrusionOk="0">
                <a:moveTo>
                  <a:pt x="16300" y="5371"/>
                </a:moveTo>
                <a:cubicBezTo>
                  <a:pt x="18113" y="5371"/>
                  <a:pt x="19931" y="5771"/>
                  <a:pt x="21316" y="6572"/>
                </a:cubicBezTo>
                <a:cubicBezTo>
                  <a:pt x="24051" y="8173"/>
                  <a:pt x="24051" y="10742"/>
                  <a:pt x="21316" y="12343"/>
                </a:cubicBezTo>
                <a:cubicBezTo>
                  <a:pt x="19939" y="13139"/>
                  <a:pt x="18141" y="13531"/>
                  <a:pt x="16341" y="13531"/>
                </a:cubicBezTo>
                <a:cubicBezTo>
                  <a:pt x="14521" y="13531"/>
                  <a:pt x="12700" y="13131"/>
                  <a:pt x="11308" y="12343"/>
                </a:cubicBezTo>
                <a:cubicBezTo>
                  <a:pt x="8540" y="10742"/>
                  <a:pt x="8540" y="8173"/>
                  <a:pt x="11308" y="6572"/>
                </a:cubicBezTo>
                <a:cubicBezTo>
                  <a:pt x="12676" y="5771"/>
                  <a:pt x="14486" y="5371"/>
                  <a:pt x="16300" y="5371"/>
                </a:cubicBezTo>
                <a:close/>
                <a:moveTo>
                  <a:pt x="14144" y="1"/>
                </a:moveTo>
                <a:cubicBezTo>
                  <a:pt x="13910" y="1"/>
                  <a:pt x="13744" y="167"/>
                  <a:pt x="13710" y="368"/>
                </a:cubicBezTo>
                <a:lnTo>
                  <a:pt x="13310" y="2336"/>
                </a:lnTo>
                <a:cubicBezTo>
                  <a:pt x="13277" y="2569"/>
                  <a:pt x="13110" y="2703"/>
                  <a:pt x="12910" y="2769"/>
                </a:cubicBezTo>
                <a:cubicBezTo>
                  <a:pt x="12109" y="2903"/>
                  <a:pt x="11342" y="3070"/>
                  <a:pt x="10575" y="3336"/>
                </a:cubicBezTo>
                <a:cubicBezTo>
                  <a:pt x="10489" y="3349"/>
                  <a:pt x="10404" y="3356"/>
                  <a:pt x="10320" y="3356"/>
                </a:cubicBezTo>
                <a:cubicBezTo>
                  <a:pt x="10175" y="3356"/>
                  <a:pt x="10034" y="3333"/>
                  <a:pt x="9907" y="3270"/>
                </a:cubicBezTo>
                <a:lnTo>
                  <a:pt x="6905" y="1902"/>
                </a:lnTo>
                <a:cubicBezTo>
                  <a:pt x="6797" y="1856"/>
                  <a:pt x="6689" y="1831"/>
                  <a:pt x="6584" y="1831"/>
                </a:cubicBezTo>
                <a:cubicBezTo>
                  <a:pt x="6462" y="1831"/>
                  <a:pt x="6345" y="1864"/>
                  <a:pt x="6238" y="1935"/>
                </a:cubicBezTo>
                <a:lnTo>
                  <a:pt x="3269" y="3637"/>
                </a:lnTo>
                <a:cubicBezTo>
                  <a:pt x="3069" y="3703"/>
                  <a:pt x="3069" y="3970"/>
                  <a:pt x="3269" y="4037"/>
                </a:cubicBezTo>
                <a:lnTo>
                  <a:pt x="5638" y="5738"/>
                </a:lnTo>
                <a:cubicBezTo>
                  <a:pt x="5771" y="5838"/>
                  <a:pt x="5805" y="6072"/>
                  <a:pt x="5671" y="6205"/>
                </a:cubicBezTo>
                <a:cubicBezTo>
                  <a:pt x="5338" y="6572"/>
                  <a:pt x="5071" y="6939"/>
                  <a:pt x="4837" y="7373"/>
                </a:cubicBezTo>
                <a:cubicBezTo>
                  <a:pt x="4704" y="7573"/>
                  <a:pt x="4537" y="7706"/>
                  <a:pt x="4303" y="7706"/>
                </a:cubicBezTo>
                <a:lnTo>
                  <a:pt x="367" y="7973"/>
                </a:lnTo>
                <a:cubicBezTo>
                  <a:pt x="167" y="8006"/>
                  <a:pt x="0" y="8173"/>
                  <a:pt x="0" y="8373"/>
                </a:cubicBezTo>
                <a:lnTo>
                  <a:pt x="0" y="10542"/>
                </a:lnTo>
                <a:cubicBezTo>
                  <a:pt x="0" y="10742"/>
                  <a:pt x="167" y="10908"/>
                  <a:pt x="367" y="10942"/>
                </a:cubicBezTo>
                <a:lnTo>
                  <a:pt x="4303" y="11175"/>
                </a:lnTo>
                <a:cubicBezTo>
                  <a:pt x="4537" y="11209"/>
                  <a:pt x="4704" y="11342"/>
                  <a:pt x="4837" y="11542"/>
                </a:cubicBezTo>
                <a:cubicBezTo>
                  <a:pt x="5071" y="11943"/>
                  <a:pt x="5338" y="12343"/>
                  <a:pt x="5671" y="12710"/>
                </a:cubicBezTo>
                <a:cubicBezTo>
                  <a:pt x="5805" y="12843"/>
                  <a:pt x="5771" y="13077"/>
                  <a:pt x="5638" y="13177"/>
                </a:cubicBezTo>
                <a:lnTo>
                  <a:pt x="3269" y="14878"/>
                </a:lnTo>
                <a:cubicBezTo>
                  <a:pt x="3069" y="14945"/>
                  <a:pt x="3069" y="15212"/>
                  <a:pt x="3269" y="15278"/>
                </a:cubicBezTo>
                <a:lnTo>
                  <a:pt x="6238" y="16979"/>
                </a:lnTo>
                <a:cubicBezTo>
                  <a:pt x="6354" y="17038"/>
                  <a:pt x="6482" y="17073"/>
                  <a:pt x="6608" y="17073"/>
                </a:cubicBezTo>
                <a:cubicBezTo>
                  <a:pt x="6698" y="17073"/>
                  <a:pt x="6788" y="17055"/>
                  <a:pt x="6872" y="17013"/>
                </a:cubicBezTo>
                <a:lnTo>
                  <a:pt x="9874" y="15645"/>
                </a:lnTo>
                <a:cubicBezTo>
                  <a:pt x="10022" y="15582"/>
                  <a:pt x="10170" y="15559"/>
                  <a:pt x="10318" y="15559"/>
                </a:cubicBezTo>
                <a:cubicBezTo>
                  <a:pt x="10404" y="15559"/>
                  <a:pt x="10489" y="15566"/>
                  <a:pt x="10575" y="15578"/>
                </a:cubicBezTo>
                <a:cubicBezTo>
                  <a:pt x="11342" y="15812"/>
                  <a:pt x="12109" y="16012"/>
                  <a:pt x="12910" y="16146"/>
                </a:cubicBezTo>
                <a:cubicBezTo>
                  <a:pt x="13110" y="16179"/>
                  <a:pt x="13277" y="16346"/>
                  <a:pt x="13310" y="16546"/>
                </a:cubicBezTo>
                <a:lnTo>
                  <a:pt x="13710" y="18547"/>
                </a:lnTo>
                <a:cubicBezTo>
                  <a:pt x="13744" y="18747"/>
                  <a:pt x="13910" y="18881"/>
                  <a:pt x="14144" y="18914"/>
                </a:cubicBezTo>
                <a:lnTo>
                  <a:pt x="18480" y="18914"/>
                </a:lnTo>
                <a:cubicBezTo>
                  <a:pt x="18680" y="18881"/>
                  <a:pt x="18881" y="18747"/>
                  <a:pt x="18914" y="18547"/>
                </a:cubicBezTo>
                <a:lnTo>
                  <a:pt x="19281" y="16546"/>
                </a:lnTo>
                <a:cubicBezTo>
                  <a:pt x="19348" y="16346"/>
                  <a:pt x="19514" y="16179"/>
                  <a:pt x="19714" y="16146"/>
                </a:cubicBezTo>
                <a:cubicBezTo>
                  <a:pt x="20482" y="16012"/>
                  <a:pt x="21282" y="15812"/>
                  <a:pt x="22049" y="15578"/>
                </a:cubicBezTo>
                <a:cubicBezTo>
                  <a:pt x="22123" y="15566"/>
                  <a:pt x="22205" y="15559"/>
                  <a:pt x="22290" y="15559"/>
                </a:cubicBezTo>
                <a:cubicBezTo>
                  <a:pt x="22436" y="15559"/>
                  <a:pt x="22590" y="15582"/>
                  <a:pt x="22717" y="15645"/>
                </a:cubicBezTo>
                <a:lnTo>
                  <a:pt x="25719" y="17013"/>
                </a:lnTo>
                <a:cubicBezTo>
                  <a:pt x="25803" y="17055"/>
                  <a:pt x="25898" y="17073"/>
                  <a:pt x="25996" y="17073"/>
                </a:cubicBezTo>
                <a:cubicBezTo>
                  <a:pt x="26131" y="17073"/>
                  <a:pt x="26270" y="17038"/>
                  <a:pt x="26386" y="16979"/>
                </a:cubicBezTo>
                <a:lnTo>
                  <a:pt x="29321" y="15278"/>
                </a:lnTo>
                <a:cubicBezTo>
                  <a:pt x="29521" y="15212"/>
                  <a:pt x="29521" y="14945"/>
                  <a:pt x="29321" y="14878"/>
                </a:cubicBezTo>
                <a:lnTo>
                  <a:pt x="26986" y="13177"/>
                </a:lnTo>
                <a:cubicBezTo>
                  <a:pt x="26820" y="13077"/>
                  <a:pt x="26786" y="12843"/>
                  <a:pt x="26953" y="12710"/>
                </a:cubicBezTo>
                <a:cubicBezTo>
                  <a:pt x="27253" y="12343"/>
                  <a:pt x="27553" y="11943"/>
                  <a:pt x="27787" y="11542"/>
                </a:cubicBezTo>
                <a:cubicBezTo>
                  <a:pt x="27887" y="11342"/>
                  <a:pt x="28087" y="11209"/>
                  <a:pt x="28321" y="11175"/>
                </a:cubicBezTo>
                <a:lnTo>
                  <a:pt x="32257" y="10942"/>
                </a:lnTo>
                <a:cubicBezTo>
                  <a:pt x="32457" y="10908"/>
                  <a:pt x="32624" y="10742"/>
                  <a:pt x="32624" y="10542"/>
                </a:cubicBezTo>
                <a:lnTo>
                  <a:pt x="32624" y="8340"/>
                </a:lnTo>
                <a:cubicBezTo>
                  <a:pt x="32624" y="8140"/>
                  <a:pt x="32457" y="7973"/>
                  <a:pt x="32257" y="7940"/>
                </a:cubicBezTo>
                <a:lnTo>
                  <a:pt x="28321" y="7706"/>
                </a:lnTo>
                <a:cubicBezTo>
                  <a:pt x="28087" y="7673"/>
                  <a:pt x="27887" y="7539"/>
                  <a:pt x="27787" y="7339"/>
                </a:cubicBezTo>
                <a:cubicBezTo>
                  <a:pt x="27553" y="6939"/>
                  <a:pt x="27253" y="6539"/>
                  <a:pt x="26953" y="6172"/>
                </a:cubicBezTo>
                <a:cubicBezTo>
                  <a:pt x="26786" y="6038"/>
                  <a:pt x="26820" y="5805"/>
                  <a:pt x="26986" y="5705"/>
                </a:cubicBezTo>
                <a:lnTo>
                  <a:pt x="29321" y="4004"/>
                </a:lnTo>
                <a:cubicBezTo>
                  <a:pt x="29521" y="3937"/>
                  <a:pt x="29521" y="3670"/>
                  <a:pt x="29321" y="3603"/>
                </a:cubicBezTo>
                <a:lnTo>
                  <a:pt x="26386" y="1902"/>
                </a:lnTo>
                <a:cubicBezTo>
                  <a:pt x="26286" y="1852"/>
                  <a:pt x="26177" y="1827"/>
                  <a:pt x="26069" y="1827"/>
                </a:cubicBezTo>
                <a:cubicBezTo>
                  <a:pt x="25961" y="1827"/>
                  <a:pt x="25852" y="1852"/>
                  <a:pt x="25752" y="1902"/>
                </a:cubicBezTo>
                <a:lnTo>
                  <a:pt x="22750" y="3270"/>
                </a:lnTo>
                <a:cubicBezTo>
                  <a:pt x="22602" y="3333"/>
                  <a:pt x="22454" y="3356"/>
                  <a:pt x="22306" y="3356"/>
                </a:cubicBezTo>
                <a:cubicBezTo>
                  <a:pt x="22220" y="3356"/>
                  <a:pt x="22135" y="3349"/>
                  <a:pt x="22049" y="3336"/>
                </a:cubicBezTo>
                <a:cubicBezTo>
                  <a:pt x="21282" y="3070"/>
                  <a:pt x="20515" y="2903"/>
                  <a:pt x="19714" y="2769"/>
                </a:cubicBezTo>
                <a:cubicBezTo>
                  <a:pt x="19514" y="2703"/>
                  <a:pt x="19348" y="2569"/>
                  <a:pt x="19314" y="2336"/>
                </a:cubicBezTo>
                <a:lnTo>
                  <a:pt x="18947" y="368"/>
                </a:lnTo>
                <a:cubicBezTo>
                  <a:pt x="18881" y="167"/>
                  <a:pt x="18714" y="1"/>
                  <a:pt x="18480"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98" name="Google Shape;761;p41">
            <a:extLst>
              <a:ext uri="{FF2B5EF4-FFF2-40B4-BE49-F238E27FC236}">
                <a16:creationId xmlns:a16="http://schemas.microsoft.com/office/drawing/2014/main" xmlns="" id="{51C774B7-54BE-641D-CAC7-03775C4EA793}"/>
              </a:ext>
            </a:extLst>
          </p:cNvPr>
          <p:cNvSpPr/>
          <p:nvPr/>
        </p:nvSpPr>
        <p:spPr>
          <a:xfrm>
            <a:off x="1787106" y="4293607"/>
            <a:ext cx="396385" cy="242466"/>
          </a:xfrm>
          <a:custGeom>
            <a:avLst/>
            <a:gdLst/>
            <a:ahLst/>
            <a:cxnLst/>
            <a:rect l="l" t="t" r="r" b="b"/>
            <a:pathLst>
              <a:path w="25686" h="15712" extrusionOk="0">
                <a:moveTo>
                  <a:pt x="12639" y="6301"/>
                </a:moveTo>
                <a:cubicBezTo>
                  <a:pt x="12707" y="6301"/>
                  <a:pt x="12775" y="6302"/>
                  <a:pt x="12843" y="6305"/>
                </a:cubicBezTo>
                <a:cubicBezTo>
                  <a:pt x="14144" y="6305"/>
                  <a:pt x="15378" y="6638"/>
                  <a:pt x="16079" y="7239"/>
                </a:cubicBezTo>
                <a:cubicBezTo>
                  <a:pt x="16246" y="7372"/>
                  <a:pt x="16546" y="7673"/>
                  <a:pt x="16479" y="7939"/>
                </a:cubicBezTo>
                <a:cubicBezTo>
                  <a:pt x="16446" y="8206"/>
                  <a:pt x="16079" y="8673"/>
                  <a:pt x="15178" y="9040"/>
                </a:cubicBezTo>
                <a:cubicBezTo>
                  <a:pt x="14507" y="9284"/>
                  <a:pt x="13780" y="9445"/>
                  <a:pt x="13048" y="9445"/>
                </a:cubicBezTo>
                <a:cubicBezTo>
                  <a:pt x="12979" y="9445"/>
                  <a:pt x="12911" y="9443"/>
                  <a:pt x="12843" y="9440"/>
                </a:cubicBezTo>
                <a:cubicBezTo>
                  <a:pt x="11542" y="9440"/>
                  <a:pt x="10308" y="9107"/>
                  <a:pt x="9607" y="8540"/>
                </a:cubicBezTo>
                <a:cubicBezTo>
                  <a:pt x="9441" y="8373"/>
                  <a:pt x="9140" y="8073"/>
                  <a:pt x="9207" y="7806"/>
                </a:cubicBezTo>
                <a:cubicBezTo>
                  <a:pt x="9241" y="7539"/>
                  <a:pt x="9607" y="7072"/>
                  <a:pt x="10508" y="6705"/>
                </a:cubicBezTo>
                <a:cubicBezTo>
                  <a:pt x="11210" y="6461"/>
                  <a:pt x="11912" y="6301"/>
                  <a:pt x="12639" y="6301"/>
                </a:cubicBezTo>
                <a:close/>
                <a:moveTo>
                  <a:pt x="13510" y="0"/>
                </a:moveTo>
                <a:cubicBezTo>
                  <a:pt x="12810" y="34"/>
                  <a:pt x="12143" y="434"/>
                  <a:pt x="11809" y="1068"/>
                </a:cubicBezTo>
                <a:lnTo>
                  <a:pt x="11409" y="1835"/>
                </a:lnTo>
                <a:cubicBezTo>
                  <a:pt x="11008" y="1868"/>
                  <a:pt x="10608" y="1902"/>
                  <a:pt x="10241" y="1968"/>
                </a:cubicBezTo>
                <a:lnTo>
                  <a:pt x="8907" y="1101"/>
                </a:lnTo>
                <a:cubicBezTo>
                  <a:pt x="8578" y="891"/>
                  <a:pt x="8221" y="762"/>
                  <a:pt x="7838" y="762"/>
                </a:cubicBezTo>
                <a:cubicBezTo>
                  <a:pt x="7794" y="762"/>
                  <a:pt x="7750" y="764"/>
                  <a:pt x="7706" y="768"/>
                </a:cubicBezTo>
                <a:cubicBezTo>
                  <a:pt x="7439" y="768"/>
                  <a:pt x="7172" y="801"/>
                  <a:pt x="6939" y="901"/>
                </a:cubicBezTo>
                <a:lnTo>
                  <a:pt x="4871" y="1735"/>
                </a:lnTo>
                <a:cubicBezTo>
                  <a:pt x="3870" y="2135"/>
                  <a:pt x="3570" y="3436"/>
                  <a:pt x="4337" y="4237"/>
                </a:cubicBezTo>
                <a:lnTo>
                  <a:pt x="4604" y="4537"/>
                </a:lnTo>
                <a:lnTo>
                  <a:pt x="4604" y="4537"/>
                </a:lnTo>
                <a:lnTo>
                  <a:pt x="2436" y="4437"/>
                </a:lnTo>
                <a:cubicBezTo>
                  <a:pt x="1635" y="4470"/>
                  <a:pt x="901" y="4971"/>
                  <a:pt x="668" y="5738"/>
                </a:cubicBezTo>
                <a:lnTo>
                  <a:pt x="301" y="6872"/>
                </a:lnTo>
                <a:cubicBezTo>
                  <a:pt x="1" y="7839"/>
                  <a:pt x="601" y="8840"/>
                  <a:pt x="1602" y="9007"/>
                </a:cubicBezTo>
                <a:lnTo>
                  <a:pt x="2803" y="9207"/>
                </a:lnTo>
                <a:lnTo>
                  <a:pt x="2369" y="9407"/>
                </a:lnTo>
                <a:cubicBezTo>
                  <a:pt x="1335" y="9907"/>
                  <a:pt x="1168" y="11308"/>
                  <a:pt x="2069" y="12009"/>
                </a:cubicBezTo>
                <a:lnTo>
                  <a:pt x="3370" y="13076"/>
                </a:lnTo>
                <a:cubicBezTo>
                  <a:pt x="3770" y="13410"/>
                  <a:pt x="4237" y="13577"/>
                  <a:pt x="4737" y="13577"/>
                </a:cubicBezTo>
                <a:cubicBezTo>
                  <a:pt x="4937" y="13577"/>
                  <a:pt x="5138" y="13543"/>
                  <a:pt x="5338" y="13477"/>
                </a:cubicBezTo>
                <a:lnTo>
                  <a:pt x="7306" y="12876"/>
                </a:lnTo>
                <a:cubicBezTo>
                  <a:pt x="7539" y="12943"/>
                  <a:pt x="7739" y="13043"/>
                  <a:pt x="7940" y="13110"/>
                </a:cubicBezTo>
                <a:lnTo>
                  <a:pt x="7906" y="13543"/>
                </a:lnTo>
                <a:cubicBezTo>
                  <a:pt x="7806" y="14477"/>
                  <a:pt x="8473" y="15345"/>
                  <a:pt x="9407" y="15445"/>
                </a:cubicBezTo>
                <a:lnTo>
                  <a:pt x="11976" y="15712"/>
                </a:lnTo>
                <a:lnTo>
                  <a:pt x="12176" y="15712"/>
                </a:lnTo>
                <a:cubicBezTo>
                  <a:pt x="12876" y="15712"/>
                  <a:pt x="13544" y="15311"/>
                  <a:pt x="13911" y="14678"/>
                </a:cubicBezTo>
                <a:lnTo>
                  <a:pt x="14311" y="13910"/>
                </a:lnTo>
                <a:cubicBezTo>
                  <a:pt x="14678" y="13877"/>
                  <a:pt x="15078" y="13844"/>
                  <a:pt x="15478" y="13777"/>
                </a:cubicBezTo>
                <a:lnTo>
                  <a:pt x="16779" y="14577"/>
                </a:lnTo>
                <a:cubicBezTo>
                  <a:pt x="17146" y="14811"/>
                  <a:pt x="17546" y="14944"/>
                  <a:pt x="17980" y="14944"/>
                </a:cubicBezTo>
                <a:cubicBezTo>
                  <a:pt x="18247" y="14944"/>
                  <a:pt x="18514" y="14878"/>
                  <a:pt x="18747" y="14811"/>
                </a:cubicBezTo>
                <a:lnTo>
                  <a:pt x="20782" y="13977"/>
                </a:lnTo>
                <a:cubicBezTo>
                  <a:pt x="21816" y="13577"/>
                  <a:pt x="22116" y="12242"/>
                  <a:pt x="21349" y="11475"/>
                </a:cubicBezTo>
                <a:lnTo>
                  <a:pt x="21082" y="11175"/>
                </a:lnTo>
                <a:lnTo>
                  <a:pt x="23251" y="11242"/>
                </a:lnTo>
                <a:cubicBezTo>
                  <a:pt x="24051" y="11242"/>
                  <a:pt x="24752" y="10708"/>
                  <a:pt x="25018" y="9941"/>
                </a:cubicBezTo>
                <a:lnTo>
                  <a:pt x="25385" y="8807"/>
                </a:lnTo>
                <a:cubicBezTo>
                  <a:pt x="25686" y="7873"/>
                  <a:pt x="25085" y="6872"/>
                  <a:pt x="24084" y="6705"/>
                </a:cubicBezTo>
                <a:lnTo>
                  <a:pt x="22884" y="6505"/>
                </a:lnTo>
                <a:lnTo>
                  <a:pt x="23317" y="6271"/>
                </a:lnTo>
                <a:cubicBezTo>
                  <a:pt x="24351" y="5804"/>
                  <a:pt x="24518" y="4403"/>
                  <a:pt x="23617" y="3703"/>
                </a:cubicBezTo>
                <a:lnTo>
                  <a:pt x="22317" y="2602"/>
                </a:lnTo>
                <a:cubicBezTo>
                  <a:pt x="21916" y="2302"/>
                  <a:pt x="21449" y="2135"/>
                  <a:pt x="20949" y="2135"/>
                </a:cubicBezTo>
                <a:cubicBezTo>
                  <a:pt x="20749" y="2135"/>
                  <a:pt x="20549" y="2169"/>
                  <a:pt x="20348" y="2202"/>
                </a:cubicBezTo>
                <a:lnTo>
                  <a:pt x="18380" y="2836"/>
                </a:lnTo>
                <a:cubicBezTo>
                  <a:pt x="18147" y="2736"/>
                  <a:pt x="17947" y="2669"/>
                  <a:pt x="17747" y="2569"/>
                </a:cubicBezTo>
                <a:lnTo>
                  <a:pt x="17780" y="2169"/>
                </a:lnTo>
                <a:cubicBezTo>
                  <a:pt x="17880" y="1235"/>
                  <a:pt x="17213" y="401"/>
                  <a:pt x="16279" y="267"/>
                </a:cubicBezTo>
                <a:lnTo>
                  <a:pt x="13710" y="0"/>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99" name="Google Shape;762;p41">
            <a:extLst>
              <a:ext uri="{FF2B5EF4-FFF2-40B4-BE49-F238E27FC236}">
                <a16:creationId xmlns:a16="http://schemas.microsoft.com/office/drawing/2014/main" xmlns="" id="{9F321CE3-F450-7855-4B10-E77F8D3258FB}"/>
              </a:ext>
            </a:extLst>
          </p:cNvPr>
          <p:cNvSpPr/>
          <p:nvPr/>
        </p:nvSpPr>
        <p:spPr>
          <a:xfrm>
            <a:off x="1810270" y="4280736"/>
            <a:ext cx="350567" cy="235769"/>
          </a:xfrm>
          <a:custGeom>
            <a:avLst/>
            <a:gdLst/>
            <a:ahLst/>
            <a:cxnLst/>
            <a:rect l="l" t="t" r="r" b="b"/>
            <a:pathLst>
              <a:path w="22717" h="15278" extrusionOk="0">
                <a:moveTo>
                  <a:pt x="11340" y="5863"/>
                </a:moveTo>
                <a:cubicBezTo>
                  <a:pt x="12899" y="5863"/>
                  <a:pt x="14431" y="6290"/>
                  <a:pt x="15378" y="7072"/>
                </a:cubicBezTo>
                <a:cubicBezTo>
                  <a:pt x="15578" y="7239"/>
                  <a:pt x="15745" y="7439"/>
                  <a:pt x="15912" y="7639"/>
                </a:cubicBezTo>
                <a:cubicBezTo>
                  <a:pt x="15445" y="8206"/>
                  <a:pt x="14845" y="8673"/>
                  <a:pt x="14144" y="8907"/>
                </a:cubicBezTo>
                <a:cubicBezTo>
                  <a:pt x="13289" y="9251"/>
                  <a:pt x="12316" y="9415"/>
                  <a:pt x="11354" y="9415"/>
                </a:cubicBezTo>
                <a:cubicBezTo>
                  <a:pt x="9801" y="9415"/>
                  <a:pt x="8274" y="8989"/>
                  <a:pt x="7306" y="8206"/>
                </a:cubicBezTo>
                <a:cubicBezTo>
                  <a:pt x="7106" y="8039"/>
                  <a:pt x="6939" y="7839"/>
                  <a:pt x="6806" y="7606"/>
                </a:cubicBezTo>
                <a:cubicBezTo>
                  <a:pt x="7239" y="7039"/>
                  <a:pt x="7873" y="6605"/>
                  <a:pt x="8540" y="6372"/>
                </a:cubicBezTo>
                <a:cubicBezTo>
                  <a:pt x="9395" y="6027"/>
                  <a:pt x="10373" y="5863"/>
                  <a:pt x="11340" y="5863"/>
                </a:cubicBezTo>
                <a:close/>
                <a:moveTo>
                  <a:pt x="12076" y="0"/>
                </a:moveTo>
                <a:cubicBezTo>
                  <a:pt x="11809" y="0"/>
                  <a:pt x="11542" y="134"/>
                  <a:pt x="11409" y="367"/>
                </a:cubicBezTo>
                <a:lnTo>
                  <a:pt x="10908" y="1368"/>
                </a:lnTo>
                <a:cubicBezTo>
                  <a:pt x="10775" y="1602"/>
                  <a:pt x="10508" y="1735"/>
                  <a:pt x="10241" y="1768"/>
                </a:cubicBezTo>
                <a:cubicBezTo>
                  <a:pt x="9808" y="1802"/>
                  <a:pt x="9374" y="1868"/>
                  <a:pt x="8907" y="1935"/>
                </a:cubicBezTo>
                <a:cubicBezTo>
                  <a:pt x="8847" y="1943"/>
                  <a:pt x="8785" y="1947"/>
                  <a:pt x="8723" y="1947"/>
                </a:cubicBezTo>
                <a:cubicBezTo>
                  <a:pt x="8507" y="1947"/>
                  <a:pt x="8280" y="1898"/>
                  <a:pt x="8073" y="1768"/>
                </a:cubicBezTo>
                <a:lnTo>
                  <a:pt x="6705" y="868"/>
                </a:lnTo>
                <a:cubicBezTo>
                  <a:pt x="6560" y="763"/>
                  <a:pt x="6388" y="711"/>
                  <a:pt x="6214" y="711"/>
                </a:cubicBezTo>
                <a:cubicBezTo>
                  <a:pt x="6110" y="711"/>
                  <a:pt x="6005" y="730"/>
                  <a:pt x="5905" y="768"/>
                </a:cubicBezTo>
                <a:lnTo>
                  <a:pt x="3837" y="1602"/>
                </a:lnTo>
                <a:cubicBezTo>
                  <a:pt x="3737" y="1635"/>
                  <a:pt x="3637" y="1735"/>
                  <a:pt x="3637" y="1868"/>
                </a:cubicBezTo>
                <a:lnTo>
                  <a:pt x="3637" y="1902"/>
                </a:lnTo>
                <a:lnTo>
                  <a:pt x="3637" y="3970"/>
                </a:lnTo>
                <a:cubicBezTo>
                  <a:pt x="3637" y="4070"/>
                  <a:pt x="3670" y="4137"/>
                  <a:pt x="3737" y="4203"/>
                </a:cubicBezTo>
                <a:lnTo>
                  <a:pt x="3870" y="4337"/>
                </a:lnTo>
                <a:cubicBezTo>
                  <a:pt x="3670" y="4437"/>
                  <a:pt x="3503" y="4504"/>
                  <a:pt x="3303" y="4504"/>
                </a:cubicBezTo>
                <a:lnTo>
                  <a:pt x="935" y="4404"/>
                </a:lnTo>
                <a:cubicBezTo>
                  <a:pt x="668" y="4404"/>
                  <a:pt x="434" y="4570"/>
                  <a:pt x="368" y="4837"/>
                </a:cubicBezTo>
                <a:lnTo>
                  <a:pt x="1" y="5971"/>
                </a:lnTo>
                <a:cubicBezTo>
                  <a:pt x="1" y="6005"/>
                  <a:pt x="1" y="6071"/>
                  <a:pt x="1" y="6105"/>
                </a:cubicBezTo>
                <a:lnTo>
                  <a:pt x="1" y="8240"/>
                </a:lnTo>
                <a:cubicBezTo>
                  <a:pt x="1" y="8406"/>
                  <a:pt x="134" y="8573"/>
                  <a:pt x="334" y="8607"/>
                </a:cubicBezTo>
                <a:lnTo>
                  <a:pt x="2136" y="8907"/>
                </a:lnTo>
                <a:lnTo>
                  <a:pt x="1435" y="9274"/>
                </a:lnTo>
                <a:cubicBezTo>
                  <a:pt x="1335" y="9307"/>
                  <a:pt x="1268" y="9407"/>
                  <a:pt x="1268" y="9507"/>
                </a:cubicBezTo>
                <a:lnTo>
                  <a:pt x="1268" y="11642"/>
                </a:lnTo>
                <a:cubicBezTo>
                  <a:pt x="1268" y="11742"/>
                  <a:pt x="1302" y="11809"/>
                  <a:pt x="1368" y="11876"/>
                </a:cubicBezTo>
                <a:lnTo>
                  <a:pt x="2703" y="12976"/>
                </a:lnTo>
                <a:cubicBezTo>
                  <a:pt x="2839" y="13090"/>
                  <a:pt x="3021" y="13157"/>
                  <a:pt x="3207" y="13157"/>
                </a:cubicBezTo>
                <a:cubicBezTo>
                  <a:pt x="3295" y="13157"/>
                  <a:pt x="3384" y="13142"/>
                  <a:pt x="3470" y="13110"/>
                </a:cubicBezTo>
                <a:lnTo>
                  <a:pt x="5471" y="12509"/>
                </a:lnTo>
                <a:cubicBezTo>
                  <a:pt x="5591" y="12479"/>
                  <a:pt x="5718" y="12463"/>
                  <a:pt x="5845" y="12463"/>
                </a:cubicBezTo>
                <a:cubicBezTo>
                  <a:pt x="6001" y="12463"/>
                  <a:pt x="6158" y="12488"/>
                  <a:pt x="6305" y="12543"/>
                </a:cubicBezTo>
                <a:cubicBezTo>
                  <a:pt x="6639" y="12710"/>
                  <a:pt x="7006" y="12843"/>
                  <a:pt x="7373" y="12943"/>
                </a:cubicBezTo>
                <a:cubicBezTo>
                  <a:pt x="7473" y="12976"/>
                  <a:pt x="7573" y="13043"/>
                  <a:pt x="7639" y="13143"/>
                </a:cubicBezTo>
                <a:lnTo>
                  <a:pt x="7639" y="14578"/>
                </a:lnTo>
                <a:cubicBezTo>
                  <a:pt x="7639" y="14811"/>
                  <a:pt x="7840" y="14978"/>
                  <a:pt x="8073" y="15011"/>
                </a:cubicBezTo>
                <a:lnTo>
                  <a:pt x="10608" y="15278"/>
                </a:lnTo>
                <a:cubicBezTo>
                  <a:pt x="10908" y="15278"/>
                  <a:pt x="11142" y="15145"/>
                  <a:pt x="11275" y="14911"/>
                </a:cubicBezTo>
                <a:lnTo>
                  <a:pt x="11809" y="13910"/>
                </a:lnTo>
                <a:cubicBezTo>
                  <a:pt x="11943" y="13677"/>
                  <a:pt x="12176" y="13543"/>
                  <a:pt x="12476" y="13510"/>
                </a:cubicBezTo>
                <a:cubicBezTo>
                  <a:pt x="12910" y="13477"/>
                  <a:pt x="13344" y="13410"/>
                  <a:pt x="13777" y="13343"/>
                </a:cubicBezTo>
                <a:cubicBezTo>
                  <a:pt x="13855" y="13326"/>
                  <a:pt x="13932" y="13318"/>
                  <a:pt x="14009" y="13318"/>
                </a:cubicBezTo>
                <a:cubicBezTo>
                  <a:pt x="14228" y="13318"/>
                  <a:pt x="14438" y="13386"/>
                  <a:pt x="14611" y="13510"/>
                </a:cubicBezTo>
                <a:lnTo>
                  <a:pt x="16012" y="14411"/>
                </a:lnTo>
                <a:cubicBezTo>
                  <a:pt x="16168" y="14500"/>
                  <a:pt x="16353" y="14544"/>
                  <a:pt x="16538" y="14544"/>
                </a:cubicBezTo>
                <a:cubicBezTo>
                  <a:pt x="16631" y="14544"/>
                  <a:pt x="16724" y="14533"/>
                  <a:pt x="16813" y="14511"/>
                </a:cubicBezTo>
                <a:lnTo>
                  <a:pt x="18847" y="13677"/>
                </a:lnTo>
                <a:cubicBezTo>
                  <a:pt x="18981" y="13644"/>
                  <a:pt x="19081" y="13510"/>
                  <a:pt x="19081" y="13410"/>
                </a:cubicBezTo>
                <a:lnTo>
                  <a:pt x="19081" y="11275"/>
                </a:lnTo>
                <a:cubicBezTo>
                  <a:pt x="19081" y="11175"/>
                  <a:pt x="19048" y="11075"/>
                  <a:pt x="18981" y="11042"/>
                </a:cubicBezTo>
                <a:lnTo>
                  <a:pt x="18847" y="10908"/>
                </a:lnTo>
                <a:cubicBezTo>
                  <a:pt x="19014" y="10808"/>
                  <a:pt x="19214" y="10741"/>
                  <a:pt x="19415" y="10741"/>
                </a:cubicBezTo>
                <a:lnTo>
                  <a:pt x="21750" y="10808"/>
                </a:lnTo>
                <a:cubicBezTo>
                  <a:pt x="22016" y="10808"/>
                  <a:pt x="22250" y="10641"/>
                  <a:pt x="22350" y="10408"/>
                </a:cubicBezTo>
                <a:lnTo>
                  <a:pt x="22717" y="9274"/>
                </a:lnTo>
                <a:cubicBezTo>
                  <a:pt x="22717" y="9240"/>
                  <a:pt x="22717" y="9174"/>
                  <a:pt x="22717" y="9140"/>
                </a:cubicBezTo>
                <a:lnTo>
                  <a:pt x="22717" y="7039"/>
                </a:lnTo>
                <a:cubicBezTo>
                  <a:pt x="22717" y="6839"/>
                  <a:pt x="22583" y="6672"/>
                  <a:pt x="22383" y="6638"/>
                </a:cubicBezTo>
                <a:lnTo>
                  <a:pt x="20582" y="6338"/>
                </a:lnTo>
                <a:lnTo>
                  <a:pt x="21283" y="5971"/>
                </a:lnTo>
                <a:cubicBezTo>
                  <a:pt x="21383" y="5938"/>
                  <a:pt x="21449" y="5838"/>
                  <a:pt x="21449" y="5704"/>
                </a:cubicBezTo>
                <a:lnTo>
                  <a:pt x="21449" y="3603"/>
                </a:lnTo>
                <a:cubicBezTo>
                  <a:pt x="21449" y="3503"/>
                  <a:pt x="21416" y="3403"/>
                  <a:pt x="21316" y="3369"/>
                </a:cubicBezTo>
                <a:lnTo>
                  <a:pt x="20015" y="2269"/>
                </a:lnTo>
                <a:cubicBezTo>
                  <a:pt x="19842" y="2145"/>
                  <a:pt x="19650" y="2076"/>
                  <a:pt x="19454" y="2076"/>
                </a:cubicBezTo>
                <a:cubicBezTo>
                  <a:pt x="19386" y="2076"/>
                  <a:pt x="19317" y="2085"/>
                  <a:pt x="19248" y="2102"/>
                </a:cubicBezTo>
                <a:lnTo>
                  <a:pt x="17246" y="2736"/>
                </a:lnTo>
                <a:cubicBezTo>
                  <a:pt x="17122" y="2763"/>
                  <a:pt x="17003" y="2780"/>
                  <a:pt x="16888" y="2780"/>
                </a:cubicBezTo>
                <a:cubicBezTo>
                  <a:pt x="16725" y="2780"/>
                  <a:pt x="16569" y="2747"/>
                  <a:pt x="16412" y="2669"/>
                </a:cubicBezTo>
                <a:cubicBezTo>
                  <a:pt x="16045" y="2536"/>
                  <a:pt x="15679" y="2402"/>
                  <a:pt x="15312" y="2302"/>
                </a:cubicBezTo>
                <a:cubicBezTo>
                  <a:pt x="15078" y="2235"/>
                  <a:pt x="14911" y="1968"/>
                  <a:pt x="14945" y="1735"/>
                </a:cubicBezTo>
                <a:lnTo>
                  <a:pt x="15045" y="734"/>
                </a:lnTo>
                <a:cubicBezTo>
                  <a:pt x="15078" y="501"/>
                  <a:pt x="14911" y="267"/>
                  <a:pt x="14644" y="234"/>
                </a:cubicBezTo>
                <a:lnTo>
                  <a:pt x="12076" y="0"/>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00" name="Google Shape;763;p41">
            <a:extLst>
              <a:ext uri="{FF2B5EF4-FFF2-40B4-BE49-F238E27FC236}">
                <a16:creationId xmlns:a16="http://schemas.microsoft.com/office/drawing/2014/main" xmlns="" id="{91EFF80C-70D8-5F23-DD49-F10E8D8C5084}"/>
              </a:ext>
            </a:extLst>
          </p:cNvPr>
          <p:cNvSpPr/>
          <p:nvPr/>
        </p:nvSpPr>
        <p:spPr>
          <a:xfrm>
            <a:off x="1810270" y="4280736"/>
            <a:ext cx="350567" cy="235769"/>
          </a:xfrm>
          <a:custGeom>
            <a:avLst/>
            <a:gdLst/>
            <a:ahLst/>
            <a:cxnLst/>
            <a:rect l="l" t="t" r="r" b="b"/>
            <a:pathLst>
              <a:path w="22717" h="15278" extrusionOk="0">
                <a:moveTo>
                  <a:pt x="11340" y="5863"/>
                </a:moveTo>
                <a:cubicBezTo>
                  <a:pt x="12899" y="5863"/>
                  <a:pt x="14431" y="6290"/>
                  <a:pt x="15378" y="7072"/>
                </a:cubicBezTo>
                <a:cubicBezTo>
                  <a:pt x="15578" y="7239"/>
                  <a:pt x="15745" y="7439"/>
                  <a:pt x="15912" y="7639"/>
                </a:cubicBezTo>
                <a:cubicBezTo>
                  <a:pt x="15445" y="8206"/>
                  <a:pt x="14845" y="8673"/>
                  <a:pt x="14144" y="8907"/>
                </a:cubicBezTo>
                <a:cubicBezTo>
                  <a:pt x="13289" y="9251"/>
                  <a:pt x="12316" y="9415"/>
                  <a:pt x="11354" y="9415"/>
                </a:cubicBezTo>
                <a:cubicBezTo>
                  <a:pt x="9801" y="9415"/>
                  <a:pt x="8274" y="8989"/>
                  <a:pt x="7306" y="8206"/>
                </a:cubicBezTo>
                <a:cubicBezTo>
                  <a:pt x="7106" y="8039"/>
                  <a:pt x="6939" y="7839"/>
                  <a:pt x="6806" y="7606"/>
                </a:cubicBezTo>
                <a:cubicBezTo>
                  <a:pt x="7239" y="7039"/>
                  <a:pt x="7873" y="6605"/>
                  <a:pt x="8540" y="6372"/>
                </a:cubicBezTo>
                <a:cubicBezTo>
                  <a:pt x="9395" y="6027"/>
                  <a:pt x="10373" y="5863"/>
                  <a:pt x="11340" y="5863"/>
                </a:cubicBezTo>
                <a:close/>
                <a:moveTo>
                  <a:pt x="12076" y="0"/>
                </a:moveTo>
                <a:cubicBezTo>
                  <a:pt x="11809" y="0"/>
                  <a:pt x="11542" y="134"/>
                  <a:pt x="11409" y="367"/>
                </a:cubicBezTo>
                <a:lnTo>
                  <a:pt x="10908" y="1368"/>
                </a:lnTo>
                <a:cubicBezTo>
                  <a:pt x="10775" y="1602"/>
                  <a:pt x="10508" y="1735"/>
                  <a:pt x="10241" y="1768"/>
                </a:cubicBezTo>
                <a:cubicBezTo>
                  <a:pt x="9808" y="1802"/>
                  <a:pt x="9374" y="1868"/>
                  <a:pt x="8907" y="1935"/>
                </a:cubicBezTo>
                <a:cubicBezTo>
                  <a:pt x="8847" y="1943"/>
                  <a:pt x="8785" y="1947"/>
                  <a:pt x="8723" y="1947"/>
                </a:cubicBezTo>
                <a:cubicBezTo>
                  <a:pt x="8507" y="1947"/>
                  <a:pt x="8280" y="1898"/>
                  <a:pt x="8073" y="1768"/>
                </a:cubicBezTo>
                <a:lnTo>
                  <a:pt x="6705" y="868"/>
                </a:lnTo>
                <a:cubicBezTo>
                  <a:pt x="6560" y="763"/>
                  <a:pt x="6388" y="711"/>
                  <a:pt x="6214" y="711"/>
                </a:cubicBezTo>
                <a:cubicBezTo>
                  <a:pt x="6110" y="711"/>
                  <a:pt x="6005" y="730"/>
                  <a:pt x="5905" y="768"/>
                </a:cubicBezTo>
                <a:lnTo>
                  <a:pt x="3837" y="1602"/>
                </a:lnTo>
                <a:cubicBezTo>
                  <a:pt x="3737" y="1635"/>
                  <a:pt x="3637" y="1735"/>
                  <a:pt x="3637" y="1868"/>
                </a:cubicBezTo>
                <a:lnTo>
                  <a:pt x="3637" y="1902"/>
                </a:lnTo>
                <a:lnTo>
                  <a:pt x="3637" y="3970"/>
                </a:lnTo>
                <a:cubicBezTo>
                  <a:pt x="3637" y="4070"/>
                  <a:pt x="3670" y="4137"/>
                  <a:pt x="3737" y="4203"/>
                </a:cubicBezTo>
                <a:lnTo>
                  <a:pt x="3870" y="4337"/>
                </a:lnTo>
                <a:cubicBezTo>
                  <a:pt x="3670" y="4437"/>
                  <a:pt x="3503" y="4504"/>
                  <a:pt x="3303" y="4504"/>
                </a:cubicBezTo>
                <a:lnTo>
                  <a:pt x="935" y="4404"/>
                </a:lnTo>
                <a:cubicBezTo>
                  <a:pt x="668" y="4404"/>
                  <a:pt x="434" y="4570"/>
                  <a:pt x="368" y="4837"/>
                </a:cubicBezTo>
                <a:lnTo>
                  <a:pt x="1" y="5971"/>
                </a:lnTo>
                <a:cubicBezTo>
                  <a:pt x="1" y="6005"/>
                  <a:pt x="1" y="6071"/>
                  <a:pt x="1" y="6105"/>
                </a:cubicBezTo>
                <a:lnTo>
                  <a:pt x="1" y="8240"/>
                </a:lnTo>
                <a:cubicBezTo>
                  <a:pt x="1" y="8406"/>
                  <a:pt x="134" y="8573"/>
                  <a:pt x="334" y="8607"/>
                </a:cubicBezTo>
                <a:lnTo>
                  <a:pt x="2136" y="8907"/>
                </a:lnTo>
                <a:lnTo>
                  <a:pt x="1435" y="9274"/>
                </a:lnTo>
                <a:cubicBezTo>
                  <a:pt x="1335" y="9307"/>
                  <a:pt x="1268" y="9407"/>
                  <a:pt x="1268" y="9507"/>
                </a:cubicBezTo>
                <a:lnTo>
                  <a:pt x="1268" y="11642"/>
                </a:lnTo>
                <a:cubicBezTo>
                  <a:pt x="1268" y="11742"/>
                  <a:pt x="1302" y="11809"/>
                  <a:pt x="1368" y="11876"/>
                </a:cubicBezTo>
                <a:lnTo>
                  <a:pt x="2703" y="12976"/>
                </a:lnTo>
                <a:cubicBezTo>
                  <a:pt x="2839" y="13090"/>
                  <a:pt x="3021" y="13157"/>
                  <a:pt x="3207" y="13157"/>
                </a:cubicBezTo>
                <a:cubicBezTo>
                  <a:pt x="3295" y="13157"/>
                  <a:pt x="3384" y="13142"/>
                  <a:pt x="3470" y="13110"/>
                </a:cubicBezTo>
                <a:lnTo>
                  <a:pt x="5471" y="12509"/>
                </a:lnTo>
                <a:cubicBezTo>
                  <a:pt x="5591" y="12479"/>
                  <a:pt x="5718" y="12463"/>
                  <a:pt x="5845" y="12463"/>
                </a:cubicBezTo>
                <a:cubicBezTo>
                  <a:pt x="6001" y="12463"/>
                  <a:pt x="6158" y="12488"/>
                  <a:pt x="6305" y="12543"/>
                </a:cubicBezTo>
                <a:cubicBezTo>
                  <a:pt x="6639" y="12710"/>
                  <a:pt x="7006" y="12843"/>
                  <a:pt x="7373" y="12943"/>
                </a:cubicBezTo>
                <a:cubicBezTo>
                  <a:pt x="7473" y="12976"/>
                  <a:pt x="7573" y="13043"/>
                  <a:pt x="7639" y="13143"/>
                </a:cubicBezTo>
                <a:lnTo>
                  <a:pt x="7639" y="14578"/>
                </a:lnTo>
                <a:cubicBezTo>
                  <a:pt x="7639" y="14811"/>
                  <a:pt x="7840" y="14978"/>
                  <a:pt x="8073" y="15011"/>
                </a:cubicBezTo>
                <a:lnTo>
                  <a:pt x="10608" y="15278"/>
                </a:lnTo>
                <a:cubicBezTo>
                  <a:pt x="10908" y="15278"/>
                  <a:pt x="11142" y="15145"/>
                  <a:pt x="11275" y="14911"/>
                </a:cubicBezTo>
                <a:lnTo>
                  <a:pt x="11809" y="13910"/>
                </a:lnTo>
                <a:cubicBezTo>
                  <a:pt x="11943" y="13677"/>
                  <a:pt x="12176" y="13543"/>
                  <a:pt x="12476" y="13510"/>
                </a:cubicBezTo>
                <a:cubicBezTo>
                  <a:pt x="12910" y="13477"/>
                  <a:pt x="13344" y="13410"/>
                  <a:pt x="13777" y="13343"/>
                </a:cubicBezTo>
                <a:cubicBezTo>
                  <a:pt x="13855" y="13326"/>
                  <a:pt x="13932" y="13318"/>
                  <a:pt x="14009" y="13318"/>
                </a:cubicBezTo>
                <a:cubicBezTo>
                  <a:pt x="14228" y="13318"/>
                  <a:pt x="14438" y="13386"/>
                  <a:pt x="14611" y="13510"/>
                </a:cubicBezTo>
                <a:lnTo>
                  <a:pt x="16012" y="14411"/>
                </a:lnTo>
                <a:cubicBezTo>
                  <a:pt x="16168" y="14500"/>
                  <a:pt x="16353" y="14544"/>
                  <a:pt x="16538" y="14544"/>
                </a:cubicBezTo>
                <a:cubicBezTo>
                  <a:pt x="16631" y="14544"/>
                  <a:pt x="16724" y="14533"/>
                  <a:pt x="16813" y="14511"/>
                </a:cubicBezTo>
                <a:lnTo>
                  <a:pt x="18847" y="13677"/>
                </a:lnTo>
                <a:cubicBezTo>
                  <a:pt x="18981" y="13644"/>
                  <a:pt x="19081" y="13510"/>
                  <a:pt x="19081" y="13410"/>
                </a:cubicBezTo>
                <a:lnTo>
                  <a:pt x="19081" y="11275"/>
                </a:lnTo>
                <a:cubicBezTo>
                  <a:pt x="19081" y="11175"/>
                  <a:pt x="19048" y="11075"/>
                  <a:pt x="18981" y="11042"/>
                </a:cubicBezTo>
                <a:lnTo>
                  <a:pt x="18847" y="10908"/>
                </a:lnTo>
                <a:cubicBezTo>
                  <a:pt x="19014" y="10808"/>
                  <a:pt x="19214" y="10741"/>
                  <a:pt x="19415" y="10741"/>
                </a:cubicBezTo>
                <a:lnTo>
                  <a:pt x="21750" y="10808"/>
                </a:lnTo>
                <a:cubicBezTo>
                  <a:pt x="22016" y="10808"/>
                  <a:pt x="22250" y="10641"/>
                  <a:pt x="22350" y="10408"/>
                </a:cubicBezTo>
                <a:lnTo>
                  <a:pt x="22717" y="9274"/>
                </a:lnTo>
                <a:cubicBezTo>
                  <a:pt x="22717" y="9240"/>
                  <a:pt x="22717" y="9174"/>
                  <a:pt x="22717" y="9140"/>
                </a:cubicBezTo>
                <a:lnTo>
                  <a:pt x="22717" y="7039"/>
                </a:lnTo>
                <a:cubicBezTo>
                  <a:pt x="22717" y="6839"/>
                  <a:pt x="22583" y="6672"/>
                  <a:pt x="22383" y="6638"/>
                </a:cubicBezTo>
                <a:lnTo>
                  <a:pt x="20582" y="6338"/>
                </a:lnTo>
                <a:lnTo>
                  <a:pt x="21283" y="5971"/>
                </a:lnTo>
                <a:cubicBezTo>
                  <a:pt x="21383" y="5938"/>
                  <a:pt x="21449" y="5838"/>
                  <a:pt x="21449" y="5704"/>
                </a:cubicBezTo>
                <a:lnTo>
                  <a:pt x="21449" y="3603"/>
                </a:lnTo>
                <a:cubicBezTo>
                  <a:pt x="21449" y="3503"/>
                  <a:pt x="21416" y="3403"/>
                  <a:pt x="21316" y="3369"/>
                </a:cubicBezTo>
                <a:lnTo>
                  <a:pt x="20015" y="2269"/>
                </a:lnTo>
                <a:cubicBezTo>
                  <a:pt x="19842" y="2145"/>
                  <a:pt x="19650" y="2076"/>
                  <a:pt x="19454" y="2076"/>
                </a:cubicBezTo>
                <a:cubicBezTo>
                  <a:pt x="19386" y="2076"/>
                  <a:pt x="19317" y="2085"/>
                  <a:pt x="19248" y="2102"/>
                </a:cubicBezTo>
                <a:lnTo>
                  <a:pt x="17246" y="2736"/>
                </a:lnTo>
                <a:cubicBezTo>
                  <a:pt x="17122" y="2763"/>
                  <a:pt x="17003" y="2780"/>
                  <a:pt x="16888" y="2780"/>
                </a:cubicBezTo>
                <a:cubicBezTo>
                  <a:pt x="16725" y="2780"/>
                  <a:pt x="16569" y="2747"/>
                  <a:pt x="16412" y="2669"/>
                </a:cubicBezTo>
                <a:cubicBezTo>
                  <a:pt x="16045" y="2536"/>
                  <a:pt x="15679" y="2402"/>
                  <a:pt x="15312" y="2302"/>
                </a:cubicBezTo>
                <a:cubicBezTo>
                  <a:pt x="15078" y="2235"/>
                  <a:pt x="14911" y="1968"/>
                  <a:pt x="14945" y="1735"/>
                </a:cubicBezTo>
                <a:lnTo>
                  <a:pt x="15045" y="734"/>
                </a:lnTo>
                <a:cubicBezTo>
                  <a:pt x="15078" y="501"/>
                  <a:pt x="14911" y="267"/>
                  <a:pt x="14644" y="234"/>
                </a:cubicBezTo>
                <a:lnTo>
                  <a:pt x="12076" y="0"/>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01" name="Google Shape;764;p41">
            <a:extLst>
              <a:ext uri="{FF2B5EF4-FFF2-40B4-BE49-F238E27FC236}">
                <a16:creationId xmlns:a16="http://schemas.microsoft.com/office/drawing/2014/main" xmlns="" id="{7BC19942-32DD-8897-8C4F-AE5AF30380AF}"/>
              </a:ext>
            </a:extLst>
          </p:cNvPr>
          <p:cNvSpPr/>
          <p:nvPr/>
        </p:nvSpPr>
        <p:spPr>
          <a:xfrm>
            <a:off x="1810270" y="4309563"/>
            <a:ext cx="74660" cy="108625"/>
          </a:xfrm>
          <a:custGeom>
            <a:avLst/>
            <a:gdLst/>
            <a:ahLst/>
            <a:cxnLst/>
            <a:rect l="l" t="t" r="r" b="b"/>
            <a:pathLst>
              <a:path w="4838" h="7039" extrusionOk="0">
                <a:moveTo>
                  <a:pt x="3637" y="0"/>
                </a:moveTo>
                <a:lnTo>
                  <a:pt x="3637" y="2102"/>
                </a:lnTo>
                <a:cubicBezTo>
                  <a:pt x="3637" y="2202"/>
                  <a:pt x="3670" y="2269"/>
                  <a:pt x="3737" y="2335"/>
                </a:cubicBezTo>
                <a:lnTo>
                  <a:pt x="3870" y="2469"/>
                </a:lnTo>
                <a:cubicBezTo>
                  <a:pt x="3937" y="2435"/>
                  <a:pt x="4004" y="2369"/>
                  <a:pt x="4037" y="2302"/>
                </a:cubicBezTo>
                <a:cubicBezTo>
                  <a:pt x="4237" y="2135"/>
                  <a:pt x="4404" y="1968"/>
                  <a:pt x="4604" y="1802"/>
                </a:cubicBezTo>
                <a:cubicBezTo>
                  <a:pt x="4804" y="1668"/>
                  <a:pt x="4837" y="1401"/>
                  <a:pt x="4671" y="1201"/>
                </a:cubicBezTo>
                <a:lnTo>
                  <a:pt x="3737" y="234"/>
                </a:lnTo>
                <a:cubicBezTo>
                  <a:pt x="3670" y="167"/>
                  <a:pt x="3637" y="67"/>
                  <a:pt x="3637" y="0"/>
                </a:cubicBezTo>
                <a:close/>
                <a:moveTo>
                  <a:pt x="1" y="4270"/>
                </a:moveTo>
                <a:lnTo>
                  <a:pt x="1" y="6338"/>
                </a:lnTo>
                <a:cubicBezTo>
                  <a:pt x="1" y="6538"/>
                  <a:pt x="134" y="6705"/>
                  <a:pt x="301" y="6705"/>
                </a:cubicBezTo>
                <a:lnTo>
                  <a:pt x="2136" y="7039"/>
                </a:lnTo>
                <a:lnTo>
                  <a:pt x="3070" y="6572"/>
                </a:lnTo>
                <a:cubicBezTo>
                  <a:pt x="3303" y="6438"/>
                  <a:pt x="3370" y="6171"/>
                  <a:pt x="3270" y="5938"/>
                </a:cubicBezTo>
                <a:cubicBezTo>
                  <a:pt x="3203" y="5805"/>
                  <a:pt x="3136" y="5671"/>
                  <a:pt x="3103" y="5504"/>
                </a:cubicBezTo>
                <a:cubicBezTo>
                  <a:pt x="3003" y="5271"/>
                  <a:pt x="2803" y="5071"/>
                  <a:pt x="2536" y="5004"/>
                </a:cubicBezTo>
                <a:lnTo>
                  <a:pt x="301" y="4604"/>
                </a:lnTo>
                <a:cubicBezTo>
                  <a:pt x="134" y="4570"/>
                  <a:pt x="1" y="4437"/>
                  <a:pt x="1" y="427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02" name="Google Shape;765;p41">
            <a:extLst>
              <a:ext uri="{FF2B5EF4-FFF2-40B4-BE49-F238E27FC236}">
                <a16:creationId xmlns:a16="http://schemas.microsoft.com/office/drawing/2014/main" xmlns="" id="{DCD1C592-95AC-EFCC-B620-DCDEE22EA7BE}"/>
              </a:ext>
            </a:extLst>
          </p:cNvPr>
          <p:cNvSpPr/>
          <p:nvPr/>
        </p:nvSpPr>
        <p:spPr>
          <a:xfrm>
            <a:off x="1902414" y="4338297"/>
            <a:ext cx="162174" cy="60339"/>
          </a:xfrm>
          <a:custGeom>
            <a:avLst/>
            <a:gdLst/>
            <a:ahLst/>
            <a:cxnLst/>
            <a:rect l="l" t="t" r="r" b="b"/>
            <a:pathLst>
              <a:path w="10509" h="3910" extrusionOk="0">
                <a:moveTo>
                  <a:pt x="5367" y="0"/>
                </a:moveTo>
                <a:cubicBezTo>
                  <a:pt x="4406" y="0"/>
                  <a:pt x="3432" y="164"/>
                  <a:pt x="2569" y="507"/>
                </a:cubicBezTo>
                <a:cubicBezTo>
                  <a:pt x="668" y="1274"/>
                  <a:pt x="1" y="2708"/>
                  <a:pt x="835" y="3876"/>
                </a:cubicBezTo>
                <a:cubicBezTo>
                  <a:pt x="1268" y="3309"/>
                  <a:pt x="1902" y="2875"/>
                  <a:pt x="2569" y="2642"/>
                </a:cubicBezTo>
                <a:cubicBezTo>
                  <a:pt x="3424" y="2297"/>
                  <a:pt x="4402" y="2133"/>
                  <a:pt x="5369" y="2133"/>
                </a:cubicBezTo>
                <a:cubicBezTo>
                  <a:pt x="6928" y="2133"/>
                  <a:pt x="8460" y="2560"/>
                  <a:pt x="9407" y="3342"/>
                </a:cubicBezTo>
                <a:cubicBezTo>
                  <a:pt x="9607" y="3509"/>
                  <a:pt x="9774" y="3709"/>
                  <a:pt x="9941" y="3909"/>
                </a:cubicBezTo>
                <a:cubicBezTo>
                  <a:pt x="10508" y="3075"/>
                  <a:pt x="10375" y="2041"/>
                  <a:pt x="9407" y="1241"/>
                </a:cubicBezTo>
                <a:cubicBezTo>
                  <a:pt x="8457" y="435"/>
                  <a:pt x="6930" y="0"/>
                  <a:pt x="5367"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03" name="Google Shape;766;p41">
            <a:extLst>
              <a:ext uri="{FF2B5EF4-FFF2-40B4-BE49-F238E27FC236}">
                <a16:creationId xmlns:a16="http://schemas.microsoft.com/office/drawing/2014/main" xmlns="" id="{FC78EEF2-0B6B-7BA8-29B2-D4FDC91F2C75}"/>
              </a:ext>
            </a:extLst>
          </p:cNvPr>
          <p:cNvSpPr/>
          <p:nvPr/>
        </p:nvSpPr>
        <p:spPr>
          <a:xfrm>
            <a:off x="1856087" y="4336847"/>
            <a:ext cx="304750" cy="178640"/>
          </a:xfrm>
          <a:custGeom>
            <a:avLst/>
            <a:gdLst/>
            <a:ahLst/>
            <a:cxnLst/>
            <a:rect l="l" t="t" r="r" b="b"/>
            <a:pathLst>
              <a:path w="19748" h="11576" extrusionOk="0">
                <a:moveTo>
                  <a:pt x="18480" y="0"/>
                </a:moveTo>
                <a:cubicBezTo>
                  <a:pt x="18480" y="67"/>
                  <a:pt x="18447" y="134"/>
                  <a:pt x="18414" y="167"/>
                </a:cubicBezTo>
                <a:cubicBezTo>
                  <a:pt x="18380" y="200"/>
                  <a:pt x="18347" y="234"/>
                  <a:pt x="18314" y="234"/>
                </a:cubicBezTo>
                <a:lnTo>
                  <a:pt x="16646" y="1068"/>
                </a:lnTo>
                <a:cubicBezTo>
                  <a:pt x="16612" y="1101"/>
                  <a:pt x="16579" y="1101"/>
                  <a:pt x="16546" y="1134"/>
                </a:cubicBezTo>
                <a:cubicBezTo>
                  <a:pt x="16512" y="1201"/>
                  <a:pt x="16479" y="1268"/>
                  <a:pt x="16446" y="1335"/>
                </a:cubicBezTo>
                <a:cubicBezTo>
                  <a:pt x="16412" y="1368"/>
                  <a:pt x="16412" y="1435"/>
                  <a:pt x="16412" y="1468"/>
                </a:cubicBezTo>
                <a:cubicBezTo>
                  <a:pt x="16412" y="1501"/>
                  <a:pt x="16412" y="1535"/>
                  <a:pt x="16412" y="1568"/>
                </a:cubicBezTo>
                <a:cubicBezTo>
                  <a:pt x="16446" y="1601"/>
                  <a:pt x="16446" y="1635"/>
                  <a:pt x="16446" y="1668"/>
                </a:cubicBezTo>
                <a:cubicBezTo>
                  <a:pt x="16546" y="1835"/>
                  <a:pt x="16579" y="1968"/>
                  <a:pt x="16612" y="2135"/>
                </a:cubicBezTo>
                <a:cubicBezTo>
                  <a:pt x="16712" y="2369"/>
                  <a:pt x="16913" y="2569"/>
                  <a:pt x="17179" y="2636"/>
                </a:cubicBezTo>
                <a:lnTo>
                  <a:pt x="17580" y="2702"/>
                </a:lnTo>
                <a:lnTo>
                  <a:pt x="18314" y="2369"/>
                </a:lnTo>
                <a:cubicBezTo>
                  <a:pt x="18414" y="2302"/>
                  <a:pt x="18480" y="2202"/>
                  <a:pt x="18480" y="2102"/>
                </a:cubicBezTo>
                <a:lnTo>
                  <a:pt x="18480" y="0"/>
                </a:lnTo>
                <a:close/>
                <a:moveTo>
                  <a:pt x="19748" y="3403"/>
                </a:moveTo>
                <a:lnTo>
                  <a:pt x="19747" y="3432"/>
                </a:lnTo>
                <a:lnTo>
                  <a:pt x="19747" y="3432"/>
                </a:lnTo>
                <a:cubicBezTo>
                  <a:pt x="19748" y="3421"/>
                  <a:pt x="19748" y="3411"/>
                  <a:pt x="19748" y="3403"/>
                </a:cubicBezTo>
                <a:close/>
                <a:moveTo>
                  <a:pt x="19747" y="3432"/>
                </a:moveTo>
                <a:cubicBezTo>
                  <a:pt x="19746" y="3466"/>
                  <a:pt x="19740" y="3511"/>
                  <a:pt x="19715" y="3536"/>
                </a:cubicBezTo>
                <a:lnTo>
                  <a:pt x="19381" y="4670"/>
                </a:lnTo>
                <a:cubicBezTo>
                  <a:pt x="19281" y="4904"/>
                  <a:pt x="19047" y="5071"/>
                  <a:pt x="18781" y="5071"/>
                </a:cubicBezTo>
                <a:lnTo>
                  <a:pt x="16446" y="5004"/>
                </a:lnTo>
                <a:cubicBezTo>
                  <a:pt x="16410" y="4995"/>
                  <a:pt x="16374" y="4991"/>
                  <a:pt x="16339" y="4991"/>
                </a:cubicBezTo>
                <a:cubicBezTo>
                  <a:pt x="16243" y="4991"/>
                  <a:pt x="16152" y="5022"/>
                  <a:pt x="16079" y="5071"/>
                </a:cubicBezTo>
                <a:lnTo>
                  <a:pt x="16079" y="7172"/>
                </a:lnTo>
                <a:cubicBezTo>
                  <a:pt x="16179" y="7139"/>
                  <a:pt x="16312" y="7105"/>
                  <a:pt x="16446" y="7105"/>
                </a:cubicBezTo>
                <a:lnTo>
                  <a:pt x="18781" y="7206"/>
                </a:lnTo>
                <a:cubicBezTo>
                  <a:pt x="19047" y="7206"/>
                  <a:pt x="19281" y="7039"/>
                  <a:pt x="19381" y="6772"/>
                </a:cubicBezTo>
                <a:lnTo>
                  <a:pt x="19715" y="5638"/>
                </a:lnTo>
                <a:cubicBezTo>
                  <a:pt x="19715" y="5604"/>
                  <a:pt x="19715" y="5538"/>
                  <a:pt x="19715" y="5504"/>
                </a:cubicBezTo>
                <a:lnTo>
                  <a:pt x="19747" y="3432"/>
                </a:lnTo>
                <a:close/>
                <a:moveTo>
                  <a:pt x="2469" y="6739"/>
                </a:moveTo>
                <a:lnTo>
                  <a:pt x="501" y="7372"/>
                </a:lnTo>
                <a:cubicBezTo>
                  <a:pt x="417" y="7389"/>
                  <a:pt x="334" y="7397"/>
                  <a:pt x="251" y="7397"/>
                </a:cubicBezTo>
                <a:cubicBezTo>
                  <a:pt x="167" y="7397"/>
                  <a:pt x="84" y="7389"/>
                  <a:pt x="0" y="7372"/>
                </a:cubicBezTo>
                <a:lnTo>
                  <a:pt x="0" y="9474"/>
                </a:lnTo>
                <a:cubicBezTo>
                  <a:pt x="84" y="9490"/>
                  <a:pt x="167" y="9499"/>
                  <a:pt x="251" y="9499"/>
                </a:cubicBezTo>
                <a:cubicBezTo>
                  <a:pt x="334" y="9499"/>
                  <a:pt x="417" y="9490"/>
                  <a:pt x="501" y="9474"/>
                </a:cubicBezTo>
                <a:lnTo>
                  <a:pt x="2469" y="8873"/>
                </a:lnTo>
                <a:lnTo>
                  <a:pt x="2469" y="6739"/>
                </a:lnTo>
                <a:close/>
                <a:moveTo>
                  <a:pt x="16079" y="7639"/>
                </a:moveTo>
                <a:cubicBezTo>
                  <a:pt x="16079" y="7739"/>
                  <a:pt x="16012" y="7873"/>
                  <a:pt x="15878" y="7906"/>
                </a:cubicBezTo>
                <a:lnTo>
                  <a:pt x="13810" y="8740"/>
                </a:lnTo>
                <a:cubicBezTo>
                  <a:pt x="13713" y="8779"/>
                  <a:pt x="13615" y="8795"/>
                  <a:pt x="13511" y="8795"/>
                </a:cubicBezTo>
                <a:cubicBezTo>
                  <a:pt x="13437" y="8795"/>
                  <a:pt x="13360" y="8787"/>
                  <a:pt x="13277" y="8773"/>
                </a:cubicBezTo>
                <a:lnTo>
                  <a:pt x="13277" y="10875"/>
                </a:lnTo>
                <a:cubicBezTo>
                  <a:pt x="13360" y="10889"/>
                  <a:pt x="13437" y="10897"/>
                  <a:pt x="13511" y="10897"/>
                </a:cubicBezTo>
                <a:cubicBezTo>
                  <a:pt x="13615" y="10897"/>
                  <a:pt x="13713" y="10881"/>
                  <a:pt x="13810" y="10841"/>
                </a:cubicBezTo>
                <a:lnTo>
                  <a:pt x="15878" y="10008"/>
                </a:lnTo>
                <a:cubicBezTo>
                  <a:pt x="16012" y="9974"/>
                  <a:pt x="16079" y="9874"/>
                  <a:pt x="16079" y="9741"/>
                </a:cubicBezTo>
                <a:lnTo>
                  <a:pt x="16079" y="7639"/>
                </a:lnTo>
                <a:close/>
                <a:moveTo>
                  <a:pt x="9040" y="7906"/>
                </a:moveTo>
                <a:cubicBezTo>
                  <a:pt x="8940" y="7973"/>
                  <a:pt x="8873" y="8073"/>
                  <a:pt x="8807" y="8173"/>
                </a:cubicBezTo>
                <a:lnTo>
                  <a:pt x="8306" y="9140"/>
                </a:lnTo>
                <a:cubicBezTo>
                  <a:pt x="8206" y="9307"/>
                  <a:pt x="8073" y="9407"/>
                  <a:pt x="7939" y="9474"/>
                </a:cubicBezTo>
                <a:lnTo>
                  <a:pt x="7939" y="11575"/>
                </a:lnTo>
                <a:cubicBezTo>
                  <a:pt x="8073" y="11509"/>
                  <a:pt x="8240" y="11409"/>
                  <a:pt x="8306" y="11275"/>
                </a:cubicBezTo>
                <a:lnTo>
                  <a:pt x="8807" y="10274"/>
                </a:lnTo>
                <a:cubicBezTo>
                  <a:pt x="8873" y="10174"/>
                  <a:pt x="8940" y="10074"/>
                  <a:pt x="9040" y="10041"/>
                </a:cubicBezTo>
                <a:lnTo>
                  <a:pt x="9040" y="7906"/>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04" name="Google Shape;767;p41">
            <a:extLst>
              <a:ext uri="{FF2B5EF4-FFF2-40B4-BE49-F238E27FC236}">
                <a16:creationId xmlns:a16="http://schemas.microsoft.com/office/drawing/2014/main" xmlns="" id="{DA16E1E5-1D5F-F4FB-7A80-6A2666F4E18A}"/>
              </a:ext>
            </a:extLst>
          </p:cNvPr>
          <p:cNvSpPr/>
          <p:nvPr/>
        </p:nvSpPr>
        <p:spPr>
          <a:xfrm>
            <a:off x="1856087" y="4336847"/>
            <a:ext cx="304750" cy="178640"/>
          </a:xfrm>
          <a:custGeom>
            <a:avLst/>
            <a:gdLst/>
            <a:ahLst/>
            <a:cxnLst/>
            <a:rect l="l" t="t" r="r" b="b"/>
            <a:pathLst>
              <a:path w="19748" h="11576" extrusionOk="0">
                <a:moveTo>
                  <a:pt x="18480" y="0"/>
                </a:moveTo>
                <a:cubicBezTo>
                  <a:pt x="18480" y="67"/>
                  <a:pt x="18447" y="134"/>
                  <a:pt x="18414" y="167"/>
                </a:cubicBezTo>
                <a:cubicBezTo>
                  <a:pt x="18380" y="200"/>
                  <a:pt x="18347" y="234"/>
                  <a:pt x="18314" y="234"/>
                </a:cubicBezTo>
                <a:lnTo>
                  <a:pt x="16646" y="1068"/>
                </a:lnTo>
                <a:cubicBezTo>
                  <a:pt x="16612" y="1101"/>
                  <a:pt x="16579" y="1101"/>
                  <a:pt x="16546" y="1134"/>
                </a:cubicBezTo>
                <a:cubicBezTo>
                  <a:pt x="16512" y="1201"/>
                  <a:pt x="16479" y="1268"/>
                  <a:pt x="16446" y="1335"/>
                </a:cubicBezTo>
                <a:cubicBezTo>
                  <a:pt x="16412" y="1368"/>
                  <a:pt x="16412" y="1435"/>
                  <a:pt x="16412" y="1468"/>
                </a:cubicBezTo>
                <a:cubicBezTo>
                  <a:pt x="16412" y="1501"/>
                  <a:pt x="16412" y="1535"/>
                  <a:pt x="16412" y="1568"/>
                </a:cubicBezTo>
                <a:cubicBezTo>
                  <a:pt x="16446" y="1601"/>
                  <a:pt x="16446" y="1635"/>
                  <a:pt x="16446" y="1668"/>
                </a:cubicBezTo>
                <a:cubicBezTo>
                  <a:pt x="16546" y="1835"/>
                  <a:pt x="16579" y="1968"/>
                  <a:pt x="16612" y="2135"/>
                </a:cubicBezTo>
                <a:cubicBezTo>
                  <a:pt x="16712" y="2369"/>
                  <a:pt x="16913" y="2569"/>
                  <a:pt x="17179" y="2636"/>
                </a:cubicBezTo>
                <a:lnTo>
                  <a:pt x="17580" y="2702"/>
                </a:lnTo>
                <a:lnTo>
                  <a:pt x="18314" y="2369"/>
                </a:lnTo>
                <a:cubicBezTo>
                  <a:pt x="18414" y="2302"/>
                  <a:pt x="18480" y="2202"/>
                  <a:pt x="18480" y="2102"/>
                </a:cubicBezTo>
                <a:lnTo>
                  <a:pt x="18480" y="0"/>
                </a:lnTo>
                <a:close/>
                <a:moveTo>
                  <a:pt x="19748" y="3403"/>
                </a:moveTo>
                <a:lnTo>
                  <a:pt x="19747" y="3432"/>
                </a:lnTo>
                <a:lnTo>
                  <a:pt x="19747" y="3432"/>
                </a:lnTo>
                <a:cubicBezTo>
                  <a:pt x="19748" y="3421"/>
                  <a:pt x="19748" y="3411"/>
                  <a:pt x="19748" y="3403"/>
                </a:cubicBezTo>
                <a:close/>
                <a:moveTo>
                  <a:pt x="19747" y="3432"/>
                </a:moveTo>
                <a:cubicBezTo>
                  <a:pt x="19746" y="3466"/>
                  <a:pt x="19740" y="3511"/>
                  <a:pt x="19715" y="3536"/>
                </a:cubicBezTo>
                <a:lnTo>
                  <a:pt x="19381" y="4670"/>
                </a:lnTo>
                <a:cubicBezTo>
                  <a:pt x="19281" y="4904"/>
                  <a:pt x="19047" y="5071"/>
                  <a:pt x="18781" y="5071"/>
                </a:cubicBezTo>
                <a:lnTo>
                  <a:pt x="16446" y="5004"/>
                </a:lnTo>
                <a:cubicBezTo>
                  <a:pt x="16410" y="4995"/>
                  <a:pt x="16374" y="4991"/>
                  <a:pt x="16339" y="4991"/>
                </a:cubicBezTo>
                <a:cubicBezTo>
                  <a:pt x="16243" y="4991"/>
                  <a:pt x="16152" y="5022"/>
                  <a:pt x="16079" y="5071"/>
                </a:cubicBezTo>
                <a:lnTo>
                  <a:pt x="16079" y="7172"/>
                </a:lnTo>
                <a:cubicBezTo>
                  <a:pt x="16179" y="7139"/>
                  <a:pt x="16312" y="7105"/>
                  <a:pt x="16446" y="7105"/>
                </a:cubicBezTo>
                <a:lnTo>
                  <a:pt x="18781" y="7206"/>
                </a:lnTo>
                <a:cubicBezTo>
                  <a:pt x="19047" y="7206"/>
                  <a:pt x="19281" y="7039"/>
                  <a:pt x="19381" y="6772"/>
                </a:cubicBezTo>
                <a:lnTo>
                  <a:pt x="19715" y="5638"/>
                </a:lnTo>
                <a:cubicBezTo>
                  <a:pt x="19715" y="5604"/>
                  <a:pt x="19715" y="5538"/>
                  <a:pt x="19715" y="5504"/>
                </a:cubicBezTo>
                <a:lnTo>
                  <a:pt x="19747" y="3432"/>
                </a:lnTo>
                <a:close/>
                <a:moveTo>
                  <a:pt x="2469" y="6739"/>
                </a:moveTo>
                <a:lnTo>
                  <a:pt x="501" y="7372"/>
                </a:lnTo>
                <a:cubicBezTo>
                  <a:pt x="417" y="7389"/>
                  <a:pt x="334" y="7397"/>
                  <a:pt x="251" y="7397"/>
                </a:cubicBezTo>
                <a:cubicBezTo>
                  <a:pt x="167" y="7397"/>
                  <a:pt x="84" y="7389"/>
                  <a:pt x="0" y="7372"/>
                </a:cubicBezTo>
                <a:lnTo>
                  <a:pt x="0" y="9474"/>
                </a:lnTo>
                <a:cubicBezTo>
                  <a:pt x="84" y="9490"/>
                  <a:pt x="167" y="9499"/>
                  <a:pt x="251" y="9499"/>
                </a:cubicBezTo>
                <a:cubicBezTo>
                  <a:pt x="334" y="9499"/>
                  <a:pt x="417" y="9490"/>
                  <a:pt x="501" y="9474"/>
                </a:cubicBezTo>
                <a:lnTo>
                  <a:pt x="2469" y="8873"/>
                </a:lnTo>
                <a:lnTo>
                  <a:pt x="2469" y="6739"/>
                </a:lnTo>
                <a:close/>
                <a:moveTo>
                  <a:pt x="16079" y="7639"/>
                </a:moveTo>
                <a:cubicBezTo>
                  <a:pt x="16079" y="7739"/>
                  <a:pt x="16012" y="7873"/>
                  <a:pt x="15878" y="7906"/>
                </a:cubicBezTo>
                <a:lnTo>
                  <a:pt x="13810" y="8740"/>
                </a:lnTo>
                <a:cubicBezTo>
                  <a:pt x="13713" y="8779"/>
                  <a:pt x="13615" y="8795"/>
                  <a:pt x="13511" y="8795"/>
                </a:cubicBezTo>
                <a:cubicBezTo>
                  <a:pt x="13437" y="8795"/>
                  <a:pt x="13360" y="8787"/>
                  <a:pt x="13277" y="8773"/>
                </a:cubicBezTo>
                <a:lnTo>
                  <a:pt x="13277" y="10875"/>
                </a:lnTo>
                <a:cubicBezTo>
                  <a:pt x="13360" y="10889"/>
                  <a:pt x="13437" y="10897"/>
                  <a:pt x="13511" y="10897"/>
                </a:cubicBezTo>
                <a:cubicBezTo>
                  <a:pt x="13615" y="10897"/>
                  <a:pt x="13713" y="10881"/>
                  <a:pt x="13810" y="10841"/>
                </a:cubicBezTo>
                <a:lnTo>
                  <a:pt x="15878" y="10008"/>
                </a:lnTo>
                <a:cubicBezTo>
                  <a:pt x="16012" y="9974"/>
                  <a:pt x="16079" y="9874"/>
                  <a:pt x="16079" y="9741"/>
                </a:cubicBezTo>
                <a:lnTo>
                  <a:pt x="16079" y="7639"/>
                </a:lnTo>
                <a:close/>
                <a:moveTo>
                  <a:pt x="9040" y="7906"/>
                </a:moveTo>
                <a:cubicBezTo>
                  <a:pt x="8940" y="7973"/>
                  <a:pt x="8873" y="8073"/>
                  <a:pt x="8807" y="8173"/>
                </a:cubicBezTo>
                <a:lnTo>
                  <a:pt x="8306" y="9140"/>
                </a:lnTo>
                <a:cubicBezTo>
                  <a:pt x="8206" y="9307"/>
                  <a:pt x="8073" y="9407"/>
                  <a:pt x="7939" y="9474"/>
                </a:cubicBezTo>
                <a:lnTo>
                  <a:pt x="7939" y="11575"/>
                </a:lnTo>
                <a:cubicBezTo>
                  <a:pt x="8073" y="11509"/>
                  <a:pt x="8240" y="11409"/>
                  <a:pt x="8306" y="11275"/>
                </a:cubicBezTo>
                <a:lnTo>
                  <a:pt x="8807" y="10274"/>
                </a:lnTo>
                <a:cubicBezTo>
                  <a:pt x="8873" y="10174"/>
                  <a:pt x="8940" y="10074"/>
                  <a:pt x="9040" y="10041"/>
                </a:cubicBezTo>
                <a:lnTo>
                  <a:pt x="9040" y="7906"/>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05" name="Google Shape;768;p41">
            <a:extLst>
              <a:ext uri="{FF2B5EF4-FFF2-40B4-BE49-F238E27FC236}">
                <a16:creationId xmlns:a16="http://schemas.microsoft.com/office/drawing/2014/main" xmlns="" id="{B14EEC06-63F5-D522-E290-188905BE09AE}"/>
              </a:ext>
            </a:extLst>
          </p:cNvPr>
          <p:cNvSpPr/>
          <p:nvPr/>
        </p:nvSpPr>
        <p:spPr>
          <a:xfrm>
            <a:off x="1808726" y="4280736"/>
            <a:ext cx="353144" cy="203347"/>
          </a:xfrm>
          <a:custGeom>
            <a:avLst/>
            <a:gdLst/>
            <a:ahLst/>
            <a:cxnLst/>
            <a:rect l="l" t="t" r="r" b="b"/>
            <a:pathLst>
              <a:path w="22884" h="13177" extrusionOk="0">
                <a:moveTo>
                  <a:pt x="11454" y="3728"/>
                </a:moveTo>
                <a:cubicBezTo>
                  <a:pt x="13012" y="3728"/>
                  <a:pt x="14531" y="4155"/>
                  <a:pt x="15478" y="4937"/>
                </a:cubicBezTo>
                <a:cubicBezTo>
                  <a:pt x="17013" y="6238"/>
                  <a:pt x="16479" y="8006"/>
                  <a:pt x="14244" y="8907"/>
                </a:cubicBezTo>
                <a:cubicBezTo>
                  <a:pt x="13378" y="9238"/>
                  <a:pt x="12400" y="9399"/>
                  <a:pt x="11436" y="9399"/>
                </a:cubicBezTo>
                <a:cubicBezTo>
                  <a:pt x="9877" y="9399"/>
                  <a:pt x="8354" y="8977"/>
                  <a:pt x="7406" y="8173"/>
                </a:cubicBezTo>
                <a:cubicBezTo>
                  <a:pt x="5871" y="6905"/>
                  <a:pt x="6405" y="5137"/>
                  <a:pt x="8640" y="4237"/>
                </a:cubicBezTo>
                <a:cubicBezTo>
                  <a:pt x="9508" y="3892"/>
                  <a:pt x="10489" y="3728"/>
                  <a:pt x="11454" y="3728"/>
                </a:cubicBezTo>
                <a:close/>
                <a:moveTo>
                  <a:pt x="12176" y="0"/>
                </a:moveTo>
                <a:cubicBezTo>
                  <a:pt x="11909" y="0"/>
                  <a:pt x="11642" y="134"/>
                  <a:pt x="11509" y="367"/>
                </a:cubicBezTo>
                <a:lnTo>
                  <a:pt x="11008" y="1368"/>
                </a:lnTo>
                <a:cubicBezTo>
                  <a:pt x="10875" y="1602"/>
                  <a:pt x="10608" y="1735"/>
                  <a:pt x="10341" y="1768"/>
                </a:cubicBezTo>
                <a:cubicBezTo>
                  <a:pt x="9908" y="1802"/>
                  <a:pt x="9474" y="1868"/>
                  <a:pt x="9007" y="1935"/>
                </a:cubicBezTo>
                <a:cubicBezTo>
                  <a:pt x="8947" y="1943"/>
                  <a:pt x="8885" y="1947"/>
                  <a:pt x="8823" y="1947"/>
                </a:cubicBezTo>
                <a:cubicBezTo>
                  <a:pt x="8607" y="1947"/>
                  <a:pt x="8380" y="1898"/>
                  <a:pt x="8173" y="1768"/>
                </a:cubicBezTo>
                <a:lnTo>
                  <a:pt x="6805" y="868"/>
                </a:lnTo>
                <a:cubicBezTo>
                  <a:pt x="6660" y="763"/>
                  <a:pt x="6488" y="711"/>
                  <a:pt x="6314" y="711"/>
                </a:cubicBezTo>
                <a:cubicBezTo>
                  <a:pt x="6210" y="711"/>
                  <a:pt x="6105" y="730"/>
                  <a:pt x="6005" y="768"/>
                </a:cubicBezTo>
                <a:lnTo>
                  <a:pt x="3937" y="1602"/>
                </a:lnTo>
                <a:cubicBezTo>
                  <a:pt x="3737" y="1668"/>
                  <a:pt x="3670" y="1968"/>
                  <a:pt x="3837" y="2102"/>
                </a:cubicBezTo>
                <a:lnTo>
                  <a:pt x="4771" y="3103"/>
                </a:lnTo>
                <a:cubicBezTo>
                  <a:pt x="4937" y="3269"/>
                  <a:pt x="4904" y="3536"/>
                  <a:pt x="4704" y="3703"/>
                </a:cubicBezTo>
                <a:cubicBezTo>
                  <a:pt x="4504" y="3836"/>
                  <a:pt x="4337" y="4037"/>
                  <a:pt x="4137" y="4203"/>
                </a:cubicBezTo>
                <a:cubicBezTo>
                  <a:pt x="3937" y="4404"/>
                  <a:pt x="3670" y="4504"/>
                  <a:pt x="3403" y="4537"/>
                </a:cubicBezTo>
                <a:lnTo>
                  <a:pt x="1035" y="4437"/>
                </a:lnTo>
                <a:cubicBezTo>
                  <a:pt x="768" y="4437"/>
                  <a:pt x="534" y="4604"/>
                  <a:pt x="468" y="4837"/>
                </a:cubicBezTo>
                <a:lnTo>
                  <a:pt x="101" y="5971"/>
                </a:lnTo>
                <a:cubicBezTo>
                  <a:pt x="1" y="6205"/>
                  <a:pt x="167" y="6472"/>
                  <a:pt x="401" y="6505"/>
                </a:cubicBezTo>
                <a:lnTo>
                  <a:pt x="2636" y="6872"/>
                </a:lnTo>
                <a:cubicBezTo>
                  <a:pt x="2903" y="6939"/>
                  <a:pt x="3103" y="7139"/>
                  <a:pt x="3203" y="7406"/>
                </a:cubicBezTo>
                <a:cubicBezTo>
                  <a:pt x="3236" y="7539"/>
                  <a:pt x="3303" y="7706"/>
                  <a:pt x="3370" y="7839"/>
                </a:cubicBezTo>
                <a:cubicBezTo>
                  <a:pt x="3470" y="8073"/>
                  <a:pt x="3370" y="8340"/>
                  <a:pt x="3170" y="8440"/>
                </a:cubicBezTo>
                <a:lnTo>
                  <a:pt x="1535" y="9274"/>
                </a:lnTo>
                <a:cubicBezTo>
                  <a:pt x="1302" y="9340"/>
                  <a:pt x="1268" y="9641"/>
                  <a:pt x="1468" y="9774"/>
                </a:cubicBezTo>
                <a:lnTo>
                  <a:pt x="2769" y="10875"/>
                </a:lnTo>
                <a:cubicBezTo>
                  <a:pt x="2929" y="10989"/>
                  <a:pt x="3104" y="11041"/>
                  <a:pt x="3295" y="11041"/>
                </a:cubicBezTo>
                <a:cubicBezTo>
                  <a:pt x="3383" y="11041"/>
                  <a:pt x="3475" y="11029"/>
                  <a:pt x="3570" y="11008"/>
                </a:cubicBezTo>
                <a:lnTo>
                  <a:pt x="5571" y="10408"/>
                </a:lnTo>
                <a:cubicBezTo>
                  <a:pt x="5691" y="10378"/>
                  <a:pt x="5818" y="10361"/>
                  <a:pt x="5945" y="10361"/>
                </a:cubicBezTo>
                <a:cubicBezTo>
                  <a:pt x="6101" y="10361"/>
                  <a:pt x="6258" y="10386"/>
                  <a:pt x="6405" y="10441"/>
                </a:cubicBezTo>
                <a:cubicBezTo>
                  <a:pt x="6739" y="10608"/>
                  <a:pt x="7106" y="10741"/>
                  <a:pt x="7473" y="10842"/>
                </a:cubicBezTo>
                <a:cubicBezTo>
                  <a:pt x="7706" y="10908"/>
                  <a:pt x="7873" y="11175"/>
                  <a:pt x="7840" y="11409"/>
                </a:cubicBezTo>
                <a:lnTo>
                  <a:pt x="7739" y="12409"/>
                </a:lnTo>
                <a:cubicBezTo>
                  <a:pt x="7706" y="12643"/>
                  <a:pt x="7873" y="12876"/>
                  <a:pt x="8140" y="12910"/>
                </a:cubicBezTo>
                <a:lnTo>
                  <a:pt x="10708" y="13177"/>
                </a:lnTo>
                <a:cubicBezTo>
                  <a:pt x="10975" y="13177"/>
                  <a:pt x="11242" y="13043"/>
                  <a:pt x="11375" y="12810"/>
                </a:cubicBezTo>
                <a:lnTo>
                  <a:pt x="11876" y="11809"/>
                </a:lnTo>
                <a:cubicBezTo>
                  <a:pt x="12009" y="11575"/>
                  <a:pt x="12276" y="11442"/>
                  <a:pt x="12543" y="11409"/>
                </a:cubicBezTo>
                <a:cubicBezTo>
                  <a:pt x="12977" y="11375"/>
                  <a:pt x="13444" y="11309"/>
                  <a:pt x="13877" y="11242"/>
                </a:cubicBezTo>
                <a:cubicBezTo>
                  <a:pt x="13945" y="11234"/>
                  <a:pt x="14010" y="11230"/>
                  <a:pt x="14075" y="11230"/>
                </a:cubicBezTo>
                <a:cubicBezTo>
                  <a:pt x="14297" y="11230"/>
                  <a:pt x="14504" y="11279"/>
                  <a:pt x="14711" y="11409"/>
                </a:cubicBezTo>
                <a:lnTo>
                  <a:pt x="16079" y="12309"/>
                </a:lnTo>
                <a:cubicBezTo>
                  <a:pt x="16257" y="12398"/>
                  <a:pt x="16435" y="12443"/>
                  <a:pt x="16612" y="12443"/>
                </a:cubicBezTo>
                <a:cubicBezTo>
                  <a:pt x="16701" y="12443"/>
                  <a:pt x="16790" y="12432"/>
                  <a:pt x="16879" y="12409"/>
                </a:cubicBezTo>
                <a:lnTo>
                  <a:pt x="18947" y="11575"/>
                </a:lnTo>
                <a:cubicBezTo>
                  <a:pt x="19181" y="11509"/>
                  <a:pt x="19248" y="11208"/>
                  <a:pt x="19048" y="11042"/>
                </a:cubicBezTo>
                <a:lnTo>
                  <a:pt x="18114" y="10074"/>
                </a:lnTo>
                <a:cubicBezTo>
                  <a:pt x="17980" y="9874"/>
                  <a:pt x="17980" y="9607"/>
                  <a:pt x="18180" y="9474"/>
                </a:cubicBezTo>
                <a:cubicBezTo>
                  <a:pt x="18380" y="9307"/>
                  <a:pt x="18581" y="9140"/>
                  <a:pt x="18747" y="8974"/>
                </a:cubicBezTo>
                <a:cubicBezTo>
                  <a:pt x="18947" y="8773"/>
                  <a:pt x="19214" y="8640"/>
                  <a:pt x="19515" y="8640"/>
                </a:cubicBezTo>
                <a:lnTo>
                  <a:pt x="21850" y="8740"/>
                </a:lnTo>
                <a:cubicBezTo>
                  <a:pt x="22116" y="8740"/>
                  <a:pt x="22350" y="8573"/>
                  <a:pt x="22450" y="8340"/>
                </a:cubicBezTo>
                <a:lnTo>
                  <a:pt x="22784" y="7172"/>
                </a:lnTo>
                <a:cubicBezTo>
                  <a:pt x="22884" y="6972"/>
                  <a:pt x="22717" y="6705"/>
                  <a:pt x="22483" y="6672"/>
                </a:cubicBezTo>
                <a:lnTo>
                  <a:pt x="20248" y="6305"/>
                </a:lnTo>
                <a:cubicBezTo>
                  <a:pt x="19982" y="6238"/>
                  <a:pt x="19781" y="6038"/>
                  <a:pt x="19715" y="5771"/>
                </a:cubicBezTo>
                <a:cubicBezTo>
                  <a:pt x="19648" y="5604"/>
                  <a:pt x="19615" y="5471"/>
                  <a:pt x="19548" y="5338"/>
                </a:cubicBezTo>
                <a:cubicBezTo>
                  <a:pt x="19414" y="5104"/>
                  <a:pt x="19515" y="4837"/>
                  <a:pt x="19715" y="4704"/>
                </a:cubicBezTo>
                <a:lnTo>
                  <a:pt x="21383" y="3870"/>
                </a:lnTo>
                <a:cubicBezTo>
                  <a:pt x="21583" y="3803"/>
                  <a:pt x="21616" y="3503"/>
                  <a:pt x="21416" y="3403"/>
                </a:cubicBezTo>
                <a:lnTo>
                  <a:pt x="20115" y="2302"/>
                </a:lnTo>
                <a:cubicBezTo>
                  <a:pt x="19942" y="2178"/>
                  <a:pt x="19750" y="2110"/>
                  <a:pt x="19554" y="2110"/>
                </a:cubicBezTo>
                <a:cubicBezTo>
                  <a:pt x="19486" y="2110"/>
                  <a:pt x="19417" y="2118"/>
                  <a:pt x="19348" y="2135"/>
                </a:cubicBezTo>
                <a:lnTo>
                  <a:pt x="17346" y="2769"/>
                </a:lnTo>
                <a:cubicBezTo>
                  <a:pt x="17240" y="2793"/>
                  <a:pt x="17138" y="2804"/>
                  <a:pt x="17038" y="2804"/>
                </a:cubicBezTo>
                <a:cubicBezTo>
                  <a:pt x="16857" y="2804"/>
                  <a:pt x="16685" y="2767"/>
                  <a:pt x="16512" y="2702"/>
                </a:cubicBezTo>
                <a:cubicBezTo>
                  <a:pt x="16145" y="2536"/>
                  <a:pt x="15779" y="2402"/>
                  <a:pt x="15445" y="2269"/>
                </a:cubicBezTo>
                <a:cubicBezTo>
                  <a:pt x="15178" y="2202"/>
                  <a:pt x="15011" y="1968"/>
                  <a:pt x="15045" y="1702"/>
                </a:cubicBezTo>
                <a:lnTo>
                  <a:pt x="15145" y="734"/>
                </a:lnTo>
                <a:cubicBezTo>
                  <a:pt x="15178" y="467"/>
                  <a:pt x="15011" y="267"/>
                  <a:pt x="14778" y="234"/>
                </a:cubicBezTo>
                <a:lnTo>
                  <a:pt x="12176" y="0"/>
                </a:ln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08" name="Google Shape;771;p41">
            <a:extLst>
              <a:ext uri="{FF2B5EF4-FFF2-40B4-BE49-F238E27FC236}">
                <a16:creationId xmlns:a16="http://schemas.microsoft.com/office/drawing/2014/main" xmlns="" id="{F94CF32C-BB48-2FF0-5D5A-0E690188E6B5}"/>
              </a:ext>
            </a:extLst>
          </p:cNvPr>
          <p:cNvSpPr/>
          <p:nvPr/>
        </p:nvSpPr>
        <p:spPr>
          <a:xfrm>
            <a:off x="2399167" y="3404727"/>
            <a:ext cx="123548" cy="175615"/>
          </a:xfrm>
          <a:custGeom>
            <a:avLst/>
            <a:gdLst/>
            <a:ahLst/>
            <a:cxnLst/>
            <a:rect l="l" t="t" r="r" b="b"/>
            <a:pathLst>
              <a:path w="8006" h="11380" extrusionOk="0">
                <a:moveTo>
                  <a:pt x="1935" y="1"/>
                </a:moveTo>
                <a:cubicBezTo>
                  <a:pt x="1877" y="1"/>
                  <a:pt x="1818" y="9"/>
                  <a:pt x="1768" y="26"/>
                </a:cubicBezTo>
                <a:lnTo>
                  <a:pt x="467" y="526"/>
                </a:lnTo>
                <a:cubicBezTo>
                  <a:pt x="367" y="560"/>
                  <a:pt x="267" y="626"/>
                  <a:pt x="234" y="760"/>
                </a:cubicBezTo>
                <a:cubicBezTo>
                  <a:pt x="167" y="860"/>
                  <a:pt x="167" y="960"/>
                  <a:pt x="234" y="1093"/>
                </a:cubicBezTo>
                <a:lnTo>
                  <a:pt x="734" y="2428"/>
                </a:lnTo>
                <a:cubicBezTo>
                  <a:pt x="767" y="2528"/>
                  <a:pt x="834" y="2594"/>
                  <a:pt x="934" y="2661"/>
                </a:cubicBezTo>
                <a:cubicBezTo>
                  <a:pt x="1001" y="2678"/>
                  <a:pt x="1059" y="2686"/>
                  <a:pt x="1118" y="2686"/>
                </a:cubicBezTo>
                <a:cubicBezTo>
                  <a:pt x="1176" y="2686"/>
                  <a:pt x="1234" y="2678"/>
                  <a:pt x="1301" y="2661"/>
                </a:cubicBezTo>
                <a:lnTo>
                  <a:pt x="2602" y="2161"/>
                </a:lnTo>
                <a:cubicBezTo>
                  <a:pt x="2702" y="2127"/>
                  <a:pt x="2769" y="2027"/>
                  <a:pt x="2836" y="1927"/>
                </a:cubicBezTo>
                <a:cubicBezTo>
                  <a:pt x="2869" y="1827"/>
                  <a:pt x="2869" y="1694"/>
                  <a:pt x="2836" y="1594"/>
                </a:cubicBezTo>
                <a:lnTo>
                  <a:pt x="2335" y="259"/>
                </a:lnTo>
                <a:cubicBezTo>
                  <a:pt x="2302" y="159"/>
                  <a:pt x="2202" y="59"/>
                  <a:pt x="2102" y="26"/>
                </a:cubicBezTo>
                <a:cubicBezTo>
                  <a:pt x="2052" y="9"/>
                  <a:pt x="1993" y="1"/>
                  <a:pt x="1935" y="1"/>
                </a:cubicBezTo>
                <a:close/>
                <a:moveTo>
                  <a:pt x="3036" y="3078"/>
                </a:moveTo>
                <a:cubicBezTo>
                  <a:pt x="2977" y="3078"/>
                  <a:pt x="2919" y="3095"/>
                  <a:pt x="2869" y="3128"/>
                </a:cubicBezTo>
                <a:lnTo>
                  <a:pt x="1701" y="3528"/>
                </a:lnTo>
                <a:cubicBezTo>
                  <a:pt x="1601" y="3562"/>
                  <a:pt x="1535" y="3662"/>
                  <a:pt x="1501" y="3762"/>
                </a:cubicBezTo>
                <a:cubicBezTo>
                  <a:pt x="1435" y="3862"/>
                  <a:pt x="1435" y="3995"/>
                  <a:pt x="1468" y="4095"/>
                </a:cubicBezTo>
                <a:cubicBezTo>
                  <a:pt x="1501" y="4329"/>
                  <a:pt x="1501" y="4596"/>
                  <a:pt x="1401" y="4829"/>
                </a:cubicBezTo>
                <a:cubicBezTo>
                  <a:pt x="1335" y="5096"/>
                  <a:pt x="1201" y="5330"/>
                  <a:pt x="1068" y="5596"/>
                </a:cubicBezTo>
                <a:cubicBezTo>
                  <a:pt x="934" y="5830"/>
                  <a:pt x="801" y="6097"/>
                  <a:pt x="634" y="6397"/>
                </a:cubicBezTo>
                <a:cubicBezTo>
                  <a:pt x="467" y="6664"/>
                  <a:pt x="334" y="6964"/>
                  <a:pt x="200" y="7298"/>
                </a:cubicBezTo>
                <a:cubicBezTo>
                  <a:pt x="100" y="7598"/>
                  <a:pt x="34" y="7931"/>
                  <a:pt x="34" y="8265"/>
                </a:cubicBezTo>
                <a:cubicBezTo>
                  <a:pt x="0" y="8665"/>
                  <a:pt x="100" y="9032"/>
                  <a:pt x="234" y="9399"/>
                </a:cubicBezTo>
                <a:cubicBezTo>
                  <a:pt x="401" y="9866"/>
                  <a:pt x="667" y="10266"/>
                  <a:pt x="1034" y="10600"/>
                </a:cubicBezTo>
                <a:cubicBezTo>
                  <a:pt x="1401" y="10900"/>
                  <a:pt x="1802" y="11100"/>
                  <a:pt x="2235" y="11234"/>
                </a:cubicBezTo>
                <a:cubicBezTo>
                  <a:pt x="2592" y="11336"/>
                  <a:pt x="2949" y="11379"/>
                  <a:pt x="3320" y="11379"/>
                </a:cubicBezTo>
                <a:cubicBezTo>
                  <a:pt x="3435" y="11379"/>
                  <a:pt x="3551" y="11375"/>
                  <a:pt x="3670" y="11367"/>
                </a:cubicBezTo>
                <a:cubicBezTo>
                  <a:pt x="4170" y="11334"/>
                  <a:pt x="4637" y="11234"/>
                  <a:pt x="5104" y="11034"/>
                </a:cubicBezTo>
                <a:cubicBezTo>
                  <a:pt x="5638" y="10867"/>
                  <a:pt x="6138" y="10567"/>
                  <a:pt x="6538" y="10200"/>
                </a:cubicBezTo>
                <a:cubicBezTo>
                  <a:pt x="6905" y="9833"/>
                  <a:pt x="7239" y="9433"/>
                  <a:pt x="7506" y="8999"/>
                </a:cubicBezTo>
                <a:cubicBezTo>
                  <a:pt x="7706" y="8599"/>
                  <a:pt x="7873" y="8132"/>
                  <a:pt x="7939" y="7665"/>
                </a:cubicBezTo>
                <a:cubicBezTo>
                  <a:pt x="8006" y="7264"/>
                  <a:pt x="8006" y="6864"/>
                  <a:pt x="7873" y="6464"/>
                </a:cubicBezTo>
                <a:cubicBezTo>
                  <a:pt x="7839" y="6364"/>
                  <a:pt x="7772" y="6297"/>
                  <a:pt x="7672" y="6264"/>
                </a:cubicBezTo>
                <a:cubicBezTo>
                  <a:pt x="7639" y="6247"/>
                  <a:pt x="7597" y="6239"/>
                  <a:pt x="7551" y="6239"/>
                </a:cubicBezTo>
                <a:cubicBezTo>
                  <a:pt x="7506" y="6239"/>
                  <a:pt x="7456" y="6247"/>
                  <a:pt x="7406" y="6264"/>
                </a:cubicBezTo>
                <a:lnTo>
                  <a:pt x="6171" y="6731"/>
                </a:lnTo>
                <a:cubicBezTo>
                  <a:pt x="6071" y="6764"/>
                  <a:pt x="5971" y="6831"/>
                  <a:pt x="5938" y="6931"/>
                </a:cubicBezTo>
                <a:cubicBezTo>
                  <a:pt x="5904" y="7031"/>
                  <a:pt x="5871" y="7131"/>
                  <a:pt x="5871" y="7231"/>
                </a:cubicBezTo>
                <a:cubicBezTo>
                  <a:pt x="5871" y="8132"/>
                  <a:pt x="5304" y="8932"/>
                  <a:pt x="4437" y="9232"/>
                </a:cubicBezTo>
                <a:cubicBezTo>
                  <a:pt x="4177" y="9352"/>
                  <a:pt x="3892" y="9413"/>
                  <a:pt x="3606" y="9413"/>
                </a:cubicBezTo>
                <a:cubicBezTo>
                  <a:pt x="3415" y="9413"/>
                  <a:pt x="3223" y="9386"/>
                  <a:pt x="3036" y="9332"/>
                </a:cubicBezTo>
                <a:cubicBezTo>
                  <a:pt x="2635" y="9232"/>
                  <a:pt x="2335" y="8932"/>
                  <a:pt x="2202" y="8565"/>
                </a:cubicBezTo>
                <a:cubicBezTo>
                  <a:pt x="2102" y="8365"/>
                  <a:pt x="2102" y="8132"/>
                  <a:pt x="2168" y="7898"/>
                </a:cubicBezTo>
                <a:cubicBezTo>
                  <a:pt x="2235" y="7665"/>
                  <a:pt x="2335" y="7431"/>
                  <a:pt x="2469" y="7198"/>
                </a:cubicBezTo>
                <a:cubicBezTo>
                  <a:pt x="2602" y="6931"/>
                  <a:pt x="2769" y="6664"/>
                  <a:pt x="2936" y="6397"/>
                </a:cubicBezTo>
                <a:cubicBezTo>
                  <a:pt x="3102" y="6097"/>
                  <a:pt x="3236" y="5797"/>
                  <a:pt x="3336" y="5496"/>
                </a:cubicBezTo>
                <a:cubicBezTo>
                  <a:pt x="3469" y="5163"/>
                  <a:pt x="3536" y="4829"/>
                  <a:pt x="3569" y="4496"/>
                </a:cubicBezTo>
                <a:cubicBezTo>
                  <a:pt x="3603" y="4129"/>
                  <a:pt x="3569" y="3728"/>
                  <a:pt x="3436" y="3362"/>
                </a:cubicBezTo>
                <a:cubicBezTo>
                  <a:pt x="3403" y="3261"/>
                  <a:pt x="3336" y="3161"/>
                  <a:pt x="3203" y="3128"/>
                </a:cubicBezTo>
                <a:cubicBezTo>
                  <a:pt x="3153" y="3095"/>
                  <a:pt x="3094" y="3078"/>
                  <a:pt x="3036" y="3078"/>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09" name="Google Shape;772;p41">
            <a:extLst>
              <a:ext uri="{FF2B5EF4-FFF2-40B4-BE49-F238E27FC236}">
                <a16:creationId xmlns:a16="http://schemas.microsoft.com/office/drawing/2014/main" xmlns="" id="{F6342BBD-8E4D-4467-8D7C-EF222CBD03C9}"/>
              </a:ext>
            </a:extLst>
          </p:cNvPr>
          <p:cNvSpPr/>
          <p:nvPr/>
        </p:nvSpPr>
        <p:spPr>
          <a:xfrm>
            <a:off x="2399167" y="3404727"/>
            <a:ext cx="123548" cy="175615"/>
          </a:xfrm>
          <a:custGeom>
            <a:avLst/>
            <a:gdLst/>
            <a:ahLst/>
            <a:cxnLst/>
            <a:rect l="l" t="t" r="r" b="b"/>
            <a:pathLst>
              <a:path w="8006" h="11380" extrusionOk="0">
                <a:moveTo>
                  <a:pt x="1935" y="1"/>
                </a:moveTo>
                <a:cubicBezTo>
                  <a:pt x="1877" y="1"/>
                  <a:pt x="1818" y="9"/>
                  <a:pt x="1768" y="26"/>
                </a:cubicBezTo>
                <a:lnTo>
                  <a:pt x="467" y="526"/>
                </a:lnTo>
                <a:cubicBezTo>
                  <a:pt x="367" y="560"/>
                  <a:pt x="267" y="626"/>
                  <a:pt x="234" y="760"/>
                </a:cubicBezTo>
                <a:cubicBezTo>
                  <a:pt x="167" y="860"/>
                  <a:pt x="167" y="960"/>
                  <a:pt x="234" y="1093"/>
                </a:cubicBezTo>
                <a:lnTo>
                  <a:pt x="734" y="2428"/>
                </a:lnTo>
                <a:cubicBezTo>
                  <a:pt x="767" y="2528"/>
                  <a:pt x="834" y="2594"/>
                  <a:pt x="934" y="2661"/>
                </a:cubicBezTo>
                <a:cubicBezTo>
                  <a:pt x="1001" y="2678"/>
                  <a:pt x="1059" y="2686"/>
                  <a:pt x="1118" y="2686"/>
                </a:cubicBezTo>
                <a:cubicBezTo>
                  <a:pt x="1176" y="2686"/>
                  <a:pt x="1234" y="2678"/>
                  <a:pt x="1301" y="2661"/>
                </a:cubicBezTo>
                <a:lnTo>
                  <a:pt x="2602" y="2161"/>
                </a:lnTo>
                <a:cubicBezTo>
                  <a:pt x="2702" y="2127"/>
                  <a:pt x="2769" y="2027"/>
                  <a:pt x="2836" y="1927"/>
                </a:cubicBezTo>
                <a:cubicBezTo>
                  <a:pt x="2869" y="1827"/>
                  <a:pt x="2869" y="1694"/>
                  <a:pt x="2836" y="1594"/>
                </a:cubicBezTo>
                <a:lnTo>
                  <a:pt x="2335" y="259"/>
                </a:lnTo>
                <a:cubicBezTo>
                  <a:pt x="2302" y="159"/>
                  <a:pt x="2202" y="59"/>
                  <a:pt x="2102" y="26"/>
                </a:cubicBezTo>
                <a:cubicBezTo>
                  <a:pt x="2052" y="9"/>
                  <a:pt x="1993" y="1"/>
                  <a:pt x="1935" y="1"/>
                </a:cubicBezTo>
                <a:close/>
                <a:moveTo>
                  <a:pt x="3036" y="3078"/>
                </a:moveTo>
                <a:cubicBezTo>
                  <a:pt x="2977" y="3078"/>
                  <a:pt x="2919" y="3095"/>
                  <a:pt x="2869" y="3128"/>
                </a:cubicBezTo>
                <a:lnTo>
                  <a:pt x="1701" y="3528"/>
                </a:lnTo>
                <a:cubicBezTo>
                  <a:pt x="1601" y="3562"/>
                  <a:pt x="1535" y="3662"/>
                  <a:pt x="1501" y="3762"/>
                </a:cubicBezTo>
                <a:cubicBezTo>
                  <a:pt x="1435" y="3862"/>
                  <a:pt x="1435" y="3995"/>
                  <a:pt x="1468" y="4095"/>
                </a:cubicBezTo>
                <a:cubicBezTo>
                  <a:pt x="1501" y="4329"/>
                  <a:pt x="1501" y="4596"/>
                  <a:pt x="1401" y="4829"/>
                </a:cubicBezTo>
                <a:cubicBezTo>
                  <a:pt x="1335" y="5096"/>
                  <a:pt x="1201" y="5330"/>
                  <a:pt x="1068" y="5596"/>
                </a:cubicBezTo>
                <a:cubicBezTo>
                  <a:pt x="934" y="5830"/>
                  <a:pt x="801" y="6097"/>
                  <a:pt x="634" y="6397"/>
                </a:cubicBezTo>
                <a:cubicBezTo>
                  <a:pt x="467" y="6664"/>
                  <a:pt x="334" y="6964"/>
                  <a:pt x="200" y="7298"/>
                </a:cubicBezTo>
                <a:cubicBezTo>
                  <a:pt x="100" y="7598"/>
                  <a:pt x="34" y="7931"/>
                  <a:pt x="34" y="8265"/>
                </a:cubicBezTo>
                <a:cubicBezTo>
                  <a:pt x="0" y="8665"/>
                  <a:pt x="100" y="9032"/>
                  <a:pt x="234" y="9399"/>
                </a:cubicBezTo>
                <a:cubicBezTo>
                  <a:pt x="401" y="9866"/>
                  <a:pt x="667" y="10266"/>
                  <a:pt x="1034" y="10600"/>
                </a:cubicBezTo>
                <a:cubicBezTo>
                  <a:pt x="1401" y="10900"/>
                  <a:pt x="1802" y="11100"/>
                  <a:pt x="2235" y="11234"/>
                </a:cubicBezTo>
                <a:cubicBezTo>
                  <a:pt x="2592" y="11336"/>
                  <a:pt x="2949" y="11379"/>
                  <a:pt x="3320" y="11379"/>
                </a:cubicBezTo>
                <a:cubicBezTo>
                  <a:pt x="3435" y="11379"/>
                  <a:pt x="3551" y="11375"/>
                  <a:pt x="3670" y="11367"/>
                </a:cubicBezTo>
                <a:cubicBezTo>
                  <a:pt x="4170" y="11334"/>
                  <a:pt x="4637" y="11234"/>
                  <a:pt x="5104" y="11034"/>
                </a:cubicBezTo>
                <a:cubicBezTo>
                  <a:pt x="5638" y="10867"/>
                  <a:pt x="6138" y="10567"/>
                  <a:pt x="6538" y="10200"/>
                </a:cubicBezTo>
                <a:cubicBezTo>
                  <a:pt x="6905" y="9833"/>
                  <a:pt x="7239" y="9433"/>
                  <a:pt x="7506" y="8999"/>
                </a:cubicBezTo>
                <a:cubicBezTo>
                  <a:pt x="7706" y="8599"/>
                  <a:pt x="7873" y="8132"/>
                  <a:pt x="7939" y="7665"/>
                </a:cubicBezTo>
                <a:cubicBezTo>
                  <a:pt x="8006" y="7264"/>
                  <a:pt x="8006" y="6864"/>
                  <a:pt x="7873" y="6464"/>
                </a:cubicBezTo>
                <a:cubicBezTo>
                  <a:pt x="7839" y="6364"/>
                  <a:pt x="7772" y="6297"/>
                  <a:pt x="7672" y="6264"/>
                </a:cubicBezTo>
                <a:cubicBezTo>
                  <a:pt x="7639" y="6247"/>
                  <a:pt x="7597" y="6239"/>
                  <a:pt x="7551" y="6239"/>
                </a:cubicBezTo>
                <a:cubicBezTo>
                  <a:pt x="7506" y="6239"/>
                  <a:pt x="7456" y="6247"/>
                  <a:pt x="7406" y="6264"/>
                </a:cubicBezTo>
                <a:lnTo>
                  <a:pt x="6171" y="6731"/>
                </a:lnTo>
                <a:cubicBezTo>
                  <a:pt x="6071" y="6764"/>
                  <a:pt x="5971" y="6831"/>
                  <a:pt x="5938" y="6931"/>
                </a:cubicBezTo>
                <a:cubicBezTo>
                  <a:pt x="5904" y="7031"/>
                  <a:pt x="5871" y="7131"/>
                  <a:pt x="5871" y="7231"/>
                </a:cubicBezTo>
                <a:cubicBezTo>
                  <a:pt x="5871" y="8132"/>
                  <a:pt x="5304" y="8932"/>
                  <a:pt x="4437" y="9232"/>
                </a:cubicBezTo>
                <a:cubicBezTo>
                  <a:pt x="4177" y="9352"/>
                  <a:pt x="3892" y="9413"/>
                  <a:pt x="3606" y="9413"/>
                </a:cubicBezTo>
                <a:cubicBezTo>
                  <a:pt x="3415" y="9413"/>
                  <a:pt x="3223" y="9386"/>
                  <a:pt x="3036" y="9332"/>
                </a:cubicBezTo>
                <a:cubicBezTo>
                  <a:pt x="2635" y="9232"/>
                  <a:pt x="2335" y="8932"/>
                  <a:pt x="2202" y="8565"/>
                </a:cubicBezTo>
                <a:cubicBezTo>
                  <a:pt x="2102" y="8365"/>
                  <a:pt x="2102" y="8132"/>
                  <a:pt x="2168" y="7898"/>
                </a:cubicBezTo>
                <a:cubicBezTo>
                  <a:pt x="2235" y="7665"/>
                  <a:pt x="2335" y="7431"/>
                  <a:pt x="2469" y="7198"/>
                </a:cubicBezTo>
                <a:cubicBezTo>
                  <a:pt x="2602" y="6931"/>
                  <a:pt x="2769" y="6664"/>
                  <a:pt x="2936" y="6397"/>
                </a:cubicBezTo>
                <a:cubicBezTo>
                  <a:pt x="3102" y="6097"/>
                  <a:pt x="3236" y="5797"/>
                  <a:pt x="3336" y="5496"/>
                </a:cubicBezTo>
                <a:cubicBezTo>
                  <a:pt x="3469" y="5163"/>
                  <a:pt x="3536" y="4829"/>
                  <a:pt x="3569" y="4496"/>
                </a:cubicBezTo>
                <a:cubicBezTo>
                  <a:pt x="3603" y="4129"/>
                  <a:pt x="3569" y="3728"/>
                  <a:pt x="3436" y="3362"/>
                </a:cubicBezTo>
                <a:cubicBezTo>
                  <a:pt x="3403" y="3261"/>
                  <a:pt x="3336" y="3161"/>
                  <a:pt x="3203" y="3128"/>
                </a:cubicBezTo>
                <a:cubicBezTo>
                  <a:pt x="3153" y="3095"/>
                  <a:pt x="3094" y="3078"/>
                  <a:pt x="3036" y="3078"/>
                </a:cubicBezTo>
                <a:close/>
              </a:path>
            </a:pathLst>
          </a:custGeom>
          <a:solidFill>
            <a:schemeClr val="bg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10" name="Google Shape;773;p41">
            <a:extLst>
              <a:ext uri="{FF2B5EF4-FFF2-40B4-BE49-F238E27FC236}">
                <a16:creationId xmlns:a16="http://schemas.microsoft.com/office/drawing/2014/main" xmlns="" id="{6E600F28-194B-1FD8-58B4-04DAD40E8F3D}"/>
              </a:ext>
            </a:extLst>
          </p:cNvPr>
          <p:cNvSpPr/>
          <p:nvPr/>
        </p:nvSpPr>
        <p:spPr>
          <a:xfrm>
            <a:off x="2476898" y="3121999"/>
            <a:ext cx="168331" cy="198887"/>
          </a:xfrm>
          <a:custGeom>
            <a:avLst/>
            <a:gdLst/>
            <a:ahLst/>
            <a:cxnLst/>
            <a:rect l="l" t="t" r="r" b="b"/>
            <a:pathLst>
              <a:path w="10908" h="12888" extrusionOk="0">
                <a:moveTo>
                  <a:pt x="5604" y="0"/>
                </a:moveTo>
                <a:cubicBezTo>
                  <a:pt x="5037" y="0"/>
                  <a:pt x="4470" y="67"/>
                  <a:pt x="3936" y="267"/>
                </a:cubicBezTo>
                <a:cubicBezTo>
                  <a:pt x="3369" y="434"/>
                  <a:pt x="2836" y="701"/>
                  <a:pt x="2335" y="1034"/>
                </a:cubicBezTo>
                <a:lnTo>
                  <a:pt x="2335" y="1001"/>
                </a:lnTo>
                <a:cubicBezTo>
                  <a:pt x="1768" y="1401"/>
                  <a:pt x="1301" y="1902"/>
                  <a:pt x="968" y="2469"/>
                </a:cubicBezTo>
                <a:cubicBezTo>
                  <a:pt x="601" y="2969"/>
                  <a:pt x="367" y="3503"/>
                  <a:pt x="200" y="4103"/>
                </a:cubicBezTo>
                <a:cubicBezTo>
                  <a:pt x="34" y="4637"/>
                  <a:pt x="0" y="5204"/>
                  <a:pt x="34" y="5738"/>
                </a:cubicBezTo>
                <a:cubicBezTo>
                  <a:pt x="67" y="6238"/>
                  <a:pt x="200" y="6705"/>
                  <a:pt x="434" y="7105"/>
                </a:cubicBezTo>
                <a:cubicBezTo>
                  <a:pt x="501" y="7205"/>
                  <a:pt x="601" y="7272"/>
                  <a:pt x="734" y="7306"/>
                </a:cubicBezTo>
                <a:cubicBezTo>
                  <a:pt x="834" y="7306"/>
                  <a:pt x="934" y="7272"/>
                  <a:pt x="1034" y="7205"/>
                </a:cubicBezTo>
                <a:lnTo>
                  <a:pt x="2335" y="6338"/>
                </a:lnTo>
                <a:cubicBezTo>
                  <a:pt x="2435" y="6305"/>
                  <a:pt x="2502" y="6171"/>
                  <a:pt x="2569" y="6071"/>
                </a:cubicBezTo>
                <a:cubicBezTo>
                  <a:pt x="2569" y="5938"/>
                  <a:pt x="2569" y="5804"/>
                  <a:pt x="2569" y="5671"/>
                </a:cubicBezTo>
                <a:cubicBezTo>
                  <a:pt x="2302" y="4637"/>
                  <a:pt x="2735" y="3570"/>
                  <a:pt x="3636" y="3002"/>
                </a:cubicBezTo>
                <a:cubicBezTo>
                  <a:pt x="4103" y="2636"/>
                  <a:pt x="4670" y="2469"/>
                  <a:pt x="5237" y="2469"/>
                </a:cubicBezTo>
                <a:cubicBezTo>
                  <a:pt x="5704" y="2469"/>
                  <a:pt x="6138" y="2702"/>
                  <a:pt x="6405" y="3103"/>
                </a:cubicBezTo>
                <a:cubicBezTo>
                  <a:pt x="6572" y="3336"/>
                  <a:pt x="6638" y="3603"/>
                  <a:pt x="6638" y="3870"/>
                </a:cubicBezTo>
                <a:cubicBezTo>
                  <a:pt x="6605" y="4170"/>
                  <a:pt x="6572" y="4470"/>
                  <a:pt x="6471" y="4770"/>
                </a:cubicBezTo>
                <a:cubicBezTo>
                  <a:pt x="6405" y="5104"/>
                  <a:pt x="6305" y="5471"/>
                  <a:pt x="6171" y="5838"/>
                </a:cubicBezTo>
                <a:cubicBezTo>
                  <a:pt x="6071" y="6205"/>
                  <a:pt x="5971" y="6572"/>
                  <a:pt x="5938" y="6972"/>
                </a:cubicBezTo>
                <a:cubicBezTo>
                  <a:pt x="5871" y="7372"/>
                  <a:pt x="5871" y="7806"/>
                  <a:pt x="5938" y="8206"/>
                </a:cubicBezTo>
                <a:cubicBezTo>
                  <a:pt x="6004" y="8640"/>
                  <a:pt x="6171" y="9073"/>
                  <a:pt x="6405" y="9440"/>
                </a:cubicBezTo>
                <a:cubicBezTo>
                  <a:pt x="6471" y="9574"/>
                  <a:pt x="6605" y="9641"/>
                  <a:pt x="6738" y="9674"/>
                </a:cubicBezTo>
                <a:cubicBezTo>
                  <a:pt x="6772" y="9682"/>
                  <a:pt x="6805" y="9686"/>
                  <a:pt x="6838" y="9686"/>
                </a:cubicBezTo>
                <a:cubicBezTo>
                  <a:pt x="6938" y="9686"/>
                  <a:pt x="7039" y="9649"/>
                  <a:pt x="7139" y="9574"/>
                </a:cubicBezTo>
                <a:lnTo>
                  <a:pt x="8339" y="8740"/>
                </a:lnTo>
                <a:cubicBezTo>
                  <a:pt x="8440" y="8673"/>
                  <a:pt x="8540" y="8573"/>
                  <a:pt x="8540" y="8440"/>
                </a:cubicBezTo>
                <a:cubicBezTo>
                  <a:pt x="8573" y="8273"/>
                  <a:pt x="8540" y="8139"/>
                  <a:pt x="8473" y="8006"/>
                </a:cubicBezTo>
                <a:cubicBezTo>
                  <a:pt x="8339" y="7739"/>
                  <a:pt x="8306" y="7472"/>
                  <a:pt x="8339" y="7172"/>
                </a:cubicBezTo>
                <a:cubicBezTo>
                  <a:pt x="8373" y="6839"/>
                  <a:pt x="8406" y="6538"/>
                  <a:pt x="8506" y="6205"/>
                </a:cubicBezTo>
                <a:lnTo>
                  <a:pt x="8806" y="5137"/>
                </a:lnTo>
                <a:cubicBezTo>
                  <a:pt x="8907" y="4770"/>
                  <a:pt x="8973" y="4403"/>
                  <a:pt x="9007" y="4003"/>
                </a:cubicBezTo>
                <a:cubicBezTo>
                  <a:pt x="9040" y="3603"/>
                  <a:pt x="9040" y="3203"/>
                  <a:pt x="8973" y="2836"/>
                </a:cubicBezTo>
                <a:cubicBezTo>
                  <a:pt x="8873" y="2369"/>
                  <a:pt x="8673" y="1935"/>
                  <a:pt x="8406" y="1568"/>
                </a:cubicBezTo>
                <a:cubicBezTo>
                  <a:pt x="8106" y="1101"/>
                  <a:pt x="7672" y="701"/>
                  <a:pt x="7172" y="434"/>
                </a:cubicBezTo>
                <a:cubicBezTo>
                  <a:pt x="6672" y="167"/>
                  <a:pt x="6138" y="34"/>
                  <a:pt x="5604" y="0"/>
                </a:cubicBezTo>
                <a:close/>
                <a:moveTo>
                  <a:pt x="9366" y="9548"/>
                </a:moveTo>
                <a:cubicBezTo>
                  <a:pt x="9264" y="9548"/>
                  <a:pt x="9161" y="9578"/>
                  <a:pt x="9073" y="9641"/>
                </a:cubicBezTo>
                <a:lnTo>
                  <a:pt x="7706" y="10541"/>
                </a:lnTo>
                <a:cubicBezTo>
                  <a:pt x="7606" y="10608"/>
                  <a:pt x="7539" y="10741"/>
                  <a:pt x="7506" y="10875"/>
                </a:cubicBezTo>
                <a:cubicBezTo>
                  <a:pt x="7472" y="11008"/>
                  <a:pt x="7506" y="11142"/>
                  <a:pt x="7572" y="11275"/>
                </a:cubicBezTo>
                <a:lnTo>
                  <a:pt x="8540" y="12676"/>
                </a:lnTo>
                <a:cubicBezTo>
                  <a:pt x="8622" y="12820"/>
                  <a:pt x="8779" y="12888"/>
                  <a:pt x="8943" y="12888"/>
                </a:cubicBezTo>
                <a:cubicBezTo>
                  <a:pt x="9045" y="12888"/>
                  <a:pt x="9150" y="12861"/>
                  <a:pt x="9240" y="12809"/>
                </a:cubicBezTo>
                <a:lnTo>
                  <a:pt x="10608" y="11875"/>
                </a:lnTo>
                <a:cubicBezTo>
                  <a:pt x="10841" y="11709"/>
                  <a:pt x="10908" y="11408"/>
                  <a:pt x="10741" y="11175"/>
                </a:cubicBezTo>
                <a:lnTo>
                  <a:pt x="9807" y="9774"/>
                </a:lnTo>
                <a:cubicBezTo>
                  <a:pt x="9703" y="9629"/>
                  <a:pt x="9535" y="9548"/>
                  <a:pt x="9366" y="9548"/>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11" name="Google Shape;774;p41">
            <a:extLst>
              <a:ext uri="{FF2B5EF4-FFF2-40B4-BE49-F238E27FC236}">
                <a16:creationId xmlns:a16="http://schemas.microsoft.com/office/drawing/2014/main" xmlns="" id="{6CBBF836-29CC-B2B2-EED9-08E236F7A303}"/>
              </a:ext>
            </a:extLst>
          </p:cNvPr>
          <p:cNvSpPr/>
          <p:nvPr/>
        </p:nvSpPr>
        <p:spPr>
          <a:xfrm>
            <a:off x="2476898" y="3121999"/>
            <a:ext cx="168331" cy="198887"/>
          </a:xfrm>
          <a:custGeom>
            <a:avLst/>
            <a:gdLst/>
            <a:ahLst/>
            <a:cxnLst/>
            <a:rect l="l" t="t" r="r" b="b"/>
            <a:pathLst>
              <a:path w="10908" h="12888" extrusionOk="0">
                <a:moveTo>
                  <a:pt x="5604" y="0"/>
                </a:moveTo>
                <a:cubicBezTo>
                  <a:pt x="5037" y="0"/>
                  <a:pt x="4470" y="67"/>
                  <a:pt x="3936" y="267"/>
                </a:cubicBezTo>
                <a:cubicBezTo>
                  <a:pt x="3369" y="434"/>
                  <a:pt x="2836" y="701"/>
                  <a:pt x="2335" y="1034"/>
                </a:cubicBezTo>
                <a:lnTo>
                  <a:pt x="2335" y="1001"/>
                </a:lnTo>
                <a:cubicBezTo>
                  <a:pt x="1768" y="1401"/>
                  <a:pt x="1301" y="1902"/>
                  <a:pt x="968" y="2469"/>
                </a:cubicBezTo>
                <a:cubicBezTo>
                  <a:pt x="601" y="2969"/>
                  <a:pt x="367" y="3503"/>
                  <a:pt x="200" y="4103"/>
                </a:cubicBezTo>
                <a:cubicBezTo>
                  <a:pt x="34" y="4637"/>
                  <a:pt x="0" y="5204"/>
                  <a:pt x="34" y="5738"/>
                </a:cubicBezTo>
                <a:cubicBezTo>
                  <a:pt x="67" y="6238"/>
                  <a:pt x="200" y="6705"/>
                  <a:pt x="434" y="7105"/>
                </a:cubicBezTo>
                <a:cubicBezTo>
                  <a:pt x="501" y="7205"/>
                  <a:pt x="601" y="7272"/>
                  <a:pt x="734" y="7306"/>
                </a:cubicBezTo>
                <a:cubicBezTo>
                  <a:pt x="834" y="7306"/>
                  <a:pt x="934" y="7272"/>
                  <a:pt x="1034" y="7205"/>
                </a:cubicBezTo>
                <a:lnTo>
                  <a:pt x="2335" y="6338"/>
                </a:lnTo>
                <a:cubicBezTo>
                  <a:pt x="2435" y="6305"/>
                  <a:pt x="2502" y="6171"/>
                  <a:pt x="2569" y="6071"/>
                </a:cubicBezTo>
                <a:cubicBezTo>
                  <a:pt x="2569" y="5938"/>
                  <a:pt x="2569" y="5804"/>
                  <a:pt x="2569" y="5671"/>
                </a:cubicBezTo>
                <a:cubicBezTo>
                  <a:pt x="2302" y="4637"/>
                  <a:pt x="2735" y="3570"/>
                  <a:pt x="3636" y="3002"/>
                </a:cubicBezTo>
                <a:cubicBezTo>
                  <a:pt x="4103" y="2636"/>
                  <a:pt x="4670" y="2469"/>
                  <a:pt x="5237" y="2469"/>
                </a:cubicBezTo>
                <a:cubicBezTo>
                  <a:pt x="5704" y="2469"/>
                  <a:pt x="6138" y="2702"/>
                  <a:pt x="6405" y="3103"/>
                </a:cubicBezTo>
                <a:cubicBezTo>
                  <a:pt x="6572" y="3336"/>
                  <a:pt x="6638" y="3603"/>
                  <a:pt x="6638" y="3870"/>
                </a:cubicBezTo>
                <a:cubicBezTo>
                  <a:pt x="6605" y="4170"/>
                  <a:pt x="6572" y="4470"/>
                  <a:pt x="6471" y="4770"/>
                </a:cubicBezTo>
                <a:cubicBezTo>
                  <a:pt x="6405" y="5104"/>
                  <a:pt x="6305" y="5471"/>
                  <a:pt x="6171" y="5838"/>
                </a:cubicBezTo>
                <a:cubicBezTo>
                  <a:pt x="6071" y="6205"/>
                  <a:pt x="5971" y="6572"/>
                  <a:pt x="5938" y="6972"/>
                </a:cubicBezTo>
                <a:cubicBezTo>
                  <a:pt x="5871" y="7372"/>
                  <a:pt x="5871" y="7806"/>
                  <a:pt x="5938" y="8206"/>
                </a:cubicBezTo>
                <a:cubicBezTo>
                  <a:pt x="6004" y="8640"/>
                  <a:pt x="6171" y="9073"/>
                  <a:pt x="6405" y="9440"/>
                </a:cubicBezTo>
                <a:cubicBezTo>
                  <a:pt x="6471" y="9574"/>
                  <a:pt x="6605" y="9641"/>
                  <a:pt x="6738" y="9674"/>
                </a:cubicBezTo>
                <a:cubicBezTo>
                  <a:pt x="6772" y="9682"/>
                  <a:pt x="6805" y="9686"/>
                  <a:pt x="6838" y="9686"/>
                </a:cubicBezTo>
                <a:cubicBezTo>
                  <a:pt x="6938" y="9686"/>
                  <a:pt x="7039" y="9649"/>
                  <a:pt x="7139" y="9574"/>
                </a:cubicBezTo>
                <a:lnTo>
                  <a:pt x="8339" y="8740"/>
                </a:lnTo>
                <a:cubicBezTo>
                  <a:pt x="8440" y="8673"/>
                  <a:pt x="8540" y="8573"/>
                  <a:pt x="8540" y="8440"/>
                </a:cubicBezTo>
                <a:cubicBezTo>
                  <a:pt x="8573" y="8273"/>
                  <a:pt x="8540" y="8139"/>
                  <a:pt x="8473" y="8006"/>
                </a:cubicBezTo>
                <a:cubicBezTo>
                  <a:pt x="8339" y="7739"/>
                  <a:pt x="8306" y="7472"/>
                  <a:pt x="8339" y="7172"/>
                </a:cubicBezTo>
                <a:cubicBezTo>
                  <a:pt x="8373" y="6839"/>
                  <a:pt x="8406" y="6538"/>
                  <a:pt x="8506" y="6205"/>
                </a:cubicBezTo>
                <a:lnTo>
                  <a:pt x="8806" y="5137"/>
                </a:lnTo>
                <a:cubicBezTo>
                  <a:pt x="8907" y="4770"/>
                  <a:pt x="8973" y="4403"/>
                  <a:pt x="9007" y="4003"/>
                </a:cubicBezTo>
                <a:cubicBezTo>
                  <a:pt x="9040" y="3603"/>
                  <a:pt x="9040" y="3203"/>
                  <a:pt x="8973" y="2836"/>
                </a:cubicBezTo>
                <a:cubicBezTo>
                  <a:pt x="8873" y="2369"/>
                  <a:pt x="8673" y="1935"/>
                  <a:pt x="8406" y="1568"/>
                </a:cubicBezTo>
                <a:cubicBezTo>
                  <a:pt x="8106" y="1101"/>
                  <a:pt x="7672" y="701"/>
                  <a:pt x="7172" y="434"/>
                </a:cubicBezTo>
                <a:cubicBezTo>
                  <a:pt x="6672" y="167"/>
                  <a:pt x="6138" y="34"/>
                  <a:pt x="5604" y="0"/>
                </a:cubicBezTo>
                <a:close/>
                <a:moveTo>
                  <a:pt x="9366" y="9548"/>
                </a:moveTo>
                <a:cubicBezTo>
                  <a:pt x="9264" y="9548"/>
                  <a:pt x="9161" y="9578"/>
                  <a:pt x="9073" y="9641"/>
                </a:cubicBezTo>
                <a:lnTo>
                  <a:pt x="7706" y="10541"/>
                </a:lnTo>
                <a:cubicBezTo>
                  <a:pt x="7606" y="10608"/>
                  <a:pt x="7539" y="10741"/>
                  <a:pt x="7506" y="10875"/>
                </a:cubicBezTo>
                <a:cubicBezTo>
                  <a:pt x="7472" y="11008"/>
                  <a:pt x="7506" y="11142"/>
                  <a:pt x="7572" y="11275"/>
                </a:cubicBezTo>
                <a:lnTo>
                  <a:pt x="8540" y="12676"/>
                </a:lnTo>
                <a:cubicBezTo>
                  <a:pt x="8622" y="12820"/>
                  <a:pt x="8779" y="12888"/>
                  <a:pt x="8943" y="12888"/>
                </a:cubicBezTo>
                <a:cubicBezTo>
                  <a:pt x="9045" y="12888"/>
                  <a:pt x="9150" y="12861"/>
                  <a:pt x="9240" y="12809"/>
                </a:cubicBezTo>
                <a:lnTo>
                  <a:pt x="10608" y="11875"/>
                </a:lnTo>
                <a:cubicBezTo>
                  <a:pt x="10841" y="11709"/>
                  <a:pt x="10908" y="11408"/>
                  <a:pt x="10741" y="11175"/>
                </a:cubicBezTo>
                <a:lnTo>
                  <a:pt x="9807" y="9774"/>
                </a:lnTo>
                <a:cubicBezTo>
                  <a:pt x="9703" y="9629"/>
                  <a:pt x="9535" y="9548"/>
                  <a:pt x="9366" y="9548"/>
                </a:cubicBezTo>
                <a:close/>
              </a:path>
            </a:pathLst>
          </a:custGeom>
          <a:solidFill>
            <a:schemeClr val="bg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12" name="Google Shape;775;p41">
            <a:extLst>
              <a:ext uri="{FF2B5EF4-FFF2-40B4-BE49-F238E27FC236}">
                <a16:creationId xmlns:a16="http://schemas.microsoft.com/office/drawing/2014/main" xmlns="" id="{A17F7B74-5742-3D56-AA1A-AAB26E857524}"/>
              </a:ext>
            </a:extLst>
          </p:cNvPr>
          <p:cNvSpPr/>
          <p:nvPr/>
        </p:nvSpPr>
        <p:spPr>
          <a:xfrm>
            <a:off x="3201165" y="3330346"/>
            <a:ext cx="151356" cy="204797"/>
          </a:xfrm>
          <a:custGeom>
            <a:avLst/>
            <a:gdLst/>
            <a:ahLst/>
            <a:cxnLst/>
            <a:rect l="l" t="t" r="r" b="b"/>
            <a:pathLst>
              <a:path w="9808" h="13271" extrusionOk="0">
                <a:moveTo>
                  <a:pt x="4504" y="1"/>
                </a:moveTo>
                <a:cubicBezTo>
                  <a:pt x="4004" y="1"/>
                  <a:pt x="3503" y="70"/>
                  <a:pt x="3003" y="209"/>
                </a:cubicBezTo>
                <a:cubicBezTo>
                  <a:pt x="2469" y="376"/>
                  <a:pt x="1969" y="609"/>
                  <a:pt x="1535" y="943"/>
                </a:cubicBezTo>
                <a:cubicBezTo>
                  <a:pt x="1135" y="1210"/>
                  <a:pt x="801" y="1610"/>
                  <a:pt x="601" y="2044"/>
                </a:cubicBezTo>
                <a:cubicBezTo>
                  <a:pt x="534" y="2144"/>
                  <a:pt x="534" y="2244"/>
                  <a:pt x="601" y="2344"/>
                </a:cubicBezTo>
                <a:cubicBezTo>
                  <a:pt x="635" y="2444"/>
                  <a:pt x="701" y="2544"/>
                  <a:pt x="801" y="2578"/>
                </a:cubicBezTo>
                <a:lnTo>
                  <a:pt x="2236" y="3211"/>
                </a:lnTo>
                <a:cubicBezTo>
                  <a:pt x="2309" y="3260"/>
                  <a:pt x="2400" y="3291"/>
                  <a:pt x="2496" y="3291"/>
                </a:cubicBezTo>
                <a:cubicBezTo>
                  <a:pt x="2531" y="3291"/>
                  <a:pt x="2567" y="3287"/>
                  <a:pt x="2603" y="3278"/>
                </a:cubicBezTo>
                <a:cubicBezTo>
                  <a:pt x="2703" y="3211"/>
                  <a:pt x="2836" y="3145"/>
                  <a:pt x="2903" y="3078"/>
                </a:cubicBezTo>
                <a:cubicBezTo>
                  <a:pt x="3493" y="2572"/>
                  <a:pt x="4083" y="2319"/>
                  <a:pt x="4689" y="2319"/>
                </a:cubicBezTo>
                <a:cubicBezTo>
                  <a:pt x="5043" y="2319"/>
                  <a:pt x="5403" y="2405"/>
                  <a:pt x="5772" y="2578"/>
                </a:cubicBezTo>
                <a:cubicBezTo>
                  <a:pt x="6305" y="2778"/>
                  <a:pt x="6772" y="3145"/>
                  <a:pt x="7072" y="3645"/>
                </a:cubicBezTo>
                <a:cubicBezTo>
                  <a:pt x="7306" y="4079"/>
                  <a:pt x="7339" y="4579"/>
                  <a:pt x="7139" y="5013"/>
                </a:cubicBezTo>
                <a:cubicBezTo>
                  <a:pt x="7039" y="5246"/>
                  <a:pt x="6839" y="5446"/>
                  <a:pt x="6605" y="5580"/>
                </a:cubicBezTo>
                <a:cubicBezTo>
                  <a:pt x="6339" y="5713"/>
                  <a:pt x="6072" y="5847"/>
                  <a:pt x="5772" y="5947"/>
                </a:cubicBezTo>
                <a:cubicBezTo>
                  <a:pt x="5438" y="6013"/>
                  <a:pt x="5104" y="6113"/>
                  <a:pt x="4737" y="6213"/>
                </a:cubicBezTo>
                <a:cubicBezTo>
                  <a:pt x="4337" y="6347"/>
                  <a:pt x="3970" y="6480"/>
                  <a:pt x="3637" y="6647"/>
                </a:cubicBezTo>
                <a:cubicBezTo>
                  <a:pt x="3236" y="6814"/>
                  <a:pt x="2903" y="7047"/>
                  <a:pt x="2603" y="7314"/>
                </a:cubicBezTo>
                <a:cubicBezTo>
                  <a:pt x="2236" y="7581"/>
                  <a:pt x="1969" y="7948"/>
                  <a:pt x="1769" y="8382"/>
                </a:cubicBezTo>
                <a:cubicBezTo>
                  <a:pt x="1669" y="8482"/>
                  <a:pt x="1669" y="8615"/>
                  <a:pt x="1735" y="8749"/>
                </a:cubicBezTo>
                <a:cubicBezTo>
                  <a:pt x="1802" y="8882"/>
                  <a:pt x="1902" y="8982"/>
                  <a:pt x="2002" y="9049"/>
                </a:cubicBezTo>
                <a:lnTo>
                  <a:pt x="3336" y="9649"/>
                </a:lnTo>
                <a:cubicBezTo>
                  <a:pt x="3386" y="9666"/>
                  <a:pt x="3453" y="9674"/>
                  <a:pt x="3520" y="9674"/>
                </a:cubicBezTo>
                <a:cubicBezTo>
                  <a:pt x="3587" y="9674"/>
                  <a:pt x="3653" y="9666"/>
                  <a:pt x="3703" y="9649"/>
                </a:cubicBezTo>
                <a:cubicBezTo>
                  <a:pt x="3837" y="9583"/>
                  <a:pt x="3937" y="9482"/>
                  <a:pt x="4004" y="9382"/>
                </a:cubicBezTo>
                <a:cubicBezTo>
                  <a:pt x="4170" y="9116"/>
                  <a:pt x="4404" y="8915"/>
                  <a:pt x="4671" y="8815"/>
                </a:cubicBezTo>
                <a:cubicBezTo>
                  <a:pt x="4971" y="8649"/>
                  <a:pt x="5271" y="8548"/>
                  <a:pt x="5571" y="8448"/>
                </a:cubicBezTo>
                <a:lnTo>
                  <a:pt x="6639" y="8148"/>
                </a:lnTo>
                <a:cubicBezTo>
                  <a:pt x="7006" y="8048"/>
                  <a:pt x="7373" y="7881"/>
                  <a:pt x="7706" y="7715"/>
                </a:cubicBezTo>
                <a:cubicBezTo>
                  <a:pt x="8073" y="7548"/>
                  <a:pt x="8407" y="7314"/>
                  <a:pt x="8674" y="7047"/>
                </a:cubicBezTo>
                <a:cubicBezTo>
                  <a:pt x="9007" y="6714"/>
                  <a:pt x="9274" y="6347"/>
                  <a:pt x="9441" y="5947"/>
                </a:cubicBezTo>
                <a:cubicBezTo>
                  <a:pt x="9708" y="5413"/>
                  <a:pt x="9808" y="4846"/>
                  <a:pt x="9774" y="4279"/>
                </a:cubicBezTo>
                <a:cubicBezTo>
                  <a:pt x="9708" y="3712"/>
                  <a:pt x="9574" y="3211"/>
                  <a:pt x="9274" y="2711"/>
                </a:cubicBezTo>
                <a:cubicBezTo>
                  <a:pt x="9007" y="2244"/>
                  <a:pt x="8640" y="1777"/>
                  <a:pt x="8207" y="1443"/>
                </a:cubicBezTo>
                <a:cubicBezTo>
                  <a:pt x="7773" y="1043"/>
                  <a:pt x="7239" y="709"/>
                  <a:pt x="6706" y="476"/>
                </a:cubicBezTo>
                <a:lnTo>
                  <a:pt x="6739" y="476"/>
                </a:lnTo>
                <a:cubicBezTo>
                  <a:pt x="6138" y="209"/>
                  <a:pt x="5471" y="42"/>
                  <a:pt x="4804" y="9"/>
                </a:cubicBezTo>
                <a:cubicBezTo>
                  <a:pt x="4704" y="3"/>
                  <a:pt x="4604" y="1"/>
                  <a:pt x="4504" y="1"/>
                </a:cubicBezTo>
                <a:close/>
                <a:moveTo>
                  <a:pt x="1252" y="9999"/>
                </a:moveTo>
                <a:cubicBezTo>
                  <a:pt x="1185" y="9999"/>
                  <a:pt x="1118" y="10016"/>
                  <a:pt x="1068" y="10050"/>
                </a:cubicBezTo>
                <a:cubicBezTo>
                  <a:pt x="935" y="10116"/>
                  <a:pt x="835" y="10183"/>
                  <a:pt x="768" y="10316"/>
                </a:cubicBezTo>
                <a:lnTo>
                  <a:pt x="67" y="11851"/>
                </a:lnTo>
                <a:cubicBezTo>
                  <a:pt x="1" y="11984"/>
                  <a:pt x="1" y="12118"/>
                  <a:pt x="67" y="12251"/>
                </a:cubicBezTo>
                <a:cubicBezTo>
                  <a:pt x="101" y="12385"/>
                  <a:pt x="201" y="12485"/>
                  <a:pt x="334" y="12551"/>
                </a:cubicBezTo>
                <a:lnTo>
                  <a:pt x="1835" y="13218"/>
                </a:lnTo>
                <a:cubicBezTo>
                  <a:pt x="1907" y="13254"/>
                  <a:pt x="1981" y="13271"/>
                  <a:pt x="2053" y="13271"/>
                </a:cubicBezTo>
                <a:cubicBezTo>
                  <a:pt x="2251" y="13271"/>
                  <a:pt x="2438" y="13147"/>
                  <a:pt x="2536" y="12952"/>
                </a:cubicBezTo>
                <a:lnTo>
                  <a:pt x="3236" y="11417"/>
                </a:lnTo>
                <a:cubicBezTo>
                  <a:pt x="3336" y="11150"/>
                  <a:pt x="3203" y="10850"/>
                  <a:pt x="2970" y="10750"/>
                </a:cubicBezTo>
                <a:lnTo>
                  <a:pt x="1435" y="10050"/>
                </a:lnTo>
                <a:cubicBezTo>
                  <a:pt x="1385" y="10016"/>
                  <a:pt x="1318" y="9999"/>
                  <a:pt x="1252" y="9999"/>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13" name="Google Shape;776;p41">
            <a:extLst>
              <a:ext uri="{FF2B5EF4-FFF2-40B4-BE49-F238E27FC236}">
                <a16:creationId xmlns:a16="http://schemas.microsoft.com/office/drawing/2014/main" xmlns="" id="{F5B4529F-BA74-71BF-459C-482A37F2A61D}"/>
              </a:ext>
            </a:extLst>
          </p:cNvPr>
          <p:cNvSpPr/>
          <p:nvPr/>
        </p:nvSpPr>
        <p:spPr>
          <a:xfrm>
            <a:off x="3201165" y="3330346"/>
            <a:ext cx="151356" cy="204797"/>
          </a:xfrm>
          <a:custGeom>
            <a:avLst/>
            <a:gdLst/>
            <a:ahLst/>
            <a:cxnLst/>
            <a:rect l="l" t="t" r="r" b="b"/>
            <a:pathLst>
              <a:path w="9808" h="13271" extrusionOk="0">
                <a:moveTo>
                  <a:pt x="4504" y="1"/>
                </a:moveTo>
                <a:cubicBezTo>
                  <a:pt x="4004" y="1"/>
                  <a:pt x="3503" y="70"/>
                  <a:pt x="3003" y="209"/>
                </a:cubicBezTo>
                <a:cubicBezTo>
                  <a:pt x="2469" y="376"/>
                  <a:pt x="1969" y="609"/>
                  <a:pt x="1535" y="943"/>
                </a:cubicBezTo>
                <a:cubicBezTo>
                  <a:pt x="1135" y="1210"/>
                  <a:pt x="801" y="1610"/>
                  <a:pt x="601" y="2044"/>
                </a:cubicBezTo>
                <a:cubicBezTo>
                  <a:pt x="534" y="2144"/>
                  <a:pt x="534" y="2244"/>
                  <a:pt x="601" y="2344"/>
                </a:cubicBezTo>
                <a:cubicBezTo>
                  <a:pt x="635" y="2444"/>
                  <a:pt x="701" y="2544"/>
                  <a:pt x="801" y="2578"/>
                </a:cubicBezTo>
                <a:lnTo>
                  <a:pt x="2236" y="3211"/>
                </a:lnTo>
                <a:cubicBezTo>
                  <a:pt x="2309" y="3260"/>
                  <a:pt x="2400" y="3291"/>
                  <a:pt x="2496" y="3291"/>
                </a:cubicBezTo>
                <a:cubicBezTo>
                  <a:pt x="2531" y="3291"/>
                  <a:pt x="2567" y="3287"/>
                  <a:pt x="2603" y="3278"/>
                </a:cubicBezTo>
                <a:cubicBezTo>
                  <a:pt x="2703" y="3211"/>
                  <a:pt x="2836" y="3145"/>
                  <a:pt x="2903" y="3078"/>
                </a:cubicBezTo>
                <a:cubicBezTo>
                  <a:pt x="3493" y="2572"/>
                  <a:pt x="4083" y="2319"/>
                  <a:pt x="4689" y="2319"/>
                </a:cubicBezTo>
                <a:cubicBezTo>
                  <a:pt x="5043" y="2319"/>
                  <a:pt x="5403" y="2405"/>
                  <a:pt x="5772" y="2578"/>
                </a:cubicBezTo>
                <a:cubicBezTo>
                  <a:pt x="6305" y="2778"/>
                  <a:pt x="6772" y="3145"/>
                  <a:pt x="7072" y="3645"/>
                </a:cubicBezTo>
                <a:cubicBezTo>
                  <a:pt x="7306" y="4079"/>
                  <a:pt x="7339" y="4579"/>
                  <a:pt x="7139" y="5013"/>
                </a:cubicBezTo>
                <a:cubicBezTo>
                  <a:pt x="7039" y="5246"/>
                  <a:pt x="6839" y="5446"/>
                  <a:pt x="6605" y="5580"/>
                </a:cubicBezTo>
                <a:cubicBezTo>
                  <a:pt x="6339" y="5713"/>
                  <a:pt x="6072" y="5847"/>
                  <a:pt x="5772" y="5947"/>
                </a:cubicBezTo>
                <a:cubicBezTo>
                  <a:pt x="5438" y="6013"/>
                  <a:pt x="5104" y="6113"/>
                  <a:pt x="4737" y="6213"/>
                </a:cubicBezTo>
                <a:cubicBezTo>
                  <a:pt x="4337" y="6347"/>
                  <a:pt x="3970" y="6480"/>
                  <a:pt x="3637" y="6647"/>
                </a:cubicBezTo>
                <a:cubicBezTo>
                  <a:pt x="3236" y="6814"/>
                  <a:pt x="2903" y="7047"/>
                  <a:pt x="2603" y="7314"/>
                </a:cubicBezTo>
                <a:cubicBezTo>
                  <a:pt x="2236" y="7581"/>
                  <a:pt x="1969" y="7948"/>
                  <a:pt x="1769" y="8382"/>
                </a:cubicBezTo>
                <a:cubicBezTo>
                  <a:pt x="1669" y="8482"/>
                  <a:pt x="1669" y="8615"/>
                  <a:pt x="1735" y="8749"/>
                </a:cubicBezTo>
                <a:cubicBezTo>
                  <a:pt x="1802" y="8882"/>
                  <a:pt x="1902" y="8982"/>
                  <a:pt x="2002" y="9049"/>
                </a:cubicBezTo>
                <a:lnTo>
                  <a:pt x="3336" y="9649"/>
                </a:lnTo>
                <a:cubicBezTo>
                  <a:pt x="3386" y="9666"/>
                  <a:pt x="3453" y="9674"/>
                  <a:pt x="3520" y="9674"/>
                </a:cubicBezTo>
                <a:cubicBezTo>
                  <a:pt x="3587" y="9674"/>
                  <a:pt x="3653" y="9666"/>
                  <a:pt x="3703" y="9649"/>
                </a:cubicBezTo>
                <a:cubicBezTo>
                  <a:pt x="3837" y="9583"/>
                  <a:pt x="3937" y="9482"/>
                  <a:pt x="4004" y="9382"/>
                </a:cubicBezTo>
                <a:cubicBezTo>
                  <a:pt x="4170" y="9116"/>
                  <a:pt x="4404" y="8915"/>
                  <a:pt x="4671" y="8815"/>
                </a:cubicBezTo>
                <a:cubicBezTo>
                  <a:pt x="4971" y="8649"/>
                  <a:pt x="5271" y="8548"/>
                  <a:pt x="5571" y="8448"/>
                </a:cubicBezTo>
                <a:lnTo>
                  <a:pt x="6639" y="8148"/>
                </a:lnTo>
                <a:cubicBezTo>
                  <a:pt x="7006" y="8048"/>
                  <a:pt x="7373" y="7881"/>
                  <a:pt x="7706" y="7715"/>
                </a:cubicBezTo>
                <a:cubicBezTo>
                  <a:pt x="8073" y="7548"/>
                  <a:pt x="8407" y="7314"/>
                  <a:pt x="8674" y="7047"/>
                </a:cubicBezTo>
                <a:cubicBezTo>
                  <a:pt x="9007" y="6714"/>
                  <a:pt x="9274" y="6347"/>
                  <a:pt x="9441" y="5947"/>
                </a:cubicBezTo>
                <a:cubicBezTo>
                  <a:pt x="9708" y="5413"/>
                  <a:pt x="9808" y="4846"/>
                  <a:pt x="9774" y="4279"/>
                </a:cubicBezTo>
                <a:cubicBezTo>
                  <a:pt x="9708" y="3712"/>
                  <a:pt x="9574" y="3211"/>
                  <a:pt x="9274" y="2711"/>
                </a:cubicBezTo>
                <a:cubicBezTo>
                  <a:pt x="9007" y="2244"/>
                  <a:pt x="8640" y="1777"/>
                  <a:pt x="8207" y="1443"/>
                </a:cubicBezTo>
                <a:cubicBezTo>
                  <a:pt x="7773" y="1043"/>
                  <a:pt x="7239" y="709"/>
                  <a:pt x="6706" y="476"/>
                </a:cubicBezTo>
                <a:lnTo>
                  <a:pt x="6739" y="476"/>
                </a:lnTo>
                <a:cubicBezTo>
                  <a:pt x="6138" y="209"/>
                  <a:pt x="5471" y="42"/>
                  <a:pt x="4804" y="9"/>
                </a:cubicBezTo>
                <a:cubicBezTo>
                  <a:pt x="4704" y="3"/>
                  <a:pt x="4604" y="1"/>
                  <a:pt x="4504" y="1"/>
                </a:cubicBezTo>
                <a:close/>
                <a:moveTo>
                  <a:pt x="1252" y="9999"/>
                </a:moveTo>
                <a:cubicBezTo>
                  <a:pt x="1185" y="9999"/>
                  <a:pt x="1118" y="10016"/>
                  <a:pt x="1068" y="10050"/>
                </a:cubicBezTo>
                <a:cubicBezTo>
                  <a:pt x="935" y="10116"/>
                  <a:pt x="835" y="10183"/>
                  <a:pt x="768" y="10316"/>
                </a:cubicBezTo>
                <a:lnTo>
                  <a:pt x="67" y="11851"/>
                </a:lnTo>
                <a:cubicBezTo>
                  <a:pt x="1" y="11984"/>
                  <a:pt x="1" y="12118"/>
                  <a:pt x="67" y="12251"/>
                </a:cubicBezTo>
                <a:cubicBezTo>
                  <a:pt x="101" y="12385"/>
                  <a:pt x="201" y="12485"/>
                  <a:pt x="334" y="12551"/>
                </a:cubicBezTo>
                <a:lnTo>
                  <a:pt x="1835" y="13218"/>
                </a:lnTo>
                <a:cubicBezTo>
                  <a:pt x="1907" y="13254"/>
                  <a:pt x="1981" y="13271"/>
                  <a:pt x="2053" y="13271"/>
                </a:cubicBezTo>
                <a:cubicBezTo>
                  <a:pt x="2251" y="13271"/>
                  <a:pt x="2438" y="13147"/>
                  <a:pt x="2536" y="12952"/>
                </a:cubicBezTo>
                <a:lnTo>
                  <a:pt x="3236" y="11417"/>
                </a:lnTo>
                <a:cubicBezTo>
                  <a:pt x="3336" y="11150"/>
                  <a:pt x="3203" y="10850"/>
                  <a:pt x="2970" y="10750"/>
                </a:cubicBezTo>
                <a:lnTo>
                  <a:pt x="1435" y="10050"/>
                </a:lnTo>
                <a:cubicBezTo>
                  <a:pt x="1385" y="10016"/>
                  <a:pt x="1318" y="9999"/>
                  <a:pt x="1252" y="9999"/>
                </a:cubicBezTo>
                <a:close/>
              </a:path>
            </a:pathLst>
          </a:custGeom>
          <a:solidFill>
            <a:schemeClr val="bg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14" name="Google Shape;777;p41">
            <a:extLst>
              <a:ext uri="{FF2B5EF4-FFF2-40B4-BE49-F238E27FC236}">
                <a16:creationId xmlns:a16="http://schemas.microsoft.com/office/drawing/2014/main" xmlns="" id="{F85937C8-5390-913F-848A-3182B9ACC424}"/>
              </a:ext>
            </a:extLst>
          </p:cNvPr>
          <p:cNvSpPr/>
          <p:nvPr/>
        </p:nvSpPr>
        <p:spPr>
          <a:xfrm>
            <a:off x="1787106" y="1729685"/>
            <a:ext cx="274904" cy="381308"/>
          </a:xfrm>
          <a:custGeom>
            <a:avLst/>
            <a:gdLst/>
            <a:ahLst/>
            <a:cxnLst/>
            <a:rect l="l" t="t" r="r" b="b"/>
            <a:pathLst>
              <a:path w="17814" h="24709" extrusionOk="0">
                <a:moveTo>
                  <a:pt x="17280" y="930"/>
                </a:moveTo>
                <a:cubicBezTo>
                  <a:pt x="17346" y="1097"/>
                  <a:pt x="17380" y="1263"/>
                  <a:pt x="17380" y="1464"/>
                </a:cubicBezTo>
                <a:lnTo>
                  <a:pt x="17380" y="12872"/>
                </a:lnTo>
                <a:lnTo>
                  <a:pt x="11976" y="10570"/>
                </a:lnTo>
                <a:lnTo>
                  <a:pt x="17280" y="930"/>
                </a:lnTo>
                <a:close/>
                <a:moveTo>
                  <a:pt x="16850" y="650"/>
                </a:moveTo>
                <a:cubicBezTo>
                  <a:pt x="16894" y="650"/>
                  <a:pt x="16938" y="655"/>
                  <a:pt x="16979" y="663"/>
                </a:cubicBezTo>
                <a:lnTo>
                  <a:pt x="9474" y="14273"/>
                </a:lnTo>
                <a:cubicBezTo>
                  <a:pt x="9243" y="14735"/>
                  <a:pt x="8874" y="15019"/>
                  <a:pt x="8579" y="15019"/>
                </a:cubicBezTo>
                <a:cubicBezTo>
                  <a:pt x="8491" y="15019"/>
                  <a:pt x="8409" y="14994"/>
                  <a:pt x="8340" y="14940"/>
                </a:cubicBezTo>
                <a:lnTo>
                  <a:pt x="835" y="10003"/>
                </a:lnTo>
                <a:cubicBezTo>
                  <a:pt x="968" y="9769"/>
                  <a:pt x="1135" y="9603"/>
                  <a:pt x="1368" y="9469"/>
                </a:cubicBezTo>
                <a:lnTo>
                  <a:pt x="16479" y="763"/>
                </a:lnTo>
                <a:cubicBezTo>
                  <a:pt x="16579" y="688"/>
                  <a:pt x="16717" y="650"/>
                  <a:pt x="16850" y="650"/>
                </a:cubicBezTo>
                <a:close/>
                <a:moveTo>
                  <a:pt x="534" y="10603"/>
                </a:moveTo>
                <a:lnTo>
                  <a:pt x="5805" y="14106"/>
                </a:lnTo>
                <a:lnTo>
                  <a:pt x="401" y="22679"/>
                </a:lnTo>
                <a:lnTo>
                  <a:pt x="401" y="11237"/>
                </a:lnTo>
                <a:cubicBezTo>
                  <a:pt x="401" y="11037"/>
                  <a:pt x="468" y="10804"/>
                  <a:pt x="534" y="10603"/>
                </a:cubicBezTo>
                <a:close/>
                <a:moveTo>
                  <a:pt x="11676" y="11137"/>
                </a:moveTo>
                <a:lnTo>
                  <a:pt x="17380" y="13606"/>
                </a:lnTo>
                <a:cubicBezTo>
                  <a:pt x="17346" y="14239"/>
                  <a:pt x="17013" y="14840"/>
                  <a:pt x="16479" y="15240"/>
                </a:cubicBezTo>
                <a:lnTo>
                  <a:pt x="1368" y="23946"/>
                </a:lnTo>
                <a:cubicBezTo>
                  <a:pt x="1244" y="24017"/>
                  <a:pt x="1125" y="24050"/>
                  <a:pt x="1016" y="24050"/>
                </a:cubicBezTo>
                <a:cubicBezTo>
                  <a:pt x="712" y="24050"/>
                  <a:pt x="483" y="23796"/>
                  <a:pt x="434" y="23379"/>
                </a:cubicBezTo>
                <a:lnTo>
                  <a:pt x="6172" y="14306"/>
                </a:lnTo>
                <a:lnTo>
                  <a:pt x="8040" y="15574"/>
                </a:lnTo>
                <a:cubicBezTo>
                  <a:pt x="8160" y="15634"/>
                  <a:pt x="8293" y="15667"/>
                  <a:pt x="8428" y="15667"/>
                </a:cubicBezTo>
                <a:cubicBezTo>
                  <a:pt x="8593" y="15667"/>
                  <a:pt x="8760" y="15617"/>
                  <a:pt x="8907" y="15507"/>
                </a:cubicBezTo>
                <a:cubicBezTo>
                  <a:pt x="9274" y="15273"/>
                  <a:pt x="9574" y="14940"/>
                  <a:pt x="9808" y="14540"/>
                </a:cubicBezTo>
                <a:lnTo>
                  <a:pt x="11676" y="11137"/>
                </a:lnTo>
                <a:close/>
                <a:moveTo>
                  <a:pt x="17005" y="0"/>
                </a:moveTo>
                <a:cubicBezTo>
                  <a:pt x="16843" y="0"/>
                  <a:pt x="16665" y="53"/>
                  <a:pt x="16479" y="163"/>
                </a:cubicBezTo>
                <a:lnTo>
                  <a:pt x="1368" y="8902"/>
                </a:lnTo>
                <a:cubicBezTo>
                  <a:pt x="501" y="9503"/>
                  <a:pt x="1" y="10470"/>
                  <a:pt x="1" y="11504"/>
                </a:cubicBezTo>
                <a:lnTo>
                  <a:pt x="1" y="23513"/>
                </a:lnTo>
                <a:cubicBezTo>
                  <a:pt x="1" y="24259"/>
                  <a:pt x="335" y="24709"/>
                  <a:pt x="823" y="24709"/>
                </a:cubicBezTo>
                <a:cubicBezTo>
                  <a:pt x="989" y="24709"/>
                  <a:pt x="1173" y="24657"/>
                  <a:pt x="1368" y="24547"/>
                </a:cubicBezTo>
                <a:lnTo>
                  <a:pt x="16479" y="15807"/>
                </a:lnTo>
                <a:cubicBezTo>
                  <a:pt x="17313" y="15207"/>
                  <a:pt x="17813" y="14239"/>
                  <a:pt x="17813" y="13205"/>
                </a:cubicBezTo>
                <a:lnTo>
                  <a:pt x="17813" y="1197"/>
                </a:lnTo>
                <a:cubicBezTo>
                  <a:pt x="17813" y="450"/>
                  <a:pt x="17479" y="0"/>
                  <a:pt x="17005"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15" name="Google Shape;778;p41">
            <a:extLst>
              <a:ext uri="{FF2B5EF4-FFF2-40B4-BE49-F238E27FC236}">
                <a16:creationId xmlns:a16="http://schemas.microsoft.com/office/drawing/2014/main" xmlns="" id="{026A0342-9AB3-71F5-F047-52CD71233746}"/>
              </a:ext>
            </a:extLst>
          </p:cNvPr>
          <p:cNvSpPr/>
          <p:nvPr/>
        </p:nvSpPr>
        <p:spPr>
          <a:xfrm>
            <a:off x="1787106" y="1729685"/>
            <a:ext cx="274904" cy="381308"/>
          </a:xfrm>
          <a:custGeom>
            <a:avLst/>
            <a:gdLst/>
            <a:ahLst/>
            <a:cxnLst/>
            <a:rect l="l" t="t" r="r" b="b"/>
            <a:pathLst>
              <a:path w="17814" h="24709" extrusionOk="0">
                <a:moveTo>
                  <a:pt x="17280" y="930"/>
                </a:moveTo>
                <a:cubicBezTo>
                  <a:pt x="17346" y="1097"/>
                  <a:pt x="17380" y="1263"/>
                  <a:pt x="17380" y="1464"/>
                </a:cubicBezTo>
                <a:lnTo>
                  <a:pt x="17380" y="12872"/>
                </a:lnTo>
                <a:lnTo>
                  <a:pt x="11976" y="10570"/>
                </a:lnTo>
                <a:lnTo>
                  <a:pt x="17280" y="930"/>
                </a:lnTo>
                <a:close/>
                <a:moveTo>
                  <a:pt x="16850" y="650"/>
                </a:moveTo>
                <a:cubicBezTo>
                  <a:pt x="16894" y="650"/>
                  <a:pt x="16938" y="655"/>
                  <a:pt x="16979" y="663"/>
                </a:cubicBezTo>
                <a:lnTo>
                  <a:pt x="9474" y="14273"/>
                </a:lnTo>
                <a:cubicBezTo>
                  <a:pt x="9243" y="14735"/>
                  <a:pt x="8874" y="15019"/>
                  <a:pt x="8579" y="15019"/>
                </a:cubicBezTo>
                <a:cubicBezTo>
                  <a:pt x="8491" y="15019"/>
                  <a:pt x="8409" y="14994"/>
                  <a:pt x="8340" y="14940"/>
                </a:cubicBezTo>
                <a:lnTo>
                  <a:pt x="835" y="10003"/>
                </a:lnTo>
                <a:cubicBezTo>
                  <a:pt x="968" y="9769"/>
                  <a:pt x="1135" y="9603"/>
                  <a:pt x="1368" y="9469"/>
                </a:cubicBezTo>
                <a:lnTo>
                  <a:pt x="16479" y="763"/>
                </a:lnTo>
                <a:cubicBezTo>
                  <a:pt x="16579" y="688"/>
                  <a:pt x="16717" y="650"/>
                  <a:pt x="16850" y="650"/>
                </a:cubicBezTo>
                <a:close/>
                <a:moveTo>
                  <a:pt x="534" y="10603"/>
                </a:moveTo>
                <a:lnTo>
                  <a:pt x="5805" y="14106"/>
                </a:lnTo>
                <a:lnTo>
                  <a:pt x="401" y="22679"/>
                </a:lnTo>
                <a:lnTo>
                  <a:pt x="401" y="11237"/>
                </a:lnTo>
                <a:cubicBezTo>
                  <a:pt x="401" y="11037"/>
                  <a:pt x="468" y="10804"/>
                  <a:pt x="534" y="10603"/>
                </a:cubicBezTo>
                <a:close/>
                <a:moveTo>
                  <a:pt x="11676" y="11137"/>
                </a:moveTo>
                <a:lnTo>
                  <a:pt x="17380" y="13606"/>
                </a:lnTo>
                <a:cubicBezTo>
                  <a:pt x="17346" y="14239"/>
                  <a:pt x="17013" y="14840"/>
                  <a:pt x="16479" y="15240"/>
                </a:cubicBezTo>
                <a:lnTo>
                  <a:pt x="1368" y="23946"/>
                </a:lnTo>
                <a:cubicBezTo>
                  <a:pt x="1244" y="24017"/>
                  <a:pt x="1125" y="24050"/>
                  <a:pt x="1016" y="24050"/>
                </a:cubicBezTo>
                <a:cubicBezTo>
                  <a:pt x="712" y="24050"/>
                  <a:pt x="483" y="23796"/>
                  <a:pt x="434" y="23379"/>
                </a:cubicBezTo>
                <a:lnTo>
                  <a:pt x="6172" y="14306"/>
                </a:lnTo>
                <a:lnTo>
                  <a:pt x="8040" y="15574"/>
                </a:lnTo>
                <a:cubicBezTo>
                  <a:pt x="8160" y="15634"/>
                  <a:pt x="8293" y="15667"/>
                  <a:pt x="8428" y="15667"/>
                </a:cubicBezTo>
                <a:cubicBezTo>
                  <a:pt x="8593" y="15667"/>
                  <a:pt x="8760" y="15617"/>
                  <a:pt x="8907" y="15507"/>
                </a:cubicBezTo>
                <a:cubicBezTo>
                  <a:pt x="9274" y="15273"/>
                  <a:pt x="9574" y="14940"/>
                  <a:pt x="9808" y="14540"/>
                </a:cubicBezTo>
                <a:lnTo>
                  <a:pt x="11676" y="11137"/>
                </a:lnTo>
                <a:close/>
                <a:moveTo>
                  <a:pt x="17005" y="0"/>
                </a:moveTo>
                <a:cubicBezTo>
                  <a:pt x="16843" y="0"/>
                  <a:pt x="16665" y="53"/>
                  <a:pt x="16479" y="163"/>
                </a:cubicBezTo>
                <a:lnTo>
                  <a:pt x="1368" y="8902"/>
                </a:lnTo>
                <a:cubicBezTo>
                  <a:pt x="501" y="9503"/>
                  <a:pt x="1" y="10470"/>
                  <a:pt x="1" y="11504"/>
                </a:cubicBezTo>
                <a:lnTo>
                  <a:pt x="1" y="23513"/>
                </a:lnTo>
                <a:cubicBezTo>
                  <a:pt x="1" y="24259"/>
                  <a:pt x="335" y="24709"/>
                  <a:pt x="823" y="24709"/>
                </a:cubicBezTo>
                <a:cubicBezTo>
                  <a:pt x="989" y="24709"/>
                  <a:pt x="1173" y="24657"/>
                  <a:pt x="1368" y="24547"/>
                </a:cubicBezTo>
                <a:lnTo>
                  <a:pt x="16479" y="15807"/>
                </a:lnTo>
                <a:cubicBezTo>
                  <a:pt x="17313" y="15207"/>
                  <a:pt x="17813" y="14239"/>
                  <a:pt x="17813" y="13205"/>
                </a:cubicBezTo>
                <a:lnTo>
                  <a:pt x="17813" y="1197"/>
                </a:lnTo>
                <a:cubicBezTo>
                  <a:pt x="17813" y="450"/>
                  <a:pt x="17479" y="0"/>
                  <a:pt x="17005"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16" name="Google Shape;779;p41">
            <a:extLst>
              <a:ext uri="{FF2B5EF4-FFF2-40B4-BE49-F238E27FC236}">
                <a16:creationId xmlns:a16="http://schemas.microsoft.com/office/drawing/2014/main" xmlns="" id="{BD07506D-2243-5CB9-07B8-9000FFFC1FE3}"/>
              </a:ext>
            </a:extLst>
          </p:cNvPr>
          <p:cNvSpPr/>
          <p:nvPr/>
        </p:nvSpPr>
        <p:spPr>
          <a:xfrm>
            <a:off x="2024928" y="1711151"/>
            <a:ext cx="275414" cy="381308"/>
          </a:xfrm>
          <a:custGeom>
            <a:avLst/>
            <a:gdLst/>
            <a:ahLst/>
            <a:cxnLst/>
            <a:rect l="l" t="t" r="r" b="b"/>
            <a:pathLst>
              <a:path w="17847" h="24709" extrusionOk="0">
                <a:moveTo>
                  <a:pt x="17280" y="930"/>
                </a:moveTo>
                <a:cubicBezTo>
                  <a:pt x="17380" y="1097"/>
                  <a:pt x="17413" y="1264"/>
                  <a:pt x="17413" y="1464"/>
                </a:cubicBezTo>
                <a:lnTo>
                  <a:pt x="17413" y="12872"/>
                </a:lnTo>
                <a:lnTo>
                  <a:pt x="11976" y="10570"/>
                </a:lnTo>
                <a:lnTo>
                  <a:pt x="17280" y="930"/>
                </a:lnTo>
                <a:close/>
                <a:moveTo>
                  <a:pt x="11642" y="11171"/>
                </a:moveTo>
                <a:lnTo>
                  <a:pt x="17380" y="13606"/>
                </a:lnTo>
                <a:cubicBezTo>
                  <a:pt x="17346" y="14273"/>
                  <a:pt x="17013" y="14840"/>
                  <a:pt x="16479" y="15240"/>
                </a:cubicBezTo>
                <a:lnTo>
                  <a:pt x="1368" y="23946"/>
                </a:lnTo>
                <a:cubicBezTo>
                  <a:pt x="1244" y="24017"/>
                  <a:pt x="1125" y="24050"/>
                  <a:pt x="1016" y="24050"/>
                </a:cubicBezTo>
                <a:cubicBezTo>
                  <a:pt x="712" y="24050"/>
                  <a:pt x="483" y="23796"/>
                  <a:pt x="434" y="23379"/>
                </a:cubicBezTo>
                <a:lnTo>
                  <a:pt x="6172" y="14306"/>
                </a:lnTo>
                <a:lnTo>
                  <a:pt x="8040" y="15574"/>
                </a:lnTo>
                <a:cubicBezTo>
                  <a:pt x="8160" y="15634"/>
                  <a:pt x="8293" y="15667"/>
                  <a:pt x="8428" y="15667"/>
                </a:cubicBezTo>
                <a:cubicBezTo>
                  <a:pt x="8593" y="15667"/>
                  <a:pt x="8760" y="15617"/>
                  <a:pt x="8907" y="15507"/>
                </a:cubicBezTo>
                <a:cubicBezTo>
                  <a:pt x="9274" y="15274"/>
                  <a:pt x="9574" y="14940"/>
                  <a:pt x="9774" y="14573"/>
                </a:cubicBezTo>
                <a:lnTo>
                  <a:pt x="11642" y="11171"/>
                </a:lnTo>
                <a:close/>
                <a:moveTo>
                  <a:pt x="17010" y="1"/>
                </a:moveTo>
                <a:cubicBezTo>
                  <a:pt x="16845" y="1"/>
                  <a:pt x="16665" y="53"/>
                  <a:pt x="16479" y="163"/>
                </a:cubicBezTo>
                <a:lnTo>
                  <a:pt x="3570" y="7635"/>
                </a:lnTo>
                <a:lnTo>
                  <a:pt x="3570" y="8202"/>
                </a:lnTo>
                <a:lnTo>
                  <a:pt x="16479" y="763"/>
                </a:lnTo>
                <a:cubicBezTo>
                  <a:pt x="16604" y="688"/>
                  <a:pt x="16729" y="651"/>
                  <a:pt x="16868" y="651"/>
                </a:cubicBezTo>
                <a:cubicBezTo>
                  <a:pt x="16915" y="651"/>
                  <a:pt x="16963" y="655"/>
                  <a:pt x="17013" y="663"/>
                </a:cubicBezTo>
                <a:lnTo>
                  <a:pt x="9507" y="14273"/>
                </a:lnTo>
                <a:cubicBezTo>
                  <a:pt x="9251" y="14735"/>
                  <a:pt x="8895" y="15019"/>
                  <a:pt x="8593" y="15019"/>
                </a:cubicBezTo>
                <a:cubicBezTo>
                  <a:pt x="8502" y="15019"/>
                  <a:pt x="8417" y="14994"/>
                  <a:pt x="8340" y="14940"/>
                </a:cubicBezTo>
                <a:lnTo>
                  <a:pt x="3570" y="11771"/>
                </a:lnTo>
                <a:lnTo>
                  <a:pt x="3570" y="12572"/>
                </a:lnTo>
                <a:lnTo>
                  <a:pt x="5838" y="14106"/>
                </a:lnTo>
                <a:lnTo>
                  <a:pt x="434" y="22679"/>
                </a:lnTo>
                <a:lnTo>
                  <a:pt x="434" y="18676"/>
                </a:lnTo>
                <a:lnTo>
                  <a:pt x="1" y="18943"/>
                </a:lnTo>
                <a:lnTo>
                  <a:pt x="1" y="23513"/>
                </a:lnTo>
                <a:cubicBezTo>
                  <a:pt x="1" y="24259"/>
                  <a:pt x="353" y="24709"/>
                  <a:pt x="837" y="24709"/>
                </a:cubicBezTo>
                <a:cubicBezTo>
                  <a:pt x="1002" y="24709"/>
                  <a:pt x="1182" y="24657"/>
                  <a:pt x="1368" y="24547"/>
                </a:cubicBezTo>
                <a:lnTo>
                  <a:pt x="16479" y="15807"/>
                </a:lnTo>
                <a:cubicBezTo>
                  <a:pt x="17313" y="15207"/>
                  <a:pt x="17813" y="14239"/>
                  <a:pt x="17847" y="13205"/>
                </a:cubicBezTo>
                <a:lnTo>
                  <a:pt x="17847" y="1197"/>
                </a:lnTo>
                <a:cubicBezTo>
                  <a:pt x="17847" y="450"/>
                  <a:pt x="17494" y="1"/>
                  <a:pt x="17010"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grpSp>
        <p:nvGrpSpPr>
          <p:cNvPr id="1262" name="Google Shape;1262;p47"/>
          <p:cNvGrpSpPr/>
          <p:nvPr/>
        </p:nvGrpSpPr>
        <p:grpSpPr>
          <a:xfrm>
            <a:off x="6053870" y="727884"/>
            <a:ext cx="2454315" cy="3944673"/>
            <a:chOff x="3268206" y="820139"/>
            <a:chExt cx="1885268" cy="3788358"/>
          </a:xfrm>
        </p:grpSpPr>
        <p:sp>
          <p:nvSpPr>
            <p:cNvPr id="1263" name="Google Shape;1263;p47"/>
            <p:cNvSpPr/>
            <p:nvPr/>
          </p:nvSpPr>
          <p:spPr>
            <a:xfrm>
              <a:off x="3268206" y="820139"/>
              <a:ext cx="1839556" cy="3788358"/>
            </a:xfrm>
            <a:custGeom>
              <a:avLst/>
              <a:gdLst/>
              <a:ahLst/>
              <a:cxnLst/>
              <a:rect l="l" t="t" r="r" b="b"/>
              <a:pathLst>
                <a:path w="698" h="1436" extrusionOk="0">
                  <a:moveTo>
                    <a:pt x="592" y="1436"/>
                  </a:moveTo>
                  <a:cubicBezTo>
                    <a:pt x="106" y="1436"/>
                    <a:pt x="106" y="1436"/>
                    <a:pt x="106" y="1436"/>
                  </a:cubicBezTo>
                  <a:cubicBezTo>
                    <a:pt x="48" y="1436"/>
                    <a:pt x="0" y="1388"/>
                    <a:pt x="0" y="1330"/>
                  </a:cubicBezTo>
                  <a:cubicBezTo>
                    <a:pt x="0" y="106"/>
                    <a:pt x="0" y="106"/>
                    <a:pt x="0" y="106"/>
                  </a:cubicBezTo>
                  <a:cubicBezTo>
                    <a:pt x="0" y="47"/>
                    <a:pt x="48" y="0"/>
                    <a:pt x="106" y="0"/>
                  </a:cubicBezTo>
                  <a:cubicBezTo>
                    <a:pt x="592" y="0"/>
                    <a:pt x="592" y="0"/>
                    <a:pt x="592" y="0"/>
                  </a:cubicBezTo>
                  <a:cubicBezTo>
                    <a:pt x="651" y="0"/>
                    <a:pt x="698" y="47"/>
                    <a:pt x="698" y="106"/>
                  </a:cubicBezTo>
                  <a:cubicBezTo>
                    <a:pt x="698" y="1330"/>
                    <a:pt x="698" y="1330"/>
                    <a:pt x="698" y="1330"/>
                  </a:cubicBezTo>
                  <a:cubicBezTo>
                    <a:pt x="698" y="1388"/>
                    <a:pt x="651" y="1436"/>
                    <a:pt x="592" y="1436"/>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4" name="Google Shape;1264;p47"/>
            <p:cNvSpPr/>
            <p:nvPr/>
          </p:nvSpPr>
          <p:spPr>
            <a:xfrm>
              <a:off x="5103304" y="1632886"/>
              <a:ext cx="50170" cy="279835"/>
            </a:xfrm>
            <a:custGeom>
              <a:avLst/>
              <a:gdLst/>
              <a:ahLst/>
              <a:cxnLst/>
              <a:rect l="l" t="t" r="r" b="b"/>
              <a:pathLst>
                <a:path w="19" h="106" extrusionOk="0">
                  <a:moveTo>
                    <a:pt x="11" y="106"/>
                  </a:moveTo>
                  <a:cubicBezTo>
                    <a:pt x="0" y="106"/>
                    <a:pt x="0" y="106"/>
                    <a:pt x="0" y="106"/>
                  </a:cubicBezTo>
                  <a:cubicBezTo>
                    <a:pt x="0" y="0"/>
                    <a:pt x="0" y="0"/>
                    <a:pt x="0" y="0"/>
                  </a:cubicBezTo>
                  <a:cubicBezTo>
                    <a:pt x="11" y="0"/>
                    <a:pt x="11" y="0"/>
                    <a:pt x="11" y="0"/>
                  </a:cubicBezTo>
                  <a:cubicBezTo>
                    <a:pt x="15" y="0"/>
                    <a:pt x="19" y="3"/>
                    <a:pt x="19" y="8"/>
                  </a:cubicBezTo>
                  <a:cubicBezTo>
                    <a:pt x="19" y="98"/>
                    <a:pt x="19" y="98"/>
                    <a:pt x="19" y="98"/>
                  </a:cubicBezTo>
                  <a:cubicBezTo>
                    <a:pt x="19" y="103"/>
                    <a:pt x="15" y="106"/>
                    <a:pt x="11" y="10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5" name="Google Shape;1265;p47"/>
            <p:cNvSpPr/>
            <p:nvPr/>
          </p:nvSpPr>
          <p:spPr>
            <a:xfrm>
              <a:off x="5103304" y="1984072"/>
              <a:ext cx="50170" cy="278720"/>
            </a:xfrm>
            <a:custGeom>
              <a:avLst/>
              <a:gdLst/>
              <a:ahLst/>
              <a:cxnLst/>
              <a:rect l="l" t="t" r="r" b="b"/>
              <a:pathLst>
                <a:path w="19" h="106" extrusionOk="0">
                  <a:moveTo>
                    <a:pt x="11" y="106"/>
                  </a:moveTo>
                  <a:cubicBezTo>
                    <a:pt x="0" y="106"/>
                    <a:pt x="0" y="106"/>
                    <a:pt x="0" y="106"/>
                  </a:cubicBezTo>
                  <a:cubicBezTo>
                    <a:pt x="0" y="0"/>
                    <a:pt x="0" y="0"/>
                    <a:pt x="0" y="0"/>
                  </a:cubicBezTo>
                  <a:cubicBezTo>
                    <a:pt x="11" y="0"/>
                    <a:pt x="11" y="0"/>
                    <a:pt x="11" y="0"/>
                  </a:cubicBezTo>
                  <a:cubicBezTo>
                    <a:pt x="15" y="0"/>
                    <a:pt x="19" y="3"/>
                    <a:pt x="19" y="8"/>
                  </a:cubicBezTo>
                  <a:cubicBezTo>
                    <a:pt x="19" y="98"/>
                    <a:pt x="19" y="98"/>
                    <a:pt x="19" y="98"/>
                  </a:cubicBezTo>
                  <a:cubicBezTo>
                    <a:pt x="19" y="103"/>
                    <a:pt x="15" y="106"/>
                    <a:pt x="11" y="10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6" name="Google Shape;1266;p47"/>
            <p:cNvSpPr/>
            <p:nvPr/>
          </p:nvSpPr>
          <p:spPr>
            <a:xfrm>
              <a:off x="4002914" y="1026392"/>
              <a:ext cx="385750" cy="46825"/>
            </a:xfrm>
            <a:custGeom>
              <a:avLst/>
              <a:gdLst/>
              <a:ahLst/>
              <a:cxnLst/>
              <a:rect l="l" t="t" r="r" b="b"/>
              <a:pathLst>
                <a:path w="146" h="18" extrusionOk="0">
                  <a:moveTo>
                    <a:pt x="138" y="18"/>
                  </a:moveTo>
                  <a:cubicBezTo>
                    <a:pt x="8" y="18"/>
                    <a:pt x="8" y="18"/>
                    <a:pt x="8" y="18"/>
                  </a:cubicBezTo>
                  <a:cubicBezTo>
                    <a:pt x="3" y="18"/>
                    <a:pt x="0" y="15"/>
                    <a:pt x="0" y="11"/>
                  </a:cubicBezTo>
                  <a:cubicBezTo>
                    <a:pt x="0" y="7"/>
                    <a:pt x="0" y="7"/>
                    <a:pt x="0" y="7"/>
                  </a:cubicBezTo>
                  <a:cubicBezTo>
                    <a:pt x="0" y="3"/>
                    <a:pt x="3" y="0"/>
                    <a:pt x="8" y="0"/>
                  </a:cubicBezTo>
                  <a:cubicBezTo>
                    <a:pt x="138" y="0"/>
                    <a:pt x="138" y="0"/>
                    <a:pt x="138" y="0"/>
                  </a:cubicBezTo>
                  <a:cubicBezTo>
                    <a:pt x="143" y="0"/>
                    <a:pt x="146" y="3"/>
                    <a:pt x="146" y="7"/>
                  </a:cubicBezTo>
                  <a:cubicBezTo>
                    <a:pt x="146" y="11"/>
                    <a:pt x="146" y="11"/>
                    <a:pt x="146" y="11"/>
                  </a:cubicBezTo>
                  <a:cubicBezTo>
                    <a:pt x="146" y="15"/>
                    <a:pt x="143" y="18"/>
                    <a:pt x="138" y="1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7" name="Google Shape;1267;p47"/>
            <p:cNvSpPr/>
            <p:nvPr/>
          </p:nvSpPr>
          <p:spPr>
            <a:xfrm>
              <a:off x="3338444" y="1268320"/>
              <a:ext cx="1682400" cy="2907600"/>
            </a:xfrm>
            <a:prstGeom prst="rect">
              <a:avLst/>
            </a:prstGeom>
            <a:solidFill>
              <a:srgbClr val="FFFFFF">
                <a:alpha val="5500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8" name="Google Shape;1268;p47"/>
            <p:cNvSpPr/>
            <p:nvPr/>
          </p:nvSpPr>
          <p:spPr>
            <a:xfrm>
              <a:off x="4014063" y="3036518"/>
              <a:ext cx="65700" cy="681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9" name="Google Shape;1269;p47"/>
            <p:cNvSpPr/>
            <p:nvPr/>
          </p:nvSpPr>
          <p:spPr>
            <a:xfrm>
              <a:off x="4153424" y="3036518"/>
              <a:ext cx="65700" cy="681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0" name="Google Shape;1270;p47"/>
            <p:cNvSpPr/>
            <p:nvPr/>
          </p:nvSpPr>
          <p:spPr>
            <a:xfrm>
              <a:off x="4293899" y="3036518"/>
              <a:ext cx="65700" cy="681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1" name="Google Shape;1281;p47"/>
            <p:cNvSpPr/>
            <p:nvPr/>
          </p:nvSpPr>
          <p:spPr>
            <a:xfrm>
              <a:off x="4098794" y="2273941"/>
              <a:ext cx="176100" cy="891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2" name="Google Shape;1282;p47"/>
            <p:cNvSpPr/>
            <p:nvPr/>
          </p:nvSpPr>
          <p:spPr>
            <a:xfrm>
              <a:off x="4177951" y="1532547"/>
              <a:ext cx="20100" cy="1716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3" name="Google Shape;1283;p47"/>
            <p:cNvSpPr/>
            <p:nvPr/>
          </p:nvSpPr>
          <p:spPr>
            <a:xfrm>
              <a:off x="4143389" y="1482377"/>
              <a:ext cx="87000" cy="891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4" name="Google Shape;1284;p47"/>
            <p:cNvSpPr/>
            <p:nvPr/>
          </p:nvSpPr>
          <p:spPr>
            <a:xfrm>
              <a:off x="4114403" y="1685285"/>
              <a:ext cx="144935" cy="79157"/>
            </a:xfrm>
            <a:custGeom>
              <a:avLst/>
              <a:gdLst/>
              <a:ahLst/>
              <a:cxnLst/>
              <a:rect l="l" t="t" r="r" b="b"/>
              <a:pathLst>
                <a:path w="55" h="30" extrusionOk="0">
                  <a:moveTo>
                    <a:pt x="55" y="30"/>
                  </a:moveTo>
                  <a:cubicBezTo>
                    <a:pt x="0" y="30"/>
                    <a:pt x="0" y="30"/>
                    <a:pt x="0" y="30"/>
                  </a:cubicBezTo>
                  <a:cubicBezTo>
                    <a:pt x="0" y="10"/>
                    <a:pt x="0" y="10"/>
                    <a:pt x="0" y="10"/>
                  </a:cubicBezTo>
                  <a:cubicBezTo>
                    <a:pt x="0" y="5"/>
                    <a:pt x="5" y="0"/>
                    <a:pt x="10" y="0"/>
                  </a:cubicBezTo>
                  <a:cubicBezTo>
                    <a:pt x="45" y="0"/>
                    <a:pt x="45" y="0"/>
                    <a:pt x="45" y="0"/>
                  </a:cubicBezTo>
                  <a:cubicBezTo>
                    <a:pt x="51" y="0"/>
                    <a:pt x="55" y="5"/>
                    <a:pt x="55" y="10"/>
                  </a:cubicBezTo>
                  <a:lnTo>
                    <a:pt x="55" y="3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5" name="Google Shape;1285;p47"/>
            <p:cNvSpPr/>
            <p:nvPr/>
          </p:nvSpPr>
          <p:spPr>
            <a:xfrm>
              <a:off x="3800005" y="1909376"/>
              <a:ext cx="74697" cy="216286"/>
            </a:xfrm>
            <a:custGeom>
              <a:avLst/>
              <a:gdLst/>
              <a:ahLst/>
              <a:cxnLst/>
              <a:rect l="l" t="t" r="r" b="b"/>
              <a:pathLst>
                <a:path w="28" h="82" extrusionOk="0">
                  <a:moveTo>
                    <a:pt x="28" y="82"/>
                  </a:moveTo>
                  <a:cubicBezTo>
                    <a:pt x="11" y="82"/>
                    <a:pt x="11" y="82"/>
                    <a:pt x="11" y="82"/>
                  </a:cubicBezTo>
                  <a:cubicBezTo>
                    <a:pt x="5" y="82"/>
                    <a:pt x="0" y="77"/>
                    <a:pt x="0" y="71"/>
                  </a:cubicBezTo>
                  <a:cubicBezTo>
                    <a:pt x="0" y="11"/>
                    <a:pt x="0" y="11"/>
                    <a:pt x="0" y="11"/>
                  </a:cubicBezTo>
                  <a:cubicBezTo>
                    <a:pt x="0" y="5"/>
                    <a:pt x="5" y="0"/>
                    <a:pt x="11" y="0"/>
                  </a:cubicBezTo>
                  <a:cubicBezTo>
                    <a:pt x="28" y="0"/>
                    <a:pt x="28" y="0"/>
                    <a:pt x="28" y="0"/>
                  </a:cubicBezTo>
                  <a:lnTo>
                    <a:pt x="28" y="82"/>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6" name="Google Shape;1286;p47"/>
            <p:cNvSpPr/>
            <p:nvPr/>
          </p:nvSpPr>
          <p:spPr>
            <a:xfrm>
              <a:off x="4499038" y="1909376"/>
              <a:ext cx="73582" cy="216286"/>
            </a:xfrm>
            <a:custGeom>
              <a:avLst/>
              <a:gdLst/>
              <a:ahLst/>
              <a:cxnLst/>
              <a:rect l="l" t="t" r="r" b="b"/>
              <a:pathLst>
                <a:path w="28" h="82" extrusionOk="0">
                  <a:moveTo>
                    <a:pt x="17" y="82"/>
                  </a:moveTo>
                  <a:cubicBezTo>
                    <a:pt x="0" y="82"/>
                    <a:pt x="0" y="82"/>
                    <a:pt x="0" y="82"/>
                  </a:cubicBezTo>
                  <a:cubicBezTo>
                    <a:pt x="0" y="0"/>
                    <a:pt x="0" y="0"/>
                    <a:pt x="0" y="0"/>
                  </a:cubicBezTo>
                  <a:cubicBezTo>
                    <a:pt x="17" y="0"/>
                    <a:pt x="17" y="0"/>
                    <a:pt x="17" y="0"/>
                  </a:cubicBezTo>
                  <a:cubicBezTo>
                    <a:pt x="23" y="0"/>
                    <a:pt x="28" y="5"/>
                    <a:pt x="28" y="11"/>
                  </a:cubicBezTo>
                  <a:cubicBezTo>
                    <a:pt x="28" y="71"/>
                    <a:pt x="28" y="71"/>
                    <a:pt x="28" y="71"/>
                  </a:cubicBezTo>
                  <a:cubicBezTo>
                    <a:pt x="28" y="77"/>
                    <a:pt x="23" y="82"/>
                    <a:pt x="17" y="82"/>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8" name="Google Shape;1288;p47"/>
            <p:cNvSpPr/>
            <p:nvPr/>
          </p:nvSpPr>
          <p:spPr>
            <a:xfrm>
              <a:off x="4050855" y="1875930"/>
              <a:ext cx="55744" cy="115947"/>
            </a:xfrm>
            <a:custGeom>
              <a:avLst/>
              <a:gdLst/>
              <a:ahLst/>
              <a:cxnLst/>
              <a:rect l="l" t="t" r="r" b="b"/>
              <a:pathLst>
                <a:path w="21" h="44" extrusionOk="0">
                  <a:moveTo>
                    <a:pt x="13" y="44"/>
                  </a:moveTo>
                  <a:cubicBezTo>
                    <a:pt x="8" y="44"/>
                    <a:pt x="8" y="44"/>
                    <a:pt x="8" y="44"/>
                  </a:cubicBezTo>
                  <a:cubicBezTo>
                    <a:pt x="4" y="44"/>
                    <a:pt x="0" y="40"/>
                    <a:pt x="0" y="36"/>
                  </a:cubicBezTo>
                  <a:cubicBezTo>
                    <a:pt x="0" y="9"/>
                    <a:pt x="0" y="9"/>
                    <a:pt x="0" y="9"/>
                  </a:cubicBezTo>
                  <a:cubicBezTo>
                    <a:pt x="0" y="4"/>
                    <a:pt x="4" y="0"/>
                    <a:pt x="8" y="0"/>
                  </a:cubicBezTo>
                  <a:cubicBezTo>
                    <a:pt x="13" y="0"/>
                    <a:pt x="13" y="0"/>
                    <a:pt x="13" y="0"/>
                  </a:cubicBezTo>
                  <a:cubicBezTo>
                    <a:pt x="17" y="0"/>
                    <a:pt x="21" y="4"/>
                    <a:pt x="21" y="9"/>
                  </a:cubicBezTo>
                  <a:cubicBezTo>
                    <a:pt x="21" y="36"/>
                    <a:pt x="21" y="36"/>
                    <a:pt x="21" y="36"/>
                  </a:cubicBezTo>
                  <a:cubicBezTo>
                    <a:pt x="21" y="40"/>
                    <a:pt x="17" y="44"/>
                    <a:pt x="13" y="4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9" name="Google Shape;1289;p47"/>
            <p:cNvSpPr/>
            <p:nvPr/>
          </p:nvSpPr>
          <p:spPr>
            <a:xfrm>
              <a:off x="4267142" y="1875930"/>
              <a:ext cx="55744" cy="115947"/>
            </a:xfrm>
            <a:custGeom>
              <a:avLst/>
              <a:gdLst/>
              <a:ahLst/>
              <a:cxnLst/>
              <a:rect l="l" t="t" r="r" b="b"/>
              <a:pathLst>
                <a:path w="21" h="44" extrusionOk="0">
                  <a:moveTo>
                    <a:pt x="13" y="44"/>
                  </a:moveTo>
                  <a:cubicBezTo>
                    <a:pt x="9" y="44"/>
                    <a:pt x="9" y="44"/>
                    <a:pt x="9" y="44"/>
                  </a:cubicBezTo>
                  <a:cubicBezTo>
                    <a:pt x="4" y="44"/>
                    <a:pt x="0" y="40"/>
                    <a:pt x="0" y="36"/>
                  </a:cubicBezTo>
                  <a:cubicBezTo>
                    <a:pt x="0" y="9"/>
                    <a:pt x="0" y="9"/>
                    <a:pt x="0" y="9"/>
                  </a:cubicBezTo>
                  <a:cubicBezTo>
                    <a:pt x="0" y="4"/>
                    <a:pt x="4" y="0"/>
                    <a:pt x="9" y="0"/>
                  </a:cubicBezTo>
                  <a:cubicBezTo>
                    <a:pt x="13" y="0"/>
                    <a:pt x="13" y="0"/>
                    <a:pt x="13" y="0"/>
                  </a:cubicBezTo>
                  <a:cubicBezTo>
                    <a:pt x="18" y="0"/>
                    <a:pt x="21" y="4"/>
                    <a:pt x="21" y="9"/>
                  </a:cubicBezTo>
                  <a:cubicBezTo>
                    <a:pt x="21" y="36"/>
                    <a:pt x="21" y="36"/>
                    <a:pt x="21" y="36"/>
                  </a:cubicBezTo>
                  <a:cubicBezTo>
                    <a:pt x="21" y="40"/>
                    <a:pt x="18" y="44"/>
                    <a:pt x="13" y="4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1" name="Google Shape;1291;p47"/>
            <p:cNvSpPr/>
            <p:nvPr/>
          </p:nvSpPr>
          <p:spPr>
            <a:xfrm>
              <a:off x="3452162" y="1845827"/>
              <a:ext cx="448183" cy="683421"/>
            </a:xfrm>
            <a:custGeom>
              <a:avLst/>
              <a:gdLst/>
              <a:ahLst/>
              <a:cxnLst/>
              <a:rect l="l" t="t" r="r" b="b"/>
              <a:pathLst>
                <a:path w="170" h="259" extrusionOk="0">
                  <a:moveTo>
                    <a:pt x="163" y="259"/>
                  </a:moveTo>
                  <a:cubicBezTo>
                    <a:pt x="108" y="259"/>
                    <a:pt x="56" y="224"/>
                    <a:pt x="29" y="170"/>
                  </a:cubicBezTo>
                  <a:cubicBezTo>
                    <a:pt x="0" y="112"/>
                    <a:pt x="8" y="49"/>
                    <a:pt x="48" y="0"/>
                  </a:cubicBezTo>
                  <a:cubicBezTo>
                    <a:pt x="67" y="16"/>
                    <a:pt x="67" y="16"/>
                    <a:pt x="67" y="16"/>
                  </a:cubicBezTo>
                  <a:cubicBezTo>
                    <a:pt x="33" y="57"/>
                    <a:pt x="27" y="110"/>
                    <a:pt x="51" y="159"/>
                  </a:cubicBezTo>
                  <a:cubicBezTo>
                    <a:pt x="75" y="207"/>
                    <a:pt x="121" y="236"/>
                    <a:pt x="169" y="234"/>
                  </a:cubicBezTo>
                  <a:cubicBezTo>
                    <a:pt x="170" y="258"/>
                    <a:pt x="170" y="258"/>
                    <a:pt x="170" y="258"/>
                  </a:cubicBezTo>
                  <a:cubicBezTo>
                    <a:pt x="168" y="258"/>
                    <a:pt x="165" y="259"/>
                    <a:pt x="163" y="25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2" name="Google Shape;1292;p47"/>
            <p:cNvSpPr/>
            <p:nvPr/>
          </p:nvSpPr>
          <p:spPr>
            <a:xfrm>
              <a:off x="3563650" y="1679711"/>
              <a:ext cx="220747" cy="214057"/>
            </a:xfrm>
            <a:custGeom>
              <a:avLst/>
              <a:gdLst/>
              <a:ahLst/>
              <a:cxnLst/>
              <a:rect l="l" t="t" r="r" b="b"/>
              <a:pathLst>
                <a:path w="84" h="81" extrusionOk="0">
                  <a:moveTo>
                    <a:pt x="23" y="69"/>
                  </a:moveTo>
                  <a:cubicBezTo>
                    <a:pt x="4" y="57"/>
                    <a:pt x="0" y="33"/>
                    <a:pt x="12" y="14"/>
                  </a:cubicBezTo>
                  <a:cubicBezTo>
                    <a:pt x="16" y="8"/>
                    <a:pt x="23" y="2"/>
                    <a:pt x="30" y="0"/>
                  </a:cubicBezTo>
                  <a:cubicBezTo>
                    <a:pt x="39" y="21"/>
                    <a:pt x="39" y="21"/>
                    <a:pt x="39" y="21"/>
                  </a:cubicBezTo>
                  <a:cubicBezTo>
                    <a:pt x="35" y="22"/>
                    <a:pt x="33" y="24"/>
                    <a:pt x="31" y="27"/>
                  </a:cubicBezTo>
                  <a:cubicBezTo>
                    <a:pt x="26" y="35"/>
                    <a:pt x="28" y="45"/>
                    <a:pt x="35" y="50"/>
                  </a:cubicBezTo>
                  <a:cubicBezTo>
                    <a:pt x="43" y="55"/>
                    <a:pt x="53" y="53"/>
                    <a:pt x="58" y="45"/>
                  </a:cubicBezTo>
                  <a:cubicBezTo>
                    <a:pt x="60" y="42"/>
                    <a:pt x="61" y="39"/>
                    <a:pt x="61" y="35"/>
                  </a:cubicBezTo>
                  <a:cubicBezTo>
                    <a:pt x="84" y="34"/>
                    <a:pt x="84" y="34"/>
                    <a:pt x="84" y="34"/>
                  </a:cubicBezTo>
                  <a:cubicBezTo>
                    <a:pt x="84" y="43"/>
                    <a:pt x="82" y="51"/>
                    <a:pt x="77" y="58"/>
                  </a:cubicBezTo>
                  <a:cubicBezTo>
                    <a:pt x="65" y="76"/>
                    <a:pt x="41" y="81"/>
                    <a:pt x="23" y="6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3" name="Google Shape;1293;p47"/>
            <p:cNvSpPr/>
            <p:nvPr/>
          </p:nvSpPr>
          <p:spPr>
            <a:xfrm>
              <a:off x="3565880" y="1827989"/>
              <a:ext cx="79157" cy="76927"/>
            </a:xfrm>
            <a:custGeom>
              <a:avLst/>
              <a:gdLst/>
              <a:ahLst/>
              <a:cxnLst/>
              <a:rect l="l" t="t" r="r" b="b"/>
              <a:pathLst>
                <a:path w="30" h="29" extrusionOk="0">
                  <a:moveTo>
                    <a:pt x="19" y="28"/>
                  </a:moveTo>
                  <a:cubicBezTo>
                    <a:pt x="2" y="13"/>
                    <a:pt x="2" y="13"/>
                    <a:pt x="2" y="13"/>
                  </a:cubicBezTo>
                  <a:cubicBezTo>
                    <a:pt x="0" y="12"/>
                    <a:pt x="0" y="9"/>
                    <a:pt x="1" y="7"/>
                  </a:cubicBezTo>
                  <a:cubicBezTo>
                    <a:pt x="5" y="2"/>
                    <a:pt x="5" y="2"/>
                    <a:pt x="5" y="2"/>
                  </a:cubicBezTo>
                  <a:cubicBezTo>
                    <a:pt x="7" y="1"/>
                    <a:pt x="9" y="0"/>
                    <a:pt x="11" y="2"/>
                  </a:cubicBezTo>
                  <a:cubicBezTo>
                    <a:pt x="28" y="16"/>
                    <a:pt x="28" y="16"/>
                    <a:pt x="28" y="16"/>
                  </a:cubicBezTo>
                  <a:cubicBezTo>
                    <a:pt x="30" y="18"/>
                    <a:pt x="30" y="20"/>
                    <a:pt x="29" y="22"/>
                  </a:cubicBezTo>
                  <a:cubicBezTo>
                    <a:pt x="25" y="27"/>
                    <a:pt x="25" y="27"/>
                    <a:pt x="25" y="27"/>
                  </a:cubicBezTo>
                  <a:cubicBezTo>
                    <a:pt x="23" y="29"/>
                    <a:pt x="21" y="29"/>
                    <a:pt x="19" y="28"/>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4" name="Google Shape;1294;p47"/>
            <p:cNvSpPr/>
            <p:nvPr/>
          </p:nvSpPr>
          <p:spPr>
            <a:xfrm>
              <a:off x="3894771" y="2428910"/>
              <a:ext cx="76927" cy="129326"/>
            </a:xfrm>
            <a:custGeom>
              <a:avLst/>
              <a:gdLst/>
              <a:ahLst/>
              <a:cxnLst/>
              <a:rect l="l" t="t" r="r" b="b"/>
              <a:pathLst>
                <a:path w="29" h="49" extrusionOk="0">
                  <a:moveTo>
                    <a:pt x="29" y="49"/>
                  </a:moveTo>
                  <a:cubicBezTo>
                    <a:pt x="7" y="49"/>
                    <a:pt x="7" y="49"/>
                    <a:pt x="7" y="49"/>
                  </a:cubicBezTo>
                  <a:cubicBezTo>
                    <a:pt x="3" y="49"/>
                    <a:pt x="0" y="46"/>
                    <a:pt x="0" y="41"/>
                  </a:cubicBezTo>
                  <a:cubicBezTo>
                    <a:pt x="0" y="8"/>
                    <a:pt x="0" y="8"/>
                    <a:pt x="0" y="8"/>
                  </a:cubicBezTo>
                  <a:cubicBezTo>
                    <a:pt x="0" y="4"/>
                    <a:pt x="3" y="0"/>
                    <a:pt x="7" y="0"/>
                  </a:cubicBezTo>
                  <a:cubicBezTo>
                    <a:pt x="29" y="0"/>
                    <a:pt x="29" y="0"/>
                    <a:pt x="29" y="0"/>
                  </a:cubicBezTo>
                  <a:lnTo>
                    <a:pt x="29" y="49"/>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5" name="Google Shape;1295;p47"/>
            <p:cNvSpPr/>
            <p:nvPr/>
          </p:nvSpPr>
          <p:spPr>
            <a:xfrm>
              <a:off x="4456672" y="2453437"/>
              <a:ext cx="195105" cy="121522"/>
            </a:xfrm>
            <a:custGeom>
              <a:avLst/>
              <a:gdLst/>
              <a:ahLst/>
              <a:cxnLst/>
              <a:rect l="l" t="t" r="r" b="b"/>
              <a:pathLst>
                <a:path w="74" h="46" extrusionOk="0">
                  <a:moveTo>
                    <a:pt x="0" y="6"/>
                  </a:moveTo>
                  <a:cubicBezTo>
                    <a:pt x="6" y="30"/>
                    <a:pt x="6" y="30"/>
                    <a:pt x="6" y="30"/>
                  </a:cubicBezTo>
                  <a:cubicBezTo>
                    <a:pt x="27" y="25"/>
                    <a:pt x="50" y="31"/>
                    <a:pt x="65" y="46"/>
                  </a:cubicBezTo>
                  <a:cubicBezTo>
                    <a:pt x="69" y="38"/>
                    <a:pt x="72" y="30"/>
                    <a:pt x="74" y="21"/>
                  </a:cubicBezTo>
                  <a:cubicBezTo>
                    <a:pt x="53" y="6"/>
                    <a:pt x="25" y="0"/>
                    <a:pt x="0" y="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6" name="Google Shape;1296;p47"/>
            <p:cNvSpPr/>
            <p:nvPr/>
          </p:nvSpPr>
          <p:spPr>
            <a:xfrm>
              <a:off x="4404272" y="2428910"/>
              <a:ext cx="73582" cy="129326"/>
            </a:xfrm>
            <a:custGeom>
              <a:avLst/>
              <a:gdLst/>
              <a:ahLst/>
              <a:cxnLst/>
              <a:rect l="l" t="t" r="r" b="b"/>
              <a:pathLst>
                <a:path w="28" h="49" extrusionOk="0">
                  <a:moveTo>
                    <a:pt x="0" y="49"/>
                  </a:moveTo>
                  <a:cubicBezTo>
                    <a:pt x="21" y="49"/>
                    <a:pt x="21" y="49"/>
                    <a:pt x="21" y="49"/>
                  </a:cubicBezTo>
                  <a:cubicBezTo>
                    <a:pt x="25" y="49"/>
                    <a:pt x="28" y="46"/>
                    <a:pt x="28" y="41"/>
                  </a:cubicBezTo>
                  <a:cubicBezTo>
                    <a:pt x="28" y="8"/>
                    <a:pt x="28" y="8"/>
                    <a:pt x="28" y="8"/>
                  </a:cubicBezTo>
                  <a:cubicBezTo>
                    <a:pt x="28" y="4"/>
                    <a:pt x="25" y="0"/>
                    <a:pt x="21" y="0"/>
                  </a:cubicBezTo>
                  <a:cubicBezTo>
                    <a:pt x="0" y="0"/>
                    <a:pt x="0" y="0"/>
                    <a:pt x="0" y="0"/>
                  </a:cubicBezTo>
                  <a:lnTo>
                    <a:pt x="0" y="49"/>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7" name="Google Shape;1297;p47"/>
            <p:cNvSpPr/>
            <p:nvPr/>
          </p:nvSpPr>
          <p:spPr>
            <a:xfrm>
              <a:off x="3948285" y="2341949"/>
              <a:ext cx="477170" cy="528452"/>
            </a:xfrm>
            <a:custGeom>
              <a:avLst/>
              <a:gdLst/>
              <a:ahLst/>
              <a:cxnLst/>
              <a:rect l="l" t="t" r="r" b="b"/>
              <a:pathLst>
                <a:path w="181" h="200" extrusionOk="0">
                  <a:moveTo>
                    <a:pt x="164" y="0"/>
                  </a:moveTo>
                  <a:cubicBezTo>
                    <a:pt x="17" y="0"/>
                    <a:pt x="17" y="0"/>
                    <a:pt x="17" y="0"/>
                  </a:cubicBezTo>
                  <a:cubicBezTo>
                    <a:pt x="8" y="0"/>
                    <a:pt x="0" y="8"/>
                    <a:pt x="0" y="17"/>
                  </a:cubicBezTo>
                  <a:cubicBezTo>
                    <a:pt x="0" y="176"/>
                    <a:pt x="0" y="176"/>
                    <a:pt x="0" y="176"/>
                  </a:cubicBezTo>
                  <a:cubicBezTo>
                    <a:pt x="27" y="192"/>
                    <a:pt x="58" y="200"/>
                    <a:pt x="91" y="200"/>
                  </a:cubicBezTo>
                  <a:cubicBezTo>
                    <a:pt x="124" y="200"/>
                    <a:pt x="155" y="192"/>
                    <a:pt x="181" y="176"/>
                  </a:cubicBezTo>
                  <a:cubicBezTo>
                    <a:pt x="181" y="17"/>
                    <a:pt x="181" y="17"/>
                    <a:pt x="181" y="17"/>
                  </a:cubicBezTo>
                  <a:cubicBezTo>
                    <a:pt x="181" y="8"/>
                    <a:pt x="174" y="0"/>
                    <a:pt x="164"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9" name="Google Shape;1299;p47"/>
            <p:cNvSpPr/>
            <p:nvPr/>
          </p:nvSpPr>
          <p:spPr>
            <a:xfrm>
              <a:off x="4245959" y="2471275"/>
              <a:ext cx="36900" cy="2064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0" name="Google Shape;1300;p47"/>
            <p:cNvSpPr/>
            <p:nvPr/>
          </p:nvSpPr>
          <p:spPr>
            <a:xfrm>
              <a:off x="4161228" y="2469045"/>
              <a:ext cx="42300" cy="390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1" name="Google Shape;1301;p47"/>
            <p:cNvSpPr/>
            <p:nvPr/>
          </p:nvSpPr>
          <p:spPr>
            <a:xfrm>
              <a:off x="4161228" y="2534823"/>
              <a:ext cx="42300" cy="1425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2" name="Google Shape;1302;p47"/>
            <p:cNvSpPr/>
            <p:nvPr/>
          </p:nvSpPr>
          <p:spPr>
            <a:xfrm>
              <a:off x="4089875" y="2471275"/>
              <a:ext cx="32100" cy="1248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3" name="Google Shape;1303;p47"/>
            <p:cNvSpPr/>
            <p:nvPr/>
          </p:nvSpPr>
          <p:spPr>
            <a:xfrm>
              <a:off x="4089875" y="2621783"/>
              <a:ext cx="32100" cy="558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4" name="Google Shape;1304;p47"/>
            <p:cNvSpPr/>
            <p:nvPr/>
          </p:nvSpPr>
          <p:spPr>
            <a:xfrm>
              <a:off x="4089875" y="2706514"/>
              <a:ext cx="192900" cy="390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5" name="Google Shape;1305;p47"/>
            <p:cNvSpPr/>
            <p:nvPr/>
          </p:nvSpPr>
          <p:spPr>
            <a:xfrm>
              <a:off x="4093220" y="2777866"/>
              <a:ext cx="189600" cy="423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xmlns="" id="{EE765FEA-5CC3-96F2-055D-77D9302ABFC8}"/>
              </a:ext>
            </a:extLst>
          </p:cNvPr>
          <p:cNvPicPr>
            <a:picLocks noChangeAspect="1"/>
          </p:cNvPicPr>
          <p:nvPr/>
        </p:nvPicPr>
        <p:blipFill>
          <a:blip r:embed="rId2"/>
          <a:srcRect/>
          <a:stretch/>
        </p:blipFill>
        <p:spPr>
          <a:xfrm>
            <a:off x="6145308" y="1190109"/>
            <a:ext cx="2191335" cy="3027572"/>
          </a:xfrm>
          <a:prstGeom prst="rect">
            <a:avLst/>
          </a:prstGeom>
        </p:spPr>
      </p:pic>
      <p:sp>
        <p:nvSpPr>
          <p:cNvPr id="655" name="Google Shape;1320;p48">
            <a:extLst>
              <a:ext uri="{FF2B5EF4-FFF2-40B4-BE49-F238E27FC236}">
                <a16:creationId xmlns:a16="http://schemas.microsoft.com/office/drawing/2014/main" xmlns="" id="{BC4306CB-9849-68C6-4468-B8709DAFBE86}"/>
              </a:ext>
            </a:extLst>
          </p:cNvPr>
          <p:cNvSpPr txBox="1">
            <a:spLocks/>
          </p:cNvSpPr>
          <p:nvPr/>
        </p:nvSpPr>
        <p:spPr>
          <a:xfrm>
            <a:off x="221197" y="395174"/>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oboto"/>
              <a:buNone/>
              <a:defRPr sz="2700" b="1" i="0" u="none" strike="noStrike" cap="none">
                <a:solidFill>
                  <a:schemeClr val="dk2"/>
                </a:solidFill>
                <a:latin typeface="Roboto"/>
                <a:ea typeface="Roboto"/>
                <a:cs typeface="Roboto"/>
                <a:sym typeface="Roboto"/>
              </a:defRPr>
            </a:lvl1pPr>
            <a:lvl2pPr marR="0" lvl="1" algn="l" rtl="0">
              <a:lnSpc>
                <a:spcPct val="100000"/>
              </a:lnSpc>
              <a:spcBef>
                <a:spcPts val="0"/>
              </a:spcBef>
              <a:spcAft>
                <a:spcPts val="0"/>
              </a:spcAft>
              <a:buClr>
                <a:schemeClr val="dk2"/>
              </a:buClr>
              <a:buSzPts val="3000"/>
              <a:buFont typeface="Roboto"/>
              <a:buNone/>
              <a:defRPr sz="2700" b="1" i="0" u="none" strike="noStrike" cap="none">
                <a:solidFill>
                  <a:schemeClr val="dk2"/>
                </a:solidFill>
                <a:latin typeface="Roboto"/>
                <a:ea typeface="Roboto"/>
                <a:cs typeface="Roboto"/>
                <a:sym typeface="Roboto"/>
              </a:defRPr>
            </a:lvl2pPr>
            <a:lvl3pPr marR="0" lvl="2" algn="l" rtl="0">
              <a:lnSpc>
                <a:spcPct val="100000"/>
              </a:lnSpc>
              <a:spcBef>
                <a:spcPts val="0"/>
              </a:spcBef>
              <a:spcAft>
                <a:spcPts val="0"/>
              </a:spcAft>
              <a:buClr>
                <a:schemeClr val="dk2"/>
              </a:buClr>
              <a:buSzPts val="3000"/>
              <a:buFont typeface="Roboto"/>
              <a:buNone/>
              <a:defRPr sz="2700" b="1" i="0" u="none" strike="noStrike" cap="none">
                <a:solidFill>
                  <a:schemeClr val="dk2"/>
                </a:solidFill>
                <a:latin typeface="Roboto"/>
                <a:ea typeface="Roboto"/>
                <a:cs typeface="Roboto"/>
                <a:sym typeface="Roboto"/>
              </a:defRPr>
            </a:lvl3pPr>
            <a:lvl4pPr marR="0" lvl="3" algn="l" rtl="0">
              <a:lnSpc>
                <a:spcPct val="100000"/>
              </a:lnSpc>
              <a:spcBef>
                <a:spcPts val="0"/>
              </a:spcBef>
              <a:spcAft>
                <a:spcPts val="0"/>
              </a:spcAft>
              <a:buClr>
                <a:schemeClr val="dk2"/>
              </a:buClr>
              <a:buSzPts val="3000"/>
              <a:buFont typeface="Roboto"/>
              <a:buNone/>
              <a:defRPr sz="2700" b="1" i="0" u="none" strike="noStrike" cap="none">
                <a:solidFill>
                  <a:schemeClr val="dk2"/>
                </a:solidFill>
                <a:latin typeface="Roboto"/>
                <a:ea typeface="Roboto"/>
                <a:cs typeface="Roboto"/>
                <a:sym typeface="Roboto"/>
              </a:defRPr>
            </a:lvl4pPr>
            <a:lvl5pPr marR="0" lvl="4" algn="l" rtl="0">
              <a:lnSpc>
                <a:spcPct val="100000"/>
              </a:lnSpc>
              <a:spcBef>
                <a:spcPts val="0"/>
              </a:spcBef>
              <a:spcAft>
                <a:spcPts val="0"/>
              </a:spcAft>
              <a:buClr>
                <a:schemeClr val="dk2"/>
              </a:buClr>
              <a:buSzPts val="3000"/>
              <a:buFont typeface="Roboto"/>
              <a:buNone/>
              <a:defRPr sz="2700" b="1" i="0" u="none" strike="noStrike" cap="none">
                <a:solidFill>
                  <a:schemeClr val="dk2"/>
                </a:solidFill>
                <a:latin typeface="Roboto"/>
                <a:ea typeface="Roboto"/>
                <a:cs typeface="Roboto"/>
                <a:sym typeface="Roboto"/>
              </a:defRPr>
            </a:lvl5pPr>
            <a:lvl6pPr marR="0" lvl="5" algn="l" rtl="0">
              <a:lnSpc>
                <a:spcPct val="100000"/>
              </a:lnSpc>
              <a:spcBef>
                <a:spcPts val="0"/>
              </a:spcBef>
              <a:spcAft>
                <a:spcPts val="0"/>
              </a:spcAft>
              <a:buClr>
                <a:schemeClr val="dk2"/>
              </a:buClr>
              <a:buSzPts val="3000"/>
              <a:buFont typeface="Roboto"/>
              <a:buNone/>
              <a:defRPr sz="2700" b="1" i="0" u="none" strike="noStrike" cap="none">
                <a:solidFill>
                  <a:schemeClr val="dk2"/>
                </a:solidFill>
                <a:latin typeface="Roboto"/>
                <a:ea typeface="Roboto"/>
                <a:cs typeface="Roboto"/>
                <a:sym typeface="Roboto"/>
              </a:defRPr>
            </a:lvl6pPr>
            <a:lvl7pPr marR="0" lvl="6" algn="l" rtl="0">
              <a:lnSpc>
                <a:spcPct val="100000"/>
              </a:lnSpc>
              <a:spcBef>
                <a:spcPts val="0"/>
              </a:spcBef>
              <a:spcAft>
                <a:spcPts val="0"/>
              </a:spcAft>
              <a:buClr>
                <a:schemeClr val="dk2"/>
              </a:buClr>
              <a:buSzPts val="3000"/>
              <a:buFont typeface="Roboto"/>
              <a:buNone/>
              <a:defRPr sz="2700" b="1" i="0" u="none" strike="noStrike" cap="none">
                <a:solidFill>
                  <a:schemeClr val="dk2"/>
                </a:solidFill>
                <a:latin typeface="Roboto"/>
                <a:ea typeface="Roboto"/>
                <a:cs typeface="Roboto"/>
                <a:sym typeface="Roboto"/>
              </a:defRPr>
            </a:lvl7pPr>
            <a:lvl8pPr marR="0" lvl="7" algn="l" rtl="0">
              <a:lnSpc>
                <a:spcPct val="100000"/>
              </a:lnSpc>
              <a:spcBef>
                <a:spcPts val="0"/>
              </a:spcBef>
              <a:spcAft>
                <a:spcPts val="0"/>
              </a:spcAft>
              <a:buClr>
                <a:schemeClr val="dk2"/>
              </a:buClr>
              <a:buSzPts val="3000"/>
              <a:buFont typeface="Roboto"/>
              <a:buNone/>
              <a:defRPr sz="2700" b="1" i="0" u="none" strike="noStrike" cap="none">
                <a:solidFill>
                  <a:schemeClr val="dk2"/>
                </a:solidFill>
                <a:latin typeface="Roboto"/>
                <a:ea typeface="Roboto"/>
                <a:cs typeface="Roboto"/>
                <a:sym typeface="Roboto"/>
              </a:defRPr>
            </a:lvl8pPr>
            <a:lvl9pPr marR="0" lvl="8" algn="l" rtl="0">
              <a:lnSpc>
                <a:spcPct val="100000"/>
              </a:lnSpc>
              <a:spcBef>
                <a:spcPts val="0"/>
              </a:spcBef>
              <a:spcAft>
                <a:spcPts val="0"/>
              </a:spcAft>
              <a:buClr>
                <a:schemeClr val="dk2"/>
              </a:buClr>
              <a:buSzPts val="3000"/>
              <a:buFont typeface="Roboto"/>
              <a:buNone/>
              <a:defRPr sz="2700" b="1" i="0" u="none" strike="noStrike" cap="none">
                <a:solidFill>
                  <a:schemeClr val="dk2"/>
                </a:solidFill>
                <a:latin typeface="Roboto"/>
                <a:ea typeface="Roboto"/>
                <a:cs typeface="Roboto"/>
                <a:sym typeface="Roboto"/>
              </a:defRPr>
            </a:lvl9pPr>
          </a:lstStyle>
          <a:p>
            <a:pPr marL="457200" indent="-457200">
              <a:buFont typeface="Arial" panose="020B0604020202020204" pitchFamily="34" charset="0"/>
              <a:buChar char="•"/>
            </a:pPr>
            <a:r>
              <a:rPr lang="en-US" dirty="0">
                <a:solidFill>
                  <a:schemeClr val="accent2"/>
                </a:solidFill>
              </a:rPr>
              <a:t>Chatbot questions</a:t>
            </a:r>
          </a:p>
        </p:txBody>
      </p:sp>
    </p:spTree>
    <p:extLst>
      <p:ext uri="{BB962C8B-B14F-4D97-AF65-F5344CB8AC3E}">
        <p14:creationId xmlns:p14="http://schemas.microsoft.com/office/powerpoint/2010/main" val="1231078777"/>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3"/>
                                        </p:tgtEl>
                                        <p:attrNameLst>
                                          <p:attrName>style.visibility</p:attrName>
                                        </p:attrNameLst>
                                      </p:cBhvr>
                                      <p:to>
                                        <p:strVal val="visible"/>
                                      </p:to>
                                    </p:set>
                                    <p:animEffect transition="in" filter="wipe(down)">
                                      <p:cBhvr>
                                        <p:cTn id="7" dur="500"/>
                                        <p:tgtEl>
                                          <p:spTgt spid="21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14"/>
                                        </p:tgtEl>
                                        <p:attrNameLst>
                                          <p:attrName>style.visibility</p:attrName>
                                        </p:attrNameLst>
                                      </p:cBhvr>
                                      <p:to>
                                        <p:strVal val="visible"/>
                                      </p:to>
                                    </p:set>
                                    <p:animEffect transition="in" filter="wipe(down)">
                                      <p:cBhvr>
                                        <p:cTn id="10" dur="500"/>
                                        <p:tgtEl>
                                          <p:spTgt spid="2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15"/>
                                        </p:tgtEl>
                                        <p:attrNameLst>
                                          <p:attrName>style.visibility</p:attrName>
                                        </p:attrNameLst>
                                      </p:cBhvr>
                                      <p:to>
                                        <p:strVal val="visible"/>
                                      </p:to>
                                    </p:set>
                                    <p:animEffect transition="in" filter="wipe(down)">
                                      <p:cBhvr>
                                        <p:cTn id="13" dur="500"/>
                                        <p:tgtEl>
                                          <p:spTgt spid="21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16"/>
                                        </p:tgtEl>
                                        <p:attrNameLst>
                                          <p:attrName>style.visibility</p:attrName>
                                        </p:attrNameLst>
                                      </p:cBhvr>
                                      <p:to>
                                        <p:strVal val="visible"/>
                                      </p:to>
                                    </p:set>
                                    <p:animEffect transition="in" filter="wipe(down)">
                                      <p:cBhvr>
                                        <p:cTn id="16" dur="500"/>
                                        <p:tgtEl>
                                          <p:spTgt spid="216"/>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17"/>
                                        </p:tgtEl>
                                        <p:attrNameLst>
                                          <p:attrName>style.visibility</p:attrName>
                                        </p:attrNameLst>
                                      </p:cBhvr>
                                      <p:to>
                                        <p:strVal val="visible"/>
                                      </p:to>
                                    </p:set>
                                    <p:animEffect transition="in" filter="wipe(down)">
                                      <p:cBhvr>
                                        <p:cTn id="19" dur="500"/>
                                        <p:tgtEl>
                                          <p:spTgt spid="21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18"/>
                                        </p:tgtEl>
                                        <p:attrNameLst>
                                          <p:attrName>style.visibility</p:attrName>
                                        </p:attrNameLst>
                                      </p:cBhvr>
                                      <p:to>
                                        <p:strVal val="visible"/>
                                      </p:to>
                                    </p:set>
                                    <p:animEffect transition="in" filter="wipe(down)">
                                      <p:cBhvr>
                                        <p:cTn id="22" dur="500"/>
                                        <p:tgtEl>
                                          <p:spTgt spid="21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19"/>
                                        </p:tgtEl>
                                        <p:attrNameLst>
                                          <p:attrName>style.visibility</p:attrName>
                                        </p:attrNameLst>
                                      </p:cBhvr>
                                      <p:to>
                                        <p:strVal val="visible"/>
                                      </p:to>
                                    </p:set>
                                    <p:animEffect transition="in" filter="wipe(down)">
                                      <p:cBhvr>
                                        <p:cTn id="25" dur="500"/>
                                        <p:tgtEl>
                                          <p:spTgt spid="219"/>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20"/>
                                        </p:tgtEl>
                                        <p:attrNameLst>
                                          <p:attrName>style.visibility</p:attrName>
                                        </p:attrNameLst>
                                      </p:cBhvr>
                                      <p:to>
                                        <p:strVal val="visible"/>
                                      </p:to>
                                    </p:set>
                                    <p:animEffect transition="in" filter="wipe(down)">
                                      <p:cBhvr>
                                        <p:cTn id="28" dur="500"/>
                                        <p:tgtEl>
                                          <p:spTgt spid="220"/>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21"/>
                                        </p:tgtEl>
                                        <p:attrNameLst>
                                          <p:attrName>style.visibility</p:attrName>
                                        </p:attrNameLst>
                                      </p:cBhvr>
                                      <p:to>
                                        <p:strVal val="visible"/>
                                      </p:to>
                                    </p:set>
                                    <p:animEffect transition="in" filter="wipe(down)">
                                      <p:cBhvr>
                                        <p:cTn id="31" dur="500"/>
                                        <p:tgtEl>
                                          <p:spTgt spid="221"/>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22"/>
                                        </p:tgtEl>
                                        <p:attrNameLst>
                                          <p:attrName>style.visibility</p:attrName>
                                        </p:attrNameLst>
                                      </p:cBhvr>
                                      <p:to>
                                        <p:strVal val="visible"/>
                                      </p:to>
                                    </p:set>
                                    <p:animEffect transition="in" filter="wipe(down)">
                                      <p:cBhvr>
                                        <p:cTn id="34" dur="500"/>
                                        <p:tgtEl>
                                          <p:spTgt spid="222"/>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223"/>
                                        </p:tgtEl>
                                        <p:attrNameLst>
                                          <p:attrName>style.visibility</p:attrName>
                                        </p:attrNameLst>
                                      </p:cBhvr>
                                      <p:to>
                                        <p:strVal val="visible"/>
                                      </p:to>
                                    </p:set>
                                    <p:animEffect transition="in" filter="wipe(down)">
                                      <p:cBhvr>
                                        <p:cTn id="37" dur="500"/>
                                        <p:tgtEl>
                                          <p:spTgt spid="223"/>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224"/>
                                        </p:tgtEl>
                                        <p:attrNameLst>
                                          <p:attrName>style.visibility</p:attrName>
                                        </p:attrNameLst>
                                      </p:cBhvr>
                                      <p:to>
                                        <p:strVal val="visible"/>
                                      </p:to>
                                    </p:set>
                                    <p:animEffect transition="in" filter="wipe(down)">
                                      <p:cBhvr>
                                        <p:cTn id="40" dur="500"/>
                                        <p:tgtEl>
                                          <p:spTgt spid="224"/>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225"/>
                                        </p:tgtEl>
                                        <p:attrNameLst>
                                          <p:attrName>style.visibility</p:attrName>
                                        </p:attrNameLst>
                                      </p:cBhvr>
                                      <p:to>
                                        <p:strVal val="visible"/>
                                      </p:to>
                                    </p:set>
                                    <p:animEffect transition="in" filter="wipe(down)">
                                      <p:cBhvr>
                                        <p:cTn id="43" dur="500"/>
                                        <p:tgtEl>
                                          <p:spTgt spid="225"/>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26"/>
                                        </p:tgtEl>
                                        <p:attrNameLst>
                                          <p:attrName>style.visibility</p:attrName>
                                        </p:attrNameLst>
                                      </p:cBhvr>
                                      <p:to>
                                        <p:strVal val="visible"/>
                                      </p:to>
                                    </p:set>
                                    <p:animEffect transition="in" filter="wipe(down)">
                                      <p:cBhvr>
                                        <p:cTn id="46" dur="500"/>
                                        <p:tgtEl>
                                          <p:spTgt spid="226"/>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27"/>
                                        </p:tgtEl>
                                        <p:attrNameLst>
                                          <p:attrName>style.visibility</p:attrName>
                                        </p:attrNameLst>
                                      </p:cBhvr>
                                      <p:to>
                                        <p:strVal val="visible"/>
                                      </p:to>
                                    </p:set>
                                    <p:animEffect transition="in" filter="wipe(down)">
                                      <p:cBhvr>
                                        <p:cTn id="49" dur="500"/>
                                        <p:tgtEl>
                                          <p:spTgt spid="22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28"/>
                                        </p:tgtEl>
                                        <p:attrNameLst>
                                          <p:attrName>style.visibility</p:attrName>
                                        </p:attrNameLst>
                                      </p:cBhvr>
                                      <p:to>
                                        <p:strVal val="visible"/>
                                      </p:to>
                                    </p:set>
                                    <p:animEffect transition="in" filter="wipe(down)">
                                      <p:cBhvr>
                                        <p:cTn id="52" dur="500"/>
                                        <p:tgtEl>
                                          <p:spTgt spid="228"/>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29"/>
                                        </p:tgtEl>
                                        <p:attrNameLst>
                                          <p:attrName>style.visibility</p:attrName>
                                        </p:attrNameLst>
                                      </p:cBhvr>
                                      <p:to>
                                        <p:strVal val="visible"/>
                                      </p:to>
                                    </p:set>
                                    <p:animEffect transition="in" filter="wipe(down)">
                                      <p:cBhvr>
                                        <p:cTn id="55" dur="500"/>
                                        <p:tgtEl>
                                          <p:spTgt spid="229"/>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230"/>
                                        </p:tgtEl>
                                        <p:attrNameLst>
                                          <p:attrName>style.visibility</p:attrName>
                                        </p:attrNameLst>
                                      </p:cBhvr>
                                      <p:to>
                                        <p:strVal val="visible"/>
                                      </p:to>
                                    </p:set>
                                    <p:animEffect transition="in" filter="wipe(down)">
                                      <p:cBhvr>
                                        <p:cTn id="58" dur="500"/>
                                        <p:tgtEl>
                                          <p:spTgt spid="230"/>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231"/>
                                        </p:tgtEl>
                                        <p:attrNameLst>
                                          <p:attrName>style.visibility</p:attrName>
                                        </p:attrNameLst>
                                      </p:cBhvr>
                                      <p:to>
                                        <p:strVal val="visible"/>
                                      </p:to>
                                    </p:set>
                                    <p:animEffect transition="in" filter="wipe(down)">
                                      <p:cBhvr>
                                        <p:cTn id="61" dur="500"/>
                                        <p:tgtEl>
                                          <p:spTgt spid="231"/>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232"/>
                                        </p:tgtEl>
                                        <p:attrNameLst>
                                          <p:attrName>style.visibility</p:attrName>
                                        </p:attrNameLst>
                                      </p:cBhvr>
                                      <p:to>
                                        <p:strVal val="visible"/>
                                      </p:to>
                                    </p:set>
                                    <p:animEffect transition="in" filter="wipe(down)">
                                      <p:cBhvr>
                                        <p:cTn id="64" dur="500"/>
                                        <p:tgtEl>
                                          <p:spTgt spid="232"/>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233"/>
                                        </p:tgtEl>
                                        <p:attrNameLst>
                                          <p:attrName>style.visibility</p:attrName>
                                        </p:attrNameLst>
                                      </p:cBhvr>
                                      <p:to>
                                        <p:strVal val="visible"/>
                                      </p:to>
                                    </p:set>
                                    <p:animEffect transition="in" filter="wipe(down)">
                                      <p:cBhvr>
                                        <p:cTn id="67" dur="500"/>
                                        <p:tgtEl>
                                          <p:spTgt spid="233"/>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234"/>
                                        </p:tgtEl>
                                        <p:attrNameLst>
                                          <p:attrName>style.visibility</p:attrName>
                                        </p:attrNameLst>
                                      </p:cBhvr>
                                      <p:to>
                                        <p:strVal val="visible"/>
                                      </p:to>
                                    </p:set>
                                    <p:animEffect transition="in" filter="wipe(down)">
                                      <p:cBhvr>
                                        <p:cTn id="70" dur="500"/>
                                        <p:tgtEl>
                                          <p:spTgt spid="234"/>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235"/>
                                        </p:tgtEl>
                                        <p:attrNameLst>
                                          <p:attrName>style.visibility</p:attrName>
                                        </p:attrNameLst>
                                      </p:cBhvr>
                                      <p:to>
                                        <p:strVal val="visible"/>
                                      </p:to>
                                    </p:set>
                                    <p:animEffect transition="in" filter="wipe(down)">
                                      <p:cBhvr>
                                        <p:cTn id="73" dur="500"/>
                                        <p:tgtEl>
                                          <p:spTgt spid="235"/>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236"/>
                                        </p:tgtEl>
                                        <p:attrNameLst>
                                          <p:attrName>style.visibility</p:attrName>
                                        </p:attrNameLst>
                                      </p:cBhvr>
                                      <p:to>
                                        <p:strVal val="visible"/>
                                      </p:to>
                                    </p:set>
                                    <p:animEffect transition="in" filter="wipe(down)">
                                      <p:cBhvr>
                                        <p:cTn id="76" dur="500"/>
                                        <p:tgtEl>
                                          <p:spTgt spid="236"/>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237"/>
                                        </p:tgtEl>
                                        <p:attrNameLst>
                                          <p:attrName>style.visibility</p:attrName>
                                        </p:attrNameLst>
                                      </p:cBhvr>
                                      <p:to>
                                        <p:strVal val="visible"/>
                                      </p:to>
                                    </p:set>
                                    <p:animEffect transition="in" filter="wipe(down)">
                                      <p:cBhvr>
                                        <p:cTn id="79" dur="500"/>
                                        <p:tgtEl>
                                          <p:spTgt spid="237"/>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238"/>
                                        </p:tgtEl>
                                        <p:attrNameLst>
                                          <p:attrName>style.visibility</p:attrName>
                                        </p:attrNameLst>
                                      </p:cBhvr>
                                      <p:to>
                                        <p:strVal val="visible"/>
                                      </p:to>
                                    </p:set>
                                    <p:animEffect transition="in" filter="wipe(down)">
                                      <p:cBhvr>
                                        <p:cTn id="82" dur="500"/>
                                        <p:tgtEl>
                                          <p:spTgt spid="238"/>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239"/>
                                        </p:tgtEl>
                                        <p:attrNameLst>
                                          <p:attrName>style.visibility</p:attrName>
                                        </p:attrNameLst>
                                      </p:cBhvr>
                                      <p:to>
                                        <p:strVal val="visible"/>
                                      </p:to>
                                    </p:set>
                                    <p:animEffect transition="in" filter="wipe(down)">
                                      <p:cBhvr>
                                        <p:cTn id="85" dur="500"/>
                                        <p:tgtEl>
                                          <p:spTgt spid="239"/>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240"/>
                                        </p:tgtEl>
                                        <p:attrNameLst>
                                          <p:attrName>style.visibility</p:attrName>
                                        </p:attrNameLst>
                                      </p:cBhvr>
                                      <p:to>
                                        <p:strVal val="visible"/>
                                      </p:to>
                                    </p:set>
                                    <p:animEffect transition="in" filter="wipe(down)">
                                      <p:cBhvr>
                                        <p:cTn id="88" dur="500"/>
                                        <p:tgtEl>
                                          <p:spTgt spid="240"/>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241"/>
                                        </p:tgtEl>
                                        <p:attrNameLst>
                                          <p:attrName>style.visibility</p:attrName>
                                        </p:attrNameLst>
                                      </p:cBhvr>
                                      <p:to>
                                        <p:strVal val="visible"/>
                                      </p:to>
                                    </p:set>
                                    <p:animEffect transition="in" filter="wipe(down)">
                                      <p:cBhvr>
                                        <p:cTn id="91" dur="500"/>
                                        <p:tgtEl>
                                          <p:spTgt spid="241"/>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242"/>
                                        </p:tgtEl>
                                        <p:attrNameLst>
                                          <p:attrName>style.visibility</p:attrName>
                                        </p:attrNameLst>
                                      </p:cBhvr>
                                      <p:to>
                                        <p:strVal val="visible"/>
                                      </p:to>
                                    </p:set>
                                    <p:animEffect transition="in" filter="wipe(down)">
                                      <p:cBhvr>
                                        <p:cTn id="94" dur="500"/>
                                        <p:tgtEl>
                                          <p:spTgt spid="242"/>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243"/>
                                        </p:tgtEl>
                                        <p:attrNameLst>
                                          <p:attrName>style.visibility</p:attrName>
                                        </p:attrNameLst>
                                      </p:cBhvr>
                                      <p:to>
                                        <p:strVal val="visible"/>
                                      </p:to>
                                    </p:set>
                                    <p:animEffect transition="in" filter="wipe(down)">
                                      <p:cBhvr>
                                        <p:cTn id="97" dur="500"/>
                                        <p:tgtEl>
                                          <p:spTgt spid="243"/>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244"/>
                                        </p:tgtEl>
                                        <p:attrNameLst>
                                          <p:attrName>style.visibility</p:attrName>
                                        </p:attrNameLst>
                                      </p:cBhvr>
                                      <p:to>
                                        <p:strVal val="visible"/>
                                      </p:to>
                                    </p:set>
                                    <p:animEffect transition="in" filter="wipe(down)">
                                      <p:cBhvr>
                                        <p:cTn id="100" dur="500"/>
                                        <p:tgtEl>
                                          <p:spTgt spid="244"/>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245"/>
                                        </p:tgtEl>
                                        <p:attrNameLst>
                                          <p:attrName>style.visibility</p:attrName>
                                        </p:attrNameLst>
                                      </p:cBhvr>
                                      <p:to>
                                        <p:strVal val="visible"/>
                                      </p:to>
                                    </p:set>
                                    <p:animEffect transition="in" filter="wipe(down)">
                                      <p:cBhvr>
                                        <p:cTn id="103" dur="500"/>
                                        <p:tgtEl>
                                          <p:spTgt spid="245"/>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246"/>
                                        </p:tgtEl>
                                        <p:attrNameLst>
                                          <p:attrName>style.visibility</p:attrName>
                                        </p:attrNameLst>
                                      </p:cBhvr>
                                      <p:to>
                                        <p:strVal val="visible"/>
                                      </p:to>
                                    </p:set>
                                    <p:animEffect transition="in" filter="wipe(down)">
                                      <p:cBhvr>
                                        <p:cTn id="106" dur="500"/>
                                        <p:tgtEl>
                                          <p:spTgt spid="246"/>
                                        </p:tgtEl>
                                      </p:cBhvr>
                                    </p:animEffect>
                                  </p:childTnLst>
                                </p:cTn>
                              </p:par>
                              <p:par>
                                <p:cTn id="107" presetID="22" presetClass="entr" presetSubtype="4" fill="hold" grpId="0" nodeType="withEffect">
                                  <p:stCondLst>
                                    <p:cond delay="0"/>
                                  </p:stCondLst>
                                  <p:childTnLst>
                                    <p:set>
                                      <p:cBhvr>
                                        <p:cTn id="108" dur="1" fill="hold">
                                          <p:stCondLst>
                                            <p:cond delay="0"/>
                                          </p:stCondLst>
                                        </p:cTn>
                                        <p:tgtEl>
                                          <p:spTgt spid="247"/>
                                        </p:tgtEl>
                                        <p:attrNameLst>
                                          <p:attrName>style.visibility</p:attrName>
                                        </p:attrNameLst>
                                      </p:cBhvr>
                                      <p:to>
                                        <p:strVal val="visible"/>
                                      </p:to>
                                    </p:set>
                                    <p:animEffect transition="in" filter="wipe(down)">
                                      <p:cBhvr>
                                        <p:cTn id="109" dur="500"/>
                                        <p:tgtEl>
                                          <p:spTgt spid="247"/>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248"/>
                                        </p:tgtEl>
                                        <p:attrNameLst>
                                          <p:attrName>style.visibility</p:attrName>
                                        </p:attrNameLst>
                                      </p:cBhvr>
                                      <p:to>
                                        <p:strVal val="visible"/>
                                      </p:to>
                                    </p:set>
                                    <p:animEffect transition="in" filter="wipe(down)">
                                      <p:cBhvr>
                                        <p:cTn id="112" dur="500"/>
                                        <p:tgtEl>
                                          <p:spTgt spid="248"/>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249"/>
                                        </p:tgtEl>
                                        <p:attrNameLst>
                                          <p:attrName>style.visibility</p:attrName>
                                        </p:attrNameLst>
                                      </p:cBhvr>
                                      <p:to>
                                        <p:strVal val="visible"/>
                                      </p:to>
                                    </p:set>
                                    <p:animEffect transition="in" filter="wipe(down)">
                                      <p:cBhvr>
                                        <p:cTn id="115" dur="500"/>
                                        <p:tgtEl>
                                          <p:spTgt spid="249"/>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250"/>
                                        </p:tgtEl>
                                        <p:attrNameLst>
                                          <p:attrName>style.visibility</p:attrName>
                                        </p:attrNameLst>
                                      </p:cBhvr>
                                      <p:to>
                                        <p:strVal val="visible"/>
                                      </p:to>
                                    </p:set>
                                    <p:animEffect transition="in" filter="wipe(down)">
                                      <p:cBhvr>
                                        <p:cTn id="118" dur="500"/>
                                        <p:tgtEl>
                                          <p:spTgt spid="250"/>
                                        </p:tgtEl>
                                      </p:cBhvr>
                                    </p:animEffect>
                                  </p:childTnLst>
                                </p:cTn>
                              </p:par>
                              <p:par>
                                <p:cTn id="119" presetID="22" presetClass="entr" presetSubtype="4" fill="hold" grpId="0" nodeType="withEffect">
                                  <p:stCondLst>
                                    <p:cond delay="0"/>
                                  </p:stCondLst>
                                  <p:childTnLst>
                                    <p:set>
                                      <p:cBhvr>
                                        <p:cTn id="120" dur="1" fill="hold">
                                          <p:stCondLst>
                                            <p:cond delay="0"/>
                                          </p:stCondLst>
                                        </p:cTn>
                                        <p:tgtEl>
                                          <p:spTgt spid="251"/>
                                        </p:tgtEl>
                                        <p:attrNameLst>
                                          <p:attrName>style.visibility</p:attrName>
                                        </p:attrNameLst>
                                      </p:cBhvr>
                                      <p:to>
                                        <p:strVal val="visible"/>
                                      </p:to>
                                    </p:set>
                                    <p:animEffect transition="in" filter="wipe(down)">
                                      <p:cBhvr>
                                        <p:cTn id="121" dur="500"/>
                                        <p:tgtEl>
                                          <p:spTgt spid="251"/>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252"/>
                                        </p:tgtEl>
                                        <p:attrNameLst>
                                          <p:attrName>style.visibility</p:attrName>
                                        </p:attrNameLst>
                                      </p:cBhvr>
                                      <p:to>
                                        <p:strVal val="visible"/>
                                      </p:to>
                                    </p:set>
                                    <p:animEffect transition="in" filter="wipe(down)">
                                      <p:cBhvr>
                                        <p:cTn id="124" dur="500"/>
                                        <p:tgtEl>
                                          <p:spTgt spid="252"/>
                                        </p:tgtEl>
                                      </p:cBhvr>
                                    </p:animEffect>
                                  </p:childTnLst>
                                </p:cTn>
                              </p:par>
                              <p:par>
                                <p:cTn id="125" presetID="22" presetClass="entr" presetSubtype="4" fill="hold" grpId="0" nodeType="withEffect">
                                  <p:stCondLst>
                                    <p:cond delay="0"/>
                                  </p:stCondLst>
                                  <p:childTnLst>
                                    <p:set>
                                      <p:cBhvr>
                                        <p:cTn id="126" dur="1" fill="hold">
                                          <p:stCondLst>
                                            <p:cond delay="0"/>
                                          </p:stCondLst>
                                        </p:cTn>
                                        <p:tgtEl>
                                          <p:spTgt spid="253"/>
                                        </p:tgtEl>
                                        <p:attrNameLst>
                                          <p:attrName>style.visibility</p:attrName>
                                        </p:attrNameLst>
                                      </p:cBhvr>
                                      <p:to>
                                        <p:strVal val="visible"/>
                                      </p:to>
                                    </p:set>
                                    <p:animEffect transition="in" filter="wipe(down)">
                                      <p:cBhvr>
                                        <p:cTn id="127" dur="500"/>
                                        <p:tgtEl>
                                          <p:spTgt spid="253"/>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254"/>
                                        </p:tgtEl>
                                        <p:attrNameLst>
                                          <p:attrName>style.visibility</p:attrName>
                                        </p:attrNameLst>
                                      </p:cBhvr>
                                      <p:to>
                                        <p:strVal val="visible"/>
                                      </p:to>
                                    </p:set>
                                    <p:animEffect transition="in" filter="wipe(down)">
                                      <p:cBhvr>
                                        <p:cTn id="130" dur="500"/>
                                        <p:tgtEl>
                                          <p:spTgt spid="254"/>
                                        </p:tgtEl>
                                      </p:cBhvr>
                                    </p:animEffect>
                                  </p:childTnLst>
                                </p:cTn>
                              </p:par>
                              <p:par>
                                <p:cTn id="131" presetID="22" presetClass="entr" presetSubtype="4" fill="hold" grpId="0" nodeType="withEffect">
                                  <p:stCondLst>
                                    <p:cond delay="0"/>
                                  </p:stCondLst>
                                  <p:childTnLst>
                                    <p:set>
                                      <p:cBhvr>
                                        <p:cTn id="132" dur="1" fill="hold">
                                          <p:stCondLst>
                                            <p:cond delay="0"/>
                                          </p:stCondLst>
                                        </p:cTn>
                                        <p:tgtEl>
                                          <p:spTgt spid="255"/>
                                        </p:tgtEl>
                                        <p:attrNameLst>
                                          <p:attrName>style.visibility</p:attrName>
                                        </p:attrNameLst>
                                      </p:cBhvr>
                                      <p:to>
                                        <p:strVal val="visible"/>
                                      </p:to>
                                    </p:set>
                                    <p:animEffect transition="in" filter="wipe(down)">
                                      <p:cBhvr>
                                        <p:cTn id="133" dur="500"/>
                                        <p:tgtEl>
                                          <p:spTgt spid="255"/>
                                        </p:tgtEl>
                                      </p:cBhvr>
                                    </p:animEffect>
                                  </p:childTnLst>
                                </p:cTn>
                              </p:par>
                              <p:par>
                                <p:cTn id="134" presetID="22" presetClass="entr" presetSubtype="4" fill="hold" grpId="0" nodeType="withEffect">
                                  <p:stCondLst>
                                    <p:cond delay="0"/>
                                  </p:stCondLst>
                                  <p:childTnLst>
                                    <p:set>
                                      <p:cBhvr>
                                        <p:cTn id="135" dur="1" fill="hold">
                                          <p:stCondLst>
                                            <p:cond delay="0"/>
                                          </p:stCondLst>
                                        </p:cTn>
                                        <p:tgtEl>
                                          <p:spTgt spid="256"/>
                                        </p:tgtEl>
                                        <p:attrNameLst>
                                          <p:attrName>style.visibility</p:attrName>
                                        </p:attrNameLst>
                                      </p:cBhvr>
                                      <p:to>
                                        <p:strVal val="visible"/>
                                      </p:to>
                                    </p:set>
                                    <p:animEffect transition="in" filter="wipe(down)">
                                      <p:cBhvr>
                                        <p:cTn id="136" dur="500"/>
                                        <p:tgtEl>
                                          <p:spTgt spid="256"/>
                                        </p:tgtEl>
                                      </p:cBhvr>
                                    </p:animEffect>
                                  </p:childTnLst>
                                </p:cTn>
                              </p:par>
                              <p:par>
                                <p:cTn id="137" presetID="22" presetClass="entr" presetSubtype="4" fill="hold" grpId="0" nodeType="withEffect">
                                  <p:stCondLst>
                                    <p:cond delay="0"/>
                                  </p:stCondLst>
                                  <p:childTnLst>
                                    <p:set>
                                      <p:cBhvr>
                                        <p:cTn id="138" dur="1" fill="hold">
                                          <p:stCondLst>
                                            <p:cond delay="0"/>
                                          </p:stCondLst>
                                        </p:cTn>
                                        <p:tgtEl>
                                          <p:spTgt spid="257"/>
                                        </p:tgtEl>
                                        <p:attrNameLst>
                                          <p:attrName>style.visibility</p:attrName>
                                        </p:attrNameLst>
                                      </p:cBhvr>
                                      <p:to>
                                        <p:strVal val="visible"/>
                                      </p:to>
                                    </p:set>
                                    <p:animEffect transition="in" filter="wipe(down)">
                                      <p:cBhvr>
                                        <p:cTn id="139" dur="500"/>
                                        <p:tgtEl>
                                          <p:spTgt spid="257"/>
                                        </p:tgtEl>
                                      </p:cBhvr>
                                    </p:animEffect>
                                  </p:childTnLst>
                                </p:cTn>
                              </p:par>
                              <p:par>
                                <p:cTn id="140" presetID="22" presetClass="entr" presetSubtype="4" fill="hold" grpId="0" nodeType="withEffect">
                                  <p:stCondLst>
                                    <p:cond delay="0"/>
                                  </p:stCondLst>
                                  <p:childTnLst>
                                    <p:set>
                                      <p:cBhvr>
                                        <p:cTn id="141" dur="1" fill="hold">
                                          <p:stCondLst>
                                            <p:cond delay="0"/>
                                          </p:stCondLst>
                                        </p:cTn>
                                        <p:tgtEl>
                                          <p:spTgt spid="258"/>
                                        </p:tgtEl>
                                        <p:attrNameLst>
                                          <p:attrName>style.visibility</p:attrName>
                                        </p:attrNameLst>
                                      </p:cBhvr>
                                      <p:to>
                                        <p:strVal val="visible"/>
                                      </p:to>
                                    </p:set>
                                    <p:animEffect transition="in" filter="wipe(down)">
                                      <p:cBhvr>
                                        <p:cTn id="142" dur="500"/>
                                        <p:tgtEl>
                                          <p:spTgt spid="258"/>
                                        </p:tgtEl>
                                      </p:cBhvr>
                                    </p:animEffect>
                                  </p:childTnLst>
                                </p:cTn>
                              </p:par>
                              <p:par>
                                <p:cTn id="143" presetID="22" presetClass="entr" presetSubtype="4" fill="hold" grpId="0" nodeType="withEffect">
                                  <p:stCondLst>
                                    <p:cond delay="0"/>
                                  </p:stCondLst>
                                  <p:childTnLst>
                                    <p:set>
                                      <p:cBhvr>
                                        <p:cTn id="144" dur="1" fill="hold">
                                          <p:stCondLst>
                                            <p:cond delay="0"/>
                                          </p:stCondLst>
                                        </p:cTn>
                                        <p:tgtEl>
                                          <p:spTgt spid="259"/>
                                        </p:tgtEl>
                                        <p:attrNameLst>
                                          <p:attrName>style.visibility</p:attrName>
                                        </p:attrNameLst>
                                      </p:cBhvr>
                                      <p:to>
                                        <p:strVal val="visible"/>
                                      </p:to>
                                    </p:set>
                                    <p:animEffect transition="in" filter="wipe(down)">
                                      <p:cBhvr>
                                        <p:cTn id="145" dur="500"/>
                                        <p:tgtEl>
                                          <p:spTgt spid="259"/>
                                        </p:tgtEl>
                                      </p:cBhvr>
                                    </p:animEffect>
                                  </p:childTnLst>
                                </p:cTn>
                              </p:par>
                              <p:par>
                                <p:cTn id="146" presetID="22" presetClass="entr" presetSubtype="4" fill="hold" grpId="0" nodeType="withEffect">
                                  <p:stCondLst>
                                    <p:cond delay="0"/>
                                  </p:stCondLst>
                                  <p:childTnLst>
                                    <p:set>
                                      <p:cBhvr>
                                        <p:cTn id="147" dur="1" fill="hold">
                                          <p:stCondLst>
                                            <p:cond delay="0"/>
                                          </p:stCondLst>
                                        </p:cTn>
                                        <p:tgtEl>
                                          <p:spTgt spid="260"/>
                                        </p:tgtEl>
                                        <p:attrNameLst>
                                          <p:attrName>style.visibility</p:attrName>
                                        </p:attrNameLst>
                                      </p:cBhvr>
                                      <p:to>
                                        <p:strVal val="visible"/>
                                      </p:to>
                                    </p:set>
                                    <p:animEffect transition="in" filter="wipe(down)">
                                      <p:cBhvr>
                                        <p:cTn id="148" dur="500"/>
                                        <p:tgtEl>
                                          <p:spTgt spid="260"/>
                                        </p:tgtEl>
                                      </p:cBhvr>
                                    </p:animEffect>
                                  </p:childTnLst>
                                </p:cTn>
                              </p:par>
                              <p:par>
                                <p:cTn id="149" presetID="22" presetClass="entr" presetSubtype="4" fill="hold" grpId="0" nodeType="withEffect">
                                  <p:stCondLst>
                                    <p:cond delay="0"/>
                                  </p:stCondLst>
                                  <p:childTnLst>
                                    <p:set>
                                      <p:cBhvr>
                                        <p:cTn id="150" dur="1" fill="hold">
                                          <p:stCondLst>
                                            <p:cond delay="0"/>
                                          </p:stCondLst>
                                        </p:cTn>
                                        <p:tgtEl>
                                          <p:spTgt spid="261"/>
                                        </p:tgtEl>
                                        <p:attrNameLst>
                                          <p:attrName>style.visibility</p:attrName>
                                        </p:attrNameLst>
                                      </p:cBhvr>
                                      <p:to>
                                        <p:strVal val="visible"/>
                                      </p:to>
                                    </p:set>
                                    <p:animEffect transition="in" filter="wipe(down)">
                                      <p:cBhvr>
                                        <p:cTn id="151" dur="500"/>
                                        <p:tgtEl>
                                          <p:spTgt spid="261"/>
                                        </p:tgtEl>
                                      </p:cBhvr>
                                    </p:animEffect>
                                  </p:childTnLst>
                                </p:cTn>
                              </p:par>
                              <p:par>
                                <p:cTn id="152" presetID="22" presetClass="entr" presetSubtype="4" fill="hold" grpId="0" nodeType="withEffect">
                                  <p:stCondLst>
                                    <p:cond delay="0"/>
                                  </p:stCondLst>
                                  <p:childTnLst>
                                    <p:set>
                                      <p:cBhvr>
                                        <p:cTn id="153" dur="1" fill="hold">
                                          <p:stCondLst>
                                            <p:cond delay="0"/>
                                          </p:stCondLst>
                                        </p:cTn>
                                        <p:tgtEl>
                                          <p:spTgt spid="262"/>
                                        </p:tgtEl>
                                        <p:attrNameLst>
                                          <p:attrName>style.visibility</p:attrName>
                                        </p:attrNameLst>
                                      </p:cBhvr>
                                      <p:to>
                                        <p:strVal val="visible"/>
                                      </p:to>
                                    </p:set>
                                    <p:animEffect transition="in" filter="wipe(down)">
                                      <p:cBhvr>
                                        <p:cTn id="154" dur="500"/>
                                        <p:tgtEl>
                                          <p:spTgt spid="262"/>
                                        </p:tgtEl>
                                      </p:cBhvr>
                                    </p:animEffect>
                                  </p:childTnLst>
                                </p:cTn>
                              </p:par>
                              <p:par>
                                <p:cTn id="155" presetID="22" presetClass="entr" presetSubtype="4" fill="hold" grpId="0" nodeType="withEffect">
                                  <p:stCondLst>
                                    <p:cond delay="0"/>
                                  </p:stCondLst>
                                  <p:childTnLst>
                                    <p:set>
                                      <p:cBhvr>
                                        <p:cTn id="156" dur="1" fill="hold">
                                          <p:stCondLst>
                                            <p:cond delay="0"/>
                                          </p:stCondLst>
                                        </p:cTn>
                                        <p:tgtEl>
                                          <p:spTgt spid="263"/>
                                        </p:tgtEl>
                                        <p:attrNameLst>
                                          <p:attrName>style.visibility</p:attrName>
                                        </p:attrNameLst>
                                      </p:cBhvr>
                                      <p:to>
                                        <p:strVal val="visible"/>
                                      </p:to>
                                    </p:set>
                                    <p:animEffect transition="in" filter="wipe(down)">
                                      <p:cBhvr>
                                        <p:cTn id="157" dur="500"/>
                                        <p:tgtEl>
                                          <p:spTgt spid="263"/>
                                        </p:tgtEl>
                                      </p:cBhvr>
                                    </p:animEffect>
                                  </p:childTnLst>
                                </p:cTn>
                              </p:par>
                              <p:par>
                                <p:cTn id="158" presetID="22" presetClass="entr" presetSubtype="4" fill="hold" grpId="0" nodeType="withEffect">
                                  <p:stCondLst>
                                    <p:cond delay="0"/>
                                  </p:stCondLst>
                                  <p:childTnLst>
                                    <p:set>
                                      <p:cBhvr>
                                        <p:cTn id="159" dur="1" fill="hold">
                                          <p:stCondLst>
                                            <p:cond delay="0"/>
                                          </p:stCondLst>
                                        </p:cTn>
                                        <p:tgtEl>
                                          <p:spTgt spid="264"/>
                                        </p:tgtEl>
                                        <p:attrNameLst>
                                          <p:attrName>style.visibility</p:attrName>
                                        </p:attrNameLst>
                                      </p:cBhvr>
                                      <p:to>
                                        <p:strVal val="visible"/>
                                      </p:to>
                                    </p:set>
                                    <p:animEffect transition="in" filter="wipe(down)">
                                      <p:cBhvr>
                                        <p:cTn id="160" dur="500"/>
                                        <p:tgtEl>
                                          <p:spTgt spid="264"/>
                                        </p:tgtEl>
                                      </p:cBhvr>
                                    </p:animEffect>
                                  </p:childTnLst>
                                </p:cTn>
                              </p:par>
                              <p:par>
                                <p:cTn id="161" presetID="22" presetClass="entr" presetSubtype="4" fill="hold" grpId="0" nodeType="withEffect">
                                  <p:stCondLst>
                                    <p:cond delay="0"/>
                                  </p:stCondLst>
                                  <p:childTnLst>
                                    <p:set>
                                      <p:cBhvr>
                                        <p:cTn id="162" dur="1" fill="hold">
                                          <p:stCondLst>
                                            <p:cond delay="0"/>
                                          </p:stCondLst>
                                        </p:cTn>
                                        <p:tgtEl>
                                          <p:spTgt spid="265"/>
                                        </p:tgtEl>
                                        <p:attrNameLst>
                                          <p:attrName>style.visibility</p:attrName>
                                        </p:attrNameLst>
                                      </p:cBhvr>
                                      <p:to>
                                        <p:strVal val="visible"/>
                                      </p:to>
                                    </p:set>
                                    <p:animEffect transition="in" filter="wipe(down)">
                                      <p:cBhvr>
                                        <p:cTn id="163" dur="500"/>
                                        <p:tgtEl>
                                          <p:spTgt spid="265"/>
                                        </p:tgtEl>
                                      </p:cBhvr>
                                    </p:animEffect>
                                  </p:childTnLst>
                                </p:cTn>
                              </p:par>
                              <p:par>
                                <p:cTn id="164" presetID="22" presetClass="entr" presetSubtype="4" fill="hold" grpId="0" nodeType="withEffect">
                                  <p:stCondLst>
                                    <p:cond delay="0"/>
                                  </p:stCondLst>
                                  <p:childTnLst>
                                    <p:set>
                                      <p:cBhvr>
                                        <p:cTn id="165" dur="1" fill="hold">
                                          <p:stCondLst>
                                            <p:cond delay="0"/>
                                          </p:stCondLst>
                                        </p:cTn>
                                        <p:tgtEl>
                                          <p:spTgt spid="266"/>
                                        </p:tgtEl>
                                        <p:attrNameLst>
                                          <p:attrName>style.visibility</p:attrName>
                                        </p:attrNameLst>
                                      </p:cBhvr>
                                      <p:to>
                                        <p:strVal val="visible"/>
                                      </p:to>
                                    </p:set>
                                    <p:animEffect transition="in" filter="wipe(down)">
                                      <p:cBhvr>
                                        <p:cTn id="166" dur="500"/>
                                        <p:tgtEl>
                                          <p:spTgt spid="266"/>
                                        </p:tgtEl>
                                      </p:cBhvr>
                                    </p:animEffect>
                                  </p:childTnLst>
                                </p:cTn>
                              </p:par>
                              <p:par>
                                <p:cTn id="167" presetID="22" presetClass="entr" presetSubtype="4" fill="hold" grpId="0" nodeType="withEffect">
                                  <p:stCondLst>
                                    <p:cond delay="0"/>
                                  </p:stCondLst>
                                  <p:childTnLst>
                                    <p:set>
                                      <p:cBhvr>
                                        <p:cTn id="168" dur="1" fill="hold">
                                          <p:stCondLst>
                                            <p:cond delay="0"/>
                                          </p:stCondLst>
                                        </p:cTn>
                                        <p:tgtEl>
                                          <p:spTgt spid="267"/>
                                        </p:tgtEl>
                                        <p:attrNameLst>
                                          <p:attrName>style.visibility</p:attrName>
                                        </p:attrNameLst>
                                      </p:cBhvr>
                                      <p:to>
                                        <p:strVal val="visible"/>
                                      </p:to>
                                    </p:set>
                                    <p:animEffect transition="in" filter="wipe(down)">
                                      <p:cBhvr>
                                        <p:cTn id="169" dur="500"/>
                                        <p:tgtEl>
                                          <p:spTgt spid="267"/>
                                        </p:tgtEl>
                                      </p:cBhvr>
                                    </p:animEffect>
                                  </p:childTnLst>
                                </p:cTn>
                              </p:par>
                              <p:par>
                                <p:cTn id="170" presetID="22" presetClass="entr" presetSubtype="4" fill="hold" grpId="0" nodeType="withEffect">
                                  <p:stCondLst>
                                    <p:cond delay="0"/>
                                  </p:stCondLst>
                                  <p:childTnLst>
                                    <p:set>
                                      <p:cBhvr>
                                        <p:cTn id="171" dur="1" fill="hold">
                                          <p:stCondLst>
                                            <p:cond delay="0"/>
                                          </p:stCondLst>
                                        </p:cTn>
                                        <p:tgtEl>
                                          <p:spTgt spid="268"/>
                                        </p:tgtEl>
                                        <p:attrNameLst>
                                          <p:attrName>style.visibility</p:attrName>
                                        </p:attrNameLst>
                                      </p:cBhvr>
                                      <p:to>
                                        <p:strVal val="visible"/>
                                      </p:to>
                                    </p:set>
                                    <p:animEffect transition="in" filter="wipe(down)">
                                      <p:cBhvr>
                                        <p:cTn id="172" dur="500"/>
                                        <p:tgtEl>
                                          <p:spTgt spid="268"/>
                                        </p:tgtEl>
                                      </p:cBhvr>
                                    </p:animEffect>
                                  </p:childTnLst>
                                </p:cTn>
                              </p:par>
                              <p:par>
                                <p:cTn id="173" presetID="22" presetClass="entr" presetSubtype="4" fill="hold" grpId="0" nodeType="withEffect">
                                  <p:stCondLst>
                                    <p:cond delay="0"/>
                                  </p:stCondLst>
                                  <p:childTnLst>
                                    <p:set>
                                      <p:cBhvr>
                                        <p:cTn id="174" dur="1" fill="hold">
                                          <p:stCondLst>
                                            <p:cond delay="0"/>
                                          </p:stCondLst>
                                        </p:cTn>
                                        <p:tgtEl>
                                          <p:spTgt spid="269"/>
                                        </p:tgtEl>
                                        <p:attrNameLst>
                                          <p:attrName>style.visibility</p:attrName>
                                        </p:attrNameLst>
                                      </p:cBhvr>
                                      <p:to>
                                        <p:strVal val="visible"/>
                                      </p:to>
                                    </p:set>
                                    <p:animEffect transition="in" filter="wipe(down)">
                                      <p:cBhvr>
                                        <p:cTn id="175" dur="500"/>
                                        <p:tgtEl>
                                          <p:spTgt spid="269"/>
                                        </p:tgtEl>
                                      </p:cBhvr>
                                    </p:animEffect>
                                  </p:childTnLst>
                                </p:cTn>
                              </p:par>
                              <p:par>
                                <p:cTn id="176" presetID="22" presetClass="entr" presetSubtype="4" fill="hold" grpId="0" nodeType="withEffect">
                                  <p:stCondLst>
                                    <p:cond delay="0"/>
                                  </p:stCondLst>
                                  <p:childTnLst>
                                    <p:set>
                                      <p:cBhvr>
                                        <p:cTn id="177" dur="1" fill="hold">
                                          <p:stCondLst>
                                            <p:cond delay="0"/>
                                          </p:stCondLst>
                                        </p:cTn>
                                        <p:tgtEl>
                                          <p:spTgt spid="270"/>
                                        </p:tgtEl>
                                        <p:attrNameLst>
                                          <p:attrName>style.visibility</p:attrName>
                                        </p:attrNameLst>
                                      </p:cBhvr>
                                      <p:to>
                                        <p:strVal val="visible"/>
                                      </p:to>
                                    </p:set>
                                    <p:animEffect transition="in" filter="wipe(down)">
                                      <p:cBhvr>
                                        <p:cTn id="178" dur="500"/>
                                        <p:tgtEl>
                                          <p:spTgt spid="270"/>
                                        </p:tgtEl>
                                      </p:cBhvr>
                                    </p:animEffect>
                                  </p:childTnLst>
                                </p:cTn>
                              </p:par>
                              <p:par>
                                <p:cTn id="179" presetID="22" presetClass="entr" presetSubtype="4" fill="hold" grpId="0" nodeType="withEffect">
                                  <p:stCondLst>
                                    <p:cond delay="0"/>
                                  </p:stCondLst>
                                  <p:childTnLst>
                                    <p:set>
                                      <p:cBhvr>
                                        <p:cTn id="180" dur="1" fill="hold">
                                          <p:stCondLst>
                                            <p:cond delay="0"/>
                                          </p:stCondLst>
                                        </p:cTn>
                                        <p:tgtEl>
                                          <p:spTgt spid="271"/>
                                        </p:tgtEl>
                                        <p:attrNameLst>
                                          <p:attrName>style.visibility</p:attrName>
                                        </p:attrNameLst>
                                      </p:cBhvr>
                                      <p:to>
                                        <p:strVal val="visible"/>
                                      </p:to>
                                    </p:set>
                                    <p:animEffect transition="in" filter="wipe(down)">
                                      <p:cBhvr>
                                        <p:cTn id="181" dur="500"/>
                                        <p:tgtEl>
                                          <p:spTgt spid="271"/>
                                        </p:tgtEl>
                                      </p:cBhvr>
                                    </p:animEffect>
                                  </p:childTnLst>
                                </p:cTn>
                              </p:par>
                              <p:par>
                                <p:cTn id="182" presetID="22" presetClass="entr" presetSubtype="4" fill="hold" grpId="0" nodeType="withEffect">
                                  <p:stCondLst>
                                    <p:cond delay="0"/>
                                  </p:stCondLst>
                                  <p:childTnLst>
                                    <p:set>
                                      <p:cBhvr>
                                        <p:cTn id="183" dur="1" fill="hold">
                                          <p:stCondLst>
                                            <p:cond delay="0"/>
                                          </p:stCondLst>
                                        </p:cTn>
                                        <p:tgtEl>
                                          <p:spTgt spid="272"/>
                                        </p:tgtEl>
                                        <p:attrNameLst>
                                          <p:attrName>style.visibility</p:attrName>
                                        </p:attrNameLst>
                                      </p:cBhvr>
                                      <p:to>
                                        <p:strVal val="visible"/>
                                      </p:to>
                                    </p:set>
                                    <p:animEffect transition="in" filter="wipe(down)">
                                      <p:cBhvr>
                                        <p:cTn id="184" dur="500"/>
                                        <p:tgtEl>
                                          <p:spTgt spid="272"/>
                                        </p:tgtEl>
                                      </p:cBhvr>
                                    </p:animEffect>
                                  </p:childTnLst>
                                </p:cTn>
                              </p:par>
                              <p:par>
                                <p:cTn id="185" presetID="22" presetClass="entr" presetSubtype="4" fill="hold" grpId="0" nodeType="withEffect">
                                  <p:stCondLst>
                                    <p:cond delay="0"/>
                                  </p:stCondLst>
                                  <p:childTnLst>
                                    <p:set>
                                      <p:cBhvr>
                                        <p:cTn id="186" dur="1" fill="hold">
                                          <p:stCondLst>
                                            <p:cond delay="0"/>
                                          </p:stCondLst>
                                        </p:cTn>
                                        <p:tgtEl>
                                          <p:spTgt spid="273"/>
                                        </p:tgtEl>
                                        <p:attrNameLst>
                                          <p:attrName>style.visibility</p:attrName>
                                        </p:attrNameLst>
                                      </p:cBhvr>
                                      <p:to>
                                        <p:strVal val="visible"/>
                                      </p:to>
                                    </p:set>
                                    <p:animEffect transition="in" filter="wipe(down)">
                                      <p:cBhvr>
                                        <p:cTn id="187" dur="500"/>
                                        <p:tgtEl>
                                          <p:spTgt spid="273"/>
                                        </p:tgtEl>
                                      </p:cBhvr>
                                    </p:animEffect>
                                  </p:childTnLst>
                                </p:cTn>
                              </p:par>
                              <p:par>
                                <p:cTn id="188" presetID="22" presetClass="entr" presetSubtype="4" fill="hold" grpId="0" nodeType="withEffect">
                                  <p:stCondLst>
                                    <p:cond delay="0"/>
                                  </p:stCondLst>
                                  <p:childTnLst>
                                    <p:set>
                                      <p:cBhvr>
                                        <p:cTn id="189" dur="1" fill="hold">
                                          <p:stCondLst>
                                            <p:cond delay="0"/>
                                          </p:stCondLst>
                                        </p:cTn>
                                        <p:tgtEl>
                                          <p:spTgt spid="274"/>
                                        </p:tgtEl>
                                        <p:attrNameLst>
                                          <p:attrName>style.visibility</p:attrName>
                                        </p:attrNameLst>
                                      </p:cBhvr>
                                      <p:to>
                                        <p:strVal val="visible"/>
                                      </p:to>
                                    </p:set>
                                    <p:animEffect transition="in" filter="wipe(down)">
                                      <p:cBhvr>
                                        <p:cTn id="190" dur="500"/>
                                        <p:tgtEl>
                                          <p:spTgt spid="274"/>
                                        </p:tgtEl>
                                      </p:cBhvr>
                                    </p:animEffect>
                                  </p:childTnLst>
                                </p:cTn>
                              </p:par>
                              <p:par>
                                <p:cTn id="191" presetID="22" presetClass="entr" presetSubtype="4" fill="hold" grpId="0" nodeType="withEffect">
                                  <p:stCondLst>
                                    <p:cond delay="0"/>
                                  </p:stCondLst>
                                  <p:childTnLst>
                                    <p:set>
                                      <p:cBhvr>
                                        <p:cTn id="192" dur="1" fill="hold">
                                          <p:stCondLst>
                                            <p:cond delay="0"/>
                                          </p:stCondLst>
                                        </p:cTn>
                                        <p:tgtEl>
                                          <p:spTgt spid="275"/>
                                        </p:tgtEl>
                                        <p:attrNameLst>
                                          <p:attrName>style.visibility</p:attrName>
                                        </p:attrNameLst>
                                      </p:cBhvr>
                                      <p:to>
                                        <p:strVal val="visible"/>
                                      </p:to>
                                    </p:set>
                                    <p:animEffect transition="in" filter="wipe(down)">
                                      <p:cBhvr>
                                        <p:cTn id="193" dur="500"/>
                                        <p:tgtEl>
                                          <p:spTgt spid="275"/>
                                        </p:tgtEl>
                                      </p:cBhvr>
                                    </p:animEffect>
                                  </p:childTnLst>
                                </p:cTn>
                              </p:par>
                              <p:par>
                                <p:cTn id="194" presetID="22" presetClass="entr" presetSubtype="4" fill="hold" grpId="0" nodeType="withEffect">
                                  <p:stCondLst>
                                    <p:cond delay="0"/>
                                  </p:stCondLst>
                                  <p:childTnLst>
                                    <p:set>
                                      <p:cBhvr>
                                        <p:cTn id="195" dur="1" fill="hold">
                                          <p:stCondLst>
                                            <p:cond delay="0"/>
                                          </p:stCondLst>
                                        </p:cTn>
                                        <p:tgtEl>
                                          <p:spTgt spid="276"/>
                                        </p:tgtEl>
                                        <p:attrNameLst>
                                          <p:attrName>style.visibility</p:attrName>
                                        </p:attrNameLst>
                                      </p:cBhvr>
                                      <p:to>
                                        <p:strVal val="visible"/>
                                      </p:to>
                                    </p:set>
                                    <p:animEffect transition="in" filter="wipe(down)">
                                      <p:cBhvr>
                                        <p:cTn id="196" dur="500"/>
                                        <p:tgtEl>
                                          <p:spTgt spid="276"/>
                                        </p:tgtEl>
                                      </p:cBhvr>
                                    </p:animEffect>
                                  </p:childTnLst>
                                </p:cTn>
                              </p:par>
                              <p:par>
                                <p:cTn id="197" presetID="22" presetClass="entr" presetSubtype="4" fill="hold" grpId="0" nodeType="withEffect">
                                  <p:stCondLst>
                                    <p:cond delay="0"/>
                                  </p:stCondLst>
                                  <p:childTnLst>
                                    <p:set>
                                      <p:cBhvr>
                                        <p:cTn id="198" dur="1" fill="hold">
                                          <p:stCondLst>
                                            <p:cond delay="0"/>
                                          </p:stCondLst>
                                        </p:cTn>
                                        <p:tgtEl>
                                          <p:spTgt spid="277"/>
                                        </p:tgtEl>
                                        <p:attrNameLst>
                                          <p:attrName>style.visibility</p:attrName>
                                        </p:attrNameLst>
                                      </p:cBhvr>
                                      <p:to>
                                        <p:strVal val="visible"/>
                                      </p:to>
                                    </p:set>
                                    <p:animEffect transition="in" filter="wipe(down)">
                                      <p:cBhvr>
                                        <p:cTn id="199" dur="500"/>
                                        <p:tgtEl>
                                          <p:spTgt spid="277"/>
                                        </p:tgtEl>
                                      </p:cBhvr>
                                    </p:animEffect>
                                  </p:childTnLst>
                                </p:cTn>
                              </p:par>
                              <p:par>
                                <p:cTn id="200" presetID="22" presetClass="entr" presetSubtype="4" fill="hold" grpId="0" nodeType="withEffect">
                                  <p:stCondLst>
                                    <p:cond delay="0"/>
                                  </p:stCondLst>
                                  <p:childTnLst>
                                    <p:set>
                                      <p:cBhvr>
                                        <p:cTn id="201" dur="1" fill="hold">
                                          <p:stCondLst>
                                            <p:cond delay="0"/>
                                          </p:stCondLst>
                                        </p:cTn>
                                        <p:tgtEl>
                                          <p:spTgt spid="278"/>
                                        </p:tgtEl>
                                        <p:attrNameLst>
                                          <p:attrName>style.visibility</p:attrName>
                                        </p:attrNameLst>
                                      </p:cBhvr>
                                      <p:to>
                                        <p:strVal val="visible"/>
                                      </p:to>
                                    </p:set>
                                    <p:animEffect transition="in" filter="wipe(down)">
                                      <p:cBhvr>
                                        <p:cTn id="202" dur="500"/>
                                        <p:tgtEl>
                                          <p:spTgt spid="278"/>
                                        </p:tgtEl>
                                      </p:cBhvr>
                                    </p:animEffect>
                                  </p:childTnLst>
                                </p:cTn>
                              </p:par>
                              <p:par>
                                <p:cTn id="203" presetID="22" presetClass="entr" presetSubtype="4" fill="hold" grpId="0" nodeType="withEffect">
                                  <p:stCondLst>
                                    <p:cond delay="0"/>
                                  </p:stCondLst>
                                  <p:childTnLst>
                                    <p:set>
                                      <p:cBhvr>
                                        <p:cTn id="204" dur="1" fill="hold">
                                          <p:stCondLst>
                                            <p:cond delay="0"/>
                                          </p:stCondLst>
                                        </p:cTn>
                                        <p:tgtEl>
                                          <p:spTgt spid="279"/>
                                        </p:tgtEl>
                                        <p:attrNameLst>
                                          <p:attrName>style.visibility</p:attrName>
                                        </p:attrNameLst>
                                      </p:cBhvr>
                                      <p:to>
                                        <p:strVal val="visible"/>
                                      </p:to>
                                    </p:set>
                                    <p:animEffect transition="in" filter="wipe(down)">
                                      <p:cBhvr>
                                        <p:cTn id="205" dur="500"/>
                                        <p:tgtEl>
                                          <p:spTgt spid="279"/>
                                        </p:tgtEl>
                                      </p:cBhvr>
                                    </p:animEffect>
                                  </p:childTnLst>
                                </p:cTn>
                              </p:par>
                              <p:par>
                                <p:cTn id="206" presetID="22" presetClass="entr" presetSubtype="4" fill="hold" grpId="0" nodeType="withEffect">
                                  <p:stCondLst>
                                    <p:cond delay="0"/>
                                  </p:stCondLst>
                                  <p:childTnLst>
                                    <p:set>
                                      <p:cBhvr>
                                        <p:cTn id="207" dur="1" fill="hold">
                                          <p:stCondLst>
                                            <p:cond delay="0"/>
                                          </p:stCondLst>
                                        </p:cTn>
                                        <p:tgtEl>
                                          <p:spTgt spid="280"/>
                                        </p:tgtEl>
                                        <p:attrNameLst>
                                          <p:attrName>style.visibility</p:attrName>
                                        </p:attrNameLst>
                                      </p:cBhvr>
                                      <p:to>
                                        <p:strVal val="visible"/>
                                      </p:to>
                                    </p:set>
                                    <p:animEffect transition="in" filter="wipe(down)">
                                      <p:cBhvr>
                                        <p:cTn id="208" dur="500"/>
                                        <p:tgtEl>
                                          <p:spTgt spid="280"/>
                                        </p:tgtEl>
                                      </p:cBhvr>
                                    </p:animEffect>
                                  </p:childTnLst>
                                </p:cTn>
                              </p:par>
                              <p:par>
                                <p:cTn id="209" presetID="22" presetClass="entr" presetSubtype="4" fill="hold" grpId="0" nodeType="withEffect">
                                  <p:stCondLst>
                                    <p:cond delay="0"/>
                                  </p:stCondLst>
                                  <p:childTnLst>
                                    <p:set>
                                      <p:cBhvr>
                                        <p:cTn id="210" dur="1" fill="hold">
                                          <p:stCondLst>
                                            <p:cond delay="0"/>
                                          </p:stCondLst>
                                        </p:cTn>
                                        <p:tgtEl>
                                          <p:spTgt spid="281"/>
                                        </p:tgtEl>
                                        <p:attrNameLst>
                                          <p:attrName>style.visibility</p:attrName>
                                        </p:attrNameLst>
                                      </p:cBhvr>
                                      <p:to>
                                        <p:strVal val="visible"/>
                                      </p:to>
                                    </p:set>
                                    <p:animEffect transition="in" filter="wipe(down)">
                                      <p:cBhvr>
                                        <p:cTn id="211" dur="500"/>
                                        <p:tgtEl>
                                          <p:spTgt spid="281"/>
                                        </p:tgtEl>
                                      </p:cBhvr>
                                    </p:animEffect>
                                  </p:childTnLst>
                                </p:cTn>
                              </p:par>
                              <p:par>
                                <p:cTn id="212" presetID="22" presetClass="entr" presetSubtype="4" fill="hold" grpId="0" nodeType="withEffect">
                                  <p:stCondLst>
                                    <p:cond delay="0"/>
                                  </p:stCondLst>
                                  <p:childTnLst>
                                    <p:set>
                                      <p:cBhvr>
                                        <p:cTn id="213" dur="1" fill="hold">
                                          <p:stCondLst>
                                            <p:cond delay="0"/>
                                          </p:stCondLst>
                                        </p:cTn>
                                        <p:tgtEl>
                                          <p:spTgt spid="282"/>
                                        </p:tgtEl>
                                        <p:attrNameLst>
                                          <p:attrName>style.visibility</p:attrName>
                                        </p:attrNameLst>
                                      </p:cBhvr>
                                      <p:to>
                                        <p:strVal val="visible"/>
                                      </p:to>
                                    </p:set>
                                    <p:animEffect transition="in" filter="wipe(down)">
                                      <p:cBhvr>
                                        <p:cTn id="214" dur="500"/>
                                        <p:tgtEl>
                                          <p:spTgt spid="282"/>
                                        </p:tgtEl>
                                      </p:cBhvr>
                                    </p:animEffect>
                                  </p:childTnLst>
                                </p:cTn>
                              </p:par>
                              <p:par>
                                <p:cTn id="215" presetID="22" presetClass="entr" presetSubtype="4" fill="hold" grpId="0" nodeType="withEffect">
                                  <p:stCondLst>
                                    <p:cond delay="0"/>
                                  </p:stCondLst>
                                  <p:childTnLst>
                                    <p:set>
                                      <p:cBhvr>
                                        <p:cTn id="216" dur="1" fill="hold">
                                          <p:stCondLst>
                                            <p:cond delay="0"/>
                                          </p:stCondLst>
                                        </p:cTn>
                                        <p:tgtEl>
                                          <p:spTgt spid="283"/>
                                        </p:tgtEl>
                                        <p:attrNameLst>
                                          <p:attrName>style.visibility</p:attrName>
                                        </p:attrNameLst>
                                      </p:cBhvr>
                                      <p:to>
                                        <p:strVal val="visible"/>
                                      </p:to>
                                    </p:set>
                                    <p:animEffect transition="in" filter="wipe(down)">
                                      <p:cBhvr>
                                        <p:cTn id="217" dur="500"/>
                                        <p:tgtEl>
                                          <p:spTgt spid="283"/>
                                        </p:tgtEl>
                                      </p:cBhvr>
                                    </p:animEffect>
                                  </p:childTnLst>
                                </p:cTn>
                              </p:par>
                              <p:par>
                                <p:cTn id="218" presetID="22" presetClass="entr" presetSubtype="4" fill="hold" grpId="0" nodeType="withEffect">
                                  <p:stCondLst>
                                    <p:cond delay="0"/>
                                  </p:stCondLst>
                                  <p:childTnLst>
                                    <p:set>
                                      <p:cBhvr>
                                        <p:cTn id="219" dur="1" fill="hold">
                                          <p:stCondLst>
                                            <p:cond delay="0"/>
                                          </p:stCondLst>
                                        </p:cTn>
                                        <p:tgtEl>
                                          <p:spTgt spid="284"/>
                                        </p:tgtEl>
                                        <p:attrNameLst>
                                          <p:attrName>style.visibility</p:attrName>
                                        </p:attrNameLst>
                                      </p:cBhvr>
                                      <p:to>
                                        <p:strVal val="visible"/>
                                      </p:to>
                                    </p:set>
                                    <p:animEffect transition="in" filter="wipe(down)">
                                      <p:cBhvr>
                                        <p:cTn id="220" dur="500"/>
                                        <p:tgtEl>
                                          <p:spTgt spid="284"/>
                                        </p:tgtEl>
                                      </p:cBhvr>
                                    </p:animEffect>
                                  </p:childTnLst>
                                </p:cTn>
                              </p:par>
                              <p:par>
                                <p:cTn id="221" presetID="22" presetClass="entr" presetSubtype="4" fill="hold" grpId="0" nodeType="withEffect">
                                  <p:stCondLst>
                                    <p:cond delay="0"/>
                                  </p:stCondLst>
                                  <p:childTnLst>
                                    <p:set>
                                      <p:cBhvr>
                                        <p:cTn id="222" dur="1" fill="hold">
                                          <p:stCondLst>
                                            <p:cond delay="0"/>
                                          </p:stCondLst>
                                        </p:cTn>
                                        <p:tgtEl>
                                          <p:spTgt spid="285"/>
                                        </p:tgtEl>
                                        <p:attrNameLst>
                                          <p:attrName>style.visibility</p:attrName>
                                        </p:attrNameLst>
                                      </p:cBhvr>
                                      <p:to>
                                        <p:strVal val="visible"/>
                                      </p:to>
                                    </p:set>
                                    <p:animEffect transition="in" filter="wipe(down)">
                                      <p:cBhvr>
                                        <p:cTn id="223" dur="500"/>
                                        <p:tgtEl>
                                          <p:spTgt spid="285"/>
                                        </p:tgtEl>
                                      </p:cBhvr>
                                    </p:animEffect>
                                  </p:childTnLst>
                                </p:cTn>
                              </p:par>
                              <p:par>
                                <p:cTn id="224" presetID="22" presetClass="entr" presetSubtype="4" fill="hold" grpId="0" nodeType="withEffect">
                                  <p:stCondLst>
                                    <p:cond delay="0"/>
                                  </p:stCondLst>
                                  <p:childTnLst>
                                    <p:set>
                                      <p:cBhvr>
                                        <p:cTn id="225" dur="1" fill="hold">
                                          <p:stCondLst>
                                            <p:cond delay="0"/>
                                          </p:stCondLst>
                                        </p:cTn>
                                        <p:tgtEl>
                                          <p:spTgt spid="286"/>
                                        </p:tgtEl>
                                        <p:attrNameLst>
                                          <p:attrName>style.visibility</p:attrName>
                                        </p:attrNameLst>
                                      </p:cBhvr>
                                      <p:to>
                                        <p:strVal val="visible"/>
                                      </p:to>
                                    </p:set>
                                    <p:animEffect transition="in" filter="wipe(down)">
                                      <p:cBhvr>
                                        <p:cTn id="226" dur="500"/>
                                        <p:tgtEl>
                                          <p:spTgt spid="286"/>
                                        </p:tgtEl>
                                      </p:cBhvr>
                                    </p:animEffect>
                                  </p:childTnLst>
                                </p:cTn>
                              </p:par>
                              <p:par>
                                <p:cTn id="227" presetID="22" presetClass="entr" presetSubtype="4" fill="hold" grpId="0" nodeType="withEffect">
                                  <p:stCondLst>
                                    <p:cond delay="0"/>
                                  </p:stCondLst>
                                  <p:childTnLst>
                                    <p:set>
                                      <p:cBhvr>
                                        <p:cTn id="228" dur="1" fill="hold">
                                          <p:stCondLst>
                                            <p:cond delay="0"/>
                                          </p:stCondLst>
                                        </p:cTn>
                                        <p:tgtEl>
                                          <p:spTgt spid="287"/>
                                        </p:tgtEl>
                                        <p:attrNameLst>
                                          <p:attrName>style.visibility</p:attrName>
                                        </p:attrNameLst>
                                      </p:cBhvr>
                                      <p:to>
                                        <p:strVal val="visible"/>
                                      </p:to>
                                    </p:set>
                                    <p:animEffect transition="in" filter="wipe(down)">
                                      <p:cBhvr>
                                        <p:cTn id="229" dur="500"/>
                                        <p:tgtEl>
                                          <p:spTgt spid="287"/>
                                        </p:tgtEl>
                                      </p:cBhvr>
                                    </p:animEffect>
                                  </p:childTnLst>
                                </p:cTn>
                              </p:par>
                              <p:par>
                                <p:cTn id="230" presetID="22" presetClass="entr" presetSubtype="4" fill="hold" grpId="0" nodeType="withEffect">
                                  <p:stCondLst>
                                    <p:cond delay="0"/>
                                  </p:stCondLst>
                                  <p:childTnLst>
                                    <p:set>
                                      <p:cBhvr>
                                        <p:cTn id="231" dur="1" fill="hold">
                                          <p:stCondLst>
                                            <p:cond delay="0"/>
                                          </p:stCondLst>
                                        </p:cTn>
                                        <p:tgtEl>
                                          <p:spTgt spid="288"/>
                                        </p:tgtEl>
                                        <p:attrNameLst>
                                          <p:attrName>style.visibility</p:attrName>
                                        </p:attrNameLst>
                                      </p:cBhvr>
                                      <p:to>
                                        <p:strVal val="visible"/>
                                      </p:to>
                                    </p:set>
                                    <p:animEffect transition="in" filter="wipe(down)">
                                      <p:cBhvr>
                                        <p:cTn id="232" dur="500"/>
                                        <p:tgtEl>
                                          <p:spTgt spid="288"/>
                                        </p:tgtEl>
                                      </p:cBhvr>
                                    </p:animEffect>
                                  </p:childTnLst>
                                </p:cTn>
                              </p:par>
                              <p:par>
                                <p:cTn id="233" presetID="22" presetClass="entr" presetSubtype="4" fill="hold" grpId="0" nodeType="withEffect">
                                  <p:stCondLst>
                                    <p:cond delay="0"/>
                                  </p:stCondLst>
                                  <p:childTnLst>
                                    <p:set>
                                      <p:cBhvr>
                                        <p:cTn id="234" dur="1" fill="hold">
                                          <p:stCondLst>
                                            <p:cond delay="0"/>
                                          </p:stCondLst>
                                        </p:cTn>
                                        <p:tgtEl>
                                          <p:spTgt spid="289"/>
                                        </p:tgtEl>
                                        <p:attrNameLst>
                                          <p:attrName>style.visibility</p:attrName>
                                        </p:attrNameLst>
                                      </p:cBhvr>
                                      <p:to>
                                        <p:strVal val="visible"/>
                                      </p:to>
                                    </p:set>
                                    <p:animEffect transition="in" filter="wipe(down)">
                                      <p:cBhvr>
                                        <p:cTn id="235" dur="500"/>
                                        <p:tgtEl>
                                          <p:spTgt spid="289"/>
                                        </p:tgtEl>
                                      </p:cBhvr>
                                    </p:animEffect>
                                  </p:childTnLst>
                                </p:cTn>
                              </p:par>
                              <p:par>
                                <p:cTn id="236" presetID="22" presetClass="entr" presetSubtype="4" fill="hold" grpId="0" nodeType="withEffect">
                                  <p:stCondLst>
                                    <p:cond delay="0"/>
                                  </p:stCondLst>
                                  <p:childTnLst>
                                    <p:set>
                                      <p:cBhvr>
                                        <p:cTn id="237" dur="1" fill="hold">
                                          <p:stCondLst>
                                            <p:cond delay="0"/>
                                          </p:stCondLst>
                                        </p:cTn>
                                        <p:tgtEl>
                                          <p:spTgt spid="290"/>
                                        </p:tgtEl>
                                        <p:attrNameLst>
                                          <p:attrName>style.visibility</p:attrName>
                                        </p:attrNameLst>
                                      </p:cBhvr>
                                      <p:to>
                                        <p:strVal val="visible"/>
                                      </p:to>
                                    </p:set>
                                    <p:animEffect transition="in" filter="wipe(down)">
                                      <p:cBhvr>
                                        <p:cTn id="238" dur="500"/>
                                        <p:tgtEl>
                                          <p:spTgt spid="290"/>
                                        </p:tgtEl>
                                      </p:cBhvr>
                                    </p:animEffect>
                                  </p:childTnLst>
                                </p:cTn>
                              </p:par>
                              <p:par>
                                <p:cTn id="239" presetID="22" presetClass="entr" presetSubtype="4" fill="hold" grpId="0" nodeType="withEffect">
                                  <p:stCondLst>
                                    <p:cond delay="0"/>
                                  </p:stCondLst>
                                  <p:childTnLst>
                                    <p:set>
                                      <p:cBhvr>
                                        <p:cTn id="240" dur="1" fill="hold">
                                          <p:stCondLst>
                                            <p:cond delay="0"/>
                                          </p:stCondLst>
                                        </p:cTn>
                                        <p:tgtEl>
                                          <p:spTgt spid="291"/>
                                        </p:tgtEl>
                                        <p:attrNameLst>
                                          <p:attrName>style.visibility</p:attrName>
                                        </p:attrNameLst>
                                      </p:cBhvr>
                                      <p:to>
                                        <p:strVal val="visible"/>
                                      </p:to>
                                    </p:set>
                                    <p:animEffect transition="in" filter="wipe(down)">
                                      <p:cBhvr>
                                        <p:cTn id="241" dur="500"/>
                                        <p:tgtEl>
                                          <p:spTgt spid="291"/>
                                        </p:tgtEl>
                                      </p:cBhvr>
                                    </p:animEffect>
                                  </p:childTnLst>
                                </p:cTn>
                              </p:par>
                              <p:par>
                                <p:cTn id="242" presetID="22" presetClass="entr" presetSubtype="4" fill="hold" grpId="0" nodeType="withEffect">
                                  <p:stCondLst>
                                    <p:cond delay="0"/>
                                  </p:stCondLst>
                                  <p:childTnLst>
                                    <p:set>
                                      <p:cBhvr>
                                        <p:cTn id="243" dur="1" fill="hold">
                                          <p:stCondLst>
                                            <p:cond delay="0"/>
                                          </p:stCondLst>
                                        </p:cTn>
                                        <p:tgtEl>
                                          <p:spTgt spid="292"/>
                                        </p:tgtEl>
                                        <p:attrNameLst>
                                          <p:attrName>style.visibility</p:attrName>
                                        </p:attrNameLst>
                                      </p:cBhvr>
                                      <p:to>
                                        <p:strVal val="visible"/>
                                      </p:to>
                                    </p:set>
                                    <p:animEffect transition="in" filter="wipe(down)">
                                      <p:cBhvr>
                                        <p:cTn id="244" dur="500"/>
                                        <p:tgtEl>
                                          <p:spTgt spid="292"/>
                                        </p:tgtEl>
                                      </p:cBhvr>
                                    </p:animEffect>
                                  </p:childTnLst>
                                </p:cTn>
                              </p:par>
                              <p:par>
                                <p:cTn id="245" presetID="22" presetClass="entr" presetSubtype="4" fill="hold" grpId="0" nodeType="withEffect">
                                  <p:stCondLst>
                                    <p:cond delay="0"/>
                                  </p:stCondLst>
                                  <p:childTnLst>
                                    <p:set>
                                      <p:cBhvr>
                                        <p:cTn id="246" dur="1" fill="hold">
                                          <p:stCondLst>
                                            <p:cond delay="0"/>
                                          </p:stCondLst>
                                        </p:cTn>
                                        <p:tgtEl>
                                          <p:spTgt spid="293"/>
                                        </p:tgtEl>
                                        <p:attrNameLst>
                                          <p:attrName>style.visibility</p:attrName>
                                        </p:attrNameLst>
                                      </p:cBhvr>
                                      <p:to>
                                        <p:strVal val="visible"/>
                                      </p:to>
                                    </p:set>
                                    <p:animEffect transition="in" filter="wipe(down)">
                                      <p:cBhvr>
                                        <p:cTn id="247" dur="500"/>
                                        <p:tgtEl>
                                          <p:spTgt spid="293"/>
                                        </p:tgtEl>
                                      </p:cBhvr>
                                    </p:animEffect>
                                  </p:childTnLst>
                                </p:cTn>
                              </p:par>
                              <p:par>
                                <p:cTn id="248" presetID="22" presetClass="entr" presetSubtype="4" fill="hold" grpId="0" nodeType="withEffect">
                                  <p:stCondLst>
                                    <p:cond delay="0"/>
                                  </p:stCondLst>
                                  <p:childTnLst>
                                    <p:set>
                                      <p:cBhvr>
                                        <p:cTn id="249" dur="1" fill="hold">
                                          <p:stCondLst>
                                            <p:cond delay="0"/>
                                          </p:stCondLst>
                                        </p:cTn>
                                        <p:tgtEl>
                                          <p:spTgt spid="294"/>
                                        </p:tgtEl>
                                        <p:attrNameLst>
                                          <p:attrName>style.visibility</p:attrName>
                                        </p:attrNameLst>
                                      </p:cBhvr>
                                      <p:to>
                                        <p:strVal val="visible"/>
                                      </p:to>
                                    </p:set>
                                    <p:animEffect transition="in" filter="wipe(down)">
                                      <p:cBhvr>
                                        <p:cTn id="250" dur="500"/>
                                        <p:tgtEl>
                                          <p:spTgt spid="294"/>
                                        </p:tgtEl>
                                      </p:cBhvr>
                                    </p:animEffect>
                                  </p:childTnLst>
                                </p:cTn>
                              </p:par>
                              <p:par>
                                <p:cTn id="251" presetID="22" presetClass="entr" presetSubtype="4" fill="hold" grpId="0" nodeType="withEffect">
                                  <p:stCondLst>
                                    <p:cond delay="0"/>
                                  </p:stCondLst>
                                  <p:childTnLst>
                                    <p:set>
                                      <p:cBhvr>
                                        <p:cTn id="252" dur="1" fill="hold">
                                          <p:stCondLst>
                                            <p:cond delay="0"/>
                                          </p:stCondLst>
                                        </p:cTn>
                                        <p:tgtEl>
                                          <p:spTgt spid="295"/>
                                        </p:tgtEl>
                                        <p:attrNameLst>
                                          <p:attrName>style.visibility</p:attrName>
                                        </p:attrNameLst>
                                      </p:cBhvr>
                                      <p:to>
                                        <p:strVal val="visible"/>
                                      </p:to>
                                    </p:set>
                                    <p:animEffect transition="in" filter="wipe(down)">
                                      <p:cBhvr>
                                        <p:cTn id="253" dur="500"/>
                                        <p:tgtEl>
                                          <p:spTgt spid="295"/>
                                        </p:tgtEl>
                                      </p:cBhvr>
                                    </p:animEffect>
                                  </p:childTnLst>
                                </p:cTn>
                              </p:par>
                              <p:par>
                                <p:cTn id="254" presetID="22" presetClass="entr" presetSubtype="4" fill="hold" grpId="0" nodeType="withEffect">
                                  <p:stCondLst>
                                    <p:cond delay="0"/>
                                  </p:stCondLst>
                                  <p:childTnLst>
                                    <p:set>
                                      <p:cBhvr>
                                        <p:cTn id="255" dur="1" fill="hold">
                                          <p:stCondLst>
                                            <p:cond delay="0"/>
                                          </p:stCondLst>
                                        </p:cTn>
                                        <p:tgtEl>
                                          <p:spTgt spid="296"/>
                                        </p:tgtEl>
                                        <p:attrNameLst>
                                          <p:attrName>style.visibility</p:attrName>
                                        </p:attrNameLst>
                                      </p:cBhvr>
                                      <p:to>
                                        <p:strVal val="visible"/>
                                      </p:to>
                                    </p:set>
                                    <p:animEffect transition="in" filter="wipe(down)">
                                      <p:cBhvr>
                                        <p:cTn id="256" dur="500"/>
                                        <p:tgtEl>
                                          <p:spTgt spid="296"/>
                                        </p:tgtEl>
                                      </p:cBhvr>
                                    </p:animEffect>
                                  </p:childTnLst>
                                </p:cTn>
                              </p:par>
                              <p:par>
                                <p:cTn id="257" presetID="22" presetClass="entr" presetSubtype="4" fill="hold" grpId="0" nodeType="withEffect">
                                  <p:stCondLst>
                                    <p:cond delay="0"/>
                                  </p:stCondLst>
                                  <p:childTnLst>
                                    <p:set>
                                      <p:cBhvr>
                                        <p:cTn id="258" dur="1" fill="hold">
                                          <p:stCondLst>
                                            <p:cond delay="0"/>
                                          </p:stCondLst>
                                        </p:cTn>
                                        <p:tgtEl>
                                          <p:spTgt spid="297"/>
                                        </p:tgtEl>
                                        <p:attrNameLst>
                                          <p:attrName>style.visibility</p:attrName>
                                        </p:attrNameLst>
                                      </p:cBhvr>
                                      <p:to>
                                        <p:strVal val="visible"/>
                                      </p:to>
                                    </p:set>
                                    <p:animEffect transition="in" filter="wipe(down)">
                                      <p:cBhvr>
                                        <p:cTn id="259" dur="500"/>
                                        <p:tgtEl>
                                          <p:spTgt spid="297"/>
                                        </p:tgtEl>
                                      </p:cBhvr>
                                    </p:animEffect>
                                  </p:childTnLst>
                                </p:cTn>
                              </p:par>
                              <p:par>
                                <p:cTn id="260" presetID="22" presetClass="entr" presetSubtype="4" fill="hold" grpId="0" nodeType="withEffect">
                                  <p:stCondLst>
                                    <p:cond delay="0"/>
                                  </p:stCondLst>
                                  <p:childTnLst>
                                    <p:set>
                                      <p:cBhvr>
                                        <p:cTn id="261" dur="1" fill="hold">
                                          <p:stCondLst>
                                            <p:cond delay="0"/>
                                          </p:stCondLst>
                                        </p:cTn>
                                        <p:tgtEl>
                                          <p:spTgt spid="298"/>
                                        </p:tgtEl>
                                        <p:attrNameLst>
                                          <p:attrName>style.visibility</p:attrName>
                                        </p:attrNameLst>
                                      </p:cBhvr>
                                      <p:to>
                                        <p:strVal val="visible"/>
                                      </p:to>
                                    </p:set>
                                    <p:animEffect transition="in" filter="wipe(down)">
                                      <p:cBhvr>
                                        <p:cTn id="262" dur="500"/>
                                        <p:tgtEl>
                                          <p:spTgt spid="298"/>
                                        </p:tgtEl>
                                      </p:cBhvr>
                                    </p:animEffect>
                                  </p:childTnLst>
                                </p:cTn>
                              </p:par>
                              <p:par>
                                <p:cTn id="263" presetID="22" presetClass="entr" presetSubtype="4" fill="hold" grpId="0" nodeType="withEffect">
                                  <p:stCondLst>
                                    <p:cond delay="0"/>
                                  </p:stCondLst>
                                  <p:childTnLst>
                                    <p:set>
                                      <p:cBhvr>
                                        <p:cTn id="264" dur="1" fill="hold">
                                          <p:stCondLst>
                                            <p:cond delay="0"/>
                                          </p:stCondLst>
                                        </p:cTn>
                                        <p:tgtEl>
                                          <p:spTgt spid="299"/>
                                        </p:tgtEl>
                                        <p:attrNameLst>
                                          <p:attrName>style.visibility</p:attrName>
                                        </p:attrNameLst>
                                      </p:cBhvr>
                                      <p:to>
                                        <p:strVal val="visible"/>
                                      </p:to>
                                    </p:set>
                                    <p:animEffect transition="in" filter="wipe(down)">
                                      <p:cBhvr>
                                        <p:cTn id="265" dur="500"/>
                                        <p:tgtEl>
                                          <p:spTgt spid="299"/>
                                        </p:tgtEl>
                                      </p:cBhvr>
                                    </p:animEffect>
                                  </p:childTnLst>
                                </p:cTn>
                              </p:par>
                              <p:par>
                                <p:cTn id="266" presetID="22" presetClass="entr" presetSubtype="4" fill="hold" grpId="0" nodeType="withEffect">
                                  <p:stCondLst>
                                    <p:cond delay="0"/>
                                  </p:stCondLst>
                                  <p:childTnLst>
                                    <p:set>
                                      <p:cBhvr>
                                        <p:cTn id="267" dur="1" fill="hold">
                                          <p:stCondLst>
                                            <p:cond delay="0"/>
                                          </p:stCondLst>
                                        </p:cTn>
                                        <p:tgtEl>
                                          <p:spTgt spid="300"/>
                                        </p:tgtEl>
                                        <p:attrNameLst>
                                          <p:attrName>style.visibility</p:attrName>
                                        </p:attrNameLst>
                                      </p:cBhvr>
                                      <p:to>
                                        <p:strVal val="visible"/>
                                      </p:to>
                                    </p:set>
                                    <p:animEffect transition="in" filter="wipe(down)">
                                      <p:cBhvr>
                                        <p:cTn id="268" dur="500"/>
                                        <p:tgtEl>
                                          <p:spTgt spid="300"/>
                                        </p:tgtEl>
                                      </p:cBhvr>
                                    </p:animEffect>
                                  </p:childTnLst>
                                </p:cTn>
                              </p:par>
                              <p:par>
                                <p:cTn id="269" presetID="22" presetClass="entr" presetSubtype="4" fill="hold" grpId="0" nodeType="withEffect">
                                  <p:stCondLst>
                                    <p:cond delay="0"/>
                                  </p:stCondLst>
                                  <p:childTnLst>
                                    <p:set>
                                      <p:cBhvr>
                                        <p:cTn id="270" dur="1" fill="hold">
                                          <p:stCondLst>
                                            <p:cond delay="0"/>
                                          </p:stCondLst>
                                        </p:cTn>
                                        <p:tgtEl>
                                          <p:spTgt spid="301"/>
                                        </p:tgtEl>
                                        <p:attrNameLst>
                                          <p:attrName>style.visibility</p:attrName>
                                        </p:attrNameLst>
                                      </p:cBhvr>
                                      <p:to>
                                        <p:strVal val="visible"/>
                                      </p:to>
                                    </p:set>
                                    <p:animEffect transition="in" filter="wipe(down)">
                                      <p:cBhvr>
                                        <p:cTn id="271" dur="500"/>
                                        <p:tgtEl>
                                          <p:spTgt spid="301"/>
                                        </p:tgtEl>
                                      </p:cBhvr>
                                    </p:animEffect>
                                  </p:childTnLst>
                                </p:cTn>
                              </p:par>
                              <p:par>
                                <p:cTn id="272" presetID="22" presetClass="entr" presetSubtype="4" fill="hold" grpId="0" nodeType="withEffect">
                                  <p:stCondLst>
                                    <p:cond delay="0"/>
                                  </p:stCondLst>
                                  <p:childTnLst>
                                    <p:set>
                                      <p:cBhvr>
                                        <p:cTn id="273" dur="1" fill="hold">
                                          <p:stCondLst>
                                            <p:cond delay="0"/>
                                          </p:stCondLst>
                                        </p:cTn>
                                        <p:tgtEl>
                                          <p:spTgt spid="302"/>
                                        </p:tgtEl>
                                        <p:attrNameLst>
                                          <p:attrName>style.visibility</p:attrName>
                                        </p:attrNameLst>
                                      </p:cBhvr>
                                      <p:to>
                                        <p:strVal val="visible"/>
                                      </p:to>
                                    </p:set>
                                    <p:animEffect transition="in" filter="wipe(down)">
                                      <p:cBhvr>
                                        <p:cTn id="274" dur="500"/>
                                        <p:tgtEl>
                                          <p:spTgt spid="302"/>
                                        </p:tgtEl>
                                      </p:cBhvr>
                                    </p:animEffect>
                                  </p:childTnLst>
                                </p:cTn>
                              </p:par>
                              <p:par>
                                <p:cTn id="275" presetID="22" presetClass="entr" presetSubtype="4" fill="hold" grpId="0" nodeType="withEffect">
                                  <p:stCondLst>
                                    <p:cond delay="0"/>
                                  </p:stCondLst>
                                  <p:childTnLst>
                                    <p:set>
                                      <p:cBhvr>
                                        <p:cTn id="276" dur="1" fill="hold">
                                          <p:stCondLst>
                                            <p:cond delay="0"/>
                                          </p:stCondLst>
                                        </p:cTn>
                                        <p:tgtEl>
                                          <p:spTgt spid="303"/>
                                        </p:tgtEl>
                                        <p:attrNameLst>
                                          <p:attrName>style.visibility</p:attrName>
                                        </p:attrNameLst>
                                      </p:cBhvr>
                                      <p:to>
                                        <p:strVal val="visible"/>
                                      </p:to>
                                    </p:set>
                                    <p:animEffect transition="in" filter="wipe(down)">
                                      <p:cBhvr>
                                        <p:cTn id="277" dur="500"/>
                                        <p:tgtEl>
                                          <p:spTgt spid="303"/>
                                        </p:tgtEl>
                                      </p:cBhvr>
                                    </p:animEffect>
                                  </p:childTnLst>
                                </p:cTn>
                              </p:par>
                              <p:par>
                                <p:cTn id="278" presetID="22" presetClass="entr" presetSubtype="4" fill="hold" grpId="0" nodeType="withEffect">
                                  <p:stCondLst>
                                    <p:cond delay="0"/>
                                  </p:stCondLst>
                                  <p:childTnLst>
                                    <p:set>
                                      <p:cBhvr>
                                        <p:cTn id="279" dur="1" fill="hold">
                                          <p:stCondLst>
                                            <p:cond delay="0"/>
                                          </p:stCondLst>
                                        </p:cTn>
                                        <p:tgtEl>
                                          <p:spTgt spid="304"/>
                                        </p:tgtEl>
                                        <p:attrNameLst>
                                          <p:attrName>style.visibility</p:attrName>
                                        </p:attrNameLst>
                                      </p:cBhvr>
                                      <p:to>
                                        <p:strVal val="visible"/>
                                      </p:to>
                                    </p:set>
                                    <p:animEffect transition="in" filter="wipe(down)">
                                      <p:cBhvr>
                                        <p:cTn id="280" dur="500"/>
                                        <p:tgtEl>
                                          <p:spTgt spid="304"/>
                                        </p:tgtEl>
                                      </p:cBhvr>
                                    </p:animEffect>
                                  </p:childTnLst>
                                </p:cTn>
                              </p:par>
                              <p:par>
                                <p:cTn id="281" presetID="22" presetClass="entr" presetSubtype="4" fill="hold" grpId="0" nodeType="withEffect">
                                  <p:stCondLst>
                                    <p:cond delay="0"/>
                                  </p:stCondLst>
                                  <p:childTnLst>
                                    <p:set>
                                      <p:cBhvr>
                                        <p:cTn id="282" dur="1" fill="hold">
                                          <p:stCondLst>
                                            <p:cond delay="0"/>
                                          </p:stCondLst>
                                        </p:cTn>
                                        <p:tgtEl>
                                          <p:spTgt spid="305"/>
                                        </p:tgtEl>
                                        <p:attrNameLst>
                                          <p:attrName>style.visibility</p:attrName>
                                        </p:attrNameLst>
                                      </p:cBhvr>
                                      <p:to>
                                        <p:strVal val="visible"/>
                                      </p:to>
                                    </p:set>
                                    <p:animEffect transition="in" filter="wipe(down)">
                                      <p:cBhvr>
                                        <p:cTn id="283" dur="500"/>
                                        <p:tgtEl>
                                          <p:spTgt spid="305"/>
                                        </p:tgtEl>
                                      </p:cBhvr>
                                    </p:animEffect>
                                  </p:childTnLst>
                                </p:cTn>
                              </p:par>
                              <p:par>
                                <p:cTn id="284" presetID="22" presetClass="entr" presetSubtype="4" fill="hold" grpId="0" nodeType="withEffect">
                                  <p:stCondLst>
                                    <p:cond delay="0"/>
                                  </p:stCondLst>
                                  <p:childTnLst>
                                    <p:set>
                                      <p:cBhvr>
                                        <p:cTn id="285" dur="1" fill="hold">
                                          <p:stCondLst>
                                            <p:cond delay="0"/>
                                          </p:stCondLst>
                                        </p:cTn>
                                        <p:tgtEl>
                                          <p:spTgt spid="306"/>
                                        </p:tgtEl>
                                        <p:attrNameLst>
                                          <p:attrName>style.visibility</p:attrName>
                                        </p:attrNameLst>
                                      </p:cBhvr>
                                      <p:to>
                                        <p:strVal val="visible"/>
                                      </p:to>
                                    </p:set>
                                    <p:animEffect transition="in" filter="wipe(down)">
                                      <p:cBhvr>
                                        <p:cTn id="286" dur="500"/>
                                        <p:tgtEl>
                                          <p:spTgt spid="306"/>
                                        </p:tgtEl>
                                      </p:cBhvr>
                                    </p:animEffect>
                                  </p:childTnLst>
                                </p:cTn>
                              </p:par>
                              <p:par>
                                <p:cTn id="287" presetID="22" presetClass="entr" presetSubtype="4" fill="hold" grpId="0" nodeType="withEffect">
                                  <p:stCondLst>
                                    <p:cond delay="0"/>
                                  </p:stCondLst>
                                  <p:childTnLst>
                                    <p:set>
                                      <p:cBhvr>
                                        <p:cTn id="288" dur="1" fill="hold">
                                          <p:stCondLst>
                                            <p:cond delay="0"/>
                                          </p:stCondLst>
                                        </p:cTn>
                                        <p:tgtEl>
                                          <p:spTgt spid="307"/>
                                        </p:tgtEl>
                                        <p:attrNameLst>
                                          <p:attrName>style.visibility</p:attrName>
                                        </p:attrNameLst>
                                      </p:cBhvr>
                                      <p:to>
                                        <p:strVal val="visible"/>
                                      </p:to>
                                    </p:set>
                                    <p:animEffect transition="in" filter="wipe(down)">
                                      <p:cBhvr>
                                        <p:cTn id="289" dur="500"/>
                                        <p:tgtEl>
                                          <p:spTgt spid="307"/>
                                        </p:tgtEl>
                                      </p:cBhvr>
                                    </p:animEffect>
                                  </p:childTnLst>
                                </p:cTn>
                              </p:par>
                              <p:par>
                                <p:cTn id="290" presetID="22" presetClass="entr" presetSubtype="4" fill="hold" grpId="0" nodeType="withEffect">
                                  <p:stCondLst>
                                    <p:cond delay="0"/>
                                  </p:stCondLst>
                                  <p:childTnLst>
                                    <p:set>
                                      <p:cBhvr>
                                        <p:cTn id="291" dur="1" fill="hold">
                                          <p:stCondLst>
                                            <p:cond delay="0"/>
                                          </p:stCondLst>
                                        </p:cTn>
                                        <p:tgtEl>
                                          <p:spTgt spid="308"/>
                                        </p:tgtEl>
                                        <p:attrNameLst>
                                          <p:attrName>style.visibility</p:attrName>
                                        </p:attrNameLst>
                                      </p:cBhvr>
                                      <p:to>
                                        <p:strVal val="visible"/>
                                      </p:to>
                                    </p:set>
                                    <p:animEffect transition="in" filter="wipe(down)">
                                      <p:cBhvr>
                                        <p:cTn id="292" dur="500"/>
                                        <p:tgtEl>
                                          <p:spTgt spid="308"/>
                                        </p:tgtEl>
                                      </p:cBhvr>
                                    </p:animEffect>
                                  </p:childTnLst>
                                </p:cTn>
                              </p:par>
                              <p:par>
                                <p:cTn id="293" presetID="22" presetClass="entr" presetSubtype="4" fill="hold" grpId="0" nodeType="withEffect">
                                  <p:stCondLst>
                                    <p:cond delay="0"/>
                                  </p:stCondLst>
                                  <p:childTnLst>
                                    <p:set>
                                      <p:cBhvr>
                                        <p:cTn id="294" dur="1" fill="hold">
                                          <p:stCondLst>
                                            <p:cond delay="0"/>
                                          </p:stCondLst>
                                        </p:cTn>
                                        <p:tgtEl>
                                          <p:spTgt spid="309"/>
                                        </p:tgtEl>
                                        <p:attrNameLst>
                                          <p:attrName>style.visibility</p:attrName>
                                        </p:attrNameLst>
                                      </p:cBhvr>
                                      <p:to>
                                        <p:strVal val="visible"/>
                                      </p:to>
                                    </p:set>
                                    <p:animEffect transition="in" filter="wipe(down)">
                                      <p:cBhvr>
                                        <p:cTn id="295" dur="500"/>
                                        <p:tgtEl>
                                          <p:spTgt spid="309"/>
                                        </p:tgtEl>
                                      </p:cBhvr>
                                    </p:animEffect>
                                  </p:childTnLst>
                                </p:cTn>
                              </p:par>
                              <p:par>
                                <p:cTn id="296" presetID="22" presetClass="entr" presetSubtype="4" fill="hold" grpId="0" nodeType="withEffect">
                                  <p:stCondLst>
                                    <p:cond delay="0"/>
                                  </p:stCondLst>
                                  <p:childTnLst>
                                    <p:set>
                                      <p:cBhvr>
                                        <p:cTn id="297" dur="1" fill="hold">
                                          <p:stCondLst>
                                            <p:cond delay="0"/>
                                          </p:stCondLst>
                                        </p:cTn>
                                        <p:tgtEl>
                                          <p:spTgt spid="310"/>
                                        </p:tgtEl>
                                        <p:attrNameLst>
                                          <p:attrName>style.visibility</p:attrName>
                                        </p:attrNameLst>
                                      </p:cBhvr>
                                      <p:to>
                                        <p:strVal val="visible"/>
                                      </p:to>
                                    </p:set>
                                    <p:animEffect transition="in" filter="wipe(down)">
                                      <p:cBhvr>
                                        <p:cTn id="298" dur="500"/>
                                        <p:tgtEl>
                                          <p:spTgt spid="310"/>
                                        </p:tgtEl>
                                      </p:cBhvr>
                                    </p:animEffect>
                                  </p:childTnLst>
                                </p:cTn>
                              </p:par>
                              <p:par>
                                <p:cTn id="299" presetID="22" presetClass="entr" presetSubtype="4" fill="hold" grpId="0" nodeType="withEffect">
                                  <p:stCondLst>
                                    <p:cond delay="0"/>
                                  </p:stCondLst>
                                  <p:childTnLst>
                                    <p:set>
                                      <p:cBhvr>
                                        <p:cTn id="300" dur="1" fill="hold">
                                          <p:stCondLst>
                                            <p:cond delay="0"/>
                                          </p:stCondLst>
                                        </p:cTn>
                                        <p:tgtEl>
                                          <p:spTgt spid="311"/>
                                        </p:tgtEl>
                                        <p:attrNameLst>
                                          <p:attrName>style.visibility</p:attrName>
                                        </p:attrNameLst>
                                      </p:cBhvr>
                                      <p:to>
                                        <p:strVal val="visible"/>
                                      </p:to>
                                    </p:set>
                                    <p:animEffect transition="in" filter="wipe(down)">
                                      <p:cBhvr>
                                        <p:cTn id="301" dur="500"/>
                                        <p:tgtEl>
                                          <p:spTgt spid="311"/>
                                        </p:tgtEl>
                                      </p:cBhvr>
                                    </p:animEffect>
                                  </p:childTnLst>
                                </p:cTn>
                              </p:par>
                              <p:par>
                                <p:cTn id="302" presetID="22" presetClass="entr" presetSubtype="4" fill="hold" grpId="0" nodeType="withEffect">
                                  <p:stCondLst>
                                    <p:cond delay="0"/>
                                  </p:stCondLst>
                                  <p:childTnLst>
                                    <p:set>
                                      <p:cBhvr>
                                        <p:cTn id="303" dur="1" fill="hold">
                                          <p:stCondLst>
                                            <p:cond delay="0"/>
                                          </p:stCondLst>
                                        </p:cTn>
                                        <p:tgtEl>
                                          <p:spTgt spid="312"/>
                                        </p:tgtEl>
                                        <p:attrNameLst>
                                          <p:attrName>style.visibility</p:attrName>
                                        </p:attrNameLst>
                                      </p:cBhvr>
                                      <p:to>
                                        <p:strVal val="visible"/>
                                      </p:to>
                                    </p:set>
                                    <p:animEffect transition="in" filter="wipe(down)">
                                      <p:cBhvr>
                                        <p:cTn id="304" dur="500"/>
                                        <p:tgtEl>
                                          <p:spTgt spid="312"/>
                                        </p:tgtEl>
                                      </p:cBhvr>
                                    </p:animEffect>
                                  </p:childTnLst>
                                </p:cTn>
                              </p:par>
                              <p:par>
                                <p:cTn id="305" presetID="22" presetClass="entr" presetSubtype="4" fill="hold" grpId="0" nodeType="withEffect">
                                  <p:stCondLst>
                                    <p:cond delay="0"/>
                                  </p:stCondLst>
                                  <p:childTnLst>
                                    <p:set>
                                      <p:cBhvr>
                                        <p:cTn id="306" dur="1" fill="hold">
                                          <p:stCondLst>
                                            <p:cond delay="0"/>
                                          </p:stCondLst>
                                        </p:cTn>
                                        <p:tgtEl>
                                          <p:spTgt spid="313"/>
                                        </p:tgtEl>
                                        <p:attrNameLst>
                                          <p:attrName>style.visibility</p:attrName>
                                        </p:attrNameLst>
                                      </p:cBhvr>
                                      <p:to>
                                        <p:strVal val="visible"/>
                                      </p:to>
                                    </p:set>
                                    <p:animEffect transition="in" filter="wipe(down)">
                                      <p:cBhvr>
                                        <p:cTn id="307" dur="500"/>
                                        <p:tgtEl>
                                          <p:spTgt spid="313"/>
                                        </p:tgtEl>
                                      </p:cBhvr>
                                    </p:animEffect>
                                  </p:childTnLst>
                                </p:cTn>
                              </p:par>
                              <p:par>
                                <p:cTn id="308" presetID="22" presetClass="entr" presetSubtype="4" fill="hold" grpId="0" nodeType="withEffect">
                                  <p:stCondLst>
                                    <p:cond delay="0"/>
                                  </p:stCondLst>
                                  <p:childTnLst>
                                    <p:set>
                                      <p:cBhvr>
                                        <p:cTn id="309" dur="1" fill="hold">
                                          <p:stCondLst>
                                            <p:cond delay="0"/>
                                          </p:stCondLst>
                                        </p:cTn>
                                        <p:tgtEl>
                                          <p:spTgt spid="314"/>
                                        </p:tgtEl>
                                        <p:attrNameLst>
                                          <p:attrName>style.visibility</p:attrName>
                                        </p:attrNameLst>
                                      </p:cBhvr>
                                      <p:to>
                                        <p:strVal val="visible"/>
                                      </p:to>
                                    </p:set>
                                    <p:animEffect transition="in" filter="wipe(down)">
                                      <p:cBhvr>
                                        <p:cTn id="310" dur="500"/>
                                        <p:tgtEl>
                                          <p:spTgt spid="314"/>
                                        </p:tgtEl>
                                      </p:cBhvr>
                                    </p:animEffect>
                                  </p:childTnLst>
                                </p:cTn>
                              </p:par>
                              <p:par>
                                <p:cTn id="311" presetID="22" presetClass="entr" presetSubtype="4" fill="hold" grpId="0" nodeType="withEffect">
                                  <p:stCondLst>
                                    <p:cond delay="0"/>
                                  </p:stCondLst>
                                  <p:childTnLst>
                                    <p:set>
                                      <p:cBhvr>
                                        <p:cTn id="312" dur="1" fill="hold">
                                          <p:stCondLst>
                                            <p:cond delay="0"/>
                                          </p:stCondLst>
                                        </p:cTn>
                                        <p:tgtEl>
                                          <p:spTgt spid="315"/>
                                        </p:tgtEl>
                                        <p:attrNameLst>
                                          <p:attrName>style.visibility</p:attrName>
                                        </p:attrNameLst>
                                      </p:cBhvr>
                                      <p:to>
                                        <p:strVal val="visible"/>
                                      </p:to>
                                    </p:set>
                                    <p:animEffect transition="in" filter="wipe(down)">
                                      <p:cBhvr>
                                        <p:cTn id="313" dur="500"/>
                                        <p:tgtEl>
                                          <p:spTgt spid="315"/>
                                        </p:tgtEl>
                                      </p:cBhvr>
                                    </p:animEffect>
                                  </p:childTnLst>
                                </p:cTn>
                              </p:par>
                              <p:par>
                                <p:cTn id="314" presetID="22" presetClass="entr" presetSubtype="4" fill="hold" grpId="0" nodeType="withEffect">
                                  <p:stCondLst>
                                    <p:cond delay="0"/>
                                  </p:stCondLst>
                                  <p:childTnLst>
                                    <p:set>
                                      <p:cBhvr>
                                        <p:cTn id="315" dur="1" fill="hold">
                                          <p:stCondLst>
                                            <p:cond delay="0"/>
                                          </p:stCondLst>
                                        </p:cTn>
                                        <p:tgtEl>
                                          <p:spTgt spid="316"/>
                                        </p:tgtEl>
                                        <p:attrNameLst>
                                          <p:attrName>style.visibility</p:attrName>
                                        </p:attrNameLst>
                                      </p:cBhvr>
                                      <p:to>
                                        <p:strVal val="visible"/>
                                      </p:to>
                                    </p:set>
                                    <p:animEffect transition="in" filter="wipe(down)">
                                      <p:cBhvr>
                                        <p:cTn id="316" dur="500"/>
                                        <p:tgtEl>
                                          <p:spTgt spid="316"/>
                                        </p:tgtEl>
                                      </p:cBhvr>
                                    </p:animEffect>
                                  </p:childTnLst>
                                </p:cTn>
                              </p:par>
                              <p:par>
                                <p:cTn id="317" presetID="22" presetClass="entr" presetSubtype="4" fill="hold" grpId="0" nodeType="withEffect">
                                  <p:stCondLst>
                                    <p:cond delay="0"/>
                                  </p:stCondLst>
                                  <p:childTnLst>
                                    <p:set>
                                      <p:cBhvr>
                                        <p:cTn id="318" dur="1" fill="hold">
                                          <p:stCondLst>
                                            <p:cond delay="0"/>
                                          </p:stCondLst>
                                        </p:cTn>
                                        <p:tgtEl>
                                          <p:spTgt spid="317"/>
                                        </p:tgtEl>
                                        <p:attrNameLst>
                                          <p:attrName>style.visibility</p:attrName>
                                        </p:attrNameLst>
                                      </p:cBhvr>
                                      <p:to>
                                        <p:strVal val="visible"/>
                                      </p:to>
                                    </p:set>
                                    <p:animEffect transition="in" filter="wipe(down)">
                                      <p:cBhvr>
                                        <p:cTn id="319" dur="500"/>
                                        <p:tgtEl>
                                          <p:spTgt spid="317"/>
                                        </p:tgtEl>
                                      </p:cBhvr>
                                    </p:animEffect>
                                  </p:childTnLst>
                                </p:cTn>
                              </p:par>
                              <p:par>
                                <p:cTn id="320" presetID="22" presetClass="entr" presetSubtype="4" fill="hold" grpId="0" nodeType="withEffect">
                                  <p:stCondLst>
                                    <p:cond delay="0"/>
                                  </p:stCondLst>
                                  <p:childTnLst>
                                    <p:set>
                                      <p:cBhvr>
                                        <p:cTn id="321" dur="1" fill="hold">
                                          <p:stCondLst>
                                            <p:cond delay="0"/>
                                          </p:stCondLst>
                                        </p:cTn>
                                        <p:tgtEl>
                                          <p:spTgt spid="318"/>
                                        </p:tgtEl>
                                        <p:attrNameLst>
                                          <p:attrName>style.visibility</p:attrName>
                                        </p:attrNameLst>
                                      </p:cBhvr>
                                      <p:to>
                                        <p:strVal val="visible"/>
                                      </p:to>
                                    </p:set>
                                    <p:animEffect transition="in" filter="wipe(down)">
                                      <p:cBhvr>
                                        <p:cTn id="322" dur="500"/>
                                        <p:tgtEl>
                                          <p:spTgt spid="318"/>
                                        </p:tgtEl>
                                      </p:cBhvr>
                                    </p:animEffect>
                                  </p:childTnLst>
                                </p:cTn>
                              </p:par>
                              <p:par>
                                <p:cTn id="323" presetID="22" presetClass="entr" presetSubtype="4" fill="hold" grpId="0" nodeType="withEffect">
                                  <p:stCondLst>
                                    <p:cond delay="0"/>
                                  </p:stCondLst>
                                  <p:childTnLst>
                                    <p:set>
                                      <p:cBhvr>
                                        <p:cTn id="324" dur="1" fill="hold">
                                          <p:stCondLst>
                                            <p:cond delay="0"/>
                                          </p:stCondLst>
                                        </p:cTn>
                                        <p:tgtEl>
                                          <p:spTgt spid="319"/>
                                        </p:tgtEl>
                                        <p:attrNameLst>
                                          <p:attrName>style.visibility</p:attrName>
                                        </p:attrNameLst>
                                      </p:cBhvr>
                                      <p:to>
                                        <p:strVal val="visible"/>
                                      </p:to>
                                    </p:set>
                                    <p:animEffect transition="in" filter="wipe(down)">
                                      <p:cBhvr>
                                        <p:cTn id="325" dur="500"/>
                                        <p:tgtEl>
                                          <p:spTgt spid="319"/>
                                        </p:tgtEl>
                                      </p:cBhvr>
                                    </p:animEffect>
                                  </p:childTnLst>
                                </p:cTn>
                              </p:par>
                              <p:par>
                                <p:cTn id="326" presetID="22" presetClass="entr" presetSubtype="4" fill="hold" grpId="0" nodeType="withEffect">
                                  <p:stCondLst>
                                    <p:cond delay="0"/>
                                  </p:stCondLst>
                                  <p:childTnLst>
                                    <p:set>
                                      <p:cBhvr>
                                        <p:cTn id="327" dur="1" fill="hold">
                                          <p:stCondLst>
                                            <p:cond delay="0"/>
                                          </p:stCondLst>
                                        </p:cTn>
                                        <p:tgtEl>
                                          <p:spTgt spid="320"/>
                                        </p:tgtEl>
                                        <p:attrNameLst>
                                          <p:attrName>style.visibility</p:attrName>
                                        </p:attrNameLst>
                                      </p:cBhvr>
                                      <p:to>
                                        <p:strVal val="visible"/>
                                      </p:to>
                                    </p:set>
                                    <p:animEffect transition="in" filter="wipe(down)">
                                      <p:cBhvr>
                                        <p:cTn id="328" dur="500"/>
                                        <p:tgtEl>
                                          <p:spTgt spid="320"/>
                                        </p:tgtEl>
                                      </p:cBhvr>
                                    </p:animEffect>
                                  </p:childTnLst>
                                </p:cTn>
                              </p:par>
                              <p:par>
                                <p:cTn id="329" presetID="22" presetClass="entr" presetSubtype="4" fill="hold" grpId="0" nodeType="withEffect">
                                  <p:stCondLst>
                                    <p:cond delay="0"/>
                                  </p:stCondLst>
                                  <p:childTnLst>
                                    <p:set>
                                      <p:cBhvr>
                                        <p:cTn id="330" dur="1" fill="hold">
                                          <p:stCondLst>
                                            <p:cond delay="0"/>
                                          </p:stCondLst>
                                        </p:cTn>
                                        <p:tgtEl>
                                          <p:spTgt spid="321"/>
                                        </p:tgtEl>
                                        <p:attrNameLst>
                                          <p:attrName>style.visibility</p:attrName>
                                        </p:attrNameLst>
                                      </p:cBhvr>
                                      <p:to>
                                        <p:strVal val="visible"/>
                                      </p:to>
                                    </p:set>
                                    <p:animEffect transition="in" filter="wipe(down)">
                                      <p:cBhvr>
                                        <p:cTn id="331" dur="500"/>
                                        <p:tgtEl>
                                          <p:spTgt spid="321"/>
                                        </p:tgtEl>
                                      </p:cBhvr>
                                    </p:animEffect>
                                  </p:childTnLst>
                                </p:cTn>
                              </p:par>
                              <p:par>
                                <p:cTn id="332" presetID="22" presetClass="entr" presetSubtype="4" fill="hold" grpId="0" nodeType="withEffect">
                                  <p:stCondLst>
                                    <p:cond delay="0"/>
                                  </p:stCondLst>
                                  <p:childTnLst>
                                    <p:set>
                                      <p:cBhvr>
                                        <p:cTn id="333" dur="1" fill="hold">
                                          <p:stCondLst>
                                            <p:cond delay="0"/>
                                          </p:stCondLst>
                                        </p:cTn>
                                        <p:tgtEl>
                                          <p:spTgt spid="322"/>
                                        </p:tgtEl>
                                        <p:attrNameLst>
                                          <p:attrName>style.visibility</p:attrName>
                                        </p:attrNameLst>
                                      </p:cBhvr>
                                      <p:to>
                                        <p:strVal val="visible"/>
                                      </p:to>
                                    </p:set>
                                    <p:animEffect transition="in" filter="wipe(down)">
                                      <p:cBhvr>
                                        <p:cTn id="334" dur="500"/>
                                        <p:tgtEl>
                                          <p:spTgt spid="322"/>
                                        </p:tgtEl>
                                      </p:cBhvr>
                                    </p:animEffect>
                                  </p:childTnLst>
                                </p:cTn>
                              </p:par>
                              <p:par>
                                <p:cTn id="335" presetID="22" presetClass="entr" presetSubtype="4" fill="hold" grpId="0" nodeType="withEffect">
                                  <p:stCondLst>
                                    <p:cond delay="0"/>
                                  </p:stCondLst>
                                  <p:childTnLst>
                                    <p:set>
                                      <p:cBhvr>
                                        <p:cTn id="336" dur="1" fill="hold">
                                          <p:stCondLst>
                                            <p:cond delay="0"/>
                                          </p:stCondLst>
                                        </p:cTn>
                                        <p:tgtEl>
                                          <p:spTgt spid="323"/>
                                        </p:tgtEl>
                                        <p:attrNameLst>
                                          <p:attrName>style.visibility</p:attrName>
                                        </p:attrNameLst>
                                      </p:cBhvr>
                                      <p:to>
                                        <p:strVal val="visible"/>
                                      </p:to>
                                    </p:set>
                                    <p:animEffect transition="in" filter="wipe(down)">
                                      <p:cBhvr>
                                        <p:cTn id="337" dur="500"/>
                                        <p:tgtEl>
                                          <p:spTgt spid="323"/>
                                        </p:tgtEl>
                                      </p:cBhvr>
                                    </p:animEffect>
                                  </p:childTnLst>
                                </p:cTn>
                              </p:par>
                              <p:par>
                                <p:cTn id="338" presetID="22" presetClass="entr" presetSubtype="4" fill="hold" grpId="0" nodeType="withEffect">
                                  <p:stCondLst>
                                    <p:cond delay="0"/>
                                  </p:stCondLst>
                                  <p:childTnLst>
                                    <p:set>
                                      <p:cBhvr>
                                        <p:cTn id="339" dur="1" fill="hold">
                                          <p:stCondLst>
                                            <p:cond delay="0"/>
                                          </p:stCondLst>
                                        </p:cTn>
                                        <p:tgtEl>
                                          <p:spTgt spid="324"/>
                                        </p:tgtEl>
                                        <p:attrNameLst>
                                          <p:attrName>style.visibility</p:attrName>
                                        </p:attrNameLst>
                                      </p:cBhvr>
                                      <p:to>
                                        <p:strVal val="visible"/>
                                      </p:to>
                                    </p:set>
                                    <p:animEffect transition="in" filter="wipe(down)">
                                      <p:cBhvr>
                                        <p:cTn id="340" dur="500"/>
                                        <p:tgtEl>
                                          <p:spTgt spid="324"/>
                                        </p:tgtEl>
                                      </p:cBhvr>
                                    </p:animEffect>
                                  </p:childTnLst>
                                </p:cTn>
                              </p:par>
                              <p:par>
                                <p:cTn id="341" presetID="22" presetClass="entr" presetSubtype="4" fill="hold" grpId="0" nodeType="withEffect">
                                  <p:stCondLst>
                                    <p:cond delay="0"/>
                                  </p:stCondLst>
                                  <p:childTnLst>
                                    <p:set>
                                      <p:cBhvr>
                                        <p:cTn id="342" dur="1" fill="hold">
                                          <p:stCondLst>
                                            <p:cond delay="0"/>
                                          </p:stCondLst>
                                        </p:cTn>
                                        <p:tgtEl>
                                          <p:spTgt spid="325"/>
                                        </p:tgtEl>
                                        <p:attrNameLst>
                                          <p:attrName>style.visibility</p:attrName>
                                        </p:attrNameLst>
                                      </p:cBhvr>
                                      <p:to>
                                        <p:strVal val="visible"/>
                                      </p:to>
                                    </p:set>
                                    <p:animEffect transition="in" filter="wipe(down)">
                                      <p:cBhvr>
                                        <p:cTn id="343" dur="500"/>
                                        <p:tgtEl>
                                          <p:spTgt spid="325"/>
                                        </p:tgtEl>
                                      </p:cBhvr>
                                    </p:animEffect>
                                  </p:childTnLst>
                                </p:cTn>
                              </p:par>
                              <p:par>
                                <p:cTn id="344" presetID="22" presetClass="entr" presetSubtype="4" fill="hold" grpId="0" nodeType="withEffect">
                                  <p:stCondLst>
                                    <p:cond delay="0"/>
                                  </p:stCondLst>
                                  <p:childTnLst>
                                    <p:set>
                                      <p:cBhvr>
                                        <p:cTn id="345" dur="1" fill="hold">
                                          <p:stCondLst>
                                            <p:cond delay="0"/>
                                          </p:stCondLst>
                                        </p:cTn>
                                        <p:tgtEl>
                                          <p:spTgt spid="326"/>
                                        </p:tgtEl>
                                        <p:attrNameLst>
                                          <p:attrName>style.visibility</p:attrName>
                                        </p:attrNameLst>
                                      </p:cBhvr>
                                      <p:to>
                                        <p:strVal val="visible"/>
                                      </p:to>
                                    </p:set>
                                    <p:animEffect transition="in" filter="wipe(down)">
                                      <p:cBhvr>
                                        <p:cTn id="346" dur="500"/>
                                        <p:tgtEl>
                                          <p:spTgt spid="326"/>
                                        </p:tgtEl>
                                      </p:cBhvr>
                                    </p:animEffect>
                                  </p:childTnLst>
                                </p:cTn>
                              </p:par>
                              <p:par>
                                <p:cTn id="347" presetID="22" presetClass="entr" presetSubtype="4" fill="hold" grpId="0" nodeType="withEffect">
                                  <p:stCondLst>
                                    <p:cond delay="0"/>
                                  </p:stCondLst>
                                  <p:childTnLst>
                                    <p:set>
                                      <p:cBhvr>
                                        <p:cTn id="348" dur="1" fill="hold">
                                          <p:stCondLst>
                                            <p:cond delay="0"/>
                                          </p:stCondLst>
                                        </p:cTn>
                                        <p:tgtEl>
                                          <p:spTgt spid="327"/>
                                        </p:tgtEl>
                                        <p:attrNameLst>
                                          <p:attrName>style.visibility</p:attrName>
                                        </p:attrNameLst>
                                      </p:cBhvr>
                                      <p:to>
                                        <p:strVal val="visible"/>
                                      </p:to>
                                    </p:set>
                                    <p:animEffect transition="in" filter="wipe(down)">
                                      <p:cBhvr>
                                        <p:cTn id="349" dur="500"/>
                                        <p:tgtEl>
                                          <p:spTgt spid="327"/>
                                        </p:tgtEl>
                                      </p:cBhvr>
                                    </p:animEffect>
                                  </p:childTnLst>
                                </p:cTn>
                              </p:par>
                              <p:par>
                                <p:cTn id="350" presetID="22" presetClass="entr" presetSubtype="4" fill="hold" grpId="0" nodeType="withEffect">
                                  <p:stCondLst>
                                    <p:cond delay="0"/>
                                  </p:stCondLst>
                                  <p:childTnLst>
                                    <p:set>
                                      <p:cBhvr>
                                        <p:cTn id="351" dur="1" fill="hold">
                                          <p:stCondLst>
                                            <p:cond delay="0"/>
                                          </p:stCondLst>
                                        </p:cTn>
                                        <p:tgtEl>
                                          <p:spTgt spid="328"/>
                                        </p:tgtEl>
                                        <p:attrNameLst>
                                          <p:attrName>style.visibility</p:attrName>
                                        </p:attrNameLst>
                                      </p:cBhvr>
                                      <p:to>
                                        <p:strVal val="visible"/>
                                      </p:to>
                                    </p:set>
                                    <p:animEffect transition="in" filter="wipe(down)">
                                      <p:cBhvr>
                                        <p:cTn id="352" dur="500"/>
                                        <p:tgtEl>
                                          <p:spTgt spid="328"/>
                                        </p:tgtEl>
                                      </p:cBhvr>
                                    </p:animEffect>
                                  </p:childTnLst>
                                </p:cTn>
                              </p:par>
                              <p:par>
                                <p:cTn id="353" presetID="22" presetClass="entr" presetSubtype="4" fill="hold" grpId="0" nodeType="withEffect">
                                  <p:stCondLst>
                                    <p:cond delay="0"/>
                                  </p:stCondLst>
                                  <p:childTnLst>
                                    <p:set>
                                      <p:cBhvr>
                                        <p:cTn id="354" dur="1" fill="hold">
                                          <p:stCondLst>
                                            <p:cond delay="0"/>
                                          </p:stCondLst>
                                        </p:cTn>
                                        <p:tgtEl>
                                          <p:spTgt spid="329"/>
                                        </p:tgtEl>
                                        <p:attrNameLst>
                                          <p:attrName>style.visibility</p:attrName>
                                        </p:attrNameLst>
                                      </p:cBhvr>
                                      <p:to>
                                        <p:strVal val="visible"/>
                                      </p:to>
                                    </p:set>
                                    <p:animEffect transition="in" filter="wipe(down)">
                                      <p:cBhvr>
                                        <p:cTn id="355" dur="500"/>
                                        <p:tgtEl>
                                          <p:spTgt spid="329"/>
                                        </p:tgtEl>
                                      </p:cBhvr>
                                    </p:animEffect>
                                  </p:childTnLst>
                                </p:cTn>
                              </p:par>
                              <p:par>
                                <p:cTn id="356" presetID="22" presetClass="entr" presetSubtype="4" fill="hold" grpId="0" nodeType="withEffect">
                                  <p:stCondLst>
                                    <p:cond delay="0"/>
                                  </p:stCondLst>
                                  <p:childTnLst>
                                    <p:set>
                                      <p:cBhvr>
                                        <p:cTn id="357" dur="1" fill="hold">
                                          <p:stCondLst>
                                            <p:cond delay="0"/>
                                          </p:stCondLst>
                                        </p:cTn>
                                        <p:tgtEl>
                                          <p:spTgt spid="330"/>
                                        </p:tgtEl>
                                        <p:attrNameLst>
                                          <p:attrName>style.visibility</p:attrName>
                                        </p:attrNameLst>
                                      </p:cBhvr>
                                      <p:to>
                                        <p:strVal val="visible"/>
                                      </p:to>
                                    </p:set>
                                    <p:animEffect transition="in" filter="wipe(down)">
                                      <p:cBhvr>
                                        <p:cTn id="358" dur="500"/>
                                        <p:tgtEl>
                                          <p:spTgt spid="330"/>
                                        </p:tgtEl>
                                      </p:cBhvr>
                                    </p:animEffect>
                                  </p:childTnLst>
                                </p:cTn>
                              </p:par>
                              <p:par>
                                <p:cTn id="359" presetID="22" presetClass="entr" presetSubtype="4" fill="hold" grpId="0" nodeType="withEffect">
                                  <p:stCondLst>
                                    <p:cond delay="0"/>
                                  </p:stCondLst>
                                  <p:childTnLst>
                                    <p:set>
                                      <p:cBhvr>
                                        <p:cTn id="360" dur="1" fill="hold">
                                          <p:stCondLst>
                                            <p:cond delay="0"/>
                                          </p:stCondLst>
                                        </p:cTn>
                                        <p:tgtEl>
                                          <p:spTgt spid="331"/>
                                        </p:tgtEl>
                                        <p:attrNameLst>
                                          <p:attrName>style.visibility</p:attrName>
                                        </p:attrNameLst>
                                      </p:cBhvr>
                                      <p:to>
                                        <p:strVal val="visible"/>
                                      </p:to>
                                    </p:set>
                                    <p:animEffect transition="in" filter="wipe(down)">
                                      <p:cBhvr>
                                        <p:cTn id="361" dur="500"/>
                                        <p:tgtEl>
                                          <p:spTgt spid="331"/>
                                        </p:tgtEl>
                                      </p:cBhvr>
                                    </p:animEffect>
                                  </p:childTnLst>
                                </p:cTn>
                              </p:par>
                              <p:par>
                                <p:cTn id="362" presetID="22" presetClass="entr" presetSubtype="4" fill="hold" grpId="0" nodeType="withEffect">
                                  <p:stCondLst>
                                    <p:cond delay="0"/>
                                  </p:stCondLst>
                                  <p:childTnLst>
                                    <p:set>
                                      <p:cBhvr>
                                        <p:cTn id="363" dur="1" fill="hold">
                                          <p:stCondLst>
                                            <p:cond delay="0"/>
                                          </p:stCondLst>
                                        </p:cTn>
                                        <p:tgtEl>
                                          <p:spTgt spid="332"/>
                                        </p:tgtEl>
                                        <p:attrNameLst>
                                          <p:attrName>style.visibility</p:attrName>
                                        </p:attrNameLst>
                                      </p:cBhvr>
                                      <p:to>
                                        <p:strVal val="visible"/>
                                      </p:to>
                                    </p:set>
                                    <p:animEffect transition="in" filter="wipe(down)">
                                      <p:cBhvr>
                                        <p:cTn id="364" dur="500"/>
                                        <p:tgtEl>
                                          <p:spTgt spid="332"/>
                                        </p:tgtEl>
                                      </p:cBhvr>
                                    </p:animEffect>
                                  </p:childTnLst>
                                </p:cTn>
                              </p:par>
                              <p:par>
                                <p:cTn id="365" presetID="22" presetClass="entr" presetSubtype="4" fill="hold" grpId="0" nodeType="withEffect">
                                  <p:stCondLst>
                                    <p:cond delay="0"/>
                                  </p:stCondLst>
                                  <p:childTnLst>
                                    <p:set>
                                      <p:cBhvr>
                                        <p:cTn id="366" dur="1" fill="hold">
                                          <p:stCondLst>
                                            <p:cond delay="0"/>
                                          </p:stCondLst>
                                        </p:cTn>
                                        <p:tgtEl>
                                          <p:spTgt spid="333"/>
                                        </p:tgtEl>
                                        <p:attrNameLst>
                                          <p:attrName>style.visibility</p:attrName>
                                        </p:attrNameLst>
                                      </p:cBhvr>
                                      <p:to>
                                        <p:strVal val="visible"/>
                                      </p:to>
                                    </p:set>
                                    <p:animEffect transition="in" filter="wipe(down)">
                                      <p:cBhvr>
                                        <p:cTn id="367" dur="500"/>
                                        <p:tgtEl>
                                          <p:spTgt spid="333"/>
                                        </p:tgtEl>
                                      </p:cBhvr>
                                    </p:animEffect>
                                  </p:childTnLst>
                                </p:cTn>
                              </p:par>
                              <p:par>
                                <p:cTn id="368" presetID="22" presetClass="entr" presetSubtype="4" fill="hold" grpId="0" nodeType="withEffect">
                                  <p:stCondLst>
                                    <p:cond delay="0"/>
                                  </p:stCondLst>
                                  <p:childTnLst>
                                    <p:set>
                                      <p:cBhvr>
                                        <p:cTn id="369" dur="1" fill="hold">
                                          <p:stCondLst>
                                            <p:cond delay="0"/>
                                          </p:stCondLst>
                                        </p:cTn>
                                        <p:tgtEl>
                                          <p:spTgt spid="334"/>
                                        </p:tgtEl>
                                        <p:attrNameLst>
                                          <p:attrName>style.visibility</p:attrName>
                                        </p:attrNameLst>
                                      </p:cBhvr>
                                      <p:to>
                                        <p:strVal val="visible"/>
                                      </p:to>
                                    </p:set>
                                    <p:animEffect transition="in" filter="wipe(down)">
                                      <p:cBhvr>
                                        <p:cTn id="370" dur="500"/>
                                        <p:tgtEl>
                                          <p:spTgt spid="334"/>
                                        </p:tgtEl>
                                      </p:cBhvr>
                                    </p:animEffect>
                                  </p:childTnLst>
                                </p:cTn>
                              </p:par>
                              <p:par>
                                <p:cTn id="371" presetID="22" presetClass="entr" presetSubtype="4" fill="hold" grpId="0" nodeType="withEffect">
                                  <p:stCondLst>
                                    <p:cond delay="0"/>
                                  </p:stCondLst>
                                  <p:childTnLst>
                                    <p:set>
                                      <p:cBhvr>
                                        <p:cTn id="372" dur="1" fill="hold">
                                          <p:stCondLst>
                                            <p:cond delay="0"/>
                                          </p:stCondLst>
                                        </p:cTn>
                                        <p:tgtEl>
                                          <p:spTgt spid="335"/>
                                        </p:tgtEl>
                                        <p:attrNameLst>
                                          <p:attrName>style.visibility</p:attrName>
                                        </p:attrNameLst>
                                      </p:cBhvr>
                                      <p:to>
                                        <p:strVal val="visible"/>
                                      </p:to>
                                    </p:set>
                                    <p:animEffect transition="in" filter="wipe(down)">
                                      <p:cBhvr>
                                        <p:cTn id="373" dur="500"/>
                                        <p:tgtEl>
                                          <p:spTgt spid="335"/>
                                        </p:tgtEl>
                                      </p:cBhvr>
                                    </p:animEffect>
                                  </p:childTnLst>
                                </p:cTn>
                              </p:par>
                              <p:par>
                                <p:cTn id="374" presetID="22" presetClass="entr" presetSubtype="4" fill="hold" grpId="0" nodeType="withEffect">
                                  <p:stCondLst>
                                    <p:cond delay="0"/>
                                  </p:stCondLst>
                                  <p:childTnLst>
                                    <p:set>
                                      <p:cBhvr>
                                        <p:cTn id="375" dur="1" fill="hold">
                                          <p:stCondLst>
                                            <p:cond delay="0"/>
                                          </p:stCondLst>
                                        </p:cTn>
                                        <p:tgtEl>
                                          <p:spTgt spid="336"/>
                                        </p:tgtEl>
                                        <p:attrNameLst>
                                          <p:attrName>style.visibility</p:attrName>
                                        </p:attrNameLst>
                                      </p:cBhvr>
                                      <p:to>
                                        <p:strVal val="visible"/>
                                      </p:to>
                                    </p:set>
                                    <p:animEffect transition="in" filter="wipe(down)">
                                      <p:cBhvr>
                                        <p:cTn id="376" dur="500"/>
                                        <p:tgtEl>
                                          <p:spTgt spid="336"/>
                                        </p:tgtEl>
                                      </p:cBhvr>
                                    </p:animEffect>
                                  </p:childTnLst>
                                </p:cTn>
                              </p:par>
                              <p:par>
                                <p:cTn id="377" presetID="22" presetClass="entr" presetSubtype="4" fill="hold" grpId="0" nodeType="withEffect">
                                  <p:stCondLst>
                                    <p:cond delay="0"/>
                                  </p:stCondLst>
                                  <p:childTnLst>
                                    <p:set>
                                      <p:cBhvr>
                                        <p:cTn id="378" dur="1" fill="hold">
                                          <p:stCondLst>
                                            <p:cond delay="0"/>
                                          </p:stCondLst>
                                        </p:cTn>
                                        <p:tgtEl>
                                          <p:spTgt spid="337"/>
                                        </p:tgtEl>
                                        <p:attrNameLst>
                                          <p:attrName>style.visibility</p:attrName>
                                        </p:attrNameLst>
                                      </p:cBhvr>
                                      <p:to>
                                        <p:strVal val="visible"/>
                                      </p:to>
                                    </p:set>
                                    <p:animEffect transition="in" filter="wipe(down)">
                                      <p:cBhvr>
                                        <p:cTn id="379" dur="500"/>
                                        <p:tgtEl>
                                          <p:spTgt spid="337"/>
                                        </p:tgtEl>
                                      </p:cBhvr>
                                    </p:animEffect>
                                  </p:childTnLst>
                                </p:cTn>
                              </p:par>
                              <p:par>
                                <p:cTn id="380" presetID="22" presetClass="entr" presetSubtype="4" fill="hold" grpId="0" nodeType="withEffect">
                                  <p:stCondLst>
                                    <p:cond delay="0"/>
                                  </p:stCondLst>
                                  <p:childTnLst>
                                    <p:set>
                                      <p:cBhvr>
                                        <p:cTn id="381" dur="1" fill="hold">
                                          <p:stCondLst>
                                            <p:cond delay="0"/>
                                          </p:stCondLst>
                                        </p:cTn>
                                        <p:tgtEl>
                                          <p:spTgt spid="338"/>
                                        </p:tgtEl>
                                        <p:attrNameLst>
                                          <p:attrName>style.visibility</p:attrName>
                                        </p:attrNameLst>
                                      </p:cBhvr>
                                      <p:to>
                                        <p:strVal val="visible"/>
                                      </p:to>
                                    </p:set>
                                    <p:animEffect transition="in" filter="wipe(down)">
                                      <p:cBhvr>
                                        <p:cTn id="382" dur="500"/>
                                        <p:tgtEl>
                                          <p:spTgt spid="338"/>
                                        </p:tgtEl>
                                      </p:cBhvr>
                                    </p:animEffect>
                                  </p:childTnLst>
                                </p:cTn>
                              </p:par>
                              <p:par>
                                <p:cTn id="383" presetID="22" presetClass="entr" presetSubtype="4" fill="hold" grpId="0" nodeType="withEffect">
                                  <p:stCondLst>
                                    <p:cond delay="0"/>
                                  </p:stCondLst>
                                  <p:childTnLst>
                                    <p:set>
                                      <p:cBhvr>
                                        <p:cTn id="384" dur="1" fill="hold">
                                          <p:stCondLst>
                                            <p:cond delay="0"/>
                                          </p:stCondLst>
                                        </p:cTn>
                                        <p:tgtEl>
                                          <p:spTgt spid="339"/>
                                        </p:tgtEl>
                                        <p:attrNameLst>
                                          <p:attrName>style.visibility</p:attrName>
                                        </p:attrNameLst>
                                      </p:cBhvr>
                                      <p:to>
                                        <p:strVal val="visible"/>
                                      </p:to>
                                    </p:set>
                                    <p:animEffect transition="in" filter="wipe(down)">
                                      <p:cBhvr>
                                        <p:cTn id="385" dur="500"/>
                                        <p:tgtEl>
                                          <p:spTgt spid="339"/>
                                        </p:tgtEl>
                                      </p:cBhvr>
                                    </p:animEffect>
                                  </p:childTnLst>
                                </p:cTn>
                              </p:par>
                              <p:par>
                                <p:cTn id="386" presetID="22" presetClass="entr" presetSubtype="4" fill="hold" grpId="0" nodeType="withEffect">
                                  <p:stCondLst>
                                    <p:cond delay="0"/>
                                  </p:stCondLst>
                                  <p:childTnLst>
                                    <p:set>
                                      <p:cBhvr>
                                        <p:cTn id="387" dur="1" fill="hold">
                                          <p:stCondLst>
                                            <p:cond delay="0"/>
                                          </p:stCondLst>
                                        </p:cTn>
                                        <p:tgtEl>
                                          <p:spTgt spid="340"/>
                                        </p:tgtEl>
                                        <p:attrNameLst>
                                          <p:attrName>style.visibility</p:attrName>
                                        </p:attrNameLst>
                                      </p:cBhvr>
                                      <p:to>
                                        <p:strVal val="visible"/>
                                      </p:to>
                                    </p:set>
                                    <p:animEffect transition="in" filter="wipe(down)">
                                      <p:cBhvr>
                                        <p:cTn id="388" dur="500"/>
                                        <p:tgtEl>
                                          <p:spTgt spid="340"/>
                                        </p:tgtEl>
                                      </p:cBhvr>
                                    </p:animEffect>
                                  </p:childTnLst>
                                </p:cTn>
                              </p:par>
                              <p:par>
                                <p:cTn id="389" presetID="22" presetClass="entr" presetSubtype="4" fill="hold" grpId="0" nodeType="withEffect">
                                  <p:stCondLst>
                                    <p:cond delay="0"/>
                                  </p:stCondLst>
                                  <p:childTnLst>
                                    <p:set>
                                      <p:cBhvr>
                                        <p:cTn id="390" dur="1" fill="hold">
                                          <p:stCondLst>
                                            <p:cond delay="0"/>
                                          </p:stCondLst>
                                        </p:cTn>
                                        <p:tgtEl>
                                          <p:spTgt spid="341"/>
                                        </p:tgtEl>
                                        <p:attrNameLst>
                                          <p:attrName>style.visibility</p:attrName>
                                        </p:attrNameLst>
                                      </p:cBhvr>
                                      <p:to>
                                        <p:strVal val="visible"/>
                                      </p:to>
                                    </p:set>
                                    <p:animEffect transition="in" filter="wipe(down)">
                                      <p:cBhvr>
                                        <p:cTn id="391" dur="500"/>
                                        <p:tgtEl>
                                          <p:spTgt spid="341"/>
                                        </p:tgtEl>
                                      </p:cBhvr>
                                    </p:animEffect>
                                  </p:childTnLst>
                                </p:cTn>
                              </p:par>
                              <p:par>
                                <p:cTn id="392" presetID="22" presetClass="entr" presetSubtype="4" fill="hold" grpId="0" nodeType="withEffect">
                                  <p:stCondLst>
                                    <p:cond delay="0"/>
                                  </p:stCondLst>
                                  <p:childTnLst>
                                    <p:set>
                                      <p:cBhvr>
                                        <p:cTn id="393" dur="1" fill="hold">
                                          <p:stCondLst>
                                            <p:cond delay="0"/>
                                          </p:stCondLst>
                                        </p:cTn>
                                        <p:tgtEl>
                                          <p:spTgt spid="342"/>
                                        </p:tgtEl>
                                        <p:attrNameLst>
                                          <p:attrName>style.visibility</p:attrName>
                                        </p:attrNameLst>
                                      </p:cBhvr>
                                      <p:to>
                                        <p:strVal val="visible"/>
                                      </p:to>
                                    </p:set>
                                    <p:animEffect transition="in" filter="wipe(down)">
                                      <p:cBhvr>
                                        <p:cTn id="394" dur="500"/>
                                        <p:tgtEl>
                                          <p:spTgt spid="342"/>
                                        </p:tgtEl>
                                      </p:cBhvr>
                                    </p:animEffect>
                                  </p:childTnLst>
                                </p:cTn>
                              </p:par>
                              <p:par>
                                <p:cTn id="395" presetID="22" presetClass="entr" presetSubtype="4" fill="hold" grpId="0" nodeType="withEffect">
                                  <p:stCondLst>
                                    <p:cond delay="0"/>
                                  </p:stCondLst>
                                  <p:childTnLst>
                                    <p:set>
                                      <p:cBhvr>
                                        <p:cTn id="396" dur="1" fill="hold">
                                          <p:stCondLst>
                                            <p:cond delay="0"/>
                                          </p:stCondLst>
                                        </p:cTn>
                                        <p:tgtEl>
                                          <p:spTgt spid="343"/>
                                        </p:tgtEl>
                                        <p:attrNameLst>
                                          <p:attrName>style.visibility</p:attrName>
                                        </p:attrNameLst>
                                      </p:cBhvr>
                                      <p:to>
                                        <p:strVal val="visible"/>
                                      </p:to>
                                    </p:set>
                                    <p:animEffect transition="in" filter="wipe(down)">
                                      <p:cBhvr>
                                        <p:cTn id="397" dur="500"/>
                                        <p:tgtEl>
                                          <p:spTgt spid="343"/>
                                        </p:tgtEl>
                                      </p:cBhvr>
                                    </p:animEffect>
                                  </p:childTnLst>
                                </p:cTn>
                              </p:par>
                              <p:par>
                                <p:cTn id="398" presetID="22" presetClass="entr" presetSubtype="4" fill="hold" grpId="0" nodeType="withEffect">
                                  <p:stCondLst>
                                    <p:cond delay="0"/>
                                  </p:stCondLst>
                                  <p:childTnLst>
                                    <p:set>
                                      <p:cBhvr>
                                        <p:cTn id="399" dur="1" fill="hold">
                                          <p:stCondLst>
                                            <p:cond delay="0"/>
                                          </p:stCondLst>
                                        </p:cTn>
                                        <p:tgtEl>
                                          <p:spTgt spid="344"/>
                                        </p:tgtEl>
                                        <p:attrNameLst>
                                          <p:attrName>style.visibility</p:attrName>
                                        </p:attrNameLst>
                                      </p:cBhvr>
                                      <p:to>
                                        <p:strVal val="visible"/>
                                      </p:to>
                                    </p:set>
                                    <p:animEffect transition="in" filter="wipe(down)">
                                      <p:cBhvr>
                                        <p:cTn id="400" dur="500"/>
                                        <p:tgtEl>
                                          <p:spTgt spid="344"/>
                                        </p:tgtEl>
                                      </p:cBhvr>
                                    </p:animEffect>
                                  </p:childTnLst>
                                </p:cTn>
                              </p:par>
                              <p:par>
                                <p:cTn id="401" presetID="22" presetClass="entr" presetSubtype="4" fill="hold" grpId="0" nodeType="withEffect">
                                  <p:stCondLst>
                                    <p:cond delay="0"/>
                                  </p:stCondLst>
                                  <p:childTnLst>
                                    <p:set>
                                      <p:cBhvr>
                                        <p:cTn id="402" dur="1" fill="hold">
                                          <p:stCondLst>
                                            <p:cond delay="0"/>
                                          </p:stCondLst>
                                        </p:cTn>
                                        <p:tgtEl>
                                          <p:spTgt spid="345"/>
                                        </p:tgtEl>
                                        <p:attrNameLst>
                                          <p:attrName>style.visibility</p:attrName>
                                        </p:attrNameLst>
                                      </p:cBhvr>
                                      <p:to>
                                        <p:strVal val="visible"/>
                                      </p:to>
                                    </p:set>
                                    <p:animEffect transition="in" filter="wipe(down)">
                                      <p:cBhvr>
                                        <p:cTn id="403" dur="500"/>
                                        <p:tgtEl>
                                          <p:spTgt spid="345"/>
                                        </p:tgtEl>
                                      </p:cBhvr>
                                    </p:animEffect>
                                  </p:childTnLst>
                                </p:cTn>
                              </p:par>
                              <p:par>
                                <p:cTn id="404" presetID="22" presetClass="entr" presetSubtype="4" fill="hold" grpId="0" nodeType="withEffect">
                                  <p:stCondLst>
                                    <p:cond delay="0"/>
                                  </p:stCondLst>
                                  <p:childTnLst>
                                    <p:set>
                                      <p:cBhvr>
                                        <p:cTn id="405" dur="1" fill="hold">
                                          <p:stCondLst>
                                            <p:cond delay="0"/>
                                          </p:stCondLst>
                                        </p:cTn>
                                        <p:tgtEl>
                                          <p:spTgt spid="346"/>
                                        </p:tgtEl>
                                        <p:attrNameLst>
                                          <p:attrName>style.visibility</p:attrName>
                                        </p:attrNameLst>
                                      </p:cBhvr>
                                      <p:to>
                                        <p:strVal val="visible"/>
                                      </p:to>
                                    </p:set>
                                    <p:animEffect transition="in" filter="wipe(down)">
                                      <p:cBhvr>
                                        <p:cTn id="406" dur="500"/>
                                        <p:tgtEl>
                                          <p:spTgt spid="346"/>
                                        </p:tgtEl>
                                      </p:cBhvr>
                                    </p:animEffect>
                                  </p:childTnLst>
                                </p:cTn>
                              </p:par>
                              <p:par>
                                <p:cTn id="407" presetID="22" presetClass="entr" presetSubtype="4" fill="hold" grpId="0" nodeType="withEffect">
                                  <p:stCondLst>
                                    <p:cond delay="0"/>
                                  </p:stCondLst>
                                  <p:childTnLst>
                                    <p:set>
                                      <p:cBhvr>
                                        <p:cTn id="408" dur="1" fill="hold">
                                          <p:stCondLst>
                                            <p:cond delay="0"/>
                                          </p:stCondLst>
                                        </p:cTn>
                                        <p:tgtEl>
                                          <p:spTgt spid="347"/>
                                        </p:tgtEl>
                                        <p:attrNameLst>
                                          <p:attrName>style.visibility</p:attrName>
                                        </p:attrNameLst>
                                      </p:cBhvr>
                                      <p:to>
                                        <p:strVal val="visible"/>
                                      </p:to>
                                    </p:set>
                                    <p:animEffect transition="in" filter="wipe(down)">
                                      <p:cBhvr>
                                        <p:cTn id="409" dur="500"/>
                                        <p:tgtEl>
                                          <p:spTgt spid="347"/>
                                        </p:tgtEl>
                                      </p:cBhvr>
                                    </p:animEffect>
                                  </p:childTnLst>
                                </p:cTn>
                              </p:par>
                              <p:par>
                                <p:cTn id="410" presetID="22" presetClass="entr" presetSubtype="4" fill="hold" grpId="0" nodeType="withEffect">
                                  <p:stCondLst>
                                    <p:cond delay="0"/>
                                  </p:stCondLst>
                                  <p:childTnLst>
                                    <p:set>
                                      <p:cBhvr>
                                        <p:cTn id="411" dur="1" fill="hold">
                                          <p:stCondLst>
                                            <p:cond delay="0"/>
                                          </p:stCondLst>
                                        </p:cTn>
                                        <p:tgtEl>
                                          <p:spTgt spid="348"/>
                                        </p:tgtEl>
                                        <p:attrNameLst>
                                          <p:attrName>style.visibility</p:attrName>
                                        </p:attrNameLst>
                                      </p:cBhvr>
                                      <p:to>
                                        <p:strVal val="visible"/>
                                      </p:to>
                                    </p:set>
                                    <p:animEffect transition="in" filter="wipe(down)">
                                      <p:cBhvr>
                                        <p:cTn id="412" dur="500"/>
                                        <p:tgtEl>
                                          <p:spTgt spid="348"/>
                                        </p:tgtEl>
                                      </p:cBhvr>
                                    </p:animEffect>
                                  </p:childTnLst>
                                </p:cTn>
                              </p:par>
                              <p:par>
                                <p:cTn id="413" presetID="22" presetClass="entr" presetSubtype="4" fill="hold" grpId="0" nodeType="withEffect">
                                  <p:stCondLst>
                                    <p:cond delay="0"/>
                                  </p:stCondLst>
                                  <p:childTnLst>
                                    <p:set>
                                      <p:cBhvr>
                                        <p:cTn id="414" dur="1" fill="hold">
                                          <p:stCondLst>
                                            <p:cond delay="0"/>
                                          </p:stCondLst>
                                        </p:cTn>
                                        <p:tgtEl>
                                          <p:spTgt spid="349"/>
                                        </p:tgtEl>
                                        <p:attrNameLst>
                                          <p:attrName>style.visibility</p:attrName>
                                        </p:attrNameLst>
                                      </p:cBhvr>
                                      <p:to>
                                        <p:strVal val="visible"/>
                                      </p:to>
                                    </p:set>
                                    <p:animEffect transition="in" filter="wipe(down)">
                                      <p:cBhvr>
                                        <p:cTn id="415" dur="500"/>
                                        <p:tgtEl>
                                          <p:spTgt spid="349"/>
                                        </p:tgtEl>
                                      </p:cBhvr>
                                    </p:animEffect>
                                  </p:childTnLst>
                                </p:cTn>
                              </p:par>
                              <p:par>
                                <p:cTn id="416" presetID="22" presetClass="entr" presetSubtype="4" fill="hold" grpId="0" nodeType="withEffect">
                                  <p:stCondLst>
                                    <p:cond delay="0"/>
                                  </p:stCondLst>
                                  <p:childTnLst>
                                    <p:set>
                                      <p:cBhvr>
                                        <p:cTn id="417" dur="1" fill="hold">
                                          <p:stCondLst>
                                            <p:cond delay="0"/>
                                          </p:stCondLst>
                                        </p:cTn>
                                        <p:tgtEl>
                                          <p:spTgt spid="350"/>
                                        </p:tgtEl>
                                        <p:attrNameLst>
                                          <p:attrName>style.visibility</p:attrName>
                                        </p:attrNameLst>
                                      </p:cBhvr>
                                      <p:to>
                                        <p:strVal val="visible"/>
                                      </p:to>
                                    </p:set>
                                    <p:animEffect transition="in" filter="wipe(down)">
                                      <p:cBhvr>
                                        <p:cTn id="418" dur="500"/>
                                        <p:tgtEl>
                                          <p:spTgt spid="350"/>
                                        </p:tgtEl>
                                      </p:cBhvr>
                                    </p:animEffect>
                                  </p:childTnLst>
                                </p:cTn>
                              </p:par>
                              <p:par>
                                <p:cTn id="419" presetID="22" presetClass="entr" presetSubtype="4" fill="hold" grpId="0" nodeType="withEffect">
                                  <p:stCondLst>
                                    <p:cond delay="0"/>
                                  </p:stCondLst>
                                  <p:childTnLst>
                                    <p:set>
                                      <p:cBhvr>
                                        <p:cTn id="420" dur="1" fill="hold">
                                          <p:stCondLst>
                                            <p:cond delay="0"/>
                                          </p:stCondLst>
                                        </p:cTn>
                                        <p:tgtEl>
                                          <p:spTgt spid="351"/>
                                        </p:tgtEl>
                                        <p:attrNameLst>
                                          <p:attrName>style.visibility</p:attrName>
                                        </p:attrNameLst>
                                      </p:cBhvr>
                                      <p:to>
                                        <p:strVal val="visible"/>
                                      </p:to>
                                    </p:set>
                                    <p:animEffect transition="in" filter="wipe(down)">
                                      <p:cBhvr>
                                        <p:cTn id="421" dur="500"/>
                                        <p:tgtEl>
                                          <p:spTgt spid="351"/>
                                        </p:tgtEl>
                                      </p:cBhvr>
                                    </p:animEffect>
                                  </p:childTnLst>
                                </p:cTn>
                              </p:par>
                              <p:par>
                                <p:cTn id="422" presetID="22" presetClass="entr" presetSubtype="4" fill="hold" grpId="0" nodeType="withEffect">
                                  <p:stCondLst>
                                    <p:cond delay="0"/>
                                  </p:stCondLst>
                                  <p:childTnLst>
                                    <p:set>
                                      <p:cBhvr>
                                        <p:cTn id="423" dur="1" fill="hold">
                                          <p:stCondLst>
                                            <p:cond delay="0"/>
                                          </p:stCondLst>
                                        </p:cTn>
                                        <p:tgtEl>
                                          <p:spTgt spid="352"/>
                                        </p:tgtEl>
                                        <p:attrNameLst>
                                          <p:attrName>style.visibility</p:attrName>
                                        </p:attrNameLst>
                                      </p:cBhvr>
                                      <p:to>
                                        <p:strVal val="visible"/>
                                      </p:to>
                                    </p:set>
                                    <p:animEffect transition="in" filter="wipe(down)">
                                      <p:cBhvr>
                                        <p:cTn id="424" dur="500"/>
                                        <p:tgtEl>
                                          <p:spTgt spid="352"/>
                                        </p:tgtEl>
                                      </p:cBhvr>
                                    </p:animEffect>
                                  </p:childTnLst>
                                </p:cTn>
                              </p:par>
                              <p:par>
                                <p:cTn id="425" presetID="22" presetClass="entr" presetSubtype="4" fill="hold" grpId="0" nodeType="withEffect">
                                  <p:stCondLst>
                                    <p:cond delay="0"/>
                                  </p:stCondLst>
                                  <p:childTnLst>
                                    <p:set>
                                      <p:cBhvr>
                                        <p:cTn id="426" dur="1" fill="hold">
                                          <p:stCondLst>
                                            <p:cond delay="0"/>
                                          </p:stCondLst>
                                        </p:cTn>
                                        <p:tgtEl>
                                          <p:spTgt spid="353"/>
                                        </p:tgtEl>
                                        <p:attrNameLst>
                                          <p:attrName>style.visibility</p:attrName>
                                        </p:attrNameLst>
                                      </p:cBhvr>
                                      <p:to>
                                        <p:strVal val="visible"/>
                                      </p:to>
                                    </p:set>
                                    <p:animEffect transition="in" filter="wipe(down)">
                                      <p:cBhvr>
                                        <p:cTn id="427" dur="500"/>
                                        <p:tgtEl>
                                          <p:spTgt spid="353"/>
                                        </p:tgtEl>
                                      </p:cBhvr>
                                    </p:animEffect>
                                  </p:childTnLst>
                                </p:cTn>
                              </p:par>
                              <p:par>
                                <p:cTn id="428" presetID="22" presetClass="entr" presetSubtype="4" fill="hold" grpId="0" nodeType="withEffect">
                                  <p:stCondLst>
                                    <p:cond delay="0"/>
                                  </p:stCondLst>
                                  <p:childTnLst>
                                    <p:set>
                                      <p:cBhvr>
                                        <p:cTn id="429" dur="1" fill="hold">
                                          <p:stCondLst>
                                            <p:cond delay="0"/>
                                          </p:stCondLst>
                                        </p:cTn>
                                        <p:tgtEl>
                                          <p:spTgt spid="354"/>
                                        </p:tgtEl>
                                        <p:attrNameLst>
                                          <p:attrName>style.visibility</p:attrName>
                                        </p:attrNameLst>
                                      </p:cBhvr>
                                      <p:to>
                                        <p:strVal val="visible"/>
                                      </p:to>
                                    </p:set>
                                    <p:animEffect transition="in" filter="wipe(down)">
                                      <p:cBhvr>
                                        <p:cTn id="430" dur="500"/>
                                        <p:tgtEl>
                                          <p:spTgt spid="354"/>
                                        </p:tgtEl>
                                      </p:cBhvr>
                                    </p:animEffect>
                                  </p:childTnLst>
                                </p:cTn>
                              </p:par>
                              <p:par>
                                <p:cTn id="431" presetID="22" presetClass="entr" presetSubtype="4" fill="hold" grpId="0" nodeType="withEffect">
                                  <p:stCondLst>
                                    <p:cond delay="0"/>
                                  </p:stCondLst>
                                  <p:childTnLst>
                                    <p:set>
                                      <p:cBhvr>
                                        <p:cTn id="432" dur="1" fill="hold">
                                          <p:stCondLst>
                                            <p:cond delay="0"/>
                                          </p:stCondLst>
                                        </p:cTn>
                                        <p:tgtEl>
                                          <p:spTgt spid="355"/>
                                        </p:tgtEl>
                                        <p:attrNameLst>
                                          <p:attrName>style.visibility</p:attrName>
                                        </p:attrNameLst>
                                      </p:cBhvr>
                                      <p:to>
                                        <p:strVal val="visible"/>
                                      </p:to>
                                    </p:set>
                                    <p:animEffect transition="in" filter="wipe(down)">
                                      <p:cBhvr>
                                        <p:cTn id="433" dur="500"/>
                                        <p:tgtEl>
                                          <p:spTgt spid="355"/>
                                        </p:tgtEl>
                                      </p:cBhvr>
                                    </p:animEffect>
                                  </p:childTnLst>
                                </p:cTn>
                              </p:par>
                              <p:par>
                                <p:cTn id="434" presetID="22" presetClass="entr" presetSubtype="4" fill="hold" grpId="0" nodeType="withEffect">
                                  <p:stCondLst>
                                    <p:cond delay="0"/>
                                  </p:stCondLst>
                                  <p:childTnLst>
                                    <p:set>
                                      <p:cBhvr>
                                        <p:cTn id="435" dur="1" fill="hold">
                                          <p:stCondLst>
                                            <p:cond delay="0"/>
                                          </p:stCondLst>
                                        </p:cTn>
                                        <p:tgtEl>
                                          <p:spTgt spid="356"/>
                                        </p:tgtEl>
                                        <p:attrNameLst>
                                          <p:attrName>style.visibility</p:attrName>
                                        </p:attrNameLst>
                                      </p:cBhvr>
                                      <p:to>
                                        <p:strVal val="visible"/>
                                      </p:to>
                                    </p:set>
                                    <p:animEffect transition="in" filter="wipe(down)">
                                      <p:cBhvr>
                                        <p:cTn id="436" dur="500"/>
                                        <p:tgtEl>
                                          <p:spTgt spid="356"/>
                                        </p:tgtEl>
                                      </p:cBhvr>
                                    </p:animEffect>
                                  </p:childTnLst>
                                </p:cTn>
                              </p:par>
                              <p:par>
                                <p:cTn id="437" presetID="22" presetClass="entr" presetSubtype="4" fill="hold" grpId="0" nodeType="withEffect">
                                  <p:stCondLst>
                                    <p:cond delay="0"/>
                                  </p:stCondLst>
                                  <p:childTnLst>
                                    <p:set>
                                      <p:cBhvr>
                                        <p:cTn id="438" dur="1" fill="hold">
                                          <p:stCondLst>
                                            <p:cond delay="0"/>
                                          </p:stCondLst>
                                        </p:cTn>
                                        <p:tgtEl>
                                          <p:spTgt spid="357"/>
                                        </p:tgtEl>
                                        <p:attrNameLst>
                                          <p:attrName>style.visibility</p:attrName>
                                        </p:attrNameLst>
                                      </p:cBhvr>
                                      <p:to>
                                        <p:strVal val="visible"/>
                                      </p:to>
                                    </p:set>
                                    <p:animEffect transition="in" filter="wipe(down)">
                                      <p:cBhvr>
                                        <p:cTn id="439" dur="500"/>
                                        <p:tgtEl>
                                          <p:spTgt spid="357"/>
                                        </p:tgtEl>
                                      </p:cBhvr>
                                    </p:animEffect>
                                  </p:childTnLst>
                                </p:cTn>
                              </p:par>
                              <p:par>
                                <p:cTn id="440" presetID="22" presetClass="entr" presetSubtype="4" fill="hold" grpId="0" nodeType="withEffect">
                                  <p:stCondLst>
                                    <p:cond delay="0"/>
                                  </p:stCondLst>
                                  <p:childTnLst>
                                    <p:set>
                                      <p:cBhvr>
                                        <p:cTn id="441" dur="1" fill="hold">
                                          <p:stCondLst>
                                            <p:cond delay="0"/>
                                          </p:stCondLst>
                                        </p:cTn>
                                        <p:tgtEl>
                                          <p:spTgt spid="358"/>
                                        </p:tgtEl>
                                        <p:attrNameLst>
                                          <p:attrName>style.visibility</p:attrName>
                                        </p:attrNameLst>
                                      </p:cBhvr>
                                      <p:to>
                                        <p:strVal val="visible"/>
                                      </p:to>
                                    </p:set>
                                    <p:animEffect transition="in" filter="wipe(down)">
                                      <p:cBhvr>
                                        <p:cTn id="442" dur="500"/>
                                        <p:tgtEl>
                                          <p:spTgt spid="358"/>
                                        </p:tgtEl>
                                      </p:cBhvr>
                                    </p:animEffect>
                                  </p:childTnLst>
                                </p:cTn>
                              </p:par>
                              <p:par>
                                <p:cTn id="443" presetID="22" presetClass="entr" presetSubtype="4" fill="hold" grpId="0" nodeType="withEffect">
                                  <p:stCondLst>
                                    <p:cond delay="0"/>
                                  </p:stCondLst>
                                  <p:childTnLst>
                                    <p:set>
                                      <p:cBhvr>
                                        <p:cTn id="444" dur="1" fill="hold">
                                          <p:stCondLst>
                                            <p:cond delay="0"/>
                                          </p:stCondLst>
                                        </p:cTn>
                                        <p:tgtEl>
                                          <p:spTgt spid="359"/>
                                        </p:tgtEl>
                                        <p:attrNameLst>
                                          <p:attrName>style.visibility</p:attrName>
                                        </p:attrNameLst>
                                      </p:cBhvr>
                                      <p:to>
                                        <p:strVal val="visible"/>
                                      </p:to>
                                    </p:set>
                                    <p:animEffect transition="in" filter="wipe(down)">
                                      <p:cBhvr>
                                        <p:cTn id="445" dur="500"/>
                                        <p:tgtEl>
                                          <p:spTgt spid="359"/>
                                        </p:tgtEl>
                                      </p:cBhvr>
                                    </p:animEffect>
                                  </p:childTnLst>
                                </p:cTn>
                              </p:par>
                              <p:par>
                                <p:cTn id="446" presetID="22" presetClass="entr" presetSubtype="4" fill="hold" grpId="0" nodeType="withEffect">
                                  <p:stCondLst>
                                    <p:cond delay="0"/>
                                  </p:stCondLst>
                                  <p:childTnLst>
                                    <p:set>
                                      <p:cBhvr>
                                        <p:cTn id="447" dur="1" fill="hold">
                                          <p:stCondLst>
                                            <p:cond delay="0"/>
                                          </p:stCondLst>
                                        </p:cTn>
                                        <p:tgtEl>
                                          <p:spTgt spid="360"/>
                                        </p:tgtEl>
                                        <p:attrNameLst>
                                          <p:attrName>style.visibility</p:attrName>
                                        </p:attrNameLst>
                                      </p:cBhvr>
                                      <p:to>
                                        <p:strVal val="visible"/>
                                      </p:to>
                                    </p:set>
                                    <p:animEffect transition="in" filter="wipe(down)">
                                      <p:cBhvr>
                                        <p:cTn id="448" dur="500"/>
                                        <p:tgtEl>
                                          <p:spTgt spid="360"/>
                                        </p:tgtEl>
                                      </p:cBhvr>
                                    </p:animEffect>
                                  </p:childTnLst>
                                </p:cTn>
                              </p:par>
                              <p:par>
                                <p:cTn id="449" presetID="22" presetClass="entr" presetSubtype="4" fill="hold" grpId="0" nodeType="withEffect">
                                  <p:stCondLst>
                                    <p:cond delay="0"/>
                                  </p:stCondLst>
                                  <p:childTnLst>
                                    <p:set>
                                      <p:cBhvr>
                                        <p:cTn id="450" dur="1" fill="hold">
                                          <p:stCondLst>
                                            <p:cond delay="0"/>
                                          </p:stCondLst>
                                        </p:cTn>
                                        <p:tgtEl>
                                          <p:spTgt spid="361"/>
                                        </p:tgtEl>
                                        <p:attrNameLst>
                                          <p:attrName>style.visibility</p:attrName>
                                        </p:attrNameLst>
                                      </p:cBhvr>
                                      <p:to>
                                        <p:strVal val="visible"/>
                                      </p:to>
                                    </p:set>
                                    <p:animEffect transition="in" filter="wipe(down)">
                                      <p:cBhvr>
                                        <p:cTn id="451" dur="500"/>
                                        <p:tgtEl>
                                          <p:spTgt spid="361"/>
                                        </p:tgtEl>
                                      </p:cBhvr>
                                    </p:animEffect>
                                  </p:childTnLst>
                                </p:cTn>
                              </p:par>
                              <p:par>
                                <p:cTn id="452" presetID="22" presetClass="entr" presetSubtype="4" fill="hold" grpId="0" nodeType="withEffect">
                                  <p:stCondLst>
                                    <p:cond delay="0"/>
                                  </p:stCondLst>
                                  <p:childTnLst>
                                    <p:set>
                                      <p:cBhvr>
                                        <p:cTn id="453" dur="1" fill="hold">
                                          <p:stCondLst>
                                            <p:cond delay="0"/>
                                          </p:stCondLst>
                                        </p:cTn>
                                        <p:tgtEl>
                                          <p:spTgt spid="362"/>
                                        </p:tgtEl>
                                        <p:attrNameLst>
                                          <p:attrName>style.visibility</p:attrName>
                                        </p:attrNameLst>
                                      </p:cBhvr>
                                      <p:to>
                                        <p:strVal val="visible"/>
                                      </p:to>
                                    </p:set>
                                    <p:animEffect transition="in" filter="wipe(down)">
                                      <p:cBhvr>
                                        <p:cTn id="454" dur="500"/>
                                        <p:tgtEl>
                                          <p:spTgt spid="362"/>
                                        </p:tgtEl>
                                      </p:cBhvr>
                                    </p:animEffect>
                                  </p:childTnLst>
                                </p:cTn>
                              </p:par>
                              <p:par>
                                <p:cTn id="455" presetID="22" presetClass="entr" presetSubtype="4" fill="hold" grpId="0" nodeType="withEffect">
                                  <p:stCondLst>
                                    <p:cond delay="0"/>
                                  </p:stCondLst>
                                  <p:childTnLst>
                                    <p:set>
                                      <p:cBhvr>
                                        <p:cTn id="456" dur="1" fill="hold">
                                          <p:stCondLst>
                                            <p:cond delay="0"/>
                                          </p:stCondLst>
                                        </p:cTn>
                                        <p:tgtEl>
                                          <p:spTgt spid="363"/>
                                        </p:tgtEl>
                                        <p:attrNameLst>
                                          <p:attrName>style.visibility</p:attrName>
                                        </p:attrNameLst>
                                      </p:cBhvr>
                                      <p:to>
                                        <p:strVal val="visible"/>
                                      </p:to>
                                    </p:set>
                                    <p:animEffect transition="in" filter="wipe(down)">
                                      <p:cBhvr>
                                        <p:cTn id="457" dur="500"/>
                                        <p:tgtEl>
                                          <p:spTgt spid="363"/>
                                        </p:tgtEl>
                                      </p:cBhvr>
                                    </p:animEffect>
                                  </p:childTnLst>
                                </p:cTn>
                              </p:par>
                              <p:par>
                                <p:cTn id="458" presetID="22" presetClass="entr" presetSubtype="4" fill="hold" grpId="0" nodeType="withEffect">
                                  <p:stCondLst>
                                    <p:cond delay="0"/>
                                  </p:stCondLst>
                                  <p:childTnLst>
                                    <p:set>
                                      <p:cBhvr>
                                        <p:cTn id="459" dur="1" fill="hold">
                                          <p:stCondLst>
                                            <p:cond delay="0"/>
                                          </p:stCondLst>
                                        </p:cTn>
                                        <p:tgtEl>
                                          <p:spTgt spid="364"/>
                                        </p:tgtEl>
                                        <p:attrNameLst>
                                          <p:attrName>style.visibility</p:attrName>
                                        </p:attrNameLst>
                                      </p:cBhvr>
                                      <p:to>
                                        <p:strVal val="visible"/>
                                      </p:to>
                                    </p:set>
                                    <p:animEffect transition="in" filter="wipe(down)">
                                      <p:cBhvr>
                                        <p:cTn id="460" dur="500"/>
                                        <p:tgtEl>
                                          <p:spTgt spid="364"/>
                                        </p:tgtEl>
                                      </p:cBhvr>
                                    </p:animEffect>
                                  </p:childTnLst>
                                </p:cTn>
                              </p:par>
                              <p:par>
                                <p:cTn id="461" presetID="22" presetClass="entr" presetSubtype="4" fill="hold" grpId="0" nodeType="withEffect">
                                  <p:stCondLst>
                                    <p:cond delay="0"/>
                                  </p:stCondLst>
                                  <p:childTnLst>
                                    <p:set>
                                      <p:cBhvr>
                                        <p:cTn id="462" dur="1" fill="hold">
                                          <p:stCondLst>
                                            <p:cond delay="0"/>
                                          </p:stCondLst>
                                        </p:cTn>
                                        <p:tgtEl>
                                          <p:spTgt spid="365"/>
                                        </p:tgtEl>
                                        <p:attrNameLst>
                                          <p:attrName>style.visibility</p:attrName>
                                        </p:attrNameLst>
                                      </p:cBhvr>
                                      <p:to>
                                        <p:strVal val="visible"/>
                                      </p:to>
                                    </p:set>
                                    <p:animEffect transition="in" filter="wipe(down)">
                                      <p:cBhvr>
                                        <p:cTn id="463" dur="500"/>
                                        <p:tgtEl>
                                          <p:spTgt spid="365"/>
                                        </p:tgtEl>
                                      </p:cBhvr>
                                    </p:animEffect>
                                  </p:childTnLst>
                                </p:cTn>
                              </p:par>
                              <p:par>
                                <p:cTn id="464" presetID="22" presetClass="entr" presetSubtype="4" fill="hold" grpId="0" nodeType="withEffect">
                                  <p:stCondLst>
                                    <p:cond delay="0"/>
                                  </p:stCondLst>
                                  <p:childTnLst>
                                    <p:set>
                                      <p:cBhvr>
                                        <p:cTn id="465" dur="1" fill="hold">
                                          <p:stCondLst>
                                            <p:cond delay="0"/>
                                          </p:stCondLst>
                                        </p:cTn>
                                        <p:tgtEl>
                                          <p:spTgt spid="366"/>
                                        </p:tgtEl>
                                        <p:attrNameLst>
                                          <p:attrName>style.visibility</p:attrName>
                                        </p:attrNameLst>
                                      </p:cBhvr>
                                      <p:to>
                                        <p:strVal val="visible"/>
                                      </p:to>
                                    </p:set>
                                    <p:animEffect transition="in" filter="wipe(down)">
                                      <p:cBhvr>
                                        <p:cTn id="466" dur="500"/>
                                        <p:tgtEl>
                                          <p:spTgt spid="366"/>
                                        </p:tgtEl>
                                      </p:cBhvr>
                                    </p:animEffect>
                                  </p:childTnLst>
                                </p:cTn>
                              </p:par>
                              <p:par>
                                <p:cTn id="467" presetID="22" presetClass="entr" presetSubtype="4" fill="hold" grpId="0" nodeType="withEffect">
                                  <p:stCondLst>
                                    <p:cond delay="0"/>
                                  </p:stCondLst>
                                  <p:childTnLst>
                                    <p:set>
                                      <p:cBhvr>
                                        <p:cTn id="468" dur="1" fill="hold">
                                          <p:stCondLst>
                                            <p:cond delay="0"/>
                                          </p:stCondLst>
                                        </p:cTn>
                                        <p:tgtEl>
                                          <p:spTgt spid="367"/>
                                        </p:tgtEl>
                                        <p:attrNameLst>
                                          <p:attrName>style.visibility</p:attrName>
                                        </p:attrNameLst>
                                      </p:cBhvr>
                                      <p:to>
                                        <p:strVal val="visible"/>
                                      </p:to>
                                    </p:set>
                                    <p:animEffect transition="in" filter="wipe(down)">
                                      <p:cBhvr>
                                        <p:cTn id="469" dur="500"/>
                                        <p:tgtEl>
                                          <p:spTgt spid="367"/>
                                        </p:tgtEl>
                                      </p:cBhvr>
                                    </p:animEffect>
                                  </p:childTnLst>
                                </p:cTn>
                              </p:par>
                              <p:par>
                                <p:cTn id="470" presetID="22" presetClass="entr" presetSubtype="4" fill="hold" grpId="0" nodeType="withEffect">
                                  <p:stCondLst>
                                    <p:cond delay="0"/>
                                  </p:stCondLst>
                                  <p:childTnLst>
                                    <p:set>
                                      <p:cBhvr>
                                        <p:cTn id="471" dur="1" fill="hold">
                                          <p:stCondLst>
                                            <p:cond delay="0"/>
                                          </p:stCondLst>
                                        </p:cTn>
                                        <p:tgtEl>
                                          <p:spTgt spid="368"/>
                                        </p:tgtEl>
                                        <p:attrNameLst>
                                          <p:attrName>style.visibility</p:attrName>
                                        </p:attrNameLst>
                                      </p:cBhvr>
                                      <p:to>
                                        <p:strVal val="visible"/>
                                      </p:to>
                                    </p:set>
                                    <p:animEffect transition="in" filter="wipe(down)">
                                      <p:cBhvr>
                                        <p:cTn id="472" dur="500"/>
                                        <p:tgtEl>
                                          <p:spTgt spid="368"/>
                                        </p:tgtEl>
                                      </p:cBhvr>
                                    </p:animEffect>
                                  </p:childTnLst>
                                </p:cTn>
                              </p:par>
                              <p:par>
                                <p:cTn id="473" presetID="22" presetClass="entr" presetSubtype="4" fill="hold" grpId="0" nodeType="withEffect">
                                  <p:stCondLst>
                                    <p:cond delay="0"/>
                                  </p:stCondLst>
                                  <p:childTnLst>
                                    <p:set>
                                      <p:cBhvr>
                                        <p:cTn id="474" dur="1" fill="hold">
                                          <p:stCondLst>
                                            <p:cond delay="0"/>
                                          </p:stCondLst>
                                        </p:cTn>
                                        <p:tgtEl>
                                          <p:spTgt spid="369"/>
                                        </p:tgtEl>
                                        <p:attrNameLst>
                                          <p:attrName>style.visibility</p:attrName>
                                        </p:attrNameLst>
                                      </p:cBhvr>
                                      <p:to>
                                        <p:strVal val="visible"/>
                                      </p:to>
                                    </p:set>
                                    <p:animEffect transition="in" filter="wipe(down)">
                                      <p:cBhvr>
                                        <p:cTn id="475" dur="500"/>
                                        <p:tgtEl>
                                          <p:spTgt spid="369"/>
                                        </p:tgtEl>
                                      </p:cBhvr>
                                    </p:animEffect>
                                  </p:childTnLst>
                                </p:cTn>
                              </p:par>
                              <p:par>
                                <p:cTn id="476" presetID="22" presetClass="entr" presetSubtype="4" fill="hold" grpId="0" nodeType="withEffect">
                                  <p:stCondLst>
                                    <p:cond delay="0"/>
                                  </p:stCondLst>
                                  <p:childTnLst>
                                    <p:set>
                                      <p:cBhvr>
                                        <p:cTn id="477" dur="1" fill="hold">
                                          <p:stCondLst>
                                            <p:cond delay="0"/>
                                          </p:stCondLst>
                                        </p:cTn>
                                        <p:tgtEl>
                                          <p:spTgt spid="370"/>
                                        </p:tgtEl>
                                        <p:attrNameLst>
                                          <p:attrName>style.visibility</p:attrName>
                                        </p:attrNameLst>
                                      </p:cBhvr>
                                      <p:to>
                                        <p:strVal val="visible"/>
                                      </p:to>
                                    </p:set>
                                    <p:animEffect transition="in" filter="wipe(down)">
                                      <p:cBhvr>
                                        <p:cTn id="478" dur="500"/>
                                        <p:tgtEl>
                                          <p:spTgt spid="370"/>
                                        </p:tgtEl>
                                      </p:cBhvr>
                                    </p:animEffect>
                                  </p:childTnLst>
                                </p:cTn>
                              </p:par>
                              <p:par>
                                <p:cTn id="479" presetID="22" presetClass="entr" presetSubtype="4" fill="hold" grpId="0" nodeType="withEffect">
                                  <p:stCondLst>
                                    <p:cond delay="0"/>
                                  </p:stCondLst>
                                  <p:childTnLst>
                                    <p:set>
                                      <p:cBhvr>
                                        <p:cTn id="480" dur="1" fill="hold">
                                          <p:stCondLst>
                                            <p:cond delay="0"/>
                                          </p:stCondLst>
                                        </p:cTn>
                                        <p:tgtEl>
                                          <p:spTgt spid="371"/>
                                        </p:tgtEl>
                                        <p:attrNameLst>
                                          <p:attrName>style.visibility</p:attrName>
                                        </p:attrNameLst>
                                      </p:cBhvr>
                                      <p:to>
                                        <p:strVal val="visible"/>
                                      </p:to>
                                    </p:set>
                                    <p:animEffect transition="in" filter="wipe(down)">
                                      <p:cBhvr>
                                        <p:cTn id="481" dur="500"/>
                                        <p:tgtEl>
                                          <p:spTgt spid="371"/>
                                        </p:tgtEl>
                                      </p:cBhvr>
                                    </p:animEffect>
                                  </p:childTnLst>
                                </p:cTn>
                              </p:par>
                              <p:par>
                                <p:cTn id="482" presetID="22" presetClass="entr" presetSubtype="4" fill="hold" grpId="0" nodeType="withEffect">
                                  <p:stCondLst>
                                    <p:cond delay="0"/>
                                  </p:stCondLst>
                                  <p:childTnLst>
                                    <p:set>
                                      <p:cBhvr>
                                        <p:cTn id="483" dur="1" fill="hold">
                                          <p:stCondLst>
                                            <p:cond delay="0"/>
                                          </p:stCondLst>
                                        </p:cTn>
                                        <p:tgtEl>
                                          <p:spTgt spid="372"/>
                                        </p:tgtEl>
                                        <p:attrNameLst>
                                          <p:attrName>style.visibility</p:attrName>
                                        </p:attrNameLst>
                                      </p:cBhvr>
                                      <p:to>
                                        <p:strVal val="visible"/>
                                      </p:to>
                                    </p:set>
                                    <p:animEffect transition="in" filter="wipe(down)">
                                      <p:cBhvr>
                                        <p:cTn id="484" dur="500"/>
                                        <p:tgtEl>
                                          <p:spTgt spid="372"/>
                                        </p:tgtEl>
                                      </p:cBhvr>
                                    </p:animEffect>
                                  </p:childTnLst>
                                </p:cTn>
                              </p:par>
                              <p:par>
                                <p:cTn id="485" presetID="22" presetClass="entr" presetSubtype="4" fill="hold" grpId="0" nodeType="withEffect">
                                  <p:stCondLst>
                                    <p:cond delay="0"/>
                                  </p:stCondLst>
                                  <p:childTnLst>
                                    <p:set>
                                      <p:cBhvr>
                                        <p:cTn id="486" dur="1" fill="hold">
                                          <p:stCondLst>
                                            <p:cond delay="0"/>
                                          </p:stCondLst>
                                        </p:cTn>
                                        <p:tgtEl>
                                          <p:spTgt spid="373"/>
                                        </p:tgtEl>
                                        <p:attrNameLst>
                                          <p:attrName>style.visibility</p:attrName>
                                        </p:attrNameLst>
                                      </p:cBhvr>
                                      <p:to>
                                        <p:strVal val="visible"/>
                                      </p:to>
                                    </p:set>
                                    <p:animEffect transition="in" filter="wipe(down)">
                                      <p:cBhvr>
                                        <p:cTn id="487" dur="500"/>
                                        <p:tgtEl>
                                          <p:spTgt spid="373"/>
                                        </p:tgtEl>
                                      </p:cBhvr>
                                    </p:animEffect>
                                  </p:childTnLst>
                                </p:cTn>
                              </p:par>
                              <p:par>
                                <p:cTn id="488" presetID="22" presetClass="entr" presetSubtype="4" fill="hold" grpId="0" nodeType="withEffect">
                                  <p:stCondLst>
                                    <p:cond delay="0"/>
                                  </p:stCondLst>
                                  <p:childTnLst>
                                    <p:set>
                                      <p:cBhvr>
                                        <p:cTn id="489" dur="1" fill="hold">
                                          <p:stCondLst>
                                            <p:cond delay="0"/>
                                          </p:stCondLst>
                                        </p:cTn>
                                        <p:tgtEl>
                                          <p:spTgt spid="374"/>
                                        </p:tgtEl>
                                        <p:attrNameLst>
                                          <p:attrName>style.visibility</p:attrName>
                                        </p:attrNameLst>
                                      </p:cBhvr>
                                      <p:to>
                                        <p:strVal val="visible"/>
                                      </p:to>
                                    </p:set>
                                    <p:animEffect transition="in" filter="wipe(down)">
                                      <p:cBhvr>
                                        <p:cTn id="490" dur="500"/>
                                        <p:tgtEl>
                                          <p:spTgt spid="374"/>
                                        </p:tgtEl>
                                      </p:cBhvr>
                                    </p:animEffect>
                                  </p:childTnLst>
                                </p:cTn>
                              </p:par>
                              <p:par>
                                <p:cTn id="491" presetID="22" presetClass="entr" presetSubtype="4" fill="hold" grpId="0" nodeType="withEffect">
                                  <p:stCondLst>
                                    <p:cond delay="0"/>
                                  </p:stCondLst>
                                  <p:childTnLst>
                                    <p:set>
                                      <p:cBhvr>
                                        <p:cTn id="492" dur="1" fill="hold">
                                          <p:stCondLst>
                                            <p:cond delay="0"/>
                                          </p:stCondLst>
                                        </p:cTn>
                                        <p:tgtEl>
                                          <p:spTgt spid="375"/>
                                        </p:tgtEl>
                                        <p:attrNameLst>
                                          <p:attrName>style.visibility</p:attrName>
                                        </p:attrNameLst>
                                      </p:cBhvr>
                                      <p:to>
                                        <p:strVal val="visible"/>
                                      </p:to>
                                    </p:set>
                                    <p:animEffect transition="in" filter="wipe(down)">
                                      <p:cBhvr>
                                        <p:cTn id="493" dur="500"/>
                                        <p:tgtEl>
                                          <p:spTgt spid="375"/>
                                        </p:tgtEl>
                                      </p:cBhvr>
                                    </p:animEffect>
                                  </p:childTnLst>
                                </p:cTn>
                              </p:par>
                              <p:par>
                                <p:cTn id="494" presetID="22" presetClass="entr" presetSubtype="4" fill="hold" grpId="0" nodeType="withEffect">
                                  <p:stCondLst>
                                    <p:cond delay="0"/>
                                  </p:stCondLst>
                                  <p:childTnLst>
                                    <p:set>
                                      <p:cBhvr>
                                        <p:cTn id="495" dur="1" fill="hold">
                                          <p:stCondLst>
                                            <p:cond delay="0"/>
                                          </p:stCondLst>
                                        </p:cTn>
                                        <p:tgtEl>
                                          <p:spTgt spid="376"/>
                                        </p:tgtEl>
                                        <p:attrNameLst>
                                          <p:attrName>style.visibility</p:attrName>
                                        </p:attrNameLst>
                                      </p:cBhvr>
                                      <p:to>
                                        <p:strVal val="visible"/>
                                      </p:to>
                                    </p:set>
                                    <p:animEffect transition="in" filter="wipe(down)">
                                      <p:cBhvr>
                                        <p:cTn id="496" dur="500"/>
                                        <p:tgtEl>
                                          <p:spTgt spid="376"/>
                                        </p:tgtEl>
                                      </p:cBhvr>
                                    </p:animEffect>
                                  </p:childTnLst>
                                </p:cTn>
                              </p:par>
                              <p:par>
                                <p:cTn id="497" presetID="22" presetClass="entr" presetSubtype="4" fill="hold" grpId="0" nodeType="withEffect">
                                  <p:stCondLst>
                                    <p:cond delay="0"/>
                                  </p:stCondLst>
                                  <p:childTnLst>
                                    <p:set>
                                      <p:cBhvr>
                                        <p:cTn id="498" dur="1" fill="hold">
                                          <p:stCondLst>
                                            <p:cond delay="0"/>
                                          </p:stCondLst>
                                        </p:cTn>
                                        <p:tgtEl>
                                          <p:spTgt spid="377"/>
                                        </p:tgtEl>
                                        <p:attrNameLst>
                                          <p:attrName>style.visibility</p:attrName>
                                        </p:attrNameLst>
                                      </p:cBhvr>
                                      <p:to>
                                        <p:strVal val="visible"/>
                                      </p:to>
                                    </p:set>
                                    <p:animEffect transition="in" filter="wipe(down)">
                                      <p:cBhvr>
                                        <p:cTn id="499" dur="500"/>
                                        <p:tgtEl>
                                          <p:spTgt spid="377"/>
                                        </p:tgtEl>
                                      </p:cBhvr>
                                    </p:animEffect>
                                  </p:childTnLst>
                                </p:cTn>
                              </p:par>
                              <p:par>
                                <p:cTn id="500" presetID="22" presetClass="entr" presetSubtype="4" fill="hold" grpId="0" nodeType="withEffect">
                                  <p:stCondLst>
                                    <p:cond delay="0"/>
                                  </p:stCondLst>
                                  <p:childTnLst>
                                    <p:set>
                                      <p:cBhvr>
                                        <p:cTn id="501" dur="1" fill="hold">
                                          <p:stCondLst>
                                            <p:cond delay="0"/>
                                          </p:stCondLst>
                                        </p:cTn>
                                        <p:tgtEl>
                                          <p:spTgt spid="378"/>
                                        </p:tgtEl>
                                        <p:attrNameLst>
                                          <p:attrName>style.visibility</p:attrName>
                                        </p:attrNameLst>
                                      </p:cBhvr>
                                      <p:to>
                                        <p:strVal val="visible"/>
                                      </p:to>
                                    </p:set>
                                    <p:animEffect transition="in" filter="wipe(down)">
                                      <p:cBhvr>
                                        <p:cTn id="502" dur="500"/>
                                        <p:tgtEl>
                                          <p:spTgt spid="378"/>
                                        </p:tgtEl>
                                      </p:cBhvr>
                                    </p:animEffect>
                                  </p:childTnLst>
                                </p:cTn>
                              </p:par>
                              <p:par>
                                <p:cTn id="503" presetID="22" presetClass="entr" presetSubtype="4" fill="hold" grpId="0" nodeType="withEffect">
                                  <p:stCondLst>
                                    <p:cond delay="0"/>
                                  </p:stCondLst>
                                  <p:childTnLst>
                                    <p:set>
                                      <p:cBhvr>
                                        <p:cTn id="504" dur="1" fill="hold">
                                          <p:stCondLst>
                                            <p:cond delay="0"/>
                                          </p:stCondLst>
                                        </p:cTn>
                                        <p:tgtEl>
                                          <p:spTgt spid="379"/>
                                        </p:tgtEl>
                                        <p:attrNameLst>
                                          <p:attrName>style.visibility</p:attrName>
                                        </p:attrNameLst>
                                      </p:cBhvr>
                                      <p:to>
                                        <p:strVal val="visible"/>
                                      </p:to>
                                    </p:set>
                                    <p:animEffect transition="in" filter="wipe(down)">
                                      <p:cBhvr>
                                        <p:cTn id="505" dur="500"/>
                                        <p:tgtEl>
                                          <p:spTgt spid="379"/>
                                        </p:tgtEl>
                                      </p:cBhvr>
                                    </p:animEffect>
                                  </p:childTnLst>
                                </p:cTn>
                              </p:par>
                              <p:par>
                                <p:cTn id="506" presetID="22" presetClass="entr" presetSubtype="4" fill="hold" grpId="0" nodeType="withEffect">
                                  <p:stCondLst>
                                    <p:cond delay="0"/>
                                  </p:stCondLst>
                                  <p:childTnLst>
                                    <p:set>
                                      <p:cBhvr>
                                        <p:cTn id="507" dur="1" fill="hold">
                                          <p:stCondLst>
                                            <p:cond delay="0"/>
                                          </p:stCondLst>
                                        </p:cTn>
                                        <p:tgtEl>
                                          <p:spTgt spid="380"/>
                                        </p:tgtEl>
                                        <p:attrNameLst>
                                          <p:attrName>style.visibility</p:attrName>
                                        </p:attrNameLst>
                                      </p:cBhvr>
                                      <p:to>
                                        <p:strVal val="visible"/>
                                      </p:to>
                                    </p:set>
                                    <p:animEffect transition="in" filter="wipe(down)">
                                      <p:cBhvr>
                                        <p:cTn id="508" dur="500"/>
                                        <p:tgtEl>
                                          <p:spTgt spid="380"/>
                                        </p:tgtEl>
                                      </p:cBhvr>
                                    </p:animEffect>
                                  </p:childTnLst>
                                </p:cTn>
                              </p:par>
                              <p:par>
                                <p:cTn id="509" presetID="22" presetClass="entr" presetSubtype="4" fill="hold" grpId="0" nodeType="withEffect">
                                  <p:stCondLst>
                                    <p:cond delay="0"/>
                                  </p:stCondLst>
                                  <p:childTnLst>
                                    <p:set>
                                      <p:cBhvr>
                                        <p:cTn id="510" dur="1" fill="hold">
                                          <p:stCondLst>
                                            <p:cond delay="0"/>
                                          </p:stCondLst>
                                        </p:cTn>
                                        <p:tgtEl>
                                          <p:spTgt spid="381"/>
                                        </p:tgtEl>
                                        <p:attrNameLst>
                                          <p:attrName>style.visibility</p:attrName>
                                        </p:attrNameLst>
                                      </p:cBhvr>
                                      <p:to>
                                        <p:strVal val="visible"/>
                                      </p:to>
                                    </p:set>
                                    <p:animEffect transition="in" filter="wipe(down)">
                                      <p:cBhvr>
                                        <p:cTn id="511" dur="500"/>
                                        <p:tgtEl>
                                          <p:spTgt spid="381"/>
                                        </p:tgtEl>
                                      </p:cBhvr>
                                    </p:animEffect>
                                  </p:childTnLst>
                                </p:cTn>
                              </p:par>
                              <p:par>
                                <p:cTn id="512" presetID="22" presetClass="entr" presetSubtype="4" fill="hold" grpId="0" nodeType="withEffect">
                                  <p:stCondLst>
                                    <p:cond delay="0"/>
                                  </p:stCondLst>
                                  <p:childTnLst>
                                    <p:set>
                                      <p:cBhvr>
                                        <p:cTn id="513" dur="1" fill="hold">
                                          <p:stCondLst>
                                            <p:cond delay="0"/>
                                          </p:stCondLst>
                                        </p:cTn>
                                        <p:tgtEl>
                                          <p:spTgt spid="382"/>
                                        </p:tgtEl>
                                        <p:attrNameLst>
                                          <p:attrName>style.visibility</p:attrName>
                                        </p:attrNameLst>
                                      </p:cBhvr>
                                      <p:to>
                                        <p:strVal val="visible"/>
                                      </p:to>
                                    </p:set>
                                    <p:animEffect transition="in" filter="wipe(down)">
                                      <p:cBhvr>
                                        <p:cTn id="514" dur="500"/>
                                        <p:tgtEl>
                                          <p:spTgt spid="382"/>
                                        </p:tgtEl>
                                      </p:cBhvr>
                                    </p:animEffect>
                                  </p:childTnLst>
                                </p:cTn>
                              </p:par>
                              <p:par>
                                <p:cTn id="515" presetID="22" presetClass="entr" presetSubtype="4" fill="hold" grpId="0" nodeType="withEffect">
                                  <p:stCondLst>
                                    <p:cond delay="0"/>
                                  </p:stCondLst>
                                  <p:childTnLst>
                                    <p:set>
                                      <p:cBhvr>
                                        <p:cTn id="516" dur="1" fill="hold">
                                          <p:stCondLst>
                                            <p:cond delay="0"/>
                                          </p:stCondLst>
                                        </p:cTn>
                                        <p:tgtEl>
                                          <p:spTgt spid="383"/>
                                        </p:tgtEl>
                                        <p:attrNameLst>
                                          <p:attrName>style.visibility</p:attrName>
                                        </p:attrNameLst>
                                      </p:cBhvr>
                                      <p:to>
                                        <p:strVal val="visible"/>
                                      </p:to>
                                    </p:set>
                                    <p:animEffect transition="in" filter="wipe(down)">
                                      <p:cBhvr>
                                        <p:cTn id="517" dur="500"/>
                                        <p:tgtEl>
                                          <p:spTgt spid="383"/>
                                        </p:tgtEl>
                                      </p:cBhvr>
                                    </p:animEffect>
                                  </p:childTnLst>
                                </p:cTn>
                              </p:par>
                              <p:par>
                                <p:cTn id="518" presetID="22" presetClass="entr" presetSubtype="4" fill="hold" grpId="0" nodeType="withEffect">
                                  <p:stCondLst>
                                    <p:cond delay="0"/>
                                  </p:stCondLst>
                                  <p:childTnLst>
                                    <p:set>
                                      <p:cBhvr>
                                        <p:cTn id="519" dur="1" fill="hold">
                                          <p:stCondLst>
                                            <p:cond delay="0"/>
                                          </p:stCondLst>
                                        </p:cTn>
                                        <p:tgtEl>
                                          <p:spTgt spid="384"/>
                                        </p:tgtEl>
                                        <p:attrNameLst>
                                          <p:attrName>style.visibility</p:attrName>
                                        </p:attrNameLst>
                                      </p:cBhvr>
                                      <p:to>
                                        <p:strVal val="visible"/>
                                      </p:to>
                                    </p:set>
                                    <p:animEffect transition="in" filter="wipe(down)">
                                      <p:cBhvr>
                                        <p:cTn id="520" dur="500"/>
                                        <p:tgtEl>
                                          <p:spTgt spid="384"/>
                                        </p:tgtEl>
                                      </p:cBhvr>
                                    </p:animEffect>
                                  </p:childTnLst>
                                </p:cTn>
                              </p:par>
                              <p:par>
                                <p:cTn id="521" presetID="22" presetClass="entr" presetSubtype="4" fill="hold" grpId="0" nodeType="withEffect">
                                  <p:stCondLst>
                                    <p:cond delay="0"/>
                                  </p:stCondLst>
                                  <p:childTnLst>
                                    <p:set>
                                      <p:cBhvr>
                                        <p:cTn id="522" dur="1" fill="hold">
                                          <p:stCondLst>
                                            <p:cond delay="0"/>
                                          </p:stCondLst>
                                        </p:cTn>
                                        <p:tgtEl>
                                          <p:spTgt spid="385"/>
                                        </p:tgtEl>
                                        <p:attrNameLst>
                                          <p:attrName>style.visibility</p:attrName>
                                        </p:attrNameLst>
                                      </p:cBhvr>
                                      <p:to>
                                        <p:strVal val="visible"/>
                                      </p:to>
                                    </p:set>
                                    <p:animEffect transition="in" filter="wipe(down)">
                                      <p:cBhvr>
                                        <p:cTn id="523" dur="500"/>
                                        <p:tgtEl>
                                          <p:spTgt spid="385"/>
                                        </p:tgtEl>
                                      </p:cBhvr>
                                    </p:animEffect>
                                  </p:childTnLst>
                                </p:cTn>
                              </p:par>
                              <p:par>
                                <p:cTn id="524" presetID="22" presetClass="entr" presetSubtype="4" fill="hold" grpId="0" nodeType="withEffect">
                                  <p:stCondLst>
                                    <p:cond delay="0"/>
                                  </p:stCondLst>
                                  <p:childTnLst>
                                    <p:set>
                                      <p:cBhvr>
                                        <p:cTn id="525" dur="1" fill="hold">
                                          <p:stCondLst>
                                            <p:cond delay="0"/>
                                          </p:stCondLst>
                                        </p:cTn>
                                        <p:tgtEl>
                                          <p:spTgt spid="386"/>
                                        </p:tgtEl>
                                        <p:attrNameLst>
                                          <p:attrName>style.visibility</p:attrName>
                                        </p:attrNameLst>
                                      </p:cBhvr>
                                      <p:to>
                                        <p:strVal val="visible"/>
                                      </p:to>
                                    </p:set>
                                    <p:animEffect transition="in" filter="wipe(down)">
                                      <p:cBhvr>
                                        <p:cTn id="526" dur="500"/>
                                        <p:tgtEl>
                                          <p:spTgt spid="386"/>
                                        </p:tgtEl>
                                      </p:cBhvr>
                                    </p:animEffect>
                                  </p:childTnLst>
                                </p:cTn>
                              </p:par>
                              <p:par>
                                <p:cTn id="527" presetID="22" presetClass="entr" presetSubtype="4" fill="hold" grpId="0" nodeType="withEffect">
                                  <p:stCondLst>
                                    <p:cond delay="0"/>
                                  </p:stCondLst>
                                  <p:childTnLst>
                                    <p:set>
                                      <p:cBhvr>
                                        <p:cTn id="528" dur="1" fill="hold">
                                          <p:stCondLst>
                                            <p:cond delay="0"/>
                                          </p:stCondLst>
                                        </p:cTn>
                                        <p:tgtEl>
                                          <p:spTgt spid="387"/>
                                        </p:tgtEl>
                                        <p:attrNameLst>
                                          <p:attrName>style.visibility</p:attrName>
                                        </p:attrNameLst>
                                      </p:cBhvr>
                                      <p:to>
                                        <p:strVal val="visible"/>
                                      </p:to>
                                    </p:set>
                                    <p:animEffect transition="in" filter="wipe(down)">
                                      <p:cBhvr>
                                        <p:cTn id="529" dur="500"/>
                                        <p:tgtEl>
                                          <p:spTgt spid="387"/>
                                        </p:tgtEl>
                                      </p:cBhvr>
                                    </p:animEffect>
                                  </p:childTnLst>
                                </p:cTn>
                              </p:par>
                              <p:par>
                                <p:cTn id="530" presetID="22" presetClass="entr" presetSubtype="4" fill="hold" grpId="0" nodeType="withEffect">
                                  <p:stCondLst>
                                    <p:cond delay="0"/>
                                  </p:stCondLst>
                                  <p:childTnLst>
                                    <p:set>
                                      <p:cBhvr>
                                        <p:cTn id="531" dur="1" fill="hold">
                                          <p:stCondLst>
                                            <p:cond delay="0"/>
                                          </p:stCondLst>
                                        </p:cTn>
                                        <p:tgtEl>
                                          <p:spTgt spid="388"/>
                                        </p:tgtEl>
                                        <p:attrNameLst>
                                          <p:attrName>style.visibility</p:attrName>
                                        </p:attrNameLst>
                                      </p:cBhvr>
                                      <p:to>
                                        <p:strVal val="visible"/>
                                      </p:to>
                                    </p:set>
                                    <p:animEffect transition="in" filter="wipe(down)">
                                      <p:cBhvr>
                                        <p:cTn id="532" dur="500"/>
                                        <p:tgtEl>
                                          <p:spTgt spid="388"/>
                                        </p:tgtEl>
                                      </p:cBhvr>
                                    </p:animEffect>
                                  </p:childTnLst>
                                </p:cTn>
                              </p:par>
                              <p:par>
                                <p:cTn id="533" presetID="22" presetClass="entr" presetSubtype="4" fill="hold" grpId="0" nodeType="withEffect">
                                  <p:stCondLst>
                                    <p:cond delay="0"/>
                                  </p:stCondLst>
                                  <p:childTnLst>
                                    <p:set>
                                      <p:cBhvr>
                                        <p:cTn id="534" dur="1" fill="hold">
                                          <p:stCondLst>
                                            <p:cond delay="0"/>
                                          </p:stCondLst>
                                        </p:cTn>
                                        <p:tgtEl>
                                          <p:spTgt spid="389"/>
                                        </p:tgtEl>
                                        <p:attrNameLst>
                                          <p:attrName>style.visibility</p:attrName>
                                        </p:attrNameLst>
                                      </p:cBhvr>
                                      <p:to>
                                        <p:strVal val="visible"/>
                                      </p:to>
                                    </p:set>
                                    <p:animEffect transition="in" filter="wipe(down)">
                                      <p:cBhvr>
                                        <p:cTn id="535" dur="500"/>
                                        <p:tgtEl>
                                          <p:spTgt spid="389"/>
                                        </p:tgtEl>
                                      </p:cBhvr>
                                    </p:animEffect>
                                  </p:childTnLst>
                                </p:cTn>
                              </p:par>
                              <p:par>
                                <p:cTn id="536" presetID="22" presetClass="entr" presetSubtype="4" fill="hold" grpId="0" nodeType="withEffect">
                                  <p:stCondLst>
                                    <p:cond delay="0"/>
                                  </p:stCondLst>
                                  <p:childTnLst>
                                    <p:set>
                                      <p:cBhvr>
                                        <p:cTn id="537" dur="1" fill="hold">
                                          <p:stCondLst>
                                            <p:cond delay="0"/>
                                          </p:stCondLst>
                                        </p:cTn>
                                        <p:tgtEl>
                                          <p:spTgt spid="390"/>
                                        </p:tgtEl>
                                        <p:attrNameLst>
                                          <p:attrName>style.visibility</p:attrName>
                                        </p:attrNameLst>
                                      </p:cBhvr>
                                      <p:to>
                                        <p:strVal val="visible"/>
                                      </p:to>
                                    </p:set>
                                    <p:animEffect transition="in" filter="wipe(down)">
                                      <p:cBhvr>
                                        <p:cTn id="538" dur="500"/>
                                        <p:tgtEl>
                                          <p:spTgt spid="390"/>
                                        </p:tgtEl>
                                      </p:cBhvr>
                                    </p:animEffect>
                                  </p:childTnLst>
                                </p:cTn>
                              </p:par>
                              <p:par>
                                <p:cTn id="539" presetID="22" presetClass="entr" presetSubtype="4" fill="hold" grpId="0" nodeType="withEffect">
                                  <p:stCondLst>
                                    <p:cond delay="0"/>
                                  </p:stCondLst>
                                  <p:childTnLst>
                                    <p:set>
                                      <p:cBhvr>
                                        <p:cTn id="540" dur="1" fill="hold">
                                          <p:stCondLst>
                                            <p:cond delay="0"/>
                                          </p:stCondLst>
                                        </p:cTn>
                                        <p:tgtEl>
                                          <p:spTgt spid="391"/>
                                        </p:tgtEl>
                                        <p:attrNameLst>
                                          <p:attrName>style.visibility</p:attrName>
                                        </p:attrNameLst>
                                      </p:cBhvr>
                                      <p:to>
                                        <p:strVal val="visible"/>
                                      </p:to>
                                    </p:set>
                                    <p:animEffect transition="in" filter="wipe(down)">
                                      <p:cBhvr>
                                        <p:cTn id="541" dur="500"/>
                                        <p:tgtEl>
                                          <p:spTgt spid="391"/>
                                        </p:tgtEl>
                                      </p:cBhvr>
                                    </p:animEffect>
                                  </p:childTnLst>
                                </p:cTn>
                              </p:par>
                              <p:par>
                                <p:cTn id="542" presetID="22" presetClass="entr" presetSubtype="4" fill="hold" grpId="0" nodeType="withEffect">
                                  <p:stCondLst>
                                    <p:cond delay="0"/>
                                  </p:stCondLst>
                                  <p:childTnLst>
                                    <p:set>
                                      <p:cBhvr>
                                        <p:cTn id="543" dur="1" fill="hold">
                                          <p:stCondLst>
                                            <p:cond delay="0"/>
                                          </p:stCondLst>
                                        </p:cTn>
                                        <p:tgtEl>
                                          <p:spTgt spid="392"/>
                                        </p:tgtEl>
                                        <p:attrNameLst>
                                          <p:attrName>style.visibility</p:attrName>
                                        </p:attrNameLst>
                                      </p:cBhvr>
                                      <p:to>
                                        <p:strVal val="visible"/>
                                      </p:to>
                                    </p:set>
                                    <p:animEffect transition="in" filter="wipe(down)">
                                      <p:cBhvr>
                                        <p:cTn id="544" dur="500"/>
                                        <p:tgtEl>
                                          <p:spTgt spid="392"/>
                                        </p:tgtEl>
                                      </p:cBhvr>
                                    </p:animEffect>
                                  </p:childTnLst>
                                </p:cTn>
                              </p:par>
                              <p:par>
                                <p:cTn id="545" presetID="22" presetClass="entr" presetSubtype="4" fill="hold" grpId="0" nodeType="withEffect">
                                  <p:stCondLst>
                                    <p:cond delay="0"/>
                                  </p:stCondLst>
                                  <p:childTnLst>
                                    <p:set>
                                      <p:cBhvr>
                                        <p:cTn id="546" dur="1" fill="hold">
                                          <p:stCondLst>
                                            <p:cond delay="0"/>
                                          </p:stCondLst>
                                        </p:cTn>
                                        <p:tgtEl>
                                          <p:spTgt spid="393"/>
                                        </p:tgtEl>
                                        <p:attrNameLst>
                                          <p:attrName>style.visibility</p:attrName>
                                        </p:attrNameLst>
                                      </p:cBhvr>
                                      <p:to>
                                        <p:strVal val="visible"/>
                                      </p:to>
                                    </p:set>
                                    <p:animEffect transition="in" filter="wipe(down)">
                                      <p:cBhvr>
                                        <p:cTn id="547" dur="500"/>
                                        <p:tgtEl>
                                          <p:spTgt spid="393"/>
                                        </p:tgtEl>
                                      </p:cBhvr>
                                    </p:animEffect>
                                  </p:childTnLst>
                                </p:cTn>
                              </p:par>
                              <p:par>
                                <p:cTn id="548" presetID="22" presetClass="entr" presetSubtype="4" fill="hold" grpId="0" nodeType="withEffect">
                                  <p:stCondLst>
                                    <p:cond delay="0"/>
                                  </p:stCondLst>
                                  <p:childTnLst>
                                    <p:set>
                                      <p:cBhvr>
                                        <p:cTn id="549" dur="1" fill="hold">
                                          <p:stCondLst>
                                            <p:cond delay="0"/>
                                          </p:stCondLst>
                                        </p:cTn>
                                        <p:tgtEl>
                                          <p:spTgt spid="394"/>
                                        </p:tgtEl>
                                        <p:attrNameLst>
                                          <p:attrName>style.visibility</p:attrName>
                                        </p:attrNameLst>
                                      </p:cBhvr>
                                      <p:to>
                                        <p:strVal val="visible"/>
                                      </p:to>
                                    </p:set>
                                    <p:animEffect transition="in" filter="wipe(down)">
                                      <p:cBhvr>
                                        <p:cTn id="550" dur="500"/>
                                        <p:tgtEl>
                                          <p:spTgt spid="394"/>
                                        </p:tgtEl>
                                      </p:cBhvr>
                                    </p:animEffect>
                                  </p:childTnLst>
                                </p:cTn>
                              </p:par>
                              <p:par>
                                <p:cTn id="551" presetID="22" presetClass="entr" presetSubtype="4" fill="hold" grpId="0" nodeType="withEffect">
                                  <p:stCondLst>
                                    <p:cond delay="0"/>
                                  </p:stCondLst>
                                  <p:childTnLst>
                                    <p:set>
                                      <p:cBhvr>
                                        <p:cTn id="552" dur="1" fill="hold">
                                          <p:stCondLst>
                                            <p:cond delay="0"/>
                                          </p:stCondLst>
                                        </p:cTn>
                                        <p:tgtEl>
                                          <p:spTgt spid="395"/>
                                        </p:tgtEl>
                                        <p:attrNameLst>
                                          <p:attrName>style.visibility</p:attrName>
                                        </p:attrNameLst>
                                      </p:cBhvr>
                                      <p:to>
                                        <p:strVal val="visible"/>
                                      </p:to>
                                    </p:set>
                                    <p:animEffect transition="in" filter="wipe(down)">
                                      <p:cBhvr>
                                        <p:cTn id="553" dur="500"/>
                                        <p:tgtEl>
                                          <p:spTgt spid="395"/>
                                        </p:tgtEl>
                                      </p:cBhvr>
                                    </p:animEffect>
                                  </p:childTnLst>
                                </p:cTn>
                              </p:par>
                              <p:par>
                                <p:cTn id="554" presetID="22" presetClass="entr" presetSubtype="4" fill="hold" grpId="0" nodeType="withEffect">
                                  <p:stCondLst>
                                    <p:cond delay="0"/>
                                  </p:stCondLst>
                                  <p:childTnLst>
                                    <p:set>
                                      <p:cBhvr>
                                        <p:cTn id="555" dur="1" fill="hold">
                                          <p:stCondLst>
                                            <p:cond delay="0"/>
                                          </p:stCondLst>
                                        </p:cTn>
                                        <p:tgtEl>
                                          <p:spTgt spid="396"/>
                                        </p:tgtEl>
                                        <p:attrNameLst>
                                          <p:attrName>style.visibility</p:attrName>
                                        </p:attrNameLst>
                                      </p:cBhvr>
                                      <p:to>
                                        <p:strVal val="visible"/>
                                      </p:to>
                                    </p:set>
                                    <p:animEffect transition="in" filter="wipe(down)">
                                      <p:cBhvr>
                                        <p:cTn id="556" dur="500"/>
                                        <p:tgtEl>
                                          <p:spTgt spid="396"/>
                                        </p:tgtEl>
                                      </p:cBhvr>
                                    </p:animEffect>
                                  </p:childTnLst>
                                </p:cTn>
                              </p:par>
                              <p:par>
                                <p:cTn id="557" presetID="22" presetClass="entr" presetSubtype="4" fill="hold" grpId="0" nodeType="withEffect">
                                  <p:stCondLst>
                                    <p:cond delay="0"/>
                                  </p:stCondLst>
                                  <p:childTnLst>
                                    <p:set>
                                      <p:cBhvr>
                                        <p:cTn id="558" dur="1" fill="hold">
                                          <p:stCondLst>
                                            <p:cond delay="0"/>
                                          </p:stCondLst>
                                        </p:cTn>
                                        <p:tgtEl>
                                          <p:spTgt spid="397"/>
                                        </p:tgtEl>
                                        <p:attrNameLst>
                                          <p:attrName>style.visibility</p:attrName>
                                        </p:attrNameLst>
                                      </p:cBhvr>
                                      <p:to>
                                        <p:strVal val="visible"/>
                                      </p:to>
                                    </p:set>
                                    <p:animEffect transition="in" filter="wipe(down)">
                                      <p:cBhvr>
                                        <p:cTn id="559" dur="500"/>
                                        <p:tgtEl>
                                          <p:spTgt spid="397"/>
                                        </p:tgtEl>
                                      </p:cBhvr>
                                    </p:animEffect>
                                  </p:childTnLst>
                                </p:cTn>
                              </p:par>
                              <p:par>
                                <p:cTn id="560" presetID="22" presetClass="entr" presetSubtype="4" fill="hold" grpId="0" nodeType="withEffect">
                                  <p:stCondLst>
                                    <p:cond delay="0"/>
                                  </p:stCondLst>
                                  <p:childTnLst>
                                    <p:set>
                                      <p:cBhvr>
                                        <p:cTn id="561" dur="1" fill="hold">
                                          <p:stCondLst>
                                            <p:cond delay="0"/>
                                          </p:stCondLst>
                                        </p:cTn>
                                        <p:tgtEl>
                                          <p:spTgt spid="398"/>
                                        </p:tgtEl>
                                        <p:attrNameLst>
                                          <p:attrName>style.visibility</p:attrName>
                                        </p:attrNameLst>
                                      </p:cBhvr>
                                      <p:to>
                                        <p:strVal val="visible"/>
                                      </p:to>
                                    </p:set>
                                    <p:animEffect transition="in" filter="wipe(down)">
                                      <p:cBhvr>
                                        <p:cTn id="562" dur="500"/>
                                        <p:tgtEl>
                                          <p:spTgt spid="398"/>
                                        </p:tgtEl>
                                      </p:cBhvr>
                                    </p:animEffect>
                                  </p:childTnLst>
                                </p:cTn>
                              </p:par>
                              <p:par>
                                <p:cTn id="563" presetID="22" presetClass="entr" presetSubtype="4" fill="hold" grpId="0" nodeType="withEffect">
                                  <p:stCondLst>
                                    <p:cond delay="0"/>
                                  </p:stCondLst>
                                  <p:childTnLst>
                                    <p:set>
                                      <p:cBhvr>
                                        <p:cTn id="564" dur="1" fill="hold">
                                          <p:stCondLst>
                                            <p:cond delay="0"/>
                                          </p:stCondLst>
                                        </p:cTn>
                                        <p:tgtEl>
                                          <p:spTgt spid="399"/>
                                        </p:tgtEl>
                                        <p:attrNameLst>
                                          <p:attrName>style.visibility</p:attrName>
                                        </p:attrNameLst>
                                      </p:cBhvr>
                                      <p:to>
                                        <p:strVal val="visible"/>
                                      </p:to>
                                    </p:set>
                                    <p:animEffect transition="in" filter="wipe(down)">
                                      <p:cBhvr>
                                        <p:cTn id="565" dur="500"/>
                                        <p:tgtEl>
                                          <p:spTgt spid="399"/>
                                        </p:tgtEl>
                                      </p:cBhvr>
                                    </p:animEffect>
                                  </p:childTnLst>
                                </p:cTn>
                              </p:par>
                              <p:par>
                                <p:cTn id="566" presetID="22" presetClass="entr" presetSubtype="4" fill="hold" grpId="0" nodeType="withEffect">
                                  <p:stCondLst>
                                    <p:cond delay="0"/>
                                  </p:stCondLst>
                                  <p:childTnLst>
                                    <p:set>
                                      <p:cBhvr>
                                        <p:cTn id="567" dur="1" fill="hold">
                                          <p:stCondLst>
                                            <p:cond delay="0"/>
                                          </p:stCondLst>
                                        </p:cTn>
                                        <p:tgtEl>
                                          <p:spTgt spid="400"/>
                                        </p:tgtEl>
                                        <p:attrNameLst>
                                          <p:attrName>style.visibility</p:attrName>
                                        </p:attrNameLst>
                                      </p:cBhvr>
                                      <p:to>
                                        <p:strVal val="visible"/>
                                      </p:to>
                                    </p:set>
                                    <p:animEffect transition="in" filter="wipe(down)">
                                      <p:cBhvr>
                                        <p:cTn id="568" dur="500"/>
                                        <p:tgtEl>
                                          <p:spTgt spid="400"/>
                                        </p:tgtEl>
                                      </p:cBhvr>
                                    </p:animEffect>
                                  </p:childTnLst>
                                </p:cTn>
                              </p:par>
                              <p:par>
                                <p:cTn id="569" presetID="22" presetClass="entr" presetSubtype="4" fill="hold" grpId="0" nodeType="withEffect">
                                  <p:stCondLst>
                                    <p:cond delay="0"/>
                                  </p:stCondLst>
                                  <p:childTnLst>
                                    <p:set>
                                      <p:cBhvr>
                                        <p:cTn id="570" dur="1" fill="hold">
                                          <p:stCondLst>
                                            <p:cond delay="0"/>
                                          </p:stCondLst>
                                        </p:cTn>
                                        <p:tgtEl>
                                          <p:spTgt spid="401"/>
                                        </p:tgtEl>
                                        <p:attrNameLst>
                                          <p:attrName>style.visibility</p:attrName>
                                        </p:attrNameLst>
                                      </p:cBhvr>
                                      <p:to>
                                        <p:strVal val="visible"/>
                                      </p:to>
                                    </p:set>
                                    <p:animEffect transition="in" filter="wipe(down)">
                                      <p:cBhvr>
                                        <p:cTn id="571" dur="500"/>
                                        <p:tgtEl>
                                          <p:spTgt spid="401"/>
                                        </p:tgtEl>
                                      </p:cBhvr>
                                    </p:animEffect>
                                  </p:childTnLst>
                                </p:cTn>
                              </p:par>
                              <p:par>
                                <p:cTn id="572" presetID="22" presetClass="entr" presetSubtype="4" fill="hold" grpId="0" nodeType="withEffect">
                                  <p:stCondLst>
                                    <p:cond delay="0"/>
                                  </p:stCondLst>
                                  <p:childTnLst>
                                    <p:set>
                                      <p:cBhvr>
                                        <p:cTn id="573" dur="1" fill="hold">
                                          <p:stCondLst>
                                            <p:cond delay="0"/>
                                          </p:stCondLst>
                                        </p:cTn>
                                        <p:tgtEl>
                                          <p:spTgt spid="402"/>
                                        </p:tgtEl>
                                        <p:attrNameLst>
                                          <p:attrName>style.visibility</p:attrName>
                                        </p:attrNameLst>
                                      </p:cBhvr>
                                      <p:to>
                                        <p:strVal val="visible"/>
                                      </p:to>
                                    </p:set>
                                    <p:animEffect transition="in" filter="wipe(down)">
                                      <p:cBhvr>
                                        <p:cTn id="574" dur="500"/>
                                        <p:tgtEl>
                                          <p:spTgt spid="402"/>
                                        </p:tgtEl>
                                      </p:cBhvr>
                                    </p:animEffect>
                                  </p:childTnLst>
                                </p:cTn>
                              </p:par>
                              <p:par>
                                <p:cTn id="575" presetID="22" presetClass="entr" presetSubtype="4" fill="hold" grpId="0" nodeType="withEffect">
                                  <p:stCondLst>
                                    <p:cond delay="0"/>
                                  </p:stCondLst>
                                  <p:childTnLst>
                                    <p:set>
                                      <p:cBhvr>
                                        <p:cTn id="576" dur="1" fill="hold">
                                          <p:stCondLst>
                                            <p:cond delay="0"/>
                                          </p:stCondLst>
                                        </p:cTn>
                                        <p:tgtEl>
                                          <p:spTgt spid="403"/>
                                        </p:tgtEl>
                                        <p:attrNameLst>
                                          <p:attrName>style.visibility</p:attrName>
                                        </p:attrNameLst>
                                      </p:cBhvr>
                                      <p:to>
                                        <p:strVal val="visible"/>
                                      </p:to>
                                    </p:set>
                                    <p:animEffect transition="in" filter="wipe(down)">
                                      <p:cBhvr>
                                        <p:cTn id="577" dur="500"/>
                                        <p:tgtEl>
                                          <p:spTgt spid="403"/>
                                        </p:tgtEl>
                                      </p:cBhvr>
                                    </p:animEffect>
                                  </p:childTnLst>
                                </p:cTn>
                              </p:par>
                              <p:par>
                                <p:cTn id="578" presetID="22" presetClass="entr" presetSubtype="4" fill="hold" grpId="0" nodeType="withEffect">
                                  <p:stCondLst>
                                    <p:cond delay="0"/>
                                  </p:stCondLst>
                                  <p:childTnLst>
                                    <p:set>
                                      <p:cBhvr>
                                        <p:cTn id="579" dur="1" fill="hold">
                                          <p:stCondLst>
                                            <p:cond delay="0"/>
                                          </p:stCondLst>
                                        </p:cTn>
                                        <p:tgtEl>
                                          <p:spTgt spid="404"/>
                                        </p:tgtEl>
                                        <p:attrNameLst>
                                          <p:attrName>style.visibility</p:attrName>
                                        </p:attrNameLst>
                                      </p:cBhvr>
                                      <p:to>
                                        <p:strVal val="visible"/>
                                      </p:to>
                                    </p:set>
                                    <p:animEffect transition="in" filter="wipe(down)">
                                      <p:cBhvr>
                                        <p:cTn id="580" dur="500"/>
                                        <p:tgtEl>
                                          <p:spTgt spid="404"/>
                                        </p:tgtEl>
                                      </p:cBhvr>
                                    </p:animEffect>
                                  </p:childTnLst>
                                </p:cTn>
                              </p:par>
                              <p:par>
                                <p:cTn id="581" presetID="22" presetClass="entr" presetSubtype="4" fill="hold" grpId="0" nodeType="withEffect">
                                  <p:stCondLst>
                                    <p:cond delay="0"/>
                                  </p:stCondLst>
                                  <p:childTnLst>
                                    <p:set>
                                      <p:cBhvr>
                                        <p:cTn id="582" dur="1" fill="hold">
                                          <p:stCondLst>
                                            <p:cond delay="0"/>
                                          </p:stCondLst>
                                        </p:cTn>
                                        <p:tgtEl>
                                          <p:spTgt spid="405"/>
                                        </p:tgtEl>
                                        <p:attrNameLst>
                                          <p:attrName>style.visibility</p:attrName>
                                        </p:attrNameLst>
                                      </p:cBhvr>
                                      <p:to>
                                        <p:strVal val="visible"/>
                                      </p:to>
                                    </p:set>
                                    <p:animEffect transition="in" filter="wipe(down)">
                                      <p:cBhvr>
                                        <p:cTn id="583" dur="500"/>
                                        <p:tgtEl>
                                          <p:spTgt spid="405"/>
                                        </p:tgtEl>
                                      </p:cBhvr>
                                    </p:animEffect>
                                  </p:childTnLst>
                                </p:cTn>
                              </p:par>
                              <p:par>
                                <p:cTn id="584" presetID="22" presetClass="entr" presetSubtype="4" fill="hold" grpId="0" nodeType="withEffect">
                                  <p:stCondLst>
                                    <p:cond delay="0"/>
                                  </p:stCondLst>
                                  <p:childTnLst>
                                    <p:set>
                                      <p:cBhvr>
                                        <p:cTn id="585" dur="1" fill="hold">
                                          <p:stCondLst>
                                            <p:cond delay="0"/>
                                          </p:stCondLst>
                                        </p:cTn>
                                        <p:tgtEl>
                                          <p:spTgt spid="408"/>
                                        </p:tgtEl>
                                        <p:attrNameLst>
                                          <p:attrName>style.visibility</p:attrName>
                                        </p:attrNameLst>
                                      </p:cBhvr>
                                      <p:to>
                                        <p:strVal val="visible"/>
                                      </p:to>
                                    </p:set>
                                    <p:animEffect transition="in" filter="wipe(down)">
                                      <p:cBhvr>
                                        <p:cTn id="586" dur="500"/>
                                        <p:tgtEl>
                                          <p:spTgt spid="408"/>
                                        </p:tgtEl>
                                      </p:cBhvr>
                                    </p:animEffect>
                                  </p:childTnLst>
                                </p:cTn>
                              </p:par>
                              <p:par>
                                <p:cTn id="587" presetID="22" presetClass="entr" presetSubtype="4" fill="hold" grpId="0" nodeType="withEffect">
                                  <p:stCondLst>
                                    <p:cond delay="0"/>
                                  </p:stCondLst>
                                  <p:childTnLst>
                                    <p:set>
                                      <p:cBhvr>
                                        <p:cTn id="588" dur="1" fill="hold">
                                          <p:stCondLst>
                                            <p:cond delay="0"/>
                                          </p:stCondLst>
                                        </p:cTn>
                                        <p:tgtEl>
                                          <p:spTgt spid="409"/>
                                        </p:tgtEl>
                                        <p:attrNameLst>
                                          <p:attrName>style.visibility</p:attrName>
                                        </p:attrNameLst>
                                      </p:cBhvr>
                                      <p:to>
                                        <p:strVal val="visible"/>
                                      </p:to>
                                    </p:set>
                                    <p:animEffect transition="in" filter="wipe(down)">
                                      <p:cBhvr>
                                        <p:cTn id="589" dur="500"/>
                                        <p:tgtEl>
                                          <p:spTgt spid="409"/>
                                        </p:tgtEl>
                                      </p:cBhvr>
                                    </p:animEffect>
                                  </p:childTnLst>
                                </p:cTn>
                              </p:par>
                              <p:par>
                                <p:cTn id="590" presetID="22" presetClass="entr" presetSubtype="4" fill="hold" grpId="0" nodeType="withEffect">
                                  <p:stCondLst>
                                    <p:cond delay="0"/>
                                  </p:stCondLst>
                                  <p:childTnLst>
                                    <p:set>
                                      <p:cBhvr>
                                        <p:cTn id="591" dur="1" fill="hold">
                                          <p:stCondLst>
                                            <p:cond delay="0"/>
                                          </p:stCondLst>
                                        </p:cTn>
                                        <p:tgtEl>
                                          <p:spTgt spid="410"/>
                                        </p:tgtEl>
                                        <p:attrNameLst>
                                          <p:attrName>style.visibility</p:attrName>
                                        </p:attrNameLst>
                                      </p:cBhvr>
                                      <p:to>
                                        <p:strVal val="visible"/>
                                      </p:to>
                                    </p:set>
                                    <p:animEffect transition="in" filter="wipe(down)">
                                      <p:cBhvr>
                                        <p:cTn id="592" dur="500"/>
                                        <p:tgtEl>
                                          <p:spTgt spid="410"/>
                                        </p:tgtEl>
                                      </p:cBhvr>
                                    </p:animEffect>
                                  </p:childTnLst>
                                </p:cTn>
                              </p:par>
                              <p:par>
                                <p:cTn id="593" presetID="22" presetClass="entr" presetSubtype="4" fill="hold" grpId="0" nodeType="withEffect">
                                  <p:stCondLst>
                                    <p:cond delay="0"/>
                                  </p:stCondLst>
                                  <p:childTnLst>
                                    <p:set>
                                      <p:cBhvr>
                                        <p:cTn id="594" dur="1" fill="hold">
                                          <p:stCondLst>
                                            <p:cond delay="0"/>
                                          </p:stCondLst>
                                        </p:cTn>
                                        <p:tgtEl>
                                          <p:spTgt spid="411"/>
                                        </p:tgtEl>
                                        <p:attrNameLst>
                                          <p:attrName>style.visibility</p:attrName>
                                        </p:attrNameLst>
                                      </p:cBhvr>
                                      <p:to>
                                        <p:strVal val="visible"/>
                                      </p:to>
                                    </p:set>
                                    <p:animEffect transition="in" filter="wipe(down)">
                                      <p:cBhvr>
                                        <p:cTn id="595" dur="500"/>
                                        <p:tgtEl>
                                          <p:spTgt spid="411"/>
                                        </p:tgtEl>
                                      </p:cBhvr>
                                    </p:animEffect>
                                  </p:childTnLst>
                                </p:cTn>
                              </p:par>
                              <p:par>
                                <p:cTn id="596" presetID="22" presetClass="entr" presetSubtype="4" fill="hold" grpId="0" nodeType="withEffect">
                                  <p:stCondLst>
                                    <p:cond delay="0"/>
                                  </p:stCondLst>
                                  <p:childTnLst>
                                    <p:set>
                                      <p:cBhvr>
                                        <p:cTn id="597" dur="1" fill="hold">
                                          <p:stCondLst>
                                            <p:cond delay="0"/>
                                          </p:stCondLst>
                                        </p:cTn>
                                        <p:tgtEl>
                                          <p:spTgt spid="412"/>
                                        </p:tgtEl>
                                        <p:attrNameLst>
                                          <p:attrName>style.visibility</p:attrName>
                                        </p:attrNameLst>
                                      </p:cBhvr>
                                      <p:to>
                                        <p:strVal val="visible"/>
                                      </p:to>
                                    </p:set>
                                    <p:animEffect transition="in" filter="wipe(down)">
                                      <p:cBhvr>
                                        <p:cTn id="598" dur="500"/>
                                        <p:tgtEl>
                                          <p:spTgt spid="412"/>
                                        </p:tgtEl>
                                      </p:cBhvr>
                                    </p:animEffect>
                                  </p:childTnLst>
                                </p:cTn>
                              </p:par>
                              <p:par>
                                <p:cTn id="599" presetID="22" presetClass="entr" presetSubtype="4" fill="hold" grpId="0" nodeType="withEffect">
                                  <p:stCondLst>
                                    <p:cond delay="0"/>
                                  </p:stCondLst>
                                  <p:childTnLst>
                                    <p:set>
                                      <p:cBhvr>
                                        <p:cTn id="600" dur="1" fill="hold">
                                          <p:stCondLst>
                                            <p:cond delay="0"/>
                                          </p:stCondLst>
                                        </p:cTn>
                                        <p:tgtEl>
                                          <p:spTgt spid="413"/>
                                        </p:tgtEl>
                                        <p:attrNameLst>
                                          <p:attrName>style.visibility</p:attrName>
                                        </p:attrNameLst>
                                      </p:cBhvr>
                                      <p:to>
                                        <p:strVal val="visible"/>
                                      </p:to>
                                    </p:set>
                                    <p:animEffect transition="in" filter="wipe(down)">
                                      <p:cBhvr>
                                        <p:cTn id="601" dur="500"/>
                                        <p:tgtEl>
                                          <p:spTgt spid="413"/>
                                        </p:tgtEl>
                                      </p:cBhvr>
                                    </p:animEffect>
                                  </p:childTnLst>
                                </p:cTn>
                              </p:par>
                              <p:par>
                                <p:cTn id="602" presetID="22" presetClass="entr" presetSubtype="4" fill="hold" grpId="0" nodeType="withEffect">
                                  <p:stCondLst>
                                    <p:cond delay="0"/>
                                  </p:stCondLst>
                                  <p:childTnLst>
                                    <p:set>
                                      <p:cBhvr>
                                        <p:cTn id="603" dur="1" fill="hold">
                                          <p:stCondLst>
                                            <p:cond delay="0"/>
                                          </p:stCondLst>
                                        </p:cTn>
                                        <p:tgtEl>
                                          <p:spTgt spid="414"/>
                                        </p:tgtEl>
                                        <p:attrNameLst>
                                          <p:attrName>style.visibility</p:attrName>
                                        </p:attrNameLst>
                                      </p:cBhvr>
                                      <p:to>
                                        <p:strVal val="visible"/>
                                      </p:to>
                                    </p:set>
                                    <p:animEffect transition="in" filter="wipe(down)">
                                      <p:cBhvr>
                                        <p:cTn id="604" dur="500"/>
                                        <p:tgtEl>
                                          <p:spTgt spid="414"/>
                                        </p:tgtEl>
                                      </p:cBhvr>
                                    </p:animEffect>
                                  </p:childTnLst>
                                </p:cTn>
                              </p:par>
                              <p:par>
                                <p:cTn id="605" presetID="22" presetClass="entr" presetSubtype="4" fill="hold" grpId="0" nodeType="withEffect">
                                  <p:stCondLst>
                                    <p:cond delay="0"/>
                                  </p:stCondLst>
                                  <p:childTnLst>
                                    <p:set>
                                      <p:cBhvr>
                                        <p:cTn id="606" dur="1" fill="hold">
                                          <p:stCondLst>
                                            <p:cond delay="0"/>
                                          </p:stCondLst>
                                        </p:cTn>
                                        <p:tgtEl>
                                          <p:spTgt spid="415"/>
                                        </p:tgtEl>
                                        <p:attrNameLst>
                                          <p:attrName>style.visibility</p:attrName>
                                        </p:attrNameLst>
                                      </p:cBhvr>
                                      <p:to>
                                        <p:strVal val="visible"/>
                                      </p:to>
                                    </p:set>
                                    <p:animEffect transition="in" filter="wipe(down)">
                                      <p:cBhvr>
                                        <p:cTn id="607" dur="500"/>
                                        <p:tgtEl>
                                          <p:spTgt spid="415"/>
                                        </p:tgtEl>
                                      </p:cBhvr>
                                    </p:animEffect>
                                  </p:childTnLst>
                                </p:cTn>
                              </p:par>
                              <p:par>
                                <p:cTn id="608" presetID="22" presetClass="entr" presetSubtype="4" fill="hold" grpId="0" nodeType="withEffect">
                                  <p:stCondLst>
                                    <p:cond delay="0"/>
                                  </p:stCondLst>
                                  <p:childTnLst>
                                    <p:set>
                                      <p:cBhvr>
                                        <p:cTn id="609" dur="1" fill="hold">
                                          <p:stCondLst>
                                            <p:cond delay="0"/>
                                          </p:stCondLst>
                                        </p:cTn>
                                        <p:tgtEl>
                                          <p:spTgt spid="416"/>
                                        </p:tgtEl>
                                        <p:attrNameLst>
                                          <p:attrName>style.visibility</p:attrName>
                                        </p:attrNameLst>
                                      </p:cBhvr>
                                      <p:to>
                                        <p:strVal val="visible"/>
                                      </p:to>
                                    </p:set>
                                    <p:animEffect transition="in" filter="wipe(down)">
                                      <p:cBhvr>
                                        <p:cTn id="610" dur="500"/>
                                        <p:tgtEl>
                                          <p:spTgt spid="416"/>
                                        </p:tgtEl>
                                      </p:cBhvr>
                                    </p:animEffect>
                                  </p:childTnLst>
                                </p:cTn>
                              </p:par>
                              <p:par>
                                <p:cTn id="611" presetID="22" presetClass="entr" presetSubtype="4" fill="hold" grpId="0" nodeType="withEffect">
                                  <p:stCondLst>
                                    <p:cond delay="0"/>
                                  </p:stCondLst>
                                  <p:childTnLst>
                                    <p:set>
                                      <p:cBhvr>
                                        <p:cTn id="612" dur="1" fill="hold">
                                          <p:stCondLst>
                                            <p:cond delay="0"/>
                                          </p:stCondLst>
                                        </p:cTn>
                                        <p:tgtEl>
                                          <p:spTgt spid="212"/>
                                        </p:tgtEl>
                                        <p:attrNameLst>
                                          <p:attrName>style.visibility</p:attrName>
                                        </p:attrNameLst>
                                      </p:cBhvr>
                                      <p:to>
                                        <p:strVal val="visible"/>
                                      </p:to>
                                    </p:set>
                                    <p:animEffect transition="in" filter="wipe(down)">
                                      <p:cBhvr>
                                        <p:cTn id="613" dur="500"/>
                                        <p:tgtEl>
                                          <p:spTgt spid="212"/>
                                        </p:tgtEl>
                                      </p:cBhvr>
                                    </p:animEffect>
                                  </p:childTnLst>
                                </p:cTn>
                              </p:par>
                              <p:par>
                                <p:cTn id="614" presetID="26" presetClass="entr" presetSubtype="0" fill="hold" nodeType="withEffect">
                                  <p:stCondLst>
                                    <p:cond delay="0"/>
                                  </p:stCondLst>
                                  <p:childTnLst>
                                    <p:set>
                                      <p:cBhvr>
                                        <p:cTn id="615" dur="1" fill="hold">
                                          <p:stCondLst>
                                            <p:cond delay="0"/>
                                          </p:stCondLst>
                                        </p:cTn>
                                        <p:tgtEl>
                                          <p:spTgt spid="3"/>
                                        </p:tgtEl>
                                        <p:attrNameLst>
                                          <p:attrName>style.visibility</p:attrName>
                                        </p:attrNameLst>
                                      </p:cBhvr>
                                      <p:to>
                                        <p:strVal val="visible"/>
                                      </p:to>
                                    </p:set>
                                    <p:animEffect transition="in" filter="wipe(down)">
                                      <p:cBhvr>
                                        <p:cTn id="616" dur="580">
                                          <p:stCondLst>
                                            <p:cond delay="0"/>
                                          </p:stCondLst>
                                        </p:cTn>
                                        <p:tgtEl>
                                          <p:spTgt spid="3"/>
                                        </p:tgtEl>
                                      </p:cBhvr>
                                    </p:animEffect>
                                    <p:anim calcmode="lin" valueType="num">
                                      <p:cBhvr>
                                        <p:cTn id="617"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618"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619"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620"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621"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622" dur="26">
                                          <p:stCondLst>
                                            <p:cond delay="650"/>
                                          </p:stCondLst>
                                        </p:cTn>
                                        <p:tgtEl>
                                          <p:spTgt spid="3"/>
                                        </p:tgtEl>
                                      </p:cBhvr>
                                      <p:to x="100000" y="60000"/>
                                    </p:animScale>
                                    <p:animScale>
                                      <p:cBhvr>
                                        <p:cTn id="623" dur="166" decel="50000">
                                          <p:stCondLst>
                                            <p:cond delay="676"/>
                                          </p:stCondLst>
                                        </p:cTn>
                                        <p:tgtEl>
                                          <p:spTgt spid="3"/>
                                        </p:tgtEl>
                                      </p:cBhvr>
                                      <p:to x="100000" y="100000"/>
                                    </p:animScale>
                                    <p:animScale>
                                      <p:cBhvr>
                                        <p:cTn id="624" dur="26">
                                          <p:stCondLst>
                                            <p:cond delay="1312"/>
                                          </p:stCondLst>
                                        </p:cTn>
                                        <p:tgtEl>
                                          <p:spTgt spid="3"/>
                                        </p:tgtEl>
                                      </p:cBhvr>
                                      <p:to x="100000" y="80000"/>
                                    </p:animScale>
                                    <p:animScale>
                                      <p:cBhvr>
                                        <p:cTn id="625" dur="166" decel="50000">
                                          <p:stCondLst>
                                            <p:cond delay="1338"/>
                                          </p:stCondLst>
                                        </p:cTn>
                                        <p:tgtEl>
                                          <p:spTgt spid="3"/>
                                        </p:tgtEl>
                                      </p:cBhvr>
                                      <p:to x="100000" y="100000"/>
                                    </p:animScale>
                                    <p:animScale>
                                      <p:cBhvr>
                                        <p:cTn id="626" dur="26">
                                          <p:stCondLst>
                                            <p:cond delay="1642"/>
                                          </p:stCondLst>
                                        </p:cTn>
                                        <p:tgtEl>
                                          <p:spTgt spid="3"/>
                                        </p:tgtEl>
                                      </p:cBhvr>
                                      <p:to x="100000" y="90000"/>
                                    </p:animScale>
                                    <p:animScale>
                                      <p:cBhvr>
                                        <p:cTn id="627" dur="166" decel="50000">
                                          <p:stCondLst>
                                            <p:cond delay="1668"/>
                                          </p:stCondLst>
                                        </p:cTn>
                                        <p:tgtEl>
                                          <p:spTgt spid="3"/>
                                        </p:tgtEl>
                                      </p:cBhvr>
                                      <p:to x="100000" y="100000"/>
                                    </p:animScale>
                                    <p:animScale>
                                      <p:cBhvr>
                                        <p:cTn id="628" dur="26">
                                          <p:stCondLst>
                                            <p:cond delay="1808"/>
                                          </p:stCondLst>
                                        </p:cTn>
                                        <p:tgtEl>
                                          <p:spTgt spid="3"/>
                                        </p:tgtEl>
                                      </p:cBhvr>
                                      <p:to x="100000" y="95000"/>
                                    </p:animScale>
                                    <p:animScale>
                                      <p:cBhvr>
                                        <p:cTn id="629" dur="166" decel="50000">
                                          <p:stCondLst>
                                            <p:cond delay="1834"/>
                                          </p:stCondLst>
                                        </p:cTn>
                                        <p:tgtEl>
                                          <p:spTgt spid="3"/>
                                        </p:tgtEl>
                                      </p:cBhvr>
                                      <p:to x="100000" y="100000"/>
                                    </p:animScale>
                                  </p:childTnLst>
                                </p:cTn>
                              </p:par>
                              <p:par>
                                <p:cTn id="630" presetID="26" presetClass="entr" presetSubtype="0" fill="hold" nodeType="withEffect">
                                  <p:stCondLst>
                                    <p:cond delay="0"/>
                                  </p:stCondLst>
                                  <p:childTnLst>
                                    <p:set>
                                      <p:cBhvr>
                                        <p:cTn id="631" dur="1" fill="hold">
                                          <p:stCondLst>
                                            <p:cond delay="0"/>
                                          </p:stCondLst>
                                        </p:cTn>
                                        <p:tgtEl>
                                          <p:spTgt spid="1262"/>
                                        </p:tgtEl>
                                        <p:attrNameLst>
                                          <p:attrName>style.visibility</p:attrName>
                                        </p:attrNameLst>
                                      </p:cBhvr>
                                      <p:to>
                                        <p:strVal val="visible"/>
                                      </p:to>
                                    </p:set>
                                    <p:animEffect transition="in" filter="wipe(down)">
                                      <p:cBhvr>
                                        <p:cTn id="632" dur="580">
                                          <p:stCondLst>
                                            <p:cond delay="0"/>
                                          </p:stCondLst>
                                        </p:cTn>
                                        <p:tgtEl>
                                          <p:spTgt spid="1262"/>
                                        </p:tgtEl>
                                      </p:cBhvr>
                                    </p:animEffect>
                                    <p:anim calcmode="lin" valueType="num">
                                      <p:cBhvr>
                                        <p:cTn id="633" dur="1822" tmFilter="0,0; 0.14,0.36; 0.43,0.73; 0.71,0.91; 1.0,1.0">
                                          <p:stCondLst>
                                            <p:cond delay="0"/>
                                          </p:stCondLst>
                                        </p:cTn>
                                        <p:tgtEl>
                                          <p:spTgt spid="1262"/>
                                        </p:tgtEl>
                                        <p:attrNameLst>
                                          <p:attrName>ppt_x</p:attrName>
                                        </p:attrNameLst>
                                      </p:cBhvr>
                                      <p:tavLst>
                                        <p:tav tm="0">
                                          <p:val>
                                            <p:strVal val="#ppt_x-0.25"/>
                                          </p:val>
                                        </p:tav>
                                        <p:tav tm="100000">
                                          <p:val>
                                            <p:strVal val="#ppt_x"/>
                                          </p:val>
                                        </p:tav>
                                      </p:tavLst>
                                    </p:anim>
                                    <p:anim calcmode="lin" valueType="num">
                                      <p:cBhvr>
                                        <p:cTn id="634" dur="664" tmFilter="0.0,0.0; 0.25,0.07; 0.50,0.2; 0.75,0.467; 1.0,1.0">
                                          <p:stCondLst>
                                            <p:cond delay="0"/>
                                          </p:stCondLst>
                                        </p:cTn>
                                        <p:tgtEl>
                                          <p:spTgt spid="1262"/>
                                        </p:tgtEl>
                                        <p:attrNameLst>
                                          <p:attrName>ppt_y</p:attrName>
                                        </p:attrNameLst>
                                      </p:cBhvr>
                                      <p:tavLst>
                                        <p:tav tm="0" fmla="#ppt_y-sin(pi*$)/3">
                                          <p:val>
                                            <p:fltVal val="0.5"/>
                                          </p:val>
                                        </p:tav>
                                        <p:tav tm="100000">
                                          <p:val>
                                            <p:fltVal val="1"/>
                                          </p:val>
                                        </p:tav>
                                      </p:tavLst>
                                    </p:anim>
                                    <p:anim calcmode="lin" valueType="num">
                                      <p:cBhvr>
                                        <p:cTn id="635" dur="664" tmFilter="0, 0; 0.125,0.2665; 0.25,0.4; 0.375,0.465; 0.5,0.5;  0.625,0.535; 0.75,0.6; 0.875,0.7335; 1,1">
                                          <p:stCondLst>
                                            <p:cond delay="664"/>
                                          </p:stCondLst>
                                        </p:cTn>
                                        <p:tgtEl>
                                          <p:spTgt spid="1262"/>
                                        </p:tgtEl>
                                        <p:attrNameLst>
                                          <p:attrName>ppt_y</p:attrName>
                                        </p:attrNameLst>
                                      </p:cBhvr>
                                      <p:tavLst>
                                        <p:tav tm="0" fmla="#ppt_y-sin(pi*$)/9">
                                          <p:val>
                                            <p:fltVal val="0"/>
                                          </p:val>
                                        </p:tav>
                                        <p:tav tm="100000">
                                          <p:val>
                                            <p:fltVal val="1"/>
                                          </p:val>
                                        </p:tav>
                                      </p:tavLst>
                                    </p:anim>
                                    <p:anim calcmode="lin" valueType="num">
                                      <p:cBhvr>
                                        <p:cTn id="636" dur="332" tmFilter="0, 0; 0.125,0.2665; 0.25,0.4; 0.375,0.465; 0.5,0.5;  0.625,0.535; 0.75,0.6; 0.875,0.7335; 1,1">
                                          <p:stCondLst>
                                            <p:cond delay="1324"/>
                                          </p:stCondLst>
                                        </p:cTn>
                                        <p:tgtEl>
                                          <p:spTgt spid="1262"/>
                                        </p:tgtEl>
                                        <p:attrNameLst>
                                          <p:attrName>ppt_y</p:attrName>
                                        </p:attrNameLst>
                                      </p:cBhvr>
                                      <p:tavLst>
                                        <p:tav tm="0" fmla="#ppt_y-sin(pi*$)/27">
                                          <p:val>
                                            <p:fltVal val="0"/>
                                          </p:val>
                                        </p:tav>
                                        <p:tav tm="100000">
                                          <p:val>
                                            <p:fltVal val="1"/>
                                          </p:val>
                                        </p:tav>
                                      </p:tavLst>
                                    </p:anim>
                                    <p:anim calcmode="lin" valueType="num">
                                      <p:cBhvr>
                                        <p:cTn id="637" dur="164" tmFilter="0, 0; 0.125,0.2665; 0.25,0.4; 0.375,0.465; 0.5,0.5;  0.625,0.535; 0.75,0.6; 0.875,0.7335; 1,1">
                                          <p:stCondLst>
                                            <p:cond delay="1656"/>
                                          </p:stCondLst>
                                        </p:cTn>
                                        <p:tgtEl>
                                          <p:spTgt spid="1262"/>
                                        </p:tgtEl>
                                        <p:attrNameLst>
                                          <p:attrName>ppt_y</p:attrName>
                                        </p:attrNameLst>
                                      </p:cBhvr>
                                      <p:tavLst>
                                        <p:tav tm="0" fmla="#ppt_y-sin(pi*$)/81">
                                          <p:val>
                                            <p:fltVal val="0"/>
                                          </p:val>
                                        </p:tav>
                                        <p:tav tm="100000">
                                          <p:val>
                                            <p:fltVal val="1"/>
                                          </p:val>
                                        </p:tav>
                                      </p:tavLst>
                                    </p:anim>
                                    <p:animScale>
                                      <p:cBhvr>
                                        <p:cTn id="638" dur="26">
                                          <p:stCondLst>
                                            <p:cond delay="650"/>
                                          </p:stCondLst>
                                        </p:cTn>
                                        <p:tgtEl>
                                          <p:spTgt spid="1262"/>
                                        </p:tgtEl>
                                      </p:cBhvr>
                                      <p:to x="100000" y="60000"/>
                                    </p:animScale>
                                    <p:animScale>
                                      <p:cBhvr>
                                        <p:cTn id="639" dur="166" decel="50000">
                                          <p:stCondLst>
                                            <p:cond delay="676"/>
                                          </p:stCondLst>
                                        </p:cTn>
                                        <p:tgtEl>
                                          <p:spTgt spid="1262"/>
                                        </p:tgtEl>
                                      </p:cBhvr>
                                      <p:to x="100000" y="100000"/>
                                    </p:animScale>
                                    <p:animScale>
                                      <p:cBhvr>
                                        <p:cTn id="640" dur="26">
                                          <p:stCondLst>
                                            <p:cond delay="1312"/>
                                          </p:stCondLst>
                                        </p:cTn>
                                        <p:tgtEl>
                                          <p:spTgt spid="1262"/>
                                        </p:tgtEl>
                                      </p:cBhvr>
                                      <p:to x="100000" y="80000"/>
                                    </p:animScale>
                                    <p:animScale>
                                      <p:cBhvr>
                                        <p:cTn id="641" dur="166" decel="50000">
                                          <p:stCondLst>
                                            <p:cond delay="1338"/>
                                          </p:stCondLst>
                                        </p:cTn>
                                        <p:tgtEl>
                                          <p:spTgt spid="1262"/>
                                        </p:tgtEl>
                                      </p:cBhvr>
                                      <p:to x="100000" y="100000"/>
                                    </p:animScale>
                                    <p:animScale>
                                      <p:cBhvr>
                                        <p:cTn id="642" dur="26">
                                          <p:stCondLst>
                                            <p:cond delay="1642"/>
                                          </p:stCondLst>
                                        </p:cTn>
                                        <p:tgtEl>
                                          <p:spTgt spid="1262"/>
                                        </p:tgtEl>
                                      </p:cBhvr>
                                      <p:to x="100000" y="90000"/>
                                    </p:animScale>
                                    <p:animScale>
                                      <p:cBhvr>
                                        <p:cTn id="643" dur="166" decel="50000">
                                          <p:stCondLst>
                                            <p:cond delay="1668"/>
                                          </p:stCondLst>
                                        </p:cTn>
                                        <p:tgtEl>
                                          <p:spTgt spid="1262"/>
                                        </p:tgtEl>
                                      </p:cBhvr>
                                      <p:to x="100000" y="100000"/>
                                    </p:animScale>
                                    <p:animScale>
                                      <p:cBhvr>
                                        <p:cTn id="644" dur="26">
                                          <p:stCondLst>
                                            <p:cond delay="1808"/>
                                          </p:stCondLst>
                                        </p:cTn>
                                        <p:tgtEl>
                                          <p:spTgt spid="1262"/>
                                        </p:tgtEl>
                                      </p:cBhvr>
                                      <p:to x="100000" y="95000"/>
                                    </p:animScale>
                                    <p:animScale>
                                      <p:cBhvr>
                                        <p:cTn id="645" dur="166" decel="50000">
                                          <p:stCondLst>
                                            <p:cond delay="1834"/>
                                          </p:stCondLst>
                                        </p:cTn>
                                        <p:tgtEl>
                                          <p:spTgt spid="126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222" grpId="0" animBg="1"/>
      <p:bldP spid="223" grpId="0" animBg="1"/>
      <p:bldP spid="224" grpId="0" animBg="1"/>
      <p:bldP spid="225" grpId="0" animBg="1"/>
      <p:bldP spid="226" grpId="0" animBg="1"/>
      <p:bldP spid="227" grpId="0" animBg="1"/>
      <p:bldP spid="228" grpId="0" animBg="1"/>
      <p:bldP spid="229" grpId="0" animBg="1"/>
      <p:bldP spid="230" grpId="0" animBg="1"/>
      <p:bldP spid="231" grpId="0" animBg="1"/>
      <p:bldP spid="232" grpId="0" animBg="1"/>
      <p:bldP spid="233" grpId="0" animBg="1"/>
      <p:bldP spid="234" grpId="0" animBg="1"/>
      <p:bldP spid="235" grpId="0" animBg="1"/>
      <p:bldP spid="236" grpId="0" animBg="1"/>
      <p:bldP spid="237" grpId="0" animBg="1"/>
      <p:bldP spid="238" grpId="0" animBg="1"/>
      <p:bldP spid="239" grpId="0" animBg="1"/>
      <p:bldP spid="240" grpId="0" animBg="1"/>
      <p:bldP spid="241" grpId="0" animBg="1"/>
      <p:bldP spid="242" grpId="0" animBg="1"/>
      <p:bldP spid="243" grpId="0" animBg="1"/>
      <p:bldP spid="244" grpId="0" animBg="1"/>
      <p:bldP spid="245" grpId="0" animBg="1"/>
      <p:bldP spid="246" grpId="0" animBg="1"/>
      <p:bldP spid="247" grpId="0" animBg="1"/>
      <p:bldP spid="248" grpId="0" animBg="1"/>
      <p:bldP spid="249" grpId="0" animBg="1"/>
      <p:bldP spid="250" grpId="0" animBg="1"/>
      <p:bldP spid="251" grpId="0" animBg="1"/>
      <p:bldP spid="252" grpId="0" animBg="1"/>
      <p:bldP spid="253" grpId="0" animBg="1"/>
      <p:bldP spid="254" grpId="0" animBg="1"/>
      <p:bldP spid="255" grpId="0" animBg="1"/>
      <p:bldP spid="256" grpId="0" animBg="1"/>
      <p:bldP spid="257" grpId="0" animBg="1"/>
      <p:bldP spid="258" grpId="0" animBg="1"/>
      <p:bldP spid="259" grpId="0" animBg="1"/>
      <p:bldP spid="260" grpId="0" animBg="1"/>
      <p:bldP spid="261" grpId="0" animBg="1"/>
      <p:bldP spid="262" grpId="0" animBg="1"/>
      <p:bldP spid="263" grpId="0" animBg="1"/>
      <p:bldP spid="264" grpId="0" animBg="1"/>
      <p:bldP spid="265" grpId="0" animBg="1"/>
      <p:bldP spid="266" grpId="0" animBg="1"/>
      <p:bldP spid="267" grpId="0" animBg="1"/>
      <p:bldP spid="268" grpId="0" animBg="1"/>
      <p:bldP spid="269" grpId="0" animBg="1"/>
      <p:bldP spid="270" grpId="0" animBg="1"/>
      <p:bldP spid="271" grpId="0" animBg="1"/>
      <p:bldP spid="272" grpId="0" animBg="1"/>
      <p:bldP spid="273" grpId="0" animBg="1"/>
      <p:bldP spid="274" grpId="0" animBg="1"/>
      <p:bldP spid="275" grpId="0" animBg="1"/>
      <p:bldP spid="276" grpId="0" animBg="1"/>
      <p:bldP spid="277" grpId="0" animBg="1"/>
      <p:bldP spid="278" grpId="0" animBg="1"/>
      <p:bldP spid="279" grpId="0" animBg="1"/>
      <p:bldP spid="280" grpId="0" animBg="1"/>
      <p:bldP spid="281" grpId="0" animBg="1"/>
      <p:bldP spid="282" grpId="0" animBg="1"/>
      <p:bldP spid="283" grpId="0" animBg="1"/>
      <p:bldP spid="284" grpId="0" animBg="1"/>
      <p:bldP spid="285" grpId="0" animBg="1"/>
      <p:bldP spid="286" grpId="0" animBg="1"/>
      <p:bldP spid="287" grpId="0" animBg="1"/>
      <p:bldP spid="288" grpId="0" animBg="1"/>
      <p:bldP spid="289" grpId="0" animBg="1"/>
      <p:bldP spid="290" grpId="0" animBg="1"/>
      <p:bldP spid="291" grpId="0" animBg="1"/>
      <p:bldP spid="292" grpId="0" animBg="1"/>
      <p:bldP spid="293" grpId="0" animBg="1"/>
      <p:bldP spid="294" grpId="0" animBg="1"/>
      <p:bldP spid="295" grpId="0" animBg="1"/>
      <p:bldP spid="296" grpId="0" animBg="1"/>
      <p:bldP spid="297" grpId="0" animBg="1"/>
      <p:bldP spid="298" grpId="0" animBg="1"/>
      <p:bldP spid="299" grpId="0" animBg="1"/>
      <p:bldP spid="300" grpId="0" animBg="1"/>
      <p:bldP spid="301" grpId="0" animBg="1"/>
      <p:bldP spid="302" grpId="0" animBg="1"/>
      <p:bldP spid="303" grpId="0" animBg="1"/>
      <p:bldP spid="304" grpId="0" animBg="1"/>
      <p:bldP spid="305" grpId="0" animBg="1"/>
      <p:bldP spid="306" grpId="0" animBg="1"/>
      <p:bldP spid="307" grpId="0" animBg="1"/>
      <p:bldP spid="308" grpId="0" animBg="1"/>
      <p:bldP spid="309" grpId="0" animBg="1"/>
      <p:bldP spid="310" grpId="0" animBg="1"/>
      <p:bldP spid="311" grpId="0" animBg="1"/>
      <p:bldP spid="312" grpId="0" animBg="1"/>
      <p:bldP spid="313" grpId="0" animBg="1"/>
      <p:bldP spid="314" grpId="0" animBg="1"/>
      <p:bldP spid="315" grpId="0" animBg="1"/>
      <p:bldP spid="316" grpId="0" animBg="1"/>
      <p:bldP spid="317" grpId="0" animBg="1"/>
      <p:bldP spid="318" grpId="0" animBg="1"/>
      <p:bldP spid="319" grpId="0" animBg="1"/>
      <p:bldP spid="320" grpId="0" animBg="1"/>
      <p:bldP spid="321" grpId="0" animBg="1"/>
      <p:bldP spid="322" grpId="0" animBg="1"/>
      <p:bldP spid="323" grpId="0" animBg="1"/>
      <p:bldP spid="324" grpId="0" animBg="1"/>
      <p:bldP spid="325" grpId="0" animBg="1"/>
      <p:bldP spid="326" grpId="0" animBg="1"/>
      <p:bldP spid="327" grpId="0" animBg="1"/>
      <p:bldP spid="328" grpId="0" animBg="1"/>
      <p:bldP spid="329" grpId="0" animBg="1"/>
      <p:bldP spid="330" grpId="0" animBg="1"/>
      <p:bldP spid="331" grpId="0" animBg="1"/>
      <p:bldP spid="332" grpId="0" animBg="1"/>
      <p:bldP spid="333" grpId="0" animBg="1"/>
      <p:bldP spid="334" grpId="0" animBg="1"/>
      <p:bldP spid="335" grpId="0" animBg="1"/>
      <p:bldP spid="336" grpId="0" animBg="1"/>
      <p:bldP spid="337" grpId="0" animBg="1"/>
      <p:bldP spid="338" grpId="0" animBg="1"/>
      <p:bldP spid="339" grpId="0" animBg="1"/>
      <p:bldP spid="340" grpId="0" animBg="1"/>
      <p:bldP spid="341" grpId="0" animBg="1"/>
      <p:bldP spid="342" grpId="0" animBg="1"/>
      <p:bldP spid="343" grpId="0" animBg="1"/>
      <p:bldP spid="344" grpId="0" animBg="1"/>
      <p:bldP spid="345" grpId="0" animBg="1"/>
      <p:bldP spid="346" grpId="0" animBg="1"/>
      <p:bldP spid="347" grpId="0" animBg="1"/>
      <p:bldP spid="348" grpId="0" animBg="1"/>
      <p:bldP spid="349" grpId="0" animBg="1"/>
      <p:bldP spid="350" grpId="0" animBg="1"/>
      <p:bldP spid="351" grpId="0" animBg="1"/>
      <p:bldP spid="352" grpId="0" animBg="1"/>
      <p:bldP spid="353" grpId="0" animBg="1"/>
      <p:bldP spid="354" grpId="0" animBg="1"/>
      <p:bldP spid="355" grpId="0" animBg="1"/>
      <p:bldP spid="356" grpId="0" animBg="1"/>
      <p:bldP spid="357" grpId="0" animBg="1"/>
      <p:bldP spid="358" grpId="0" animBg="1"/>
      <p:bldP spid="359" grpId="0" animBg="1"/>
      <p:bldP spid="360" grpId="0" animBg="1"/>
      <p:bldP spid="361" grpId="0" animBg="1"/>
      <p:bldP spid="362" grpId="0" animBg="1"/>
      <p:bldP spid="363" grpId="0" animBg="1"/>
      <p:bldP spid="364" grpId="0" animBg="1"/>
      <p:bldP spid="365" grpId="0" animBg="1"/>
      <p:bldP spid="366" grpId="0" animBg="1"/>
      <p:bldP spid="367" grpId="0" animBg="1"/>
      <p:bldP spid="368" grpId="0" animBg="1"/>
      <p:bldP spid="369" grpId="0" animBg="1"/>
      <p:bldP spid="370" grpId="0" animBg="1"/>
      <p:bldP spid="371" grpId="0" animBg="1"/>
      <p:bldP spid="372" grpId="0" animBg="1"/>
      <p:bldP spid="373" grpId="0" animBg="1"/>
      <p:bldP spid="374" grpId="0" animBg="1"/>
      <p:bldP spid="375" grpId="0" animBg="1"/>
      <p:bldP spid="376" grpId="0" animBg="1"/>
      <p:bldP spid="377" grpId="0" animBg="1"/>
      <p:bldP spid="378" grpId="0" animBg="1"/>
      <p:bldP spid="379" grpId="0" animBg="1"/>
      <p:bldP spid="380" grpId="0" animBg="1"/>
      <p:bldP spid="381" grpId="0" animBg="1"/>
      <p:bldP spid="382" grpId="0" animBg="1"/>
      <p:bldP spid="383" grpId="0" animBg="1"/>
      <p:bldP spid="384" grpId="0" animBg="1"/>
      <p:bldP spid="385" grpId="0" animBg="1"/>
      <p:bldP spid="386" grpId="0" animBg="1"/>
      <p:bldP spid="387" grpId="0" animBg="1"/>
      <p:bldP spid="388" grpId="0" animBg="1"/>
      <p:bldP spid="389" grpId="0" animBg="1"/>
      <p:bldP spid="390" grpId="0" animBg="1"/>
      <p:bldP spid="391" grpId="0" animBg="1"/>
      <p:bldP spid="392" grpId="0" animBg="1"/>
      <p:bldP spid="393" grpId="0" animBg="1"/>
      <p:bldP spid="394" grpId="0" animBg="1"/>
      <p:bldP spid="395" grpId="0" animBg="1"/>
      <p:bldP spid="396" grpId="0" animBg="1"/>
      <p:bldP spid="397" grpId="0" animBg="1"/>
      <p:bldP spid="398" grpId="0" animBg="1"/>
      <p:bldP spid="399" grpId="0" animBg="1"/>
      <p:bldP spid="400" grpId="0" animBg="1"/>
      <p:bldP spid="401" grpId="0" animBg="1"/>
      <p:bldP spid="402" grpId="0" animBg="1"/>
      <p:bldP spid="403" grpId="0" animBg="1"/>
      <p:bldP spid="404" grpId="0" animBg="1"/>
      <p:bldP spid="405" grpId="0" animBg="1"/>
      <p:bldP spid="408" grpId="0" animBg="1"/>
      <p:bldP spid="409" grpId="0" animBg="1"/>
      <p:bldP spid="410" grpId="0" animBg="1"/>
      <p:bldP spid="411" grpId="0" animBg="1"/>
      <p:bldP spid="412" grpId="0" animBg="1"/>
      <p:bldP spid="413" grpId="0" animBg="1"/>
      <p:bldP spid="414" grpId="0" animBg="1"/>
      <p:bldP spid="415" grpId="0" animBg="1"/>
      <p:bldP spid="41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319"/>
        <p:cNvGrpSpPr/>
        <p:nvPr/>
      </p:nvGrpSpPr>
      <p:grpSpPr>
        <a:xfrm>
          <a:off x="0" y="0"/>
          <a:ext cx="0" cy="0"/>
          <a:chOff x="0" y="0"/>
          <a:chExt cx="0" cy="0"/>
        </a:xfrm>
      </p:grpSpPr>
      <p:sp>
        <p:nvSpPr>
          <p:cNvPr id="1320" name="Google Shape;1320;p48"/>
          <p:cNvSpPr txBox="1">
            <a:spLocks noGrp="1"/>
          </p:cNvSpPr>
          <p:nvPr>
            <p:ph type="title"/>
          </p:nvPr>
        </p:nvSpPr>
        <p:spPr>
          <a:xfrm>
            <a:off x="285385" y="444560"/>
            <a:ext cx="7704000" cy="572700"/>
          </a:xfrm>
          <a:prstGeom prst="rect">
            <a:avLst/>
          </a:prstGeom>
        </p:spPr>
        <p:txBody>
          <a:bodyPr spcFirstLastPara="1" wrap="square" lIns="91425" tIns="91425" rIns="91425" bIns="91425" anchor="t" anchorCtr="0">
            <a:noAutofit/>
          </a:bodyPr>
          <a:lstStyle/>
          <a:p>
            <a:pPr marL="457200" lvl="0" indent="-457200" algn="l" rtl="0">
              <a:spcBef>
                <a:spcPts val="0"/>
              </a:spcBef>
              <a:spcAft>
                <a:spcPts val="0"/>
              </a:spcAft>
              <a:buFont typeface="Arial" panose="020B0604020202020204" pitchFamily="34" charset="0"/>
              <a:buChar char="•"/>
            </a:pPr>
            <a:r>
              <a:rPr lang="en-US" dirty="0">
                <a:solidFill>
                  <a:schemeClr val="accent2"/>
                </a:solidFill>
              </a:rPr>
              <a:t>Chatbot questions</a:t>
            </a:r>
            <a:endParaRPr dirty="0">
              <a:solidFill>
                <a:schemeClr val="accent2"/>
              </a:solidFill>
            </a:endParaRPr>
          </a:p>
        </p:txBody>
      </p:sp>
      <p:grpSp>
        <p:nvGrpSpPr>
          <p:cNvPr id="1322" name="Google Shape;1322;p48"/>
          <p:cNvGrpSpPr/>
          <p:nvPr/>
        </p:nvGrpSpPr>
        <p:grpSpPr>
          <a:xfrm>
            <a:off x="5829437" y="1409790"/>
            <a:ext cx="2366197" cy="3198706"/>
            <a:chOff x="5595889" y="1916970"/>
            <a:chExt cx="1760559" cy="2691525"/>
          </a:xfrm>
        </p:grpSpPr>
        <p:grpSp>
          <p:nvGrpSpPr>
            <p:cNvPr id="1323" name="Google Shape;1323;p48"/>
            <p:cNvGrpSpPr/>
            <p:nvPr/>
          </p:nvGrpSpPr>
          <p:grpSpPr>
            <a:xfrm>
              <a:off x="5595889" y="3440240"/>
              <a:ext cx="1760559" cy="1168255"/>
              <a:chOff x="3710381" y="3451693"/>
              <a:chExt cx="1743300" cy="1156803"/>
            </a:xfrm>
          </p:grpSpPr>
          <p:sp>
            <p:nvSpPr>
              <p:cNvPr id="1324" name="Google Shape;1324;p48"/>
              <p:cNvSpPr/>
              <p:nvPr/>
            </p:nvSpPr>
            <p:spPr>
              <a:xfrm>
                <a:off x="3710381" y="3451693"/>
                <a:ext cx="251031" cy="973444"/>
              </a:xfrm>
              <a:custGeom>
                <a:avLst/>
                <a:gdLst/>
                <a:ahLst/>
                <a:cxnLst/>
                <a:rect l="l" t="t" r="r" b="b"/>
                <a:pathLst>
                  <a:path w="114" h="442" extrusionOk="0">
                    <a:moveTo>
                      <a:pt x="114" y="0"/>
                    </a:moveTo>
                    <a:cubicBezTo>
                      <a:pt x="114" y="442"/>
                      <a:pt x="114" y="442"/>
                      <a:pt x="114" y="442"/>
                    </a:cubicBezTo>
                    <a:cubicBezTo>
                      <a:pt x="0" y="442"/>
                      <a:pt x="0" y="442"/>
                      <a:pt x="0" y="442"/>
                    </a:cubicBezTo>
                    <a:cubicBezTo>
                      <a:pt x="0" y="114"/>
                      <a:pt x="0" y="114"/>
                      <a:pt x="0" y="114"/>
                    </a:cubicBezTo>
                    <a:cubicBezTo>
                      <a:pt x="0" y="66"/>
                      <a:pt x="30" y="24"/>
                      <a:pt x="72" y="8"/>
                    </a:cubicBezTo>
                    <a:cubicBezTo>
                      <a:pt x="79" y="5"/>
                      <a:pt x="86" y="3"/>
                      <a:pt x="93" y="2"/>
                    </a:cubicBezTo>
                    <a:cubicBezTo>
                      <a:pt x="100" y="1"/>
                      <a:pt x="107" y="0"/>
                      <a:pt x="114" y="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5" name="Google Shape;1325;p48"/>
              <p:cNvSpPr/>
              <p:nvPr/>
            </p:nvSpPr>
            <p:spPr>
              <a:xfrm>
                <a:off x="3710381" y="3456342"/>
                <a:ext cx="541112" cy="962287"/>
              </a:xfrm>
              <a:custGeom>
                <a:avLst/>
                <a:gdLst/>
                <a:ahLst/>
                <a:cxnLst/>
                <a:rect l="l" t="t" r="r" b="b"/>
                <a:pathLst>
                  <a:path w="246" h="437" extrusionOk="0">
                    <a:moveTo>
                      <a:pt x="246" y="395"/>
                    </a:moveTo>
                    <a:cubicBezTo>
                      <a:pt x="246" y="437"/>
                      <a:pt x="246" y="437"/>
                      <a:pt x="246" y="437"/>
                    </a:cubicBezTo>
                    <a:cubicBezTo>
                      <a:pt x="0" y="437"/>
                      <a:pt x="0" y="437"/>
                      <a:pt x="0" y="437"/>
                    </a:cubicBezTo>
                    <a:cubicBezTo>
                      <a:pt x="0" y="348"/>
                      <a:pt x="0" y="348"/>
                      <a:pt x="0" y="348"/>
                    </a:cubicBezTo>
                    <a:cubicBezTo>
                      <a:pt x="0" y="348"/>
                      <a:pt x="0" y="348"/>
                      <a:pt x="0" y="348"/>
                    </a:cubicBezTo>
                    <a:cubicBezTo>
                      <a:pt x="40" y="348"/>
                      <a:pt x="72" y="315"/>
                      <a:pt x="72" y="275"/>
                    </a:cubicBezTo>
                    <a:cubicBezTo>
                      <a:pt x="72" y="6"/>
                      <a:pt x="72" y="6"/>
                      <a:pt x="72" y="6"/>
                    </a:cubicBezTo>
                    <a:cubicBezTo>
                      <a:pt x="79" y="3"/>
                      <a:pt x="86" y="1"/>
                      <a:pt x="93" y="0"/>
                    </a:cubicBezTo>
                    <a:cubicBezTo>
                      <a:pt x="93" y="348"/>
                      <a:pt x="93" y="348"/>
                      <a:pt x="93" y="348"/>
                    </a:cubicBezTo>
                    <a:cubicBezTo>
                      <a:pt x="114" y="348"/>
                      <a:pt x="114" y="348"/>
                      <a:pt x="114" y="348"/>
                    </a:cubicBezTo>
                    <a:cubicBezTo>
                      <a:pt x="114" y="395"/>
                      <a:pt x="114" y="395"/>
                      <a:pt x="114" y="395"/>
                    </a:cubicBezTo>
                    <a:lnTo>
                      <a:pt x="246" y="395"/>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6" name="Google Shape;1326;p48"/>
              <p:cNvSpPr/>
              <p:nvPr/>
            </p:nvSpPr>
            <p:spPr>
              <a:xfrm>
                <a:off x="5203553" y="3451693"/>
                <a:ext cx="250102" cy="973444"/>
              </a:xfrm>
              <a:custGeom>
                <a:avLst/>
                <a:gdLst/>
                <a:ahLst/>
                <a:cxnLst/>
                <a:rect l="l" t="t" r="r" b="b"/>
                <a:pathLst>
                  <a:path w="114" h="442" extrusionOk="0">
                    <a:moveTo>
                      <a:pt x="114" y="114"/>
                    </a:moveTo>
                    <a:cubicBezTo>
                      <a:pt x="114" y="442"/>
                      <a:pt x="114" y="442"/>
                      <a:pt x="114" y="442"/>
                    </a:cubicBezTo>
                    <a:cubicBezTo>
                      <a:pt x="0" y="442"/>
                      <a:pt x="0" y="442"/>
                      <a:pt x="0" y="442"/>
                    </a:cubicBezTo>
                    <a:cubicBezTo>
                      <a:pt x="0" y="0"/>
                      <a:pt x="0" y="0"/>
                      <a:pt x="0" y="0"/>
                    </a:cubicBezTo>
                    <a:cubicBezTo>
                      <a:pt x="8" y="0"/>
                      <a:pt x="17" y="1"/>
                      <a:pt x="25" y="3"/>
                    </a:cubicBezTo>
                    <a:cubicBezTo>
                      <a:pt x="32" y="4"/>
                      <a:pt x="39" y="7"/>
                      <a:pt x="46" y="10"/>
                    </a:cubicBezTo>
                    <a:cubicBezTo>
                      <a:pt x="59" y="15"/>
                      <a:pt x="70" y="24"/>
                      <a:pt x="80" y="33"/>
                    </a:cubicBezTo>
                    <a:cubicBezTo>
                      <a:pt x="101" y="54"/>
                      <a:pt x="114" y="83"/>
                      <a:pt x="114" y="114"/>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27" name="Google Shape;1327;p48"/>
              <p:cNvSpPr/>
              <p:nvPr/>
            </p:nvSpPr>
            <p:spPr>
              <a:xfrm>
                <a:off x="5203553" y="3458201"/>
                <a:ext cx="250102" cy="960427"/>
              </a:xfrm>
              <a:custGeom>
                <a:avLst/>
                <a:gdLst/>
                <a:ahLst/>
                <a:cxnLst/>
                <a:rect l="l" t="t" r="r" b="b"/>
                <a:pathLst>
                  <a:path w="114" h="436" extrusionOk="0">
                    <a:moveTo>
                      <a:pt x="114" y="347"/>
                    </a:moveTo>
                    <a:cubicBezTo>
                      <a:pt x="114" y="436"/>
                      <a:pt x="114" y="436"/>
                      <a:pt x="114" y="436"/>
                    </a:cubicBezTo>
                    <a:cubicBezTo>
                      <a:pt x="0" y="436"/>
                      <a:pt x="0" y="436"/>
                      <a:pt x="0" y="436"/>
                    </a:cubicBezTo>
                    <a:cubicBezTo>
                      <a:pt x="0" y="347"/>
                      <a:pt x="0" y="347"/>
                      <a:pt x="0" y="347"/>
                    </a:cubicBezTo>
                    <a:cubicBezTo>
                      <a:pt x="27" y="347"/>
                      <a:pt x="27" y="347"/>
                      <a:pt x="27" y="347"/>
                    </a:cubicBezTo>
                    <a:cubicBezTo>
                      <a:pt x="27" y="347"/>
                      <a:pt x="26" y="347"/>
                      <a:pt x="25" y="346"/>
                    </a:cubicBezTo>
                    <a:cubicBezTo>
                      <a:pt x="25" y="0"/>
                      <a:pt x="25" y="0"/>
                      <a:pt x="25" y="0"/>
                    </a:cubicBezTo>
                    <a:cubicBezTo>
                      <a:pt x="32" y="1"/>
                      <a:pt x="39" y="4"/>
                      <a:pt x="46" y="7"/>
                    </a:cubicBezTo>
                    <a:cubicBezTo>
                      <a:pt x="46" y="279"/>
                      <a:pt x="46" y="279"/>
                      <a:pt x="46" y="279"/>
                    </a:cubicBezTo>
                    <a:cubicBezTo>
                      <a:pt x="46" y="317"/>
                      <a:pt x="76" y="347"/>
                      <a:pt x="114" y="34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8" name="Google Shape;1328;p48"/>
              <p:cNvSpPr/>
              <p:nvPr/>
            </p:nvSpPr>
            <p:spPr>
              <a:xfrm>
                <a:off x="3710381" y="4325654"/>
                <a:ext cx="1743300" cy="2139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29" name="Google Shape;1329;p48"/>
              <p:cNvSpPr/>
              <p:nvPr/>
            </p:nvSpPr>
            <p:spPr>
              <a:xfrm>
                <a:off x="3710381" y="4539496"/>
                <a:ext cx="1743300" cy="690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0" name="Google Shape;1330;p48"/>
              <p:cNvSpPr/>
              <p:nvPr/>
            </p:nvSpPr>
            <p:spPr>
              <a:xfrm>
                <a:off x="3710381" y="4431645"/>
                <a:ext cx="1743300" cy="1080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31" name="Google Shape;1331;p48"/>
            <p:cNvGrpSpPr/>
            <p:nvPr/>
          </p:nvGrpSpPr>
          <p:grpSpPr>
            <a:xfrm>
              <a:off x="5807888" y="1916970"/>
              <a:ext cx="1343484" cy="2481493"/>
              <a:chOff x="5807888" y="1943645"/>
              <a:chExt cx="1343484" cy="2481493"/>
            </a:xfrm>
          </p:grpSpPr>
          <p:sp>
            <p:nvSpPr>
              <p:cNvPr id="1332" name="Google Shape;1332;p48"/>
              <p:cNvSpPr/>
              <p:nvPr/>
            </p:nvSpPr>
            <p:spPr>
              <a:xfrm>
                <a:off x="5807888" y="1943645"/>
                <a:ext cx="1343484" cy="2481493"/>
              </a:xfrm>
              <a:custGeom>
                <a:avLst/>
                <a:gdLst/>
                <a:ahLst/>
                <a:cxnLst/>
                <a:rect l="l" t="t" r="r" b="b"/>
                <a:pathLst>
                  <a:path w="611" h="1127" extrusionOk="0">
                    <a:moveTo>
                      <a:pt x="611" y="72"/>
                    </a:moveTo>
                    <a:cubicBezTo>
                      <a:pt x="611" y="1055"/>
                      <a:pt x="611" y="1055"/>
                      <a:pt x="611" y="1055"/>
                    </a:cubicBezTo>
                    <a:cubicBezTo>
                      <a:pt x="611" y="1095"/>
                      <a:pt x="578" y="1127"/>
                      <a:pt x="539" y="1127"/>
                    </a:cubicBezTo>
                    <a:cubicBezTo>
                      <a:pt x="72" y="1127"/>
                      <a:pt x="72" y="1127"/>
                      <a:pt x="72" y="1127"/>
                    </a:cubicBezTo>
                    <a:cubicBezTo>
                      <a:pt x="55" y="1127"/>
                      <a:pt x="40" y="1121"/>
                      <a:pt x="28" y="1112"/>
                    </a:cubicBezTo>
                    <a:cubicBezTo>
                      <a:pt x="11" y="1099"/>
                      <a:pt x="0" y="1078"/>
                      <a:pt x="0" y="1055"/>
                    </a:cubicBezTo>
                    <a:cubicBezTo>
                      <a:pt x="0" y="72"/>
                      <a:pt x="0" y="72"/>
                      <a:pt x="0" y="72"/>
                    </a:cubicBezTo>
                    <a:cubicBezTo>
                      <a:pt x="0" y="32"/>
                      <a:pt x="32" y="0"/>
                      <a:pt x="72" y="0"/>
                    </a:cubicBezTo>
                    <a:cubicBezTo>
                      <a:pt x="539" y="0"/>
                      <a:pt x="539" y="0"/>
                      <a:pt x="539" y="0"/>
                    </a:cubicBezTo>
                    <a:cubicBezTo>
                      <a:pt x="555" y="0"/>
                      <a:pt x="571" y="5"/>
                      <a:pt x="583" y="15"/>
                    </a:cubicBezTo>
                    <a:cubicBezTo>
                      <a:pt x="600" y="28"/>
                      <a:pt x="611" y="49"/>
                      <a:pt x="611" y="72"/>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3" name="Google Shape;1333;p48"/>
              <p:cNvSpPr/>
              <p:nvPr/>
            </p:nvSpPr>
            <p:spPr>
              <a:xfrm>
                <a:off x="5851585" y="1988273"/>
                <a:ext cx="1253297" cy="2393166"/>
              </a:xfrm>
              <a:custGeom>
                <a:avLst/>
                <a:gdLst/>
                <a:ahLst/>
                <a:cxnLst/>
                <a:rect l="l" t="t" r="r" b="b"/>
                <a:pathLst>
                  <a:path w="570" h="1087" extrusionOk="0">
                    <a:moveTo>
                      <a:pt x="570" y="52"/>
                    </a:moveTo>
                    <a:cubicBezTo>
                      <a:pt x="570" y="1035"/>
                      <a:pt x="570" y="1035"/>
                      <a:pt x="570" y="1035"/>
                    </a:cubicBezTo>
                    <a:cubicBezTo>
                      <a:pt x="570" y="1063"/>
                      <a:pt x="547" y="1087"/>
                      <a:pt x="519" y="1087"/>
                    </a:cubicBezTo>
                    <a:cubicBezTo>
                      <a:pt x="52" y="1087"/>
                      <a:pt x="52" y="1087"/>
                      <a:pt x="52" y="1087"/>
                    </a:cubicBezTo>
                    <a:cubicBezTo>
                      <a:pt x="23" y="1087"/>
                      <a:pt x="0" y="1063"/>
                      <a:pt x="0" y="1035"/>
                    </a:cubicBezTo>
                    <a:cubicBezTo>
                      <a:pt x="0" y="52"/>
                      <a:pt x="0" y="52"/>
                      <a:pt x="0" y="52"/>
                    </a:cubicBezTo>
                    <a:cubicBezTo>
                      <a:pt x="0" y="23"/>
                      <a:pt x="23" y="0"/>
                      <a:pt x="52" y="0"/>
                    </a:cubicBezTo>
                    <a:cubicBezTo>
                      <a:pt x="519" y="0"/>
                      <a:pt x="519" y="0"/>
                      <a:pt x="519" y="0"/>
                    </a:cubicBezTo>
                    <a:cubicBezTo>
                      <a:pt x="547" y="0"/>
                      <a:pt x="570" y="23"/>
                      <a:pt x="570" y="5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4" name="Google Shape;1334;p48"/>
              <p:cNvSpPr/>
              <p:nvPr/>
            </p:nvSpPr>
            <p:spPr>
              <a:xfrm>
                <a:off x="6181645" y="1978975"/>
                <a:ext cx="594108" cy="136673"/>
              </a:xfrm>
              <a:custGeom>
                <a:avLst/>
                <a:gdLst/>
                <a:ahLst/>
                <a:cxnLst/>
                <a:rect l="l" t="t" r="r" b="b"/>
                <a:pathLst>
                  <a:path w="270" h="62" extrusionOk="0">
                    <a:moveTo>
                      <a:pt x="270" y="26"/>
                    </a:moveTo>
                    <a:cubicBezTo>
                      <a:pt x="270" y="36"/>
                      <a:pt x="266" y="45"/>
                      <a:pt x="260" y="52"/>
                    </a:cubicBezTo>
                    <a:cubicBezTo>
                      <a:pt x="254" y="58"/>
                      <a:pt x="246" y="62"/>
                      <a:pt x="237" y="62"/>
                    </a:cubicBezTo>
                    <a:cubicBezTo>
                      <a:pt x="33" y="62"/>
                      <a:pt x="33" y="62"/>
                      <a:pt x="33" y="62"/>
                    </a:cubicBezTo>
                    <a:cubicBezTo>
                      <a:pt x="15" y="62"/>
                      <a:pt x="0" y="46"/>
                      <a:pt x="0" y="26"/>
                    </a:cubicBezTo>
                    <a:cubicBezTo>
                      <a:pt x="0" y="17"/>
                      <a:pt x="3" y="8"/>
                      <a:pt x="9" y="1"/>
                    </a:cubicBezTo>
                    <a:cubicBezTo>
                      <a:pt x="10" y="1"/>
                      <a:pt x="10" y="0"/>
                      <a:pt x="11" y="0"/>
                    </a:cubicBezTo>
                    <a:cubicBezTo>
                      <a:pt x="259" y="0"/>
                      <a:pt x="259" y="0"/>
                      <a:pt x="259" y="0"/>
                    </a:cubicBezTo>
                    <a:cubicBezTo>
                      <a:pt x="266" y="7"/>
                      <a:pt x="270" y="16"/>
                      <a:pt x="270" y="26"/>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5" name="Google Shape;1335;p48"/>
              <p:cNvSpPr/>
              <p:nvPr/>
            </p:nvSpPr>
            <p:spPr>
              <a:xfrm>
                <a:off x="5865532" y="2179800"/>
                <a:ext cx="1229100" cy="1897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6" name="Google Shape;1336;p48"/>
              <p:cNvSpPr/>
              <p:nvPr/>
            </p:nvSpPr>
            <p:spPr>
              <a:xfrm>
                <a:off x="5865532" y="2218850"/>
                <a:ext cx="1229100" cy="1719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37" name="Google Shape;1337;p48"/>
              <p:cNvGrpSpPr/>
              <p:nvPr/>
            </p:nvGrpSpPr>
            <p:grpSpPr>
              <a:xfrm>
                <a:off x="5979890" y="2267197"/>
                <a:ext cx="982776" cy="88326"/>
                <a:chOff x="5979890" y="2267197"/>
                <a:chExt cx="982776" cy="88326"/>
              </a:xfrm>
            </p:grpSpPr>
            <p:sp>
              <p:nvSpPr>
                <p:cNvPr id="1338" name="Google Shape;1338;p48"/>
                <p:cNvSpPr/>
                <p:nvPr/>
              </p:nvSpPr>
              <p:spPr>
                <a:xfrm>
                  <a:off x="5979890" y="2281143"/>
                  <a:ext cx="529955" cy="54855"/>
                </a:xfrm>
                <a:custGeom>
                  <a:avLst/>
                  <a:gdLst/>
                  <a:ahLst/>
                  <a:cxnLst/>
                  <a:rect l="l" t="t" r="r" b="b"/>
                  <a:pathLst>
                    <a:path w="241" h="25" extrusionOk="0">
                      <a:moveTo>
                        <a:pt x="230" y="25"/>
                      </a:moveTo>
                      <a:cubicBezTo>
                        <a:pt x="11" y="25"/>
                        <a:pt x="11" y="25"/>
                        <a:pt x="11" y="25"/>
                      </a:cubicBezTo>
                      <a:cubicBezTo>
                        <a:pt x="5" y="25"/>
                        <a:pt x="0" y="20"/>
                        <a:pt x="0" y="14"/>
                      </a:cubicBezTo>
                      <a:cubicBezTo>
                        <a:pt x="0" y="11"/>
                        <a:pt x="0" y="11"/>
                        <a:pt x="0" y="11"/>
                      </a:cubicBezTo>
                      <a:cubicBezTo>
                        <a:pt x="0" y="5"/>
                        <a:pt x="5" y="0"/>
                        <a:pt x="11" y="0"/>
                      </a:cubicBezTo>
                      <a:cubicBezTo>
                        <a:pt x="230" y="0"/>
                        <a:pt x="230" y="0"/>
                        <a:pt x="230" y="0"/>
                      </a:cubicBezTo>
                      <a:cubicBezTo>
                        <a:pt x="236" y="0"/>
                        <a:pt x="241" y="5"/>
                        <a:pt x="241" y="11"/>
                      </a:cubicBezTo>
                      <a:cubicBezTo>
                        <a:pt x="241" y="14"/>
                        <a:pt x="241" y="14"/>
                        <a:pt x="241" y="14"/>
                      </a:cubicBezTo>
                      <a:cubicBezTo>
                        <a:pt x="241" y="20"/>
                        <a:pt x="236" y="25"/>
                        <a:pt x="230" y="2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9" name="Google Shape;1339;p48"/>
                <p:cNvSpPr/>
                <p:nvPr/>
              </p:nvSpPr>
              <p:spPr>
                <a:xfrm>
                  <a:off x="6775753" y="2271846"/>
                  <a:ext cx="80888" cy="79029"/>
                </a:xfrm>
                <a:custGeom>
                  <a:avLst/>
                  <a:gdLst/>
                  <a:ahLst/>
                  <a:cxnLst/>
                  <a:rect l="l" t="t" r="r" b="b"/>
                  <a:pathLst>
                    <a:path w="87" h="85" extrusionOk="0">
                      <a:moveTo>
                        <a:pt x="28" y="29"/>
                      </a:moveTo>
                      <a:lnTo>
                        <a:pt x="42" y="0"/>
                      </a:lnTo>
                      <a:lnTo>
                        <a:pt x="56" y="29"/>
                      </a:lnTo>
                      <a:lnTo>
                        <a:pt x="87" y="31"/>
                      </a:lnTo>
                      <a:lnTo>
                        <a:pt x="66" y="55"/>
                      </a:lnTo>
                      <a:lnTo>
                        <a:pt x="71" y="83"/>
                      </a:lnTo>
                      <a:lnTo>
                        <a:pt x="42" y="71"/>
                      </a:lnTo>
                      <a:lnTo>
                        <a:pt x="16" y="85"/>
                      </a:lnTo>
                      <a:lnTo>
                        <a:pt x="21" y="55"/>
                      </a:lnTo>
                      <a:lnTo>
                        <a:pt x="0" y="33"/>
                      </a:lnTo>
                      <a:lnTo>
                        <a:pt x="28" y="29"/>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0" name="Google Shape;1340;p48"/>
                <p:cNvSpPr/>
                <p:nvPr/>
              </p:nvSpPr>
              <p:spPr>
                <a:xfrm>
                  <a:off x="6944966" y="2278354"/>
                  <a:ext cx="17700" cy="1770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1" name="Google Shape;1341;p48"/>
                <p:cNvSpPr/>
                <p:nvPr/>
              </p:nvSpPr>
              <p:spPr>
                <a:xfrm>
                  <a:off x="6944966" y="2305316"/>
                  <a:ext cx="17700" cy="1770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2" name="Google Shape;1342;p48"/>
                <p:cNvSpPr/>
                <p:nvPr/>
              </p:nvSpPr>
              <p:spPr>
                <a:xfrm>
                  <a:off x="6944966" y="2333209"/>
                  <a:ext cx="17700" cy="2040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3" name="Google Shape;1343;p48"/>
                <p:cNvSpPr/>
                <p:nvPr/>
              </p:nvSpPr>
              <p:spPr>
                <a:xfrm>
                  <a:off x="6658605" y="2267197"/>
                  <a:ext cx="30682" cy="33471"/>
                </a:xfrm>
                <a:custGeom>
                  <a:avLst/>
                  <a:gdLst/>
                  <a:ahLst/>
                  <a:cxnLst/>
                  <a:rect l="l" t="t" r="r" b="b"/>
                  <a:pathLst>
                    <a:path w="14" h="15" extrusionOk="0">
                      <a:moveTo>
                        <a:pt x="6" y="0"/>
                      </a:moveTo>
                      <a:cubicBezTo>
                        <a:pt x="0" y="10"/>
                        <a:pt x="0" y="10"/>
                        <a:pt x="0" y="10"/>
                      </a:cubicBezTo>
                      <a:cubicBezTo>
                        <a:pt x="6" y="13"/>
                        <a:pt x="6" y="13"/>
                        <a:pt x="6" y="13"/>
                      </a:cubicBezTo>
                      <a:cubicBezTo>
                        <a:pt x="8" y="15"/>
                        <a:pt x="11" y="14"/>
                        <a:pt x="12" y="11"/>
                      </a:cubicBezTo>
                      <a:cubicBezTo>
                        <a:pt x="12" y="11"/>
                        <a:pt x="12" y="11"/>
                        <a:pt x="12" y="11"/>
                      </a:cubicBezTo>
                      <a:cubicBezTo>
                        <a:pt x="14" y="9"/>
                        <a:pt x="14" y="5"/>
                        <a:pt x="12" y="4"/>
                      </a:cubicBez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4" name="Google Shape;1344;p48"/>
                <p:cNvSpPr/>
                <p:nvPr/>
              </p:nvSpPr>
              <p:spPr>
                <a:xfrm>
                  <a:off x="6623274" y="2320192"/>
                  <a:ext cx="31611" cy="30682"/>
                </a:xfrm>
                <a:custGeom>
                  <a:avLst/>
                  <a:gdLst/>
                  <a:ahLst/>
                  <a:cxnLst/>
                  <a:rect l="l" t="t" r="r" b="b"/>
                  <a:pathLst>
                    <a:path w="14" h="14" extrusionOk="0">
                      <a:moveTo>
                        <a:pt x="7" y="0"/>
                      </a:moveTo>
                      <a:cubicBezTo>
                        <a:pt x="0" y="9"/>
                        <a:pt x="0" y="9"/>
                        <a:pt x="0" y="9"/>
                      </a:cubicBezTo>
                      <a:cubicBezTo>
                        <a:pt x="6" y="13"/>
                        <a:pt x="6" y="13"/>
                        <a:pt x="6" y="13"/>
                      </a:cubicBezTo>
                      <a:cubicBezTo>
                        <a:pt x="8" y="14"/>
                        <a:pt x="11" y="13"/>
                        <a:pt x="13" y="11"/>
                      </a:cubicBezTo>
                      <a:cubicBezTo>
                        <a:pt x="13" y="11"/>
                        <a:pt x="13" y="11"/>
                        <a:pt x="13" y="11"/>
                      </a:cubicBezTo>
                      <a:cubicBezTo>
                        <a:pt x="14" y="8"/>
                        <a:pt x="14" y="5"/>
                        <a:pt x="12" y="3"/>
                      </a:cubicBezTo>
                      <a:lnTo>
                        <a:pt x="7"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5" name="Google Shape;1345;p48"/>
                <p:cNvSpPr/>
                <p:nvPr/>
              </p:nvSpPr>
              <p:spPr>
                <a:xfrm>
                  <a:off x="6640940" y="2284862"/>
                  <a:ext cx="62293" cy="70661"/>
                </a:xfrm>
                <a:custGeom>
                  <a:avLst/>
                  <a:gdLst/>
                  <a:ahLst/>
                  <a:cxnLst/>
                  <a:rect l="l" t="t" r="r" b="b"/>
                  <a:pathLst>
                    <a:path w="28" h="32" extrusionOk="0">
                      <a:moveTo>
                        <a:pt x="0" y="28"/>
                      </a:moveTo>
                      <a:cubicBezTo>
                        <a:pt x="3" y="22"/>
                        <a:pt x="3" y="22"/>
                        <a:pt x="3" y="22"/>
                      </a:cubicBezTo>
                      <a:cubicBezTo>
                        <a:pt x="4" y="23"/>
                        <a:pt x="11" y="25"/>
                        <a:pt x="16" y="17"/>
                      </a:cubicBezTo>
                      <a:cubicBezTo>
                        <a:pt x="21" y="10"/>
                        <a:pt x="16" y="5"/>
                        <a:pt x="16" y="5"/>
                      </a:cubicBezTo>
                      <a:cubicBezTo>
                        <a:pt x="20" y="0"/>
                        <a:pt x="20" y="0"/>
                        <a:pt x="20" y="0"/>
                      </a:cubicBezTo>
                      <a:cubicBezTo>
                        <a:pt x="24" y="3"/>
                        <a:pt x="28" y="11"/>
                        <a:pt x="22" y="21"/>
                      </a:cubicBezTo>
                      <a:cubicBezTo>
                        <a:pt x="14" y="32"/>
                        <a:pt x="4" y="31"/>
                        <a:pt x="0" y="2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46" name="Google Shape;1346;p48"/>
              <p:cNvSpPr/>
              <p:nvPr/>
            </p:nvSpPr>
            <p:spPr>
              <a:xfrm>
                <a:off x="6212327" y="4165738"/>
                <a:ext cx="539252" cy="85537"/>
              </a:xfrm>
              <a:custGeom>
                <a:avLst/>
                <a:gdLst/>
                <a:ahLst/>
                <a:cxnLst/>
                <a:rect l="l" t="t" r="r" b="b"/>
                <a:pathLst>
                  <a:path w="245" h="39" extrusionOk="0">
                    <a:moveTo>
                      <a:pt x="24" y="39"/>
                    </a:moveTo>
                    <a:cubicBezTo>
                      <a:pt x="221" y="39"/>
                      <a:pt x="221" y="39"/>
                      <a:pt x="221" y="39"/>
                    </a:cubicBezTo>
                    <a:cubicBezTo>
                      <a:pt x="234" y="39"/>
                      <a:pt x="245" y="30"/>
                      <a:pt x="245" y="19"/>
                    </a:cubicBezTo>
                    <a:cubicBezTo>
                      <a:pt x="245" y="19"/>
                      <a:pt x="245" y="19"/>
                      <a:pt x="245" y="19"/>
                    </a:cubicBezTo>
                    <a:cubicBezTo>
                      <a:pt x="245" y="9"/>
                      <a:pt x="234" y="0"/>
                      <a:pt x="221" y="0"/>
                    </a:cubicBezTo>
                    <a:cubicBezTo>
                      <a:pt x="24" y="0"/>
                      <a:pt x="24" y="0"/>
                      <a:pt x="24" y="0"/>
                    </a:cubicBezTo>
                    <a:cubicBezTo>
                      <a:pt x="11" y="0"/>
                      <a:pt x="0" y="9"/>
                      <a:pt x="0" y="19"/>
                    </a:cubicBezTo>
                    <a:cubicBezTo>
                      <a:pt x="0" y="19"/>
                      <a:pt x="0" y="19"/>
                      <a:pt x="0" y="19"/>
                    </a:cubicBezTo>
                    <a:cubicBezTo>
                      <a:pt x="0" y="30"/>
                      <a:pt x="11" y="39"/>
                      <a:pt x="24" y="39"/>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7" name="Google Shape;1347;p48"/>
              <p:cNvSpPr/>
              <p:nvPr/>
            </p:nvSpPr>
            <p:spPr>
              <a:xfrm>
                <a:off x="6205819" y="2410377"/>
                <a:ext cx="2790" cy="4649"/>
              </a:xfrm>
              <a:custGeom>
                <a:avLst/>
                <a:gdLst/>
                <a:ahLst/>
                <a:cxnLst/>
                <a:rect l="l" t="t" r="r" b="b"/>
                <a:pathLst>
                  <a:path w="1" h="2" extrusionOk="0">
                    <a:moveTo>
                      <a:pt x="1" y="1"/>
                    </a:moveTo>
                    <a:cubicBezTo>
                      <a:pt x="1" y="1"/>
                      <a:pt x="1" y="0"/>
                      <a:pt x="1" y="0"/>
                    </a:cubicBezTo>
                    <a:cubicBezTo>
                      <a:pt x="1" y="1"/>
                      <a:pt x="0" y="1"/>
                      <a:pt x="0" y="2"/>
                    </a:cubicBezTo>
                    <a:cubicBezTo>
                      <a:pt x="0" y="2"/>
                      <a:pt x="0" y="1"/>
                      <a:pt x="1" y="1"/>
                    </a:cubicBezTo>
                    <a:close/>
                  </a:path>
                </a:pathLst>
              </a:custGeom>
              <a:solidFill>
                <a:srgbClr val="7A2B0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8" name="Google Shape;1348;p48"/>
              <p:cNvSpPr/>
              <p:nvPr/>
            </p:nvSpPr>
            <p:spPr>
              <a:xfrm>
                <a:off x="6827818" y="2038479"/>
                <a:ext cx="46500" cy="465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9" name="Google Shape;1349;p48"/>
              <p:cNvSpPr/>
              <p:nvPr/>
            </p:nvSpPr>
            <p:spPr>
              <a:xfrm>
                <a:off x="6907776" y="2038479"/>
                <a:ext cx="45600" cy="465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0" name="Google Shape;1350;p48"/>
              <p:cNvSpPr/>
              <p:nvPr/>
            </p:nvSpPr>
            <p:spPr>
              <a:xfrm>
                <a:off x="6269971" y="2025463"/>
                <a:ext cx="441630" cy="35330"/>
              </a:xfrm>
              <a:custGeom>
                <a:avLst/>
                <a:gdLst/>
                <a:ahLst/>
                <a:cxnLst/>
                <a:rect l="l" t="t" r="r" b="b"/>
                <a:pathLst>
                  <a:path w="201" h="16" extrusionOk="0">
                    <a:moveTo>
                      <a:pt x="194" y="16"/>
                    </a:moveTo>
                    <a:cubicBezTo>
                      <a:pt x="7" y="16"/>
                      <a:pt x="7" y="16"/>
                      <a:pt x="7" y="16"/>
                    </a:cubicBezTo>
                    <a:cubicBezTo>
                      <a:pt x="3" y="16"/>
                      <a:pt x="0" y="13"/>
                      <a:pt x="0" y="9"/>
                    </a:cubicBezTo>
                    <a:cubicBezTo>
                      <a:pt x="0" y="7"/>
                      <a:pt x="0" y="7"/>
                      <a:pt x="0" y="7"/>
                    </a:cubicBezTo>
                    <a:cubicBezTo>
                      <a:pt x="0" y="3"/>
                      <a:pt x="3" y="0"/>
                      <a:pt x="7" y="0"/>
                    </a:cubicBezTo>
                    <a:cubicBezTo>
                      <a:pt x="194" y="0"/>
                      <a:pt x="194" y="0"/>
                      <a:pt x="194" y="0"/>
                    </a:cubicBezTo>
                    <a:cubicBezTo>
                      <a:pt x="198" y="0"/>
                      <a:pt x="201" y="3"/>
                      <a:pt x="201" y="7"/>
                    </a:cubicBezTo>
                    <a:cubicBezTo>
                      <a:pt x="201" y="9"/>
                      <a:pt x="201" y="9"/>
                      <a:pt x="201" y="9"/>
                    </a:cubicBezTo>
                    <a:cubicBezTo>
                      <a:pt x="201" y="13"/>
                      <a:pt x="198" y="16"/>
                      <a:pt x="194" y="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351" name="Google Shape;1351;p48"/>
          <p:cNvGrpSpPr/>
          <p:nvPr/>
        </p:nvGrpSpPr>
        <p:grpSpPr>
          <a:xfrm>
            <a:off x="2183306" y="1953448"/>
            <a:ext cx="986734" cy="983689"/>
            <a:chOff x="2539021" y="2089615"/>
            <a:chExt cx="602475" cy="600616"/>
          </a:xfrm>
        </p:grpSpPr>
        <p:sp>
          <p:nvSpPr>
            <p:cNvPr id="1352" name="Google Shape;1352;p48"/>
            <p:cNvSpPr/>
            <p:nvPr/>
          </p:nvSpPr>
          <p:spPr>
            <a:xfrm>
              <a:off x="2539021" y="2089615"/>
              <a:ext cx="602475" cy="600616"/>
            </a:xfrm>
            <a:custGeom>
              <a:avLst/>
              <a:gdLst/>
              <a:ahLst/>
              <a:cxnLst/>
              <a:rect l="l" t="t" r="r" b="b"/>
              <a:pathLst>
                <a:path w="274" h="273" extrusionOk="0">
                  <a:moveTo>
                    <a:pt x="223" y="235"/>
                  </a:moveTo>
                  <a:cubicBezTo>
                    <a:pt x="219" y="239"/>
                    <a:pt x="214" y="243"/>
                    <a:pt x="210" y="246"/>
                  </a:cubicBezTo>
                  <a:cubicBezTo>
                    <a:pt x="188" y="263"/>
                    <a:pt x="163" y="272"/>
                    <a:pt x="137" y="273"/>
                  </a:cubicBezTo>
                  <a:cubicBezTo>
                    <a:pt x="127" y="273"/>
                    <a:pt x="116" y="273"/>
                    <a:pt x="106" y="271"/>
                  </a:cubicBezTo>
                  <a:cubicBezTo>
                    <a:pt x="102" y="270"/>
                    <a:pt x="98" y="269"/>
                    <a:pt x="94" y="268"/>
                  </a:cubicBezTo>
                  <a:cubicBezTo>
                    <a:pt x="79" y="264"/>
                    <a:pt x="65" y="257"/>
                    <a:pt x="52" y="247"/>
                  </a:cubicBezTo>
                  <a:cubicBezTo>
                    <a:pt x="48" y="243"/>
                    <a:pt x="43" y="239"/>
                    <a:pt x="39" y="235"/>
                  </a:cubicBezTo>
                  <a:cubicBezTo>
                    <a:pt x="23" y="219"/>
                    <a:pt x="12" y="200"/>
                    <a:pt x="6" y="179"/>
                  </a:cubicBezTo>
                  <a:cubicBezTo>
                    <a:pt x="5" y="175"/>
                    <a:pt x="4" y="171"/>
                    <a:pt x="3" y="167"/>
                  </a:cubicBezTo>
                  <a:cubicBezTo>
                    <a:pt x="1" y="157"/>
                    <a:pt x="0" y="146"/>
                    <a:pt x="1" y="136"/>
                  </a:cubicBezTo>
                  <a:cubicBezTo>
                    <a:pt x="2" y="105"/>
                    <a:pt x="15" y="75"/>
                    <a:pt x="39" y="51"/>
                  </a:cubicBezTo>
                  <a:cubicBezTo>
                    <a:pt x="90" y="0"/>
                    <a:pt x="172" y="0"/>
                    <a:pt x="223" y="51"/>
                  </a:cubicBezTo>
                  <a:cubicBezTo>
                    <a:pt x="274" y="102"/>
                    <a:pt x="274" y="184"/>
                    <a:pt x="223" y="23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53" name="Google Shape;1353;p48"/>
            <p:cNvGrpSpPr/>
            <p:nvPr/>
          </p:nvGrpSpPr>
          <p:grpSpPr>
            <a:xfrm>
              <a:off x="2542634" y="2155627"/>
              <a:ext cx="578315" cy="534604"/>
              <a:chOff x="2542634" y="2155627"/>
              <a:chExt cx="578315" cy="534604"/>
            </a:xfrm>
          </p:grpSpPr>
          <p:sp>
            <p:nvSpPr>
              <p:cNvPr id="1354" name="Google Shape;1354;p48"/>
              <p:cNvSpPr/>
              <p:nvPr/>
            </p:nvSpPr>
            <p:spPr>
              <a:xfrm>
                <a:off x="2602138" y="2179800"/>
                <a:ext cx="21300" cy="1431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5" name="Google Shape;1355;p48"/>
              <p:cNvSpPr/>
              <p:nvPr/>
            </p:nvSpPr>
            <p:spPr>
              <a:xfrm>
                <a:off x="2590981" y="2155627"/>
                <a:ext cx="45600" cy="45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6" name="Google Shape;1356;p48"/>
              <p:cNvSpPr/>
              <p:nvPr/>
            </p:nvSpPr>
            <p:spPr>
              <a:xfrm>
                <a:off x="2542634" y="2340647"/>
                <a:ext cx="45558" cy="45558"/>
              </a:xfrm>
              <a:custGeom>
                <a:avLst/>
                <a:gdLst/>
                <a:ahLst/>
                <a:cxnLst/>
                <a:rect l="l" t="t" r="r" b="b"/>
                <a:pathLst>
                  <a:path w="21" h="21" extrusionOk="0">
                    <a:moveTo>
                      <a:pt x="21" y="11"/>
                    </a:moveTo>
                    <a:cubicBezTo>
                      <a:pt x="21" y="16"/>
                      <a:pt x="17" y="20"/>
                      <a:pt x="13" y="21"/>
                    </a:cubicBezTo>
                    <a:cubicBezTo>
                      <a:pt x="12" y="21"/>
                      <a:pt x="11" y="21"/>
                      <a:pt x="10" y="21"/>
                    </a:cubicBezTo>
                    <a:cubicBezTo>
                      <a:pt x="10" y="21"/>
                      <a:pt x="9" y="21"/>
                      <a:pt x="8" y="21"/>
                    </a:cubicBezTo>
                    <a:cubicBezTo>
                      <a:pt x="3" y="20"/>
                      <a:pt x="0" y="16"/>
                      <a:pt x="0" y="11"/>
                    </a:cubicBezTo>
                    <a:cubicBezTo>
                      <a:pt x="0" y="6"/>
                      <a:pt x="3" y="1"/>
                      <a:pt x="8" y="0"/>
                    </a:cubicBezTo>
                    <a:cubicBezTo>
                      <a:pt x="9" y="0"/>
                      <a:pt x="9" y="0"/>
                      <a:pt x="10" y="0"/>
                    </a:cubicBezTo>
                    <a:cubicBezTo>
                      <a:pt x="11" y="0"/>
                      <a:pt x="12" y="0"/>
                      <a:pt x="13" y="0"/>
                    </a:cubicBezTo>
                    <a:cubicBezTo>
                      <a:pt x="17" y="2"/>
                      <a:pt x="21" y="6"/>
                      <a:pt x="21" y="1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7" name="Google Shape;1357;p48"/>
              <p:cNvSpPr/>
              <p:nvPr/>
            </p:nvSpPr>
            <p:spPr>
              <a:xfrm>
                <a:off x="2560300" y="2296019"/>
                <a:ext cx="193387" cy="134814"/>
              </a:xfrm>
              <a:custGeom>
                <a:avLst/>
                <a:gdLst/>
                <a:ahLst/>
                <a:cxnLst/>
                <a:rect l="l" t="t" r="r" b="b"/>
                <a:pathLst>
                  <a:path w="88" h="61" extrusionOk="0">
                    <a:moveTo>
                      <a:pt x="88" y="31"/>
                    </a:moveTo>
                    <a:cubicBezTo>
                      <a:pt x="88" y="39"/>
                      <a:pt x="85" y="47"/>
                      <a:pt x="79" y="52"/>
                    </a:cubicBezTo>
                    <a:cubicBezTo>
                      <a:pt x="73" y="58"/>
                      <a:pt x="66" y="61"/>
                      <a:pt x="57" y="61"/>
                    </a:cubicBezTo>
                    <a:cubicBezTo>
                      <a:pt x="31" y="61"/>
                      <a:pt x="31" y="61"/>
                      <a:pt x="31" y="61"/>
                    </a:cubicBezTo>
                    <a:cubicBezTo>
                      <a:pt x="29" y="61"/>
                      <a:pt x="27" y="61"/>
                      <a:pt x="26" y="61"/>
                    </a:cubicBezTo>
                    <a:cubicBezTo>
                      <a:pt x="11" y="58"/>
                      <a:pt x="0" y="46"/>
                      <a:pt x="0" y="31"/>
                    </a:cubicBezTo>
                    <a:cubicBezTo>
                      <a:pt x="0" y="22"/>
                      <a:pt x="4" y="14"/>
                      <a:pt x="9" y="9"/>
                    </a:cubicBezTo>
                    <a:cubicBezTo>
                      <a:pt x="14" y="5"/>
                      <a:pt x="19" y="2"/>
                      <a:pt x="25" y="1"/>
                    </a:cubicBezTo>
                    <a:cubicBezTo>
                      <a:pt x="27" y="0"/>
                      <a:pt x="29" y="0"/>
                      <a:pt x="31" y="0"/>
                    </a:cubicBezTo>
                    <a:cubicBezTo>
                      <a:pt x="57" y="0"/>
                      <a:pt x="57" y="0"/>
                      <a:pt x="57" y="0"/>
                    </a:cubicBezTo>
                    <a:cubicBezTo>
                      <a:pt x="74" y="0"/>
                      <a:pt x="88" y="14"/>
                      <a:pt x="88" y="3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8" name="Google Shape;1358;p48"/>
              <p:cNvSpPr/>
              <p:nvPr/>
            </p:nvSpPr>
            <p:spPr>
              <a:xfrm>
                <a:off x="2590981" y="2296019"/>
                <a:ext cx="69731" cy="134814"/>
              </a:xfrm>
              <a:custGeom>
                <a:avLst/>
                <a:gdLst/>
                <a:ahLst/>
                <a:cxnLst/>
                <a:rect l="l" t="t" r="r" b="b"/>
                <a:pathLst>
                  <a:path w="32" h="61" extrusionOk="0">
                    <a:moveTo>
                      <a:pt x="28" y="60"/>
                    </a:moveTo>
                    <a:cubicBezTo>
                      <a:pt x="28" y="60"/>
                      <a:pt x="27" y="61"/>
                      <a:pt x="27" y="61"/>
                    </a:cubicBezTo>
                    <a:cubicBezTo>
                      <a:pt x="17" y="61"/>
                      <a:pt x="17" y="61"/>
                      <a:pt x="17" y="61"/>
                    </a:cubicBezTo>
                    <a:cubicBezTo>
                      <a:pt x="15" y="61"/>
                      <a:pt x="13" y="61"/>
                      <a:pt x="12" y="61"/>
                    </a:cubicBezTo>
                    <a:cubicBezTo>
                      <a:pt x="8" y="55"/>
                      <a:pt x="3" y="44"/>
                      <a:pt x="1" y="31"/>
                    </a:cubicBezTo>
                    <a:cubicBezTo>
                      <a:pt x="0" y="15"/>
                      <a:pt x="7" y="5"/>
                      <a:pt x="11" y="1"/>
                    </a:cubicBezTo>
                    <a:cubicBezTo>
                      <a:pt x="13" y="0"/>
                      <a:pt x="15" y="0"/>
                      <a:pt x="17" y="0"/>
                    </a:cubicBezTo>
                    <a:cubicBezTo>
                      <a:pt x="25" y="0"/>
                      <a:pt x="25" y="0"/>
                      <a:pt x="25" y="0"/>
                    </a:cubicBezTo>
                    <a:cubicBezTo>
                      <a:pt x="32" y="12"/>
                      <a:pt x="28" y="49"/>
                      <a:pt x="28" y="6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9" name="Google Shape;1359;p48"/>
              <p:cNvSpPr/>
              <p:nvPr/>
            </p:nvSpPr>
            <p:spPr>
              <a:xfrm>
                <a:off x="3039119" y="2179800"/>
                <a:ext cx="22200" cy="1431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0" name="Google Shape;1360;p48"/>
              <p:cNvSpPr/>
              <p:nvPr/>
            </p:nvSpPr>
            <p:spPr>
              <a:xfrm>
                <a:off x="3026102" y="2155627"/>
                <a:ext cx="46500" cy="45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1" name="Google Shape;1361;p48"/>
              <p:cNvSpPr/>
              <p:nvPr/>
            </p:nvSpPr>
            <p:spPr>
              <a:xfrm>
                <a:off x="3074449" y="2340647"/>
                <a:ext cx="46500" cy="45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2" name="Google Shape;1362;p48"/>
              <p:cNvSpPr/>
              <p:nvPr/>
            </p:nvSpPr>
            <p:spPr>
              <a:xfrm>
                <a:off x="2909884" y="2296019"/>
                <a:ext cx="193387" cy="134814"/>
              </a:xfrm>
              <a:custGeom>
                <a:avLst/>
                <a:gdLst/>
                <a:ahLst/>
                <a:cxnLst/>
                <a:rect l="l" t="t" r="r" b="b"/>
                <a:pathLst>
                  <a:path w="88" h="61" extrusionOk="0">
                    <a:moveTo>
                      <a:pt x="0" y="31"/>
                    </a:moveTo>
                    <a:cubicBezTo>
                      <a:pt x="0" y="39"/>
                      <a:pt x="4" y="47"/>
                      <a:pt x="9" y="52"/>
                    </a:cubicBezTo>
                    <a:cubicBezTo>
                      <a:pt x="15" y="58"/>
                      <a:pt x="22" y="61"/>
                      <a:pt x="31" y="61"/>
                    </a:cubicBezTo>
                    <a:cubicBezTo>
                      <a:pt x="57" y="61"/>
                      <a:pt x="57" y="61"/>
                      <a:pt x="57" y="61"/>
                    </a:cubicBezTo>
                    <a:cubicBezTo>
                      <a:pt x="59" y="61"/>
                      <a:pt x="61" y="61"/>
                      <a:pt x="62" y="61"/>
                    </a:cubicBezTo>
                    <a:cubicBezTo>
                      <a:pt x="77" y="58"/>
                      <a:pt x="88" y="46"/>
                      <a:pt x="88" y="31"/>
                    </a:cubicBezTo>
                    <a:cubicBezTo>
                      <a:pt x="88" y="22"/>
                      <a:pt x="84" y="14"/>
                      <a:pt x="79" y="9"/>
                    </a:cubicBezTo>
                    <a:cubicBezTo>
                      <a:pt x="75" y="5"/>
                      <a:pt x="69" y="2"/>
                      <a:pt x="63" y="1"/>
                    </a:cubicBezTo>
                    <a:cubicBezTo>
                      <a:pt x="61" y="0"/>
                      <a:pt x="59" y="0"/>
                      <a:pt x="57" y="0"/>
                    </a:cubicBezTo>
                    <a:cubicBezTo>
                      <a:pt x="31" y="0"/>
                      <a:pt x="31" y="0"/>
                      <a:pt x="31" y="0"/>
                    </a:cubicBezTo>
                    <a:cubicBezTo>
                      <a:pt x="14" y="0"/>
                      <a:pt x="0" y="14"/>
                      <a:pt x="0" y="3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3" name="Google Shape;1363;p48"/>
              <p:cNvSpPr/>
              <p:nvPr/>
            </p:nvSpPr>
            <p:spPr>
              <a:xfrm>
                <a:off x="3001929" y="2296019"/>
                <a:ext cx="70661" cy="134814"/>
              </a:xfrm>
              <a:custGeom>
                <a:avLst/>
                <a:gdLst/>
                <a:ahLst/>
                <a:cxnLst/>
                <a:rect l="l" t="t" r="r" b="b"/>
                <a:pathLst>
                  <a:path w="32" h="61" extrusionOk="0">
                    <a:moveTo>
                      <a:pt x="5" y="60"/>
                    </a:moveTo>
                    <a:cubicBezTo>
                      <a:pt x="5" y="60"/>
                      <a:pt x="5" y="61"/>
                      <a:pt x="5" y="61"/>
                    </a:cubicBezTo>
                    <a:cubicBezTo>
                      <a:pt x="15" y="61"/>
                      <a:pt x="15" y="61"/>
                      <a:pt x="15" y="61"/>
                    </a:cubicBezTo>
                    <a:cubicBezTo>
                      <a:pt x="17" y="61"/>
                      <a:pt x="19" y="61"/>
                      <a:pt x="20" y="61"/>
                    </a:cubicBezTo>
                    <a:cubicBezTo>
                      <a:pt x="24" y="55"/>
                      <a:pt x="29" y="44"/>
                      <a:pt x="31" y="31"/>
                    </a:cubicBezTo>
                    <a:cubicBezTo>
                      <a:pt x="32" y="15"/>
                      <a:pt x="25" y="5"/>
                      <a:pt x="21" y="1"/>
                    </a:cubicBezTo>
                    <a:cubicBezTo>
                      <a:pt x="19" y="0"/>
                      <a:pt x="17" y="0"/>
                      <a:pt x="15" y="0"/>
                    </a:cubicBezTo>
                    <a:cubicBezTo>
                      <a:pt x="7" y="0"/>
                      <a:pt x="7" y="0"/>
                      <a:pt x="7" y="0"/>
                    </a:cubicBezTo>
                    <a:cubicBezTo>
                      <a:pt x="0" y="12"/>
                      <a:pt x="4" y="49"/>
                      <a:pt x="5" y="6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4" name="Google Shape;1364;p48"/>
              <p:cNvSpPr/>
              <p:nvPr/>
            </p:nvSpPr>
            <p:spPr>
              <a:xfrm>
                <a:off x="2612366" y="2225358"/>
                <a:ext cx="436051" cy="266837"/>
              </a:xfrm>
              <a:custGeom>
                <a:avLst/>
                <a:gdLst/>
                <a:ahLst/>
                <a:cxnLst/>
                <a:rect l="l" t="t" r="r" b="b"/>
                <a:pathLst>
                  <a:path w="198" h="121" extrusionOk="0">
                    <a:moveTo>
                      <a:pt x="198" y="60"/>
                    </a:moveTo>
                    <a:cubicBezTo>
                      <a:pt x="198" y="65"/>
                      <a:pt x="198" y="69"/>
                      <a:pt x="197" y="73"/>
                    </a:cubicBezTo>
                    <a:cubicBezTo>
                      <a:pt x="197" y="73"/>
                      <a:pt x="197" y="73"/>
                      <a:pt x="197" y="73"/>
                    </a:cubicBezTo>
                    <a:cubicBezTo>
                      <a:pt x="194" y="85"/>
                      <a:pt x="188" y="95"/>
                      <a:pt x="180" y="103"/>
                    </a:cubicBezTo>
                    <a:cubicBezTo>
                      <a:pt x="170" y="114"/>
                      <a:pt x="154" y="121"/>
                      <a:pt x="138" y="121"/>
                    </a:cubicBezTo>
                    <a:cubicBezTo>
                      <a:pt x="61" y="121"/>
                      <a:pt x="61" y="121"/>
                      <a:pt x="61" y="121"/>
                    </a:cubicBezTo>
                    <a:cubicBezTo>
                      <a:pt x="32" y="121"/>
                      <a:pt x="8" y="100"/>
                      <a:pt x="2" y="73"/>
                    </a:cubicBezTo>
                    <a:cubicBezTo>
                      <a:pt x="1" y="69"/>
                      <a:pt x="0" y="65"/>
                      <a:pt x="0" y="60"/>
                    </a:cubicBezTo>
                    <a:cubicBezTo>
                      <a:pt x="0" y="50"/>
                      <a:pt x="3" y="40"/>
                      <a:pt x="8" y="31"/>
                    </a:cubicBezTo>
                    <a:cubicBezTo>
                      <a:pt x="10" y="26"/>
                      <a:pt x="14" y="22"/>
                      <a:pt x="18" y="18"/>
                    </a:cubicBezTo>
                    <a:cubicBezTo>
                      <a:pt x="29" y="7"/>
                      <a:pt x="44" y="0"/>
                      <a:pt x="61" y="0"/>
                    </a:cubicBezTo>
                    <a:cubicBezTo>
                      <a:pt x="138" y="0"/>
                      <a:pt x="138" y="0"/>
                      <a:pt x="138" y="0"/>
                    </a:cubicBezTo>
                    <a:cubicBezTo>
                      <a:pt x="160" y="0"/>
                      <a:pt x="180" y="12"/>
                      <a:pt x="190" y="30"/>
                    </a:cubicBezTo>
                    <a:cubicBezTo>
                      <a:pt x="190" y="30"/>
                      <a:pt x="190" y="30"/>
                      <a:pt x="190" y="30"/>
                    </a:cubicBezTo>
                    <a:cubicBezTo>
                      <a:pt x="195" y="39"/>
                      <a:pt x="198" y="49"/>
                      <a:pt x="198" y="6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5" name="Google Shape;1365;p48"/>
              <p:cNvSpPr/>
              <p:nvPr/>
            </p:nvSpPr>
            <p:spPr>
              <a:xfrm>
                <a:off x="2670010" y="2296019"/>
                <a:ext cx="316113" cy="103202"/>
              </a:xfrm>
              <a:custGeom>
                <a:avLst/>
                <a:gdLst/>
                <a:ahLst/>
                <a:cxnLst/>
                <a:rect l="l" t="t" r="r" b="b"/>
                <a:pathLst>
                  <a:path w="144" h="47" extrusionOk="0">
                    <a:moveTo>
                      <a:pt x="123" y="47"/>
                    </a:moveTo>
                    <a:cubicBezTo>
                      <a:pt x="21" y="47"/>
                      <a:pt x="21" y="47"/>
                      <a:pt x="21" y="47"/>
                    </a:cubicBezTo>
                    <a:cubicBezTo>
                      <a:pt x="9" y="47"/>
                      <a:pt x="0" y="38"/>
                      <a:pt x="0" y="26"/>
                    </a:cubicBezTo>
                    <a:cubicBezTo>
                      <a:pt x="0" y="21"/>
                      <a:pt x="0" y="21"/>
                      <a:pt x="0" y="21"/>
                    </a:cubicBezTo>
                    <a:cubicBezTo>
                      <a:pt x="0" y="9"/>
                      <a:pt x="9" y="0"/>
                      <a:pt x="21" y="0"/>
                    </a:cubicBezTo>
                    <a:cubicBezTo>
                      <a:pt x="123" y="0"/>
                      <a:pt x="123" y="0"/>
                      <a:pt x="123" y="0"/>
                    </a:cubicBezTo>
                    <a:cubicBezTo>
                      <a:pt x="135" y="0"/>
                      <a:pt x="144" y="9"/>
                      <a:pt x="144" y="21"/>
                    </a:cubicBezTo>
                    <a:cubicBezTo>
                      <a:pt x="144" y="26"/>
                      <a:pt x="144" y="26"/>
                      <a:pt x="144" y="26"/>
                    </a:cubicBezTo>
                    <a:cubicBezTo>
                      <a:pt x="144" y="38"/>
                      <a:pt x="135" y="47"/>
                      <a:pt x="123" y="47"/>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6" name="Google Shape;1366;p48"/>
              <p:cNvSpPr/>
              <p:nvPr/>
            </p:nvSpPr>
            <p:spPr>
              <a:xfrm>
                <a:off x="2683026" y="2309035"/>
                <a:ext cx="290081" cy="77169"/>
              </a:xfrm>
              <a:custGeom>
                <a:avLst/>
                <a:gdLst/>
                <a:ahLst/>
                <a:cxnLst/>
                <a:rect l="l" t="t" r="r" b="b"/>
                <a:pathLst>
                  <a:path w="132" h="35" extrusionOk="0">
                    <a:moveTo>
                      <a:pt x="18" y="35"/>
                    </a:moveTo>
                    <a:cubicBezTo>
                      <a:pt x="8" y="35"/>
                      <a:pt x="0" y="27"/>
                      <a:pt x="0" y="17"/>
                    </a:cubicBezTo>
                    <a:cubicBezTo>
                      <a:pt x="0" y="8"/>
                      <a:pt x="8" y="0"/>
                      <a:pt x="18" y="0"/>
                    </a:cubicBezTo>
                    <a:cubicBezTo>
                      <a:pt x="114" y="0"/>
                      <a:pt x="114" y="0"/>
                      <a:pt x="114" y="0"/>
                    </a:cubicBezTo>
                    <a:cubicBezTo>
                      <a:pt x="124" y="0"/>
                      <a:pt x="132" y="8"/>
                      <a:pt x="132" y="17"/>
                    </a:cubicBezTo>
                    <a:cubicBezTo>
                      <a:pt x="132" y="27"/>
                      <a:pt x="124" y="35"/>
                      <a:pt x="114" y="35"/>
                    </a:cubicBezTo>
                    <a:lnTo>
                      <a:pt x="18" y="3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7" name="Google Shape;1367;p48"/>
              <p:cNvSpPr/>
              <p:nvPr/>
            </p:nvSpPr>
            <p:spPr>
              <a:xfrm>
                <a:off x="2711848" y="2322981"/>
                <a:ext cx="50206" cy="50206"/>
              </a:xfrm>
              <a:custGeom>
                <a:avLst/>
                <a:gdLst/>
                <a:ahLst/>
                <a:cxnLst/>
                <a:rect l="l" t="t" r="r" b="b"/>
                <a:pathLst>
                  <a:path w="23" h="23" extrusionOk="0">
                    <a:moveTo>
                      <a:pt x="19" y="19"/>
                    </a:moveTo>
                    <a:cubicBezTo>
                      <a:pt x="15" y="23"/>
                      <a:pt x="8" y="23"/>
                      <a:pt x="4" y="19"/>
                    </a:cubicBezTo>
                    <a:cubicBezTo>
                      <a:pt x="0" y="15"/>
                      <a:pt x="0" y="8"/>
                      <a:pt x="4" y="4"/>
                    </a:cubicBezTo>
                    <a:cubicBezTo>
                      <a:pt x="8" y="0"/>
                      <a:pt x="15" y="0"/>
                      <a:pt x="19" y="4"/>
                    </a:cubicBezTo>
                    <a:cubicBezTo>
                      <a:pt x="23" y="8"/>
                      <a:pt x="23" y="15"/>
                      <a:pt x="19" y="1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8" name="Google Shape;1368;p48"/>
              <p:cNvSpPr/>
              <p:nvPr/>
            </p:nvSpPr>
            <p:spPr>
              <a:xfrm>
                <a:off x="2898727" y="2322981"/>
                <a:ext cx="50206" cy="50206"/>
              </a:xfrm>
              <a:custGeom>
                <a:avLst/>
                <a:gdLst/>
                <a:ahLst/>
                <a:cxnLst/>
                <a:rect l="l" t="t" r="r" b="b"/>
                <a:pathLst>
                  <a:path w="23" h="23" extrusionOk="0">
                    <a:moveTo>
                      <a:pt x="19" y="19"/>
                    </a:moveTo>
                    <a:cubicBezTo>
                      <a:pt x="15" y="23"/>
                      <a:pt x="9" y="23"/>
                      <a:pt x="4" y="19"/>
                    </a:cubicBezTo>
                    <a:cubicBezTo>
                      <a:pt x="0" y="15"/>
                      <a:pt x="0" y="8"/>
                      <a:pt x="4" y="4"/>
                    </a:cubicBezTo>
                    <a:cubicBezTo>
                      <a:pt x="9" y="0"/>
                      <a:pt x="15" y="0"/>
                      <a:pt x="19" y="4"/>
                    </a:cubicBezTo>
                    <a:cubicBezTo>
                      <a:pt x="23" y="8"/>
                      <a:pt x="23" y="15"/>
                      <a:pt x="19" y="1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9" name="Google Shape;1369;p48"/>
              <p:cNvSpPr/>
              <p:nvPr/>
            </p:nvSpPr>
            <p:spPr>
              <a:xfrm>
                <a:off x="2733233" y="2415027"/>
                <a:ext cx="183160" cy="41839"/>
              </a:xfrm>
              <a:custGeom>
                <a:avLst/>
                <a:gdLst/>
                <a:ahLst/>
                <a:cxnLst/>
                <a:rect l="l" t="t" r="r" b="b"/>
                <a:pathLst>
                  <a:path w="83" h="19" extrusionOk="0">
                    <a:moveTo>
                      <a:pt x="75" y="19"/>
                    </a:moveTo>
                    <a:cubicBezTo>
                      <a:pt x="9" y="19"/>
                      <a:pt x="9" y="19"/>
                      <a:pt x="9" y="19"/>
                    </a:cubicBezTo>
                    <a:cubicBezTo>
                      <a:pt x="4" y="19"/>
                      <a:pt x="0" y="15"/>
                      <a:pt x="0" y="11"/>
                    </a:cubicBezTo>
                    <a:cubicBezTo>
                      <a:pt x="0" y="8"/>
                      <a:pt x="0" y="8"/>
                      <a:pt x="0" y="8"/>
                    </a:cubicBezTo>
                    <a:cubicBezTo>
                      <a:pt x="0" y="4"/>
                      <a:pt x="4" y="0"/>
                      <a:pt x="9" y="0"/>
                    </a:cubicBezTo>
                    <a:cubicBezTo>
                      <a:pt x="75" y="0"/>
                      <a:pt x="75" y="0"/>
                      <a:pt x="75" y="0"/>
                    </a:cubicBezTo>
                    <a:cubicBezTo>
                      <a:pt x="79" y="0"/>
                      <a:pt x="83" y="4"/>
                      <a:pt x="83" y="8"/>
                    </a:cubicBezTo>
                    <a:cubicBezTo>
                      <a:pt x="83" y="11"/>
                      <a:pt x="83" y="11"/>
                      <a:pt x="83" y="11"/>
                    </a:cubicBezTo>
                    <a:cubicBezTo>
                      <a:pt x="83" y="15"/>
                      <a:pt x="79" y="19"/>
                      <a:pt x="75" y="19"/>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0" name="Google Shape;1370;p48"/>
              <p:cNvSpPr/>
              <p:nvPr/>
            </p:nvSpPr>
            <p:spPr>
              <a:xfrm>
                <a:off x="2749038" y="2424324"/>
                <a:ext cx="151549" cy="21384"/>
              </a:xfrm>
              <a:custGeom>
                <a:avLst/>
                <a:gdLst/>
                <a:ahLst/>
                <a:cxnLst/>
                <a:rect l="l" t="t" r="r" b="b"/>
                <a:pathLst>
                  <a:path w="69" h="10" extrusionOk="0">
                    <a:moveTo>
                      <a:pt x="69" y="5"/>
                    </a:moveTo>
                    <a:cubicBezTo>
                      <a:pt x="69" y="6"/>
                      <a:pt x="69" y="6"/>
                      <a:pt x="69" y="6"/>
                    </a:cubicBezTo>
                    <a:cubicBezTo>
                      <a:pt x="69" y="7"/>
                      <a:pt x="69" y="8"/>
                      <a:pt x="68" y="9"/>
                    </a:cubicBezTo>
                    <a:cubicBezTo>
                      <a:pt x="67" y="10"/>
                      <a:pt x="66" y="10"/>
                      <a:pt x="64" y="10"/>
                    </a:cubicBezTo>
                    <a:cubicBezTo>
                      <a:pt x="5" y="10"/>
                      <a:pt x="5" y="10"/>
                      <a:pt x="5" y="10"/>
                    </a:cubicBezTo>
                    <a:cubicBezTo>
                      <a:pt x="3" y="10"/>
                      <a:pt x="1" y="9"/>
                      <a:pt x="0" y="6"/>
                    </a:cubicBezTo>
                    <a:cubicBezTo>
                      <a:pt x="0" y="6"/>
                      <a:pt x="0" y="6"/>
                      <a:pt x="0" y="5"/>
                    </a:cubicBezTo>
                    <a:cubicBezTo>
                      <a:pt x="0" y="4"/>
                      <a:pt x="1" y="3"/>
                      <a:pt x="2" y="2"/>
                    </a:cubicBezTo>
                    <a:cubicBezTo>
                      <a:pt x="3" y="1"/>
                      <a:pt x="4" y="0"/>
                      <a:pt x="5" y="0"/>
                    </a:cubicBezTo>
                    <a:cubicBezTo>
                      <a:pt x="64" y="0"/>
                      <a:pt x="64" y="0"/>
                      <a:pt x="64" y="0"/>
                    </a:cubicBezTo>
                    <a:cubicBezTo>
                      <a:pt x="67" y="0"/>
                      <a:pt x="69" y="3"/>
                      <a:pt x="69" y="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1" name="Google Shape;1371;p48"/>
              <p:cNvSpPr/>
              <p:nvPr/>
            </p:nvSpPr>
            <p:spPr>
              <a:xfrm>
                <a:off x="2762054" y="2492195"/>
                <a:ext cx="130164" cy="39979"/>
              </a:xfrm>
              <a:custGeom>
                <a:avLst/>
                <a:gdLst/>
                <a:ahLst/>
                <a:cxnLst/>
                <a:rect l="l" t="t" r="r" b="b"/>
                <a:pathLst>
                  <a:path w="59" h="18" extrusionOk="0">
                    <a:moveTo>
                      <a:pt x="59" y="9"/>
                    </a:moveTo>
                    <a:cubicBezTo>
                      <a:pt x="59" y="9"/>
                      <a:pt x="59" y="9"/>
                      <a:pt x="59" y="9"/>
                    </a:cubicBezTo>
                    <a:cubicBezTo>
                      <a:pt x="59" y="12"/>
                      <a:pt x="58" y="13"/>
                      <a:pt x="56" y="15"/>
                    </a:cubicBezTo>
                    <a:cubicBezTo>
                      <a:pt x="55" y="17"/>
                      <a:pt x="53" y="18"/>
                      <a:pt x="50" y="18"/>
                    </a:cubicBezTo>
                    <a:cubicBezTo>
                      <a:pt x="9" y="18"/>
                      <a:pt x="9" y="18"/>
                      <a:pt x="9" y="18"/>
                    </a:cubicBezTo>
                    <a:cubicBezTo>
                      <a:pt x="5" y="18"/>
                      <a:pt x="1" y="14"/>
                      <a:pt x="0" y="9"/>
                    </a:cubicBezTo>
                    <a:cubicBezTo>
                      <a:pt x="0" y="9"/>
                      <a:pt x="0" y="9"/>
                      <a:pt x="0" y="9"/>
                    </a:cubicBezTo>
                    <a:cubicBezTo>
                      <a:pt x="0" y="6"/>
                      <a:pt x="1" y="4"/>
                      <a:pt x="3" y="2"/>
                    </a:cubicBezTo>
                    <a:cubicBezTo>
                      <a:pt x="5" y="1"/>
                      <a:pt x="7" y="0"/>
                      <a:pt x="9" y="0"/>
                    </a:cubicBezTo>
                    <a:cubicBezTo>
                      <a:pt x="50" y="0"/>
                      <a:pt x="50" y="0"/>
                      <a:pt x="50" y="0"/>
                    </a:cubicBezTo>
                    <a:cubicBezTo>
                      <a:pt x="55" y="0"/>
                      <a:pt x="59" y="4"/>
                      <a:pt x="59" y="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2" name="Google Shape;1372;p48"/>
              <p:cNvSpPr/>
              <p:nvPr/>
            </p:nvSpPr>
            <p:spPr>
              <a:xfrm>
                <a:off x="2762054" y="2532174"/>
                <a:ext cx="130164" cy="37190"/>
              </a:xfrm>
              <a:custGeom>
                <a:avLst/>
                <a:gdLst/>
                <a:ahLst/>
                <a:cxnLst/>
                <a:rect l="l" t="t" r="r" b="b"/>
                <a:pathLst>
                  <a:path w="59" h="17" extrusionOk="0">
                    <a:moveTo>
                      <a:pt x="51" y="17"/>
                    </a:moveTo>
                    <a:cubicBezTo>
                      <a:pt x="8" y="17"/>
                      <a:pt x="8" y="17"/>
                      <a:pt x="8" y="17"/>
                    </a:cubicBezTo>
                    <a:cubicBezTo>
                      <a:pt x="4" y="17"/>
                      <a:pt x="0" y="14"/>
                      <a:pt x="0" y="10"/>
                    </a:cubicBezTo>
                    <a:cubicBezTo>
                      <a:pt x="0" y="7"/>
                      <a:pt x="0" y="7"/>
                      <a:pt x="0" y="7"/>
                    </a:cubicBezTo>
                    <a:cubicBezTo>
                      <a:pt x="0" y="3"/>
                      <a:pt x="4" y="0"/>
                      <a:pt x="8" y="0"/>
                    </a:cubicBezTo>
                    <a:cubicBezTo>
                      <a:pt x="51" y="0"/>
                      <a:pt x="51" y="0"/>
                      <a:pt x="51" y="0"/>
                    </a:cubicBezTo>
                    <a:cubicBezTo>
                      <a:pt x="56" y="0"/>
                      <a:pt x="59" y="3"/>
                      <a:pt x="59" y="7"/>
                    </a:cubicBezTo>
                    <a:cubicBezTo>
                      <a:pt x="59" y="10"/>
                      <a:pt x="59" y="10"/>
                      <a:pt x="59" y="10"/>
                    </a:cubicBezTo>
                    <a:cubicBezTo>
                      <a:pt x="59" y="14"/>
                      <a:pt x="56" y="17"/>
                      <a:pt x="51" y="1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3" name="Google Shape;1373;p48"/>
              <p:cNvSpPr/>
              <p:nvPr/>
            </p:nvSpPr>
            <p:spPr>
              <a:xfrm>
                <a:off x="2654204" y="2569364"/>
                <a:ext cx="347725" cy="120867"/>
              </a:xfrm>
              <a:custGeom>
                <a:avLst/>
                <a:gdLst/>
                <a:ahLst/>
                <a:cxnLst/>
                <a:rect l="l" t="t" r="r" b="b"/>
                <a:pathLst>
                  <a:path w="158" h="55" extrusionOk="0">
                    <a:moveTo>
                      <a:pt x="158" y="28"/>
                    </a:moveTo>
                    <a:cubicBezTo>
                      <a:pt x="136" y="45"/>
                      <a:pt x="111" y="54"/>
                      <a:pt x="85" y="55"/>
                    </a:cubicBezTo>
                    <a:cubicBezTo>
                      <a:pt x="75" y="55"/>
                      <a:pt x="64" y="55"/>
                      <a:pt x="54" y="53"/>
                    </a:cubicBezTo>
                    <a:cubicBezTo>
                      <a:pt x="50" y="52"/>
                      <a:pt x="46" y="51"/>
                      <a:pt x="42" y="50"/>
                    </a:cubicBezTo>
                    <a:cubicBezTo>
                      <a:pt x="27" y="46"/>
                      <a:pt x="13" y="39"/>
                      <a:pt x="0" y="29"/>
                    </a:cubicBezTo>
                    <a:cubicBezTo>
                      <a:pt x="1" y="25"/>
                      <a:pt x="3" y="22"/>
                      <a:pt x="5" y="19"/>
                    </a:cubicBezTo>
                    <a:cubicBezTo>
                      <a:pt x="5" y="19"/>
                      <a:pt x="5" y="19"/>
                      <a:pt x="5" y="19"/>
                    </a:cubicBezTo>
                    <a:cubicBezTo>
                      <a:pt x="12" y="8"/>
                      <a:pt x="25" y="0"/>
                      <a:pt x="39" y="0"/>
                    </a:cubicBezTo>
                    <a:cubicBezTo>
                      <a:pt x="119" y="0"/>
                      <a:pt x="119" y="0"/>
                      <a:pt x="119" y="0"/>
                    </a:cubicBezTo>
                    <a:cubicBezTo>
                      <a:pt x="133" y="0"/>
                      <a:pt x="146" y="8"/>
                      <a:pt x="153" y="19"/>
                    </a:cubicBezTo>
                    <a:cubicBezTo>
                      <a:pt x="155" y="22"/>
                      <a:pt x="157" y="25"/>
                      <a:pt x="158" y="2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4" name="Google Shape;1374;p48"/>
              <p:cNvSpPr/>
              <p:nvPr/>
            </p:nvSpPr>
            <p:spPr>
              <a:xfrm>
                <a:off x="2762054" y="2492195"/>
                <a:ext cx="130164" cy="19525"/>
              </a:xfrm>
              <a:custGeom>
                <a:avLst/>
                <a:gdLst/>
                <a:ahLst/>
                <a:cxnLst/>
                <a:rect l="l" t="t" r="r" b="b"/>
                <a:pathLst>
                  <a:path w="59" h="9" extrusionOk="0">
                    <a:moveTo>
                      <a:pt x="59" y="9"/>
                    </a:moveTo>
                    <a:cubicBezTo>
                      <a:pt x="59" y="9"/>
                      <a:pt x="59" y="9"/>
                      <a:pt x="59" y="9"/>
                    </a:cubicBezTo>
                    <a:cubicBezTo>
                      <a:pt x="0" y="9"/>
                      <a:pt x="0" y="9"/>
                      <a:pt x="0" y="9"/>
                    </a:cubicBezTo>
                    <a:cubicBezTo>
                      <a:pt x="0" y="9"/>
                      <a:pt x="0" y="9"/>
                      <a:pt x="0" y="9"/>
                    </a:cubicBezTo>
                    <a:cubicBezTo>
                      <a:pt x="0" y="6"/>
                      <a:pt x="1" y="4"/>
                      <a:pt x="3" y="2"/>
                    </a:cubicBezTo>
                    <a:cubicBezTo>
                      <a:pt x="5" y="1"/>
                      <a:pt x="7" y="0"/>
                      <a:pt x="9" y="0"/>
                    </a:cubicBezTo>
                    <a:cubicBezTo>
                      <a:pt x="50" y="0"/>
                      <a:pt x="50" y="0"/>
                      <a:pt x="50" y="0"/>
                    </a:cubicBezTo>
                    <a:cubicBezTo>
                      <a:pt x="55" y="0"/>
                      <a:pt x="59" y="4"/>
                      <a:pt x="59" y="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5" name="Google Shape;1375;p48"/>
              <p:cNvSpPr/>
              <p:nvPr/>
            </p:nvSpPr>
            <p:spPr>
              <a:xfrm>
                <a:off x="2762054" y="2532174"/>
                <a:ext cx="130164" cy="19525"/>
              </a:xfrm>
              <a:custGeom>
                <a:avLst/>
                <a:gdLst/>
                <a:ahLst/>
                <a:cxnLst/>
                <a:rect l="l" t="t" r="r" b="b"/>
                <a:pathLst>
                  <a:path w="59" h="9" extrusionOk="0">
                    <a:moveTo>
                      <a:pt x="59" y="9"/>
                    </a:moveTo>
                    <a:cubicBezTo>
                      <a:pt x="59" y="9"/>
                      <a:pt x="59" y="9"/>
                      <a:pt x="59" y="9"/>
                    </a:cubicBezTo>
                    <a:cubicBezTo>
                      <a:pt x="0" y="9"/>
                      <a:pt x="0" y="9"/>
                      <a:pt x="0" y="9"/>
                    </a:cubicBezTo>
                    <a:cubicBezTo>
                      <a:pt x="0" y="9"/>
                      <a:pt x="0" y="9"/>
                      <a:pt x="0" y="9"/>
                    </a:cubicBezTo>
                    <a:cubicBezTo>
                      <a:pt x="0" y="6"/>
                      <a:pt x="1" y="4"/>
                      <a:pt x="3" y="2"/>
                    </a:cubicBezTo>
                    <a:cubicBezTo>
                      <a:pt x="5" y="1"/>
                      <a:pt x="7" y="0"/>
                      <a:pt x="9" y="0"/>
                    </a:cubicBezTo>
                    <a:cubicBezTo>
                      <a:pt x="50" y="0"/>
                      <a:pt x="50" y="0"/>
                      <a:pt x="50" y="0"/>
                    </a:cubicBezTo>
                    <a:cubicBezTo>
                      <a:pt x="55" y="0"/>
                      <a:pt x="59" y="4"/>
                      <a:pt x="59" y="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6" name="Google Shape;1376;p48"/>
              <p:cNvSpPr/>
              <p:nvPr/>
            </p:nvSpPr>
            <p:spPr>
              <a:xfrm>
                <a:off x="2617014" y="2386204"/>
                <a:ext cx="428613" cy="105991"/>
              </a:xfrm>
              <a:custGeom>
                <a:avLst/>
                <a:gdLst/>
                <a:ahLst/>
                <a:cxnLst/>
                <a:rect l="l" t="t" r="r" b="b"/>
                <a:pathLst>
                  <a:path w="195" h="48" extrusionOk="0">
                    <a:moveTo>
                      <a:pt x="195" y="0"/>
                    </a:moveTo>
                    <a:cubicBezTo>
                      <a:pt x="192" y="12"/>
                      <a:pt x="186" y="22"/>
                      <a:pt x="178" y="30"/>
                    </a:cubicBezTo>
                    <a:cubicBezTo>
                      <a:pt x="168" y="41"/>
                      <a:pt x="152" y="48"/>
                      <a:pt x="136" y="48"/>
                    </a:cubicBezTo>
                    <a:cubicBezTo>
                      <a:pt x="59" y="48"/>
                      <a:pt x="59" y="48"/>
                      <a:pt x="59" y="48"/>
                    </a:cubicBezTo>
                    <a:cubicBezTo>
                      <a:pt x="30" y="48"/>
                      <a:pt x="6" y="27"/>
                      <a:pt x="0" y="0"/>
                    </a:cubicBezTo>
                    <a:cubicBezTo>
                      <a:pt x="0" y="0"/>
                      <a:pt x="0" y="0"/>
                      <a:pt x="0" y="0"/>
                    </a:cubicBezTo>
                    <a:cubicBezTo>
                      <a:pt x="0" y="0"/>
                      <a:pt x="5" y="45"/>
                      <a:pt x="95" y="45"/>
                    </a:cubicBezTo>
                    <a:cubicBezTo>
                      <a:pt x="183" y="45"/>
                      <a:pt x="194" y="1"/>
                      <a:pt x="195" y="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7" name="Google Shape;1377;p48"/>
              <p:cNvSpPr/>
              <p:nvPr/>
            </p:nvSpPr>
            <p:spPr>
              <a:xfrm>
                <a:off x="2630031" y="2225358"/>
                <a:ext cx="400721" cy="68801"/>
              </a:xfrm>
              <a:custGeom>
                <a:avLst/>
                <a:gdLst/>
                <a:ahLst/>
                <a:cxnLst/>
                <a:rect l="l" t="t" r="r" b="b"/>
                <a:pathLst>
                  <a:path w="182" h="31" extrusionOk="0">
                    <a:moveTo>
                      <a:pt x="182" y="30"/>
                    </a:moveTo>
                    <a:cubicBezTo>
                      <a:pt x="181" y="30"/>
                      <a:pt x="154" y="3"/>
                      <a:pt x="89" y="3"/>
                    </a:cubicBezTo>
                    <a:cubicBezTo>
                      <a:pt x="28" y="3"/>
                      <a:pt x="3" y="27"/>
                      <a:pt x="0" y="31"/>
                    </a:cubicBezTo>
                    <a:cubicBezTo>
                      <a:pt x="2" y="26"/>
                      <a:pt x="6" y="22"/>
                      <a:pt x="10" y="18"/>
                    </a:cubicBezTo>
                    <a:cubicBezTo>
                      <a:pt x="21" y="7"/>
                      <a:pt x="36" y="0"/>
                      <a:pt x="53" y="0"/>
                    </a:cubicBezTo>
                    <a:cubicBezTo>
                      <a:pt x="130" y="0"/>
                      <a:pt x="130" y="0"/>
                      <a:pt x="130" y="0"/>
                    </a:cubicBezTo>
                    <a:cubicBezTo>
                      <a:pt x="152" y="0"/>
                      <a:pt x="172" y="12"/>
                      <a:pt x="182" y="3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378" name="Google Shape;1378;p48"/>
          <p:cNvGrpSpPr/>
          <p:nvPr/>
        </p:nvGrpSpPr>
        <p:grpSpPr>
          <a:xfrm>
            <a:off x="389520" y="3345027"/>
            <a:ext cx="986734" cy="1225805"/>
            <a:chOff x="1584052" y="3282479"/>
            <a:chExt cx="602475" cy="748446"/>
          </a:xfrm>
        </p:grpSpPr>
        <p:sp>
          <p:nvSpPr>
            <p:cNvPr id="1379" name="Google Shape;1379;p48"/>
            <p:cNvSpPr/>
            <p:nvPr/>
          </p:nvSpPr>
          <p:spPr>
            <a:xfrm>
              <a:off x="1584052" y="3427520"/>
              <a:ext cx="602475" cy="603406"/>
            </a:xfrm>
            <a:custGeom>
              <a:avLst/>
              <a:gdLst/>
              <a:ahLst/>
              <a:cxnLst/>
              <a:rect l="l" t="t" r="r" b="b"/>
              <a:pathLst>
                <a:path w="274" h="274" extrusionOk="0">
                  <a:moveTo>
                    <a:pt x="223" y="235"/>
                  </a:moveTo>
                  <a:cubicBezTo>
                    <a:pt x="199" y="259"/>
                    <a:pt x="168" y="272"/>
                    <a:pt x="137" y="273"/>
                  </a:cubicBezTo>
                  <a:cubicBezTo>
                    <a:pt x="127" y="274"/>
                    <a:pt x="116" y="273"/>
                    <a:pt x="106" y="271"/>
                  </a:cubicBezTo>
                  <a:cubicBezTo>
                    <a:pt x="102" y="270"/>
                    <a:pt x="98" y="269"/>
                    <a:pt x="94" y="268"/>
                  </a:cubicBezTo>
                  <a:cubicBezTo>
                    <a:pt x="74" y="262"/>
                    <a:pt x="55" y="251"/>
                    <a:pt x="39" y="235"/>
                  </a:cubicBezTo>
                  <a:cubicBezTo>
                    <a:pt x="23" y="219"/>
                    <a:pt x="12" y="200"/>
                    <a:pt x="6" y="179"/>
                  </a:cubicBezTo>
                  <a:cubicBezTo>
                    <a:pt x="4" y="175"/>
                    <a:pt x="4" y="171"/>
                    <a:pt x="3" y="167"/>
                  </a:cubicBezTo>
                  <a:cubicBezTo>
                    <a:pt x="1" y="157"/>
                    <a:pt x="0" y="147"/>
                    <a:pt x="1" y="136"/>
                  </a:cubicBezTo>
                  <a:cubicBezTo>
                    <a:pt x="2" y="105"/>
                    <a:pt x="15" y="75"/>
                    <a:pt x="39" y="51"/>
                  </a:cubicBezTo>
                  <a:cubicBezTo>
                    <a:pt x="89" y="0"/>
                    <a:pt x="172" y="0"/>
                    <a:pt x="223" y="51"/>
                  </a:cubicBezTo>
                  <a:cubicBezTo>
                    <a:pt x="274" y="102"/>
                    <a:pt x="274" y="184"/>
                    <a:pt x="223" y="23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0" name="Google Shape;1380;p48"/>
            <p:cNvSpPr/>
            <p:nvPr/>
          </p:nvSpPr>
          <p:spPr>
            <a:xfrm>
              <a:off x="2002438" y="3564192"/>
              <a:ext cx="79029" cy="132024"/>
            </a:xfrm>
            <a:custGeom>
              <a:avLst/>
              <a:gdLst/>
              <a:ahLst/>
              <a:cxnLst/>
              <a:rect l="l" t="t" r="r" b="b"/>
              <a:pathLst>
                <a:path w="36" h="60" extrusionOk="0">
                  <a:moveTo>
                    <a:pt x="0" y="9"/>
                  </a:moveTo>
                  <a:cubicBezTo>
                    <a:pt x="0" y="9"/>
                    <a:pt x="7" y="0"/>
                    <a:pt x="21" y="4"/>
                  </a:cubicBezTo>
                  <a:cubicBezTo>
                    <a:pt x="36" y="9"/>
                    <a:pt x="27" y="56"/>
                    <a:pt x="0" y="60"/>
                  </a:cubicBezTo>
                  <a:lnTo>
                    <a:pt x="0" y="9"/>
                  </a:lnTo>
                  <a:close/>
                </a:path>
              </a:pathLst>
            </a:custGeom>
            <a:solidFill>
              <a:srgbClr val="91634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1" name="Google Shape;1381;p48"/>
            <p:cNvSpPr/>
            <p:nvPr/>
          </p:nvSpPr>
          <p:spPr>
            <a:xfrm>
              <a:off x="2015454" y="3593014"/>
              <a:ext cx="39049" cy="72520"/>
            </a:xfrm>
            <a:custGeom>
              <a:avLst/>
              <a:gdLst/>
              <a:ahLst/>
              <a:cxnLst/>
              <a:rect l="l" t="t" r="r" b="b"/>
              <a:pathLst>
                <a:path w="18" h="33" extrusionOk="0">
                  <a:moveTo>
                    <a:pt x="0" y="8"/>
                  </a:moveTo>
                  <a:cubicBezTo>
                    <a:pt x="0" y="8"/>
                    <a:pt x="3" y="0"/>
                    <a:pt x="11" y="0"/>
                  </a:cubicBezTo>
                  <a:cubicBezTo>
                    <a:pt x="18" y="1"/>
                    <a:pt x="15" y="21"/>
                    <a:pt x="0" y="33"/>
                  </a:cubicBezTo>
                  <a:lnTo>
                    <a:pt x="0" y="8"/>
                  </a:lnTo>
                  <a:close/>
                </a:path>
              </a:pathLst>
            </a:custGeom>
            <a:solidFill>
              <a:srgbClr val="54392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2" name="Google Shape;1382;p48"/>
            <p:cNvSpPr/>
            <p:nvPr/>
          </p:nvSpPr>
          <p:spPr>
            <a:xfrm>
              <a:off x="1654713" y="3564192"/>
              <a:ext cx="77169" cy="132024"/>
            </a:xfrm>
            <a:custGeom>
              <a:avLst/>
              <a:gdLst/>
              <a:ahLst/>
              <a:cxnLst/>
              <a:rect l="l" t="t" r="r" b="b"/>
              <a:pathLst>
                <a:path w="35" h="60" extrusionOk="0">
                  <a:moveTo>
                    <a:pt x="35" y="9"/>
                  </a:moveTo>
                  <a:cubicBezTo>
                    <a:pt x="35" y="9"/>
                    <a:pt x="29" y="0"/>
                    <a:pt x="14" y="4"/>
                  </a:cubicBezTo>
                  <a:cubicBezTo>
                    <a:pt x="0" y="9"/>
                    <a:pt x="9" y="56"/>
                    <a:pt x="35" y="60"/>
                  </a:cubicBezTo>
                  <a:lnTo>
                    <a:pt x="35" y="9"/>
                  </a:lnTo>
                  <a:close/>
                </a:path>
              </a:pathLst>
            </a:custGeom>
            <a:solidFill>
              <a:srgbClr val="91634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3" name="Google Shape;1383;p48"/>
            <p:cNvSpPr/>
            <p:nvPr/>
          </p:nvSpPr>
          <p:spPr>
            <a:xfrm>
              <a:off x="1680746" y="3593014"/>
              <a:ext cx="38120" cy="72520"/>
            </a:xfrm>
            <a:custGeom>
              <a:avLst/>
              <a:gdLst/>
              <a:ahLst/>
              <a:cxnLst/>
              <a:rect l="l" t="t" r="r" b="b"/>
              <a:pathLst>
                <a:path w="17" h="33" extrusionOk="0">
                  <a:moveTo>
                    <a:pt x="17" y="8"/>
                  </a:moveTo>
                  <a:cubicBezTo>
                    <a:pt x="17" y="8"/>
                    <a:pt x="14" y="0"/>
                    <a:pt x="7" y="0"/>
                  </a:cubicBezTo>
                  <a:cubicBezTo>
                    <a:pt x="0" y="1"/>
                    <a:pt x="2" y="21"/>
                    <a:pt x="17" y="33"/>
                  </a:cubicBezTo>
                  <a:lnTo>
                    <a:pt x="17" y="8"/>
                  </a:lnTo>
                  <a:close/>
                </a:path>
              </a:pathLst>
            </a:custGeom>
            <a:solidFill>
              <a:srgbClr val="54392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4" name="Google Shape;1384;p48"/>
            <p:cNvSpPr/>
            <p:nvPr/>
          </p:nvSpPr>
          <p:spPr>
            <a:xfrm>
              <a:off x="1709568" y="3852414"/>
              <a:ext cx="320763" cy="176652"/>
            </a:xfrm>
            <a:custGeom>
              <a:avLst/>
              <a:gdLst/>
              <a:ahLst/>
              <a:cxnLst/>
              <a:rect l="l" t="t" r="r" b="b"/>
              <a:pathLst>
                <a:path w="146" h="80" extrusionOk="0">
                  <a:moveTo>
                    <a:pt x="146" y="21"/>
                  </a:moveTo>
                  <a:cubicBezTo>
                    <a:pt x="146" y="58"/>
                    <a:pt x="146" y="58"/>
                    <a:pt x="146" y="58"/>
                  </a:cubicBezTo>
                  <a:cubicBezTo>
                    <a:pt x="143" y="60"/>
                    <a:pt x="140" y="62"/>
                    <a:pt x="136" y="64"/>
                  </a:cubicBezTo>
                  <a:cubicBezTo>
                    <a:pt x="118" y="75"/>
                    <a:pt x="96" y="80"/>
                    <a:pt x="74" y="80"/>
                  </a:cubicBezTo>
                  <a:cubicBezTo>
                    <a:pt x="51" y="80"/>
                    <a:pt x="29" y="74"/>
                    <a:pt x="11" y="64"/>
                  </a:cubicBezTo>
                  <a:cubicBezTo>
                    <a:pt x="7" y="62"/>
                    <a:pt x="4" y="60"/>
                    <a:pt x="0" y="58"/>
                  </a:cubicBezTo>
                  <a:cubicBezTo>
                    <a:pt x="0" y="21"/>
                    <a:pt x="0" y="21"/>
                    <a:pt x="0" y="21"/>
                  </a:cubicBezTo>
                  <a:cubicBezTo>
                    <a:pt x="0" y="13"/>
                    <a:pt x="2" y="5"/>
                    <a:pt x="6" y="2"/>
                  </a:cubicBezTo>
                  <a:cubicBezTo>
                    <a:pt x="8" y="1"/>
                    <a:pt x="9" y="0"/>
                    <a:pt x="11" y="0"/>
                  </a:cubicBezTo>
                  <a:cubicBezTo>
                    <a:pt x="11" y="0"/>
                    <a:pt x="11" y="0"/>
                    <a:pt x="12" y="0"/>
                  </a:cubicBezTo>
                  <a:cubicBezTo>
                    <a:pt x="135" y="0"/>
                    <a:pt x="135" y="0"/>
                    <a:pt x="135" y="0"/>
                  </a:cubicBezTo>
                  <a:cubicBezTo>
                    <a:pt x="135" y="0"/>
                    <a:pt x="135" y="0"/>
                    <a:pt x="135" y="0"/>
                  </a:cubicBezTo>
                  <a:cubicBezTo>
                    <a:pt x="136" y="0"/>
                    <a:pt x="136" y="0"/>
                    <a:pt x="136" y="0"/>
                  </a:cubicBezTo>
                  <a:cubicBezTo>
                    <a:pt x="136" y="0"/>
                    <a:pt x="136" y="0"/>
                    <a:pt x="136" y="0"/>
                  </a:cubicBezTo>
                  <a:cubicBezTo>
                    <a:pt x="137" y="0"/>
                    <a:pt x="138" y="1"/>
                    <a:pt x="139" y="1"/>
                  </a:cubicBezTo>
                  <a:cubicBezTo>
                    <a:pt x="144" y="4"/>
                    <a:pt x="146" y="12"/>
                    <a:pt x="146" y="21"/>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5" name="Google Shape;1385;p48"/>
            <p:cNvSpPr/>
            <p:nvPr/>
          </p:nvSpPr>
          <p:spPr>
            <a:xfrm>
              <a:off x="1797894" y="3852414"/>
              <a:ext cx="140392" cy="52996"/>
            </a:xfrm>
            <a:custGeom>
              <a:avLst/>
              <a:gdLst/>
              <a:ahLst/>
              <a:cxnLst/>
              <a:rect l="l" t="t" r="r" b="b"/>
              <a:pathLst>
                <a:path w="64" h="24" extrusionOk="0">
                  <a:moveTo>
                    <a:pt x="0" y="0"/>
                  </a:moveTo>
                  <a:cubicBezTo>
                    <a:pt x="0" y="0"/>
                    <a:pt x="5" y="24"/>
                    <a:pt x="32" y="24"/>
                  </a:cubicBezTo>
                  <a:cubicBezTo>
                    <a:pt x="64" y="24"/>
                    <a:pt x="64" y="0"/>
                    <a:pt x="64" y="0"/>
                  </a:cubicBezTo>
                  <a:lnTo>
                    <a:pt x="0"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6" name="Google Shape;1386;p48"/>
            <p:cNvSpPr/>
            <p:nvPr/>
          </p:nvSpPr>
          <p:spPr>
            <a:xfrm>
              <a:off x="1828576" y="3779894"/>
              <a:ext cx="85537" cy="114359"/>
            </a:xfrm>
            <a:custGeom>
              <a:avLst/>
              <a:gdLst/>
              <a:ahLst/>
              <a:cxnLst/>
              <a:rect l="l" t="t" r="r" b="b"/>
              <a:pathLst>
                <a:path w="39" h="52" extrusionOk="0">
                  <a:moveTo>
                    <a:pt x="39" y="38"/>
                  </a:moveTo>
                  <a:cubicBezTo>
                    <a:pt x="39" y="52"/>
                    <a:pt x="0" y="52"/>
                    <a:pt x="0" y="38"/>
                  </a:cubicBezTo>
                  <a:cubicBezTo>
                    <a:pt x="0" y="0"/>
                    <a:pt x="0" y="0"/>
                    <a:pt x="0" y="0"/>
                  </a:cubicBezTo>
                  <a:cubicBezTo>
                    <a:pt x="39" y="0"/>
                    <a:pt x="39" y="0"/>
                    <a:pt x="39" y="0"/>
                  </a:cubicBezTo>
                  <a:lnTo>
                    <a:pt x="39" y="38"/>
                  </a:lnTo>
                  <a:close/>
                </a:path>
              </a:pathLst>
            </a:custGeom>
            <a:solidFill>
              <a:srgbClr val="54392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7" name="Google Shape;1387;p48"/>
            <p:cNvSpPr/>
            <p:nvPr/>
          </p:nvSpPr>
          <p:spPr>
            <a:xfrm>
              <a:off x="1659362" y="3852414"/>
              <a:ext cx="76239" cy="141321"/>
            </a:xfrm>
            <a:custGeom>
              <a:avLst/>
              <a:gdLst/>
              <a:ahLst/>
              <a:cxnLst/>
              <a:rect l="l" t="t" r="r" b="b"/>
              <a:pathLst>
                <a:path w="35" h="64" extrusionOk="0">
                  <a:moveTo>
                    <a:pt x="35" y="62"/>
                  </a:moveTo>
                  <a:cubicBezTo>
                    <a:pt x="34" y="63"/>
                    <a:pt x="34" y="64"/>
                    <a:pt x="34" y="64"/>
                  </a:cubicBezTo>
                  <a:cubicBezTo>
                    <a:pt x="30" y="62"/>
                    <a:pt x="27" y="60"/>
                    <a:pt x="23" y="58"/>
                  </a:cubicBezTo>
                  <a:cubicBezTo>
                    <a:pt x="15" y="52"/>
                    <a:pt x="7" y="45"/>
                    <a:pt x="0" y="37"/>
                  </a:cubicBezTo>
                  <a:cubicBezTo>
                    <a:pt x="11" y="14"/>
                    <a:pt x="23" y="6"/>
                    <a:pt x="29" y="2"/>
                  </a:cubicBezTo>
                  <a:cubicBezTo>
                    <a:pt x="32" y="1"/>
                    <a:pt x="34" y="0"/>
                    <a:pt x="34" y="0"/>
                  </a:cubicBezTo>
                  <a:cubicBezTo>
                    <a:pt x="34" y="0"/>
                    <a:pt x="34" y="0"/>
                    <a:pt x="35" y="0"/>
                  </a:cubicBezTo>
                  <a:cubicBezTo>
                    <a:pt x="35" y="0"/>
                    <a:pt x="35" y="0"/>
                    <a:pt x="35" y="0"/>
                  </a:cubicBezTo>
                  <a:cubicBezTo>
                    <a:pt x="35" y="0"/>
                    <a:pt x="35" y="0"/>
                    <a:pt x="35" y="0"/>
                  </a:cubicBezTo>
                  <a:lnTo>
                    <a:pt x="35" y="62"/>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8" name="Google Shape;1388;p48"/>
            <p:cNvSpPr/>
            <p:nvPr/>
          </p:nvSpPr>
          <p:spPr>
            <a:xfrm>
              <a:off x="2006157" y="3852414"/>
              <a:ext cx="77169" cy="141321"/>
            </a:xfrm>
            <a:custGeom>
              <a:avLst/>
              <a:gdLst/>
              <a:ahLst/>
              <a:cxnLst/>
              <a:rect l="l" t="t" r="r" b="b"/>
              <a:pathLst>
                <a:path w="35" h="64" extrusionOk="0">
                  <a:moveTo>
                    <a:pt x="35" y="37"/>
                  </a:moveTo>
                  <a:cubicBezTo>
                    <a:pt x="28" y="45"/>
                    <a:pt x="20" y="52"/>
                    <a:pt x="11" y="58"/>
                  </a:cubicBezTo>
                  <a:cubicBezTo>
                    <a:pt x="8" y="60"/>
                    <a:pt x="5" y="62"/>
                    <a:pt x="1" y="64"/>
                  </a:cubicBezTo>
                  <a:cubicBezTo>
                    <a:pt x="1" y="64"/>
                    <a:pt x="1" y="63"/>
                    <a:pt x="0" y="62"/>
                  </a:cubicBezTo>
                  <a:cubicBezTo>
                    <a:pt x="0" y="0"/>
                    <a:pt x="0" y="0"/>
                    <a:pt x="0" y="0"/>
                  </a:cubicBezTo>
                  <a:cubicBezTo>
                    <a:pt x="0" y="0"/>
                    <a:pt x="0" y="0"/>
                    <a:pt x="0" y="0"/>
                  </a:cubicBezTo>
                  <a:cubicBezTo>
                    <a:pt x="0" y="0"/>
                    <a:pt x="1" y="0"/>
                    <a:pt x="1" y="0"/>
                  </a:cubicBezTo>
                  <a:cubicBezTo>
                    <a:pt x="1" y="0"/>
                    <a:pt x="1" y="0"/>
                    <a:pt x="1" y="0"/>
                  </a:cubicBezTo>
                  <a:cubicBezTo>
                    <a:pt x="2" y="0"/>
                    <a:pt x="3" y="1"/>
                    <a:pt x="4" y="1"/>
                  </a:cubicBezTo>
                  <a:cubicBezTo>
                    <a:pt x="10" y="4"/>
                    <a:pt x="23" y="12"/>
                    <a:pt x="35" y="3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9" name="Google Shape;1389;p48"/>
            <p:cNvSpPr/>
            <p:nvPr/>
          </p:nvSpPr>
          <p:spPr>
            <a:xfrm>
              <a:off x="1716076" y="3366156"/>
              <a:ext cx="310535" cy="440700"/>
            </a:xfrm>
            <a:custGeom>
              <a:avLst/>
              <a:gdLst/>
              <a:ahLst/>
              <a:cxnLst/>
              <a:rect l="l" t="t" r="r" b="b"/>
              <a:pathLst>
                <a:path w="141" h="200" extrusionOk="0">
                  <a:moveTo>
                    <a:pt x="141" y="71"/>
                  </a:moveTo>
                  <a:cubicBezTo>
                    <a:pt x="141" y="129"/>
                    <a:pt x="141" y="129"/>
                    <a:pt x="141" y="129"/>
                  </a:cubicBezTo>
                  <a:cubicBezTo>
                    <a:pt x="141" y="149"/>
                    <a:pt x="133" y="167"/>
                    <a:pt x="120" y="179"/>
                  </a:cubicBezTo>
                  <a:cubicBezTo>
                    <a:pt x="107" y="192"/>
                    <a:pt x="90" y="200"/>
                    <a:pt x="70" y="200"/>
                  </a:cubicBezTo>
                  <a:cubicBezTo>
                    <a:pt x="69" y="200"/>
                    <a:pt x="68" y="200"/>
                    <a:pt x="66" y="200"/>
                  </a:cubicBezTo>
                  <a:cubicBezTo>
                    <a:pt x="29" y="198"/>
                    <a:pt x="0" y="167"/>
                    <a:pt x="0" y="129"/>
                  </a:cubicBezTo>
                  <a:cubicBezTo>
                    <a:pt x="0" y="71"/>
                    <a:pt x="0" y="71"/>
                    <a:pt x="0" y="71"/>
                  </a:cubicBezTo>
                  <a:cubicBezTo>
                    <a:pt x="0" y="54"/>
                    <a:pt x="6" y="38"/>
                    <a:pt x="16" y="26"/>
                  </a:cubicBezTo>
                  <a:cubicBezTo>
                    <a:pt x="29" y="10"/>
                    <a:pt x="48" y="0"/>
                    <a:pt x="70" y="0"/>
                  </a:cubicBezTo>
                  <a:cubicBezTo>
                    <a:pt x="109" y="0"/>
                    <a:pt x="141" y="32"/>
                    <a:pt x="141" y="71"/>
                  </a:cubicBezTo>
                  <a:close/>
                </a:path>
              </a:pathLst>
            </a:custGeom>
            <a:solidFill>
              <a:srgbClr val="91634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0" name="Google Shape;1390;p48"/>
            <p:cNvSpPr/>
            <p:nvPr/>
          </p:nvSpPr>
          <p:spPr>
            <a:xfrm>
              <a:off x="1709568" y="3436817"/>
              <a:ext cx="74380" cy="162706"/>
            </a:xfrm>
            <a:custGeom>
              <a:avLst/>
              <a:gdLst/>
              <a:ahLst/>
              <a:cxnLst/>
              <a:rect l="l" t="t" r="r" b="b"/>
              <a:pathLst>
                <a:path w="34" h="74" extrusionOk="0">
                  <a:moveTo>
                    <a:pt x="7" y="15"/>
                  </a:moveTo>
                  <a:cubicBezTo>
                    <a:pt x="7" y="15"/>
                    <a:pt x="0" y="23"/>
                    <a:pt x="3" y="74"/>
                  </a:cubicBezTo>
                  <a:cubicBezTo>
                    <a:pt x="3" y="74"/>
                    <a:pt x="3" y="74"/>
                    <a:pt x="3" y="74"/>
                  </a:cubicBezTo>
                  <a:cubicBezTo>
                    <a:pt x="11" y="61"/>
                    <a:pt x="16" y="45"/>
                    <a:pt x="17" y="29"/>
                  </a:cubicBezTo>
                  <a:cubicBezTo>
                    <a:pt x="17" y="28"/>
                    <a:pt x="17" y="28"/>
                    <a:pt x="17" y="28"/>
                  </a:cubicBezTo>
                  <a:cubicBezTo>
                    <a:pt x="17" y="28"/>
                    <a:pt x="34" y="17"/>
                    <a:pt x="32" y="3"/>
                  </a:cubicBezTo>
                  <a:cubicBezTo>
                    <a:pt x="32" y="3"/>
                    <a:pt x="11" y="0"/>
                    <a:pt x="7" y="15"/>
                  </a:cubicBezTo>
                  <a:close/>
                </a:path>
              </a:pathLst>
            </a:custGeom>
            <a:solidFill>
              <a:srgbClr val="2D1C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1" name="Google Shape;1391;p48"/>
            <p:cNvSpPr/>
            <p:nvPr/>
          </p:nvSpPr>
          <p:spPr>
            <a:xfrm>
              <a:off x="1957810" y="3421012"/>
              <a:ext cx="75310" cy="173863"/>
            </a:xfrm>
            <a:custGeom>
              <a:avLst/>
              <a:gdLst/>
              <a:ahLst/>
              <a:cxnLst/>
              <a:rect l="l" t="t" r="r" b="b"/>
              <a:pathLst>
                <a:path w="34" h="79" extrusionOk="0">
                  <a:moveTo>
                    <a:pt x="27" y="20"/>
                  </a:moveTo>
                  <a:cubicBezTo>
                    <a:pt x="27" y="20"/>
                    <a:pt x="34" y="28"/>
                    <a:pt x="31" y="79"/>
                  </a:cubicBezTo>
                  <a:cubicBezTo>
                    <a:pt x="31" y="79"/>
                    <a:pt x="31" y="79"/>
                    <a:pt x="31" y="79"/>
                  </a:cubicBezTo>
                  <a:cubicBezTo>
                    <a:pt x="23" y="65"/>
                    <a:pt x="18" y="50"/>
                    <a:pt x="17" y="34"/>
                  </a:cubicBezTo>
                  <a:cubicBezTo>
                    <a:pt x="17" y="32"/>
                    <a:pt x="17" y="32"/>
                    <a:pt x="17" y="32"/>
                  </a:cubicBezTo>
                  <a:cubicBezTo>
                    <a:pt x="17" y="32"/>
                    <a:pt x="0" y="21"/>
                    <a:pt x="2" y="8"/>
                  </a:cubicBezTo>
                  <a:cubicBezTo>
                    <a:pt x="2" y="8"/>
                    <a:pt x="22" y="0"/>
                    <a:pt x="27" y="20"/>
                  </a:cubicBezTo>
                  <a:close/>
                </a:path>
              </a:pathLst>
            </a:custGeom>
            <a:solidFill>
              <a:srgbClr val="2D1C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2" name="Google Shape;1392;p48"/>
            <p:cNvSpPr/>
            <p:nvPr/>
          </p:nvSpPr>
          <p:spPr>
            <a:xfrm>
              <a:off x="1783948" y="3566052"/>
              <a:ext cx="33471" cy="49277"/>
            </a:xfrm>
            <a:custGeom>
              <a:avLst/>
              <a:gdLst/>
              <a:ahLst/>
              <a:cxnLst/>
              <a:rect l="l" t="t" r="r" b="b"/>
              <a:pathLst>
                <a:path w="15" h="22" extrusionOk="0">
                  <a:moveTo>
                    <a:pt x="8" y="22"/>
                  </a:moveTo>
                  <a:cubicBezTo>
                    <a:pt x="8" y="22"/>
                    <a:pt x="8" y="22"/>
                    <a:pt x="8" y="22"/>
                  </a:cubicBezTo>
                  <a:cubicBezTo>
                    <a:pt x="4" y="22"/>
                    <a:pt x="0" y="18"/>
                    <a:pt x="0" y="14"/>
                  </a:cubicBezTo>
                  <a:cubicBezTo>
                    <a:pt x="0" y="7"/>
                    <a:pt x="0" y="7"/>
                    <a:pt x="0" y="7"/>
                  </a:cubicBezTo>
                  <a:cubicBezTo>
                    <a:pt x="0" y="3"/>
                    <a:pt x="4" y="0"/>
                    <a:pt x="8" y="0"/>
                  </a:cubicBezTo>
                  <a:cubicBezTo>
                    <a:pt x="8" y="0"/>
                    <a:pt x="8" y="0"/>
                    <a:pt x="8" y="0"/>
                  </a:cubicBezTo>
                  <a:cubicBezTo>
                    <a:pt x="12" y="0"/>
                    <a:pt x="15" y="3"/>
                    <a:pt x="15" y="7"/>
                  </a:cubicBezTo>
                  <a:cubicBezTo>
                    <a:pt x="15" y="14"/>
                    <a:pt x="15" y="14"/>
                    <a:pt x="15" y="14"/>
                  </a:cubicBezTo>
                  <a:cubicBezTo>
                    <a:pt x="15" y="18"/>
                    <a:pt x="12" y="22"/>
                    <a:pt x="8" y="2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3" name="Google Shape;1393;p48"/>
            <p:cNvSpPr/>
            <p:nvPr/>
          </p:nvSpPr>
          <p:spPr>
            <a:xfrm>
              <a:off x="1925269" y="3566052"/>
              <a:ext cx="32541" cy="49277"/>
            </a:xfrm>
            <a:custGeom>
              <a:avLst/>
              <a:gdLst/>
              <a:ahLst/>
              <a:cxnLst/>
              <a:rect l="l" t="t" r="r" b="b"/>
              <a:pathLst>
                <a:path w="15" h="22" extrusionOk="0">
                  <a:moveTo>
                    <a:pt x="7" y="22"/>
                  </a:moveTo>
                  <a:cubicBezTo>
                    <a:pt x="7" y="22"/>
                    <a:pt x="7" y="22"/>
                    <a:pt x="7" y="22"/>
                  </a:cubicBezTo>
                  <a:cubicBezTo>
                    <a:pt x="3" y="22"/>
                    <a:pt x="0" y="18"/>
                    <a:pt x="0" y="14"/>
                  </a:cubicBezTo>
                  <a:cubicBezTo>
                    <a:pt x="0" y="7"/>
                    <a:pt x="0" y="7"/>
                    <a:pt x="0" y="7"/>
                  </a:cubicBezTo>
                  <a:cubicBezTo>
                    <a:pt x="0" y="3"/>
                    <a:pt x="3" y="0"/>
                    <a:pt x="7" y="0"/>
                  </a:cubicBezTo>
                  <a:cubicBezTo>
                    <a:pt x="7" y="0"/>
                    <a:pt x="7" y="0"/>
                    <a:pt x="7" y="0"/>
                  </a:cubicBezTo>
                  <a:cubicBezTo>
                    <a:pt x="11" y="0"/>
                    <a:pt x="15" y="3"/>
                    <a:pt x="15" y="7"/>
                  </a:cubicBezTo>
                  <a:cubicBezTo>
                    <a:pt x="15" y="14"/>
                    <a:pt x="15" y="14"/>
                    <a:pt x="15" y="14"/>
                  </a:cubicBezTo>
                  <a:cubicBezTo>
                    <a:pt x="15" y="18"/>
                    <a:pt x="11" y="22"/>
                    <a:pt x="7" y="2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4" name="Google Shape;1394;p48"/>
            <p:cNvSpPr/>
            <p:nvPr/>
          </p:nvSpPr>
          <p:spPr>
            <a:xfrm>
              <a:off x="1759775" y="3513986"/>
              <a:ext cx="59504" cy="35330"/>
            </a:xfrm>
            <a:custGeom>
              <a:avLst/>
              <a:gdLst/>
              <a:ahLst/>
              <a:cxnLst/>
              <a:rect l="l" t="t" r="r" b="b"/>
              <a:pathLst>
                <a:path w="27" h="16" extrusionOk="0">
                  <a:moveTo>
                    <a:pt x="1" y="8"/>
                  </a:moveTo>
                  <a:cubicBezTo>
                    <a:pt x="5" y="5"/>
                    <a:pt x="12" y="0"/>
                    <a:pt x="22" y="1"/>
                  </a:cubicBezTo>
                  <a:cubicBezTo>
                    <a:pt x="25" y="1"/>
                    <a:pt x="27" y="3"/>
                    <a:pt x="26" y="6"/>
                  </a:cubicBezTo>
                  <a:cubicBezTo>
                    <a:pt x="26" y="6"/>
                    <a:pt x="26" y="6"/>
                    <a:pt x="26" y="6"/>
                  </a:cubicBezTo>
                  <a:cubicBezTo>
                    <a:pt x="26" y="8"/>
                    <a:pt x="25" y="10"/>
                    <a:pt x="23" y="10"/>
                  </a:cubicBezTo>
                  <a:cubicBezTo>
                    <a:pt x="18" y="11"/>
                    <a:pt x="11" y="12"/>
                    <a:pt x="6" y="15"/>
                  </a:cubicBezTo>
                  <a:cubicBezTo>
                    <a:pt x="3" y="16"/>
                    <a:pt x="0" y="14"/>
                    <a:pt x="0" y="11"/>
                  </a:cubicBezTo>
                  <a:cubicBezTo>
                    <a:pt x="0" y="11"/>
                    <a:pt x="0" y="11"/>
                    <a:pt x="0" y="11"/>
                  </a:cubicBezTo>
                  <a:cubicBezTo>
                    <a:pt x="0" y="10"/>
                    <a:pt x="0" y="9"/>
                    <a:pt x="1" y="8"/>
                  </a:cubicBezTo>
                  <a:close/>
                </a:path>
              </a:pathLst>
            </a:custGeom>
            <a:solidFill>
              <a:srgbClr val="2D1C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5" name="Google Shape;1395;p48"/>
            <p:cNvSpPr/>
            <p:nvPr/>
          </p:nvSpPr>
          <p:spPr>
            <a:xfrm>
              <a:off x="1922480" y="3513986"/>
              <a:ext cx="57644" cy="35330"/>
            </a:xfrm>
            <a:custGeom>
              <a:avLst/>
              <a:gdLst/>
              <a:ahLst/>
              <a:cxnLst/>
              <a:rect l="l" t="t" r="r" b="b"/>
              <a:pathLst>
                <a:path w="26" h="16" extrusionOk="0">
                  <a:moveTo>
                    <a:pt x="25" y="8"/>
                  </a:moveTo>
                  <a:cubicBezTo>
                    <a:pt x="21" y="5"/>
                    <a:pt x="14" y="0"/>
                    <a:pt x="4" y="1"/>
                  </a:cubicBezTo>
                  <a:cubicBezTo>
                    <a:pt x="1" y="1"/>
                    <a:pt x="0" y="3"/>
                    <a:pt x="0" y="6"/>
                  </a:cubicBezTo>
                  <a:cubicBezTo>
                    <a:pt x="0" y="6"/>
                    <a:pt x="0" y="6"/>
                    <a:pt x="0" y="6"/>
                  </a:cubicBezTo>
                  <a:cubicBezTo>
                    <a:pt x="0" y="8"/>
                    <a:pt x="1" y="10"/>
                    <a:pt x="3" y="10"/>
                  </a:cubicBezTo>
                  <a:cubicBezTo>
                    <a:pt x="8" y="11"/>
                    <a:pt x="15" y="12"/>
                    <a:pt x="20" y="15"/>
                  </a:cubicBezTo>
                  <a:cubicBezTo>
                    <a:pt x="23" y="16"/>
                    <a:pt x="26" y="14"/>
                    <a:pt x="26" y="11"/>
                  </a:cubicBezTo>
                  <a:cubicBezTo>
                    <a:pt x="26" y="11"/>
                    <a:pt x="26" y="11"/>
                    <a:pt x="26" y="11"/>
                  </a:cubicBezTo>
                  <a:cubicBezTo>
                    <a:pt x="26" y="10"/>
                    <a:pt x="26" y="9"/>
                    <a:pt x="25" y="8"/>
                  </a:cubicBezTo>
                  <a:close/>
                </a:path>
              </a:pathLst>
            </a:custGeom>
            <a:solidFill>
              <a:srgbClr val="2D1C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6" name="Google Shape;1396;p48"/>
            <p:cNvSpPr/>
            <p:nvPr/>
          </p:nvSpPr>
          <p:spPr>
            <a:xfrm>
              <a:off x="1797894" y="3660886"/>
              <a:ext cx="146900" cy="15806"/>
            </a:xfrm>
            <a:custGeom>
              <a:avLst/>
              <a:gdLst/>
              <a:ahLst/>
              <a:cxnLst/>
              <a:rect l="l" t="t" r="r" b="b"/>
              <a:pathLst>
                <a:path w="67" h="7" extrusionOk="0">
                  <a:moveTo>
                    <a:pt x="0" y="0"/>
                  </a:moveTo>
                  <a:cubicBezTo>
                    <a:pt x="0" y="2"/>
                    <a:pt x="0" y="5"/>
                    <a:pt x="0" y="7"/>
                  </a:cubicBezTo>
                  <a:cubicBezTo>
                    <a:pt x="66" y="7"/>
                    <a:pt x="66" y="7"/>
                    <a:pt x="66" y="7"/>
                  </a:cubicBezTo>
                  <a:cubicBezTo>
                    <a:pt x="67" y="5"/>
                    <a:pt x="67" y="2"/>
                    <a:pt x="67" y="0"/>
                  </a:cubicBezTo>
                  <a:lnTo>
                    <a:pt x="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7" name="Google Shape;1397;p48"/>
            <p:cNvSpPr/>
            <p:nvPr/>
          </p:nvSpPr>
          <p:spPr>
            <a:xfrm>
              <a:off x="1797894" y="3676691"/>
              <a:ext cx="145040" cy="35330"/>
            </a:xfrm>
            <a:custGeom>
              <a:avLst/>
              <a:gdLst/>
              <a:ahLst/>
              <a:cxnLst/>
              <a:rect l="l" t="t" r="r" b="b"/>
              <a:pathLst>
                <a:path w="66" h="16" extrusionOk="0">
                  <a:moveTo>
                    <a:pt x="58" y="16"/>
                  </a:moveTo>
                  <a:cubicBezTo>
                    <a:pt x="62" y="12"/>
                    <a:pt x="65" y="6"/>
                    <a:pt x="66" y="0"/>
                  </a:cubicBezTo>
                  <a:cubicBezTo>
                    <a:pt x="0" y="0"/>
                    <a:pt x="0" y="0"/>
                    <a:pt x="0" y="0"/>
                  </a:cubicBezTo>
                  <a:cubicBezTo>
                    <a:pt x="2" y="6"/>
                    <a:pt x="5" y="12"/>
                    <a:pt x="9" y="16"/>
                  </a:cubicBezTo>
                  <a:cubicBezTo>
                    <a:pt x="15" y="13"/>
                    <a:pt x="35" y="6"/>
                    <a:pt x="58" y="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8" name="Google Shape;1398;p48"/>
            <p:cNvSpPr/>
            <p:nvPr/>
          </p:nvSpPr>
          <p:spPr>
            <a:xfrm>
              <a:off x="1817419" y="3689708"/>
              <a:ext cx="107850" cy="43698"/>
            </a:xfrm>
            <a:custGeom>
              <a:avLst/>
              <a:gdLst/>
              <a:ahLst/>
              <a:cxnLst/>
              <a:rect l="l" t="t" r="r" b="b"/>
              <a:pathLst>
                <a:path w="49" h="20" extrusionOk="0">
                  <a:moveTo>
                    <a:pt x="24" y="20"/>
                  </a:moveTo>
                  <a:cubicBezTo>
                    <a:pt x="34" y="20"/>
                    <a:pt x="43" y="16"/>
                    <a:pt x="49" y="10"/>
                  </a:cubicBezTo>
                  <a:cubicBezTo>
                    <a:pt x="26" y="0"/>
                    <a:pt x="6" y="7"/>
                    <a:pt x="0" y="10"/>
                  </a:cubicBezTo>
                  <a:cubicBezTo>
                    <a:pt x="6" y="16"/>
                    <a:pt x="15" y="20"/>
                    <a:pt x="24" y="20"/>
                  </a:cubicBezTo>
                  <a:close/>
                </a:path>
              </a:pathLst>
            </a:custGeom>
            <a:solidFill>
              <a:srgbClr val="FD345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9" name="Google Shape;1399;p48"/>
            <p:cNvSpPr/>
            <p:nvPr/>
          </p:nvSpPr>
          <p:spPr>
            <a:xfrm>
              <a:off x="1848100" y="3619047"/>
              <a:ext cx="46487" cy="13946"/>
            </a:xfrm>
            <a:custGeom>
              <a:avLst/>
              <a:gdLst/>
              <a:ahLst/>
              <a:cxnLst/>
              <a:rect l="l" t="t" r="r" b="b"/>
              <a:pathLst>
                <a:path w="21" h="6" extrusionOk="0">
                  <a:moveTo>
                    <a:pt x="0" y="6"/>
                  </a:moveTo>
                  <a:cubicBezTo>
                    <a:pt x="0" y="6"/>
                    <a:pt x="3" y="0"/>
                    <a:pt x="11" y="0"/>
                  </a:cubicBezTo>
                  <a:cubicBezTo>
                    <a:pt x="19" y="1"/>
                    <a:pt x="21" y="6"/>
                    <a:pt x="21" y="6"/>
                  </a:cubicBezTo>
                  <a:lnTo>
                    <a:pt x="0" y="6"/>
                  </a:lnTo>
                  <a:close/>
                </a:path>
              </a:pathLst>
            </a:custGeom>
            <a:solidFill>
              <a:srgbClr val="54392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0" name="Google Shape;1400;p48"/>
            <p:cNvSpPr/>
            <p:nvPr/>
          </p:nvSpPr>
          <p:spPr>
            <a:xfrm>
              <a:off x="1691903" y="3282479"/>
              <a:ext cx="338427" cy="204544"/>
            </a:xfrm>
            <a:custGeom>
              <a:avLst/>
              <a:gdLst/>
              <a:ahLst/>
              <a:cxnLst/>
              <a:rect l="l" t="t" r="r" b="b"/>
              <a:pathLst>
                <a:path w="154" h="93" extrusionOk="0">
                  <a:moveTo>
                    <a:pt x="151" y="46"/>
                  </a:moveTo>
                  <a:cubicBezTo>
                    <a:pt x="151" y="46"/>
                    <a:pt x="151" y="46"/>
                    <a:pt x="151" y="46"/>
                  </a:cubicBezTo>
                  <a:cubicBezTo>
                    <a:pt x="150" y="55"/>
                    <a:pt x="147" y="65"/>
                    <a:pt x="141" y="77"/>
                  </a:cubicBezTo>
                  <a:cubicBezTo>
                    <a:pt x="141" y="77"/>
                    <a:pt x="115" y="92"/>
                    <a:pt x="90" y="77"/>
                  </a:cubicBezTo>
                  <a:cubicBezTo>
                    <a:pt x="65" y="62"/>
                    <a:pt x="12" y="93"/>
                    <a:pt x="12" y="93"/>
                  </a:cubicBezTo>
                  <a:cubicBezTo>
                    <a:pt x="12" y="93"/>
                    <a:pt x="0" y="58"/>
                    <a:pt x="25" y="39"/>
                  </a:cubicBezTo>
                  <a:cubicBezTo>
                    <a:pt x="25" y="39"/>
                    <a:pt x="25" y="39"/>
                    <a:pt x="25" y="39"/>
                  </a:cubicBezTo>
                  <a:cubicBezTo>
                    <a:pt x="25" y="39"/>
                    <a:pt x="25" y="39"/>
                    <a:pt x="25" y="39"/>
                  </a:cubicBezTo>
                  <a:cubicBezTo>
                    <a:pt x="27" y="37"/>
                    <a:pt x="30" y="35"/>
                    <a:pt x="33" y="34"/>
                  </a:cubicBezTo>
                  <a:cubicBezTo>
                    <a:pt x="69" y="16"/>
                    <a:pt x="96" y="18"/>
                    <a:pt x="106" y="7"/>
                  </a:cubicBezTo>
                  <a:cubicBezTo>
                    <a:pt x="106" y="7"/>
                    <a:pt x="110" y="11"/>
                    <a:pt x="106" y="22"/>
                  </a:cubicBezTo>
                  <a:cubicBezTo>
                    <a:pt x="106" y="22"/>
                    <a:pt x="120" y="11"/>
                    <a:pt x="118" y="0"/>
                  </a:cubicBezTo>
                  <a:cubicBezTo>
                    <a:pt x="118" y="0"/>
                    <a:pt x="131" y="6"/>
                    <a:pt x="123" y="27"/>
                  </a:cubicBezTo>
                  <a:cubicBezTo>
                    <a:pt x="123" y="27"/>
                    <a:pt x="137" y="19"/>
                    <a:pt x="135" y="5"/>
                  </a:cubicBezTo>
                  <a:cubicBezTo>
                    <a:pt x="135" y="5"/>
                    <a:pt x="154" y="17"/>
                    <a:pt x="151" y="46"/>
                  </a:cubicBezTo>
                  <a:close/>
                </a:path>
              </a:pathLst>
            </a:custGeom>
            <a:solidFill>
              <a:srgbClr val="5432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1" name="Google Shape;1401;p48"/>
            <p:cNvSpPr/>
            <p:nvPr/>
          </p:nvSpPr>
          <p:spPr>
            <a:xfrm>
              <a:off x="1746758" y="3368016"/>
              <a:ext cx="0" cy="0"/>
            </a:xfrm>
            <a:custGeom>
              <a:avLst/>
              <a:gdLst/>
              <a:ahLst/>
              <a:cxnLst/>
              <a:rect l="l" t="t" r="r" b="b"/>
              <a:pathLst>
                <a:path w="120000" h="120000" extrusionOk="0">
                  <a:moveTo>
                    <a:pt x="0" y="0"/>
                  </a:moveTo>
                  <a:cubicBezTo>
                    <a:pt x="0" y="0"/>
                    <a:pt x="0" y="0"/>
                    <a:pt x="0" y="0"/>
                  </a:cubicBezTo>
                  <a:cubicBezTo>
                    <a:pt x="0" y="0"/>
                    <a:pt x="0" y="0"/>
                    <a:pt x="0" y="0"/>
                  </a:cubicBezTo>
                  <a:close/>
                </a:path>
              </a:pathLst>
            </a:custGeom>
            <a:solidFill>
              <a:srgbClr val="65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2" name="Google Shape;1402;p48"/>
            <p:cNvSpPr/>
            <p:nvPr/>
          </p:nvSpPr>
          <p:spPr>
            <a:xfrm>
              <a:off x="1691903" y="3368016"/>
              <a:ext cx="331920" cy="119007"/>
            </a:xfrm>
            <a:custGeom>
              <a:avLst/>
              <a:gdLst/>
              <a:ahLst/>
              <a:cxnLst/>
              <a:rect l="l" t="t" r="r" b="b"/>
              <a:pathLst>
                <a:path w="151" h="54" extrusionOk="0">
                  <a:moveTo>
                    <a:pt x="151" y="7"/>
                  </a:moveTo>
                  <a:cubicBezTo>
                    <a:pt x="150" y="16"/>
                    <a:pt x="147" y="26"/>
                    <a:pt x="141" y="38"/>
                  </a:cubicBezTo>
                  <a:cubicBezTo>
                    <a:pt x="141" y="38"/>
                    <a:pt x="115" y="53"/>
                    <a:pt x="90" y="38"/>
                  </a:cubicBezTo>
                  <a:cubicBezTo>
                    <a:pt x="65" y="23"/>
                    <a:pt x="12" y="54"/>
                    <a:pt x="12" y="54"/>
                  </a:cubicBezTo>
                  <a:cubicBezTo>
                    <a:pt x="12" y="54"/>
                    <a:pt x="0" y="19"/>
                    <a:pt x="25" y="0"/>
                  </a:cubicBezTo>
                  <a:cubicBezTo>
                    <a:pt x="24" y="0"/>
                    <a:pt x="14" y="14"/>
                    <a:pt x="22" y="24"/>
                  </a:cubicBezTo>
                  <a:cubicBezTo>
                    <a:pt x="30" y="34"/>
                    <a:pt x="56" y="10"/>
                    <a:pt x="88" y="22"/>
                  </a:cubicBezTo>
                  <a:cubicBezTo>
                    <a:pt x="119" y="34"/>
                    <a:pt x="149" y="27"/>
                    <a:pt x="151" y="7"/>
                  </a:cubicBezTo>
                  <a:close/>
                </a:path>
              </a:pathLst>
            </a:custGeom>
            <a:solidFill>
              <a:srgbClr val="2D1C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3" name="Google Shape;1403;p48"/>
            <p:cNvSpPr/>
            <p:nvPr/>
          </p:nvSpPr>
          <p:spPr>
            <a:xfrm>
              <a:off x="1859257" y="3923074"/>
              <a:ext cx="24300" cy="243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4" name="Google Shape;1404;p48"/>
            <p:cNvSpPr/>
            <p:nvPr/>
          </p:nvSpPr>
          <p:spPr>
            <a:xfrm>
              <a:off x="1859257" y="3964913"/>
              <a:ext cx="24300" cy="222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cxnSp>
        <p:nvCxnSpPr>
          <p:cNvPr id="1405" name="Google Shape;1405;p48"/>
          <p:cNvCxnSpPr/>
          <p:nvPr/>
        </p:nvCxnSpPr>
        <p:spPr>
          <a:xfrm>
            <a:off x="4686614" y="3024940"/>
            <a:ext cx="0" cy="0"/>
          </a:xfrm>
          <a:prstGeom prst="straightConnector1">
            <a:avLst/>
          </a:prstGeom>
          <a:noFill/>
          <a:ln>
            <a:noFill/>
          </a:ln>
        </p:spPr>
      </p:cxnSp>
      <p:cxnSp>
        <p:nvCxnSpPr>
          <p:cNvPr id="1406" name="Google Shape;1406;p48"/>
          <p:cNvCxnSpPr/>
          <p:nvPr/>
        </p:nvCxnSpPr>
        <p:spPr>
          <a:xfrm>
            <a:off x="4686614" y="3024940"/>
            <a:ext cx="0" cy="0"/>
          </a:xfrm>
          <a:prstGeom prst="straightConnector1">
            <a:avLst/>
          </a:prstGeom>
          <a:noFill/>
          <a:ln>
            <a:noFill/>
          </a:ln>
        </p:spPr>
      </p:cxnSp>
      <p:grpSp>
        <p:nvGrpSpPr>
          <p:cNvPr id="1407" name="Google Shape;1407;p48"/>
          <p:cNvGrpSpPr/>
          <p:nvPr/>
        </p:nvGrpSpPr>
        <p:grpSpPr>
          <a:xfrm>
            <a:off x="1441732" y="3306536"/>
            <a:ext cx="1728308" cy="633459"/>
            <a:chOff x="2226507" y="3089092"/>
            <a:chExt cx="1055262" cy="386774"/>
          </a:xfrm>
          <a:solidFill>
            <a:schemeClr val="accent5"/>
          </a:solidFill>
        </p:grpSpPr>
        <p:sp>
          <p:nvSpPr>
            <p:cNvPr id="1408" name="Google Shape;1408;p48"/>
            <p:cNvSpPr/>
            <p:nvPr/>
          </p:nvSpPr>
          <p:spPr>
            <a:xfrm>
              <a:off x="2226507" y="3089092"/>
              <a:ext cx="1055262" cy="386774"/>
            </a:xfrm>
            <a:custGeom>
              <a:avLst/>
              <a:gdLst/>
              <a:ahLst/>
              <a:cxnLst/>
              <a:rect l="l" t="t" r="r" b="b"/>
              <a:pathLst>
                <a:path w="480" h="176" extrusionOk="0">
                  <a:moveTo>
                    <a:pt x="4" y="167"/>
                  </a:moveTo>
                  <a:cubicBezTo>
                    <a:pt x="51" y="120"/>
                    <a:pt x="51" y="120"/>
                    <a:pt x="51" y="120"/>
                  </a:cubicBezTo>
                  <a:cubicBezTo>
                    <a:pt x="51" y="37"/>
                    <a:pt x="51" y="37"/>
                    <a:pt x="51" y="37"/>
                  </a:cubicBezTo>
                  <a:cubicBezTo>
                    <a:pt x="51" y="17"/>
                    <a:pt x="67" y="0"/>
                    <a:pt x="88" y="0"/>
                  </a:cubicBezTo>
                  <a:cubicBezTo>
                    <a:pt x="443" y="0"/>
                    <a:pt x="443" y="0"/>
                    <a:pt x="443" y="0"/>
                  </a:cubicBezTo>
                  <a:cubicBezTo>
                    <a:pt x="463" y="0"/>
                    <a:pt x="480" y="17"/>
                    <a:pt x="480" y="37"/>
                  </a:cubicBezTo>
                  <a:cubicBezTo>
                    <a:pt x="480" y="139"/>
                    <a:pt x="480" y="139"/>
                    <a:pt x="480" y="139"/>
                  </a:cubicBezTo>
                  <a:cubicBezTo>
                    <a:pt x="480" y="160"/>
                    <a:pt x="463" y="176"/>
                    <a:pt x="443" y="176"/>
                  </a:cubicBezTo>
                  <a:cubicBezTo>
                    <a:pt x="7" y="176"/>
                    <a:pt x="7" y="176"/>
                    <a:pt x="7" y="176"/>
                  </a:cubicBezTo>
                  <a:cubicBezTo>
                    <a:pt x="3" y="176"/>
                    <a:pt x="0" y="171"/>
                    <a:pt x="4" y="167"/>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9" name="Google Shape;1409;p48"/>
            <p:cNvSpPr/>
            <p:nvPr/>
          </p:nvSpPr>
          <p:spPr>
            <a:xfrm>
              <a:off x="2500782" y="3227624"/>
              <a:ext cx="608984" cy="17665"/>
            </a:xfrm>
            <a:custGeom>
              <a:avLst/>
              <a:gdLst/>
              <a:ahLst/>
              <a:cxnLst/>
              <a:rect l="l" t="t" r="r" b="b"/>
              <a:pathLst>
                <a:path w="277" h="8" extrusionOk="0">
                  <a:moveTo>
                    <a:pt x="4" y="8"/>
                  </a:moveTo>
                  <a:cubicBezTo>
                    <a:pt x="274" y="8"/>
                    <a:pt x="274" y="8"/>
                    <a:pt x="274" y="8"/>
                  </a:cubicBezTo>
                  <a:cubicBezTo>
                    <a:pt x="276" y="8"/>
                    <a:pt x="277" y="6"/>
                    <a:pt x="277" y="4"/>
                  </a:cubicBezTo>
                  <a:cubicBezTo>
                    <a:pt x="277" y="2"/>
                    <a:pt x="276" y="0"/>
                    <a:pt x="274" y="0"/>
                  </a:cubicBezTo>
                  <a:cubicBezTo>
                    <a:pt x="4" y="0"/>
                    <a:pt x="4" y="0"/>
                    <a:pt x="4" y="0"/>
                  </a:cubicBezTo>
                  <a:cubicBezTo>
                    <a:pt x="2" y="0"/>
                    <a:pt x="0" y="2"/>
                    <a:pt x="0" y="4"/>
                  </a:cubicBezTo>
                  <a:cubicBezTo>
                    <a:pt x="0" y="6"/>
                    <a:pt x="2" y="8"/>
                    <a:pt x="4" y="8"/>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0" name="Google Shape;1410;p48"/>
            <p:cNvSpPr/>
            <p:nvPr/>
          </p:nvSpPr>
          <p:spPr>
            <a:xfrm>
              <a:off x="2500782" y="3293636"/>
              <a:ext cx="608984" cy="17665"/>
            </a:xfrm>
            <a:custGeom>
              <a:avLst/>
              <a:gdLst/>
              <a:ahLst/>
              <a:cxnLst/>
              <a:rect l="l" t="t" r="r" b="b"/>
              <a:pathLst>
                <a:path w="277" h="8" extrusionOk="0">
                  <a:moveTo>
                    <a:pt x="4" y="8"/>
                  </a:moveTo>
                  <a:cubicBezTo>
                    <a:pt x="274" y="8"/>
                    <a:pt x="274" y="8"/>
                    <a:pt x="274" y="8"/>
                  </a:cubicBezTo>
                  <a:cubicBezTo>
                    <a:pt x="276" y="8"/>
                    <a:pt x="277" y="6"/>
                    <a:pt x="277" y="4"/>
                  </a:cubicBezTo>
                  <a:cubicBezTo>
                    <a:pt x="277" y="2"/>
                    <a:pt x="276" y="0"/>
                    <a:pt x="274" y="0"/>
                  </a:cubicBezTo>
                  <a:cubicBezTo>
                    <a:pt x="4" y="0"/>
                    <a:pt x="4" y="0"/>
                    <a:pt x="4" y="0"/>
                  </a:cubicBezTo>
                  <a:cubicBezTo>
                    <a:pt x="2" y="0"/>
                    <a:pt x="0" y="2"/>
                    <a:pt x="0" y="4"/>
                  </a:cubicBezTo>
                  <a:cubicBezTo>
                    <a:pt x="0" y="6"/>
                    <a:pt x="2" y="8"/>
                    <a:pt x="4" y="8"/>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1" name="Google Shape;1411;p48"/>
            <p:cNvSpPr/>
            <p:nvPr/>
          </p:nvSpPr>
          <p:spPr>
            <a:xfrm>
              <a:off x="2500782" y="3359648"/>
              <a:ext cx="608984" cy="17665"/>
            </a:xfrm>
            <a:custGeom>
              <a:avLst/>
              <a:gdLst/>
              <a:ahLst/>
              <a:cxnLst/>
              <a:rect l="l" t="t" r="r" b="b"/>
              <a:pathLst>
                <a:path w="277" h="8" extrusionOk="0">
                  <a:moveTo>
                    <a:pt x="4" y="8"/>
                  </a:moveTo>
                  <a:cubicBezTo>
                    <a:pt x="274" y="8"/>
                    <a:pt x="274" y="8"/>
                    <a:pt x="274" y="8"/>
                  </a:cubicBezTo>
                  <a:cubicBezTo>
                    <a:pt x="276" y="8"/>
                    <a:pt x="277" y="6"/>
                    <a:pt x="277" y="4"/>
                  </a:cubicBezTo>
                  <a:cubicBezTo>
                    <a:pt x="277" y="2"/>
                    <a:pt x="276" y="0"/>
                    <a:pt x="274" y="0"/>
                  </a:cubicBezTo>
                  <a:cubicBezTo>
                    <a:pt x="4" y="0"/>
                    <a:pt x="4" y="0"/>
                    <a:pt x="4" y="0"/>
                  </a:cubicBezTo>
                  <a:cubicBezTo>
                    <a:pt x="2" y="0"/>
                    <a:pt x="0" y="2"/>
                    <a:pt x="0" y="4"/>
                  </a:cubicBezTo>
                  <a:cubicBezTo>
                    <a:pt x="0" y="6"/>
                    <a:pt x="2" y="8"/>
                    <a:pt x="4" y="8"/>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12" name="Google Shape;1412;p48"/>
          <p:cNvGrpSpPr/>
          <p:nvPr/>
        </p:nvGrpSpPr>
        <p:grpSpPr>
          <a:xfrm>
            <a:off x="360393" y="2059828"/>
            <a:ext cx="1863679" cy="634982"/>
            <a:chOff x="1425996" y="2007798"/>
            <a:chExt cx="1055262" cy="387704"/>
          </a:xfrm>
          <a:solidFill>
            <a:schemeClr val="accent2"/>
          </a:solidFill>
        </p:grpSpPr>
        <p:sp>
          <p:nvSpPr>
            <p:cNvPr id="1413" name="Google Shape;1413;p48"/>
            <p:cNvSpPr/>
            <p:nvPr/>
          </p:nvSpPr>
          <p:spPr>
            <a:xfrm>
              <a:off x="1425996" y="2007798"/>
              <a:ext cx="1055262" cy="387704"/>
            </a:xfrm>
            <a:custGeom>
              <a:avLst/>
              <a:gdLst/>
              <a:ahLst/>
              <a:cxnLst/>
              <a:rect l="l" t="t" r="r" b="b"/>
              <a:pathLst>
                <a:path w="480" h="176" extrusionOk="0">
                  <a:moveTo>
                    <a:pt x="476" y="167"/>
                  </a:moveTo>
                  <a:cubicBezTo>
                    <a:pt x="429" y="120"/>
                    <a:pt x="429" y="120"/>
                    <a:pt x="429" y="120"/>
                  </a:cubicBezTo>
                  <a:cubicBezTo>
                    <a:pt x="429" y="37"/>
                    <a:pt x="429" y="37"/>
                    <a:pt x="429" y="37"/>
                  </a:cubicBezTo>
                  <a:cubicBezTo>
                    <a:pt x="429" y="17"/>
                    <a:pt x="413" y="0"/>
                    <a:pt x="392" y="0"/>
                  </a:cubicBezTo>
                  <a:cubicBezTo>
                    <a:pt x="37" y="0"/>
                    <a:pt x="37" y="0"/>
                    <a:pt x="37" y="0"/>
                  </a:cubicBezTo>
                  <a:cubicBezTo>
                    <a:pt x="17" y="0"/>
                    <a:pt x="0" y="17"/>
                    <a:pt x="0" y="37"/>
                  </a:cubicBezTo>
                  <a:cubicBezTo>
                    <a:pt x="0" y="139"/>
                    <a:pt x="0" y="139"/>
                    <a:pt x="0" y="139"/>
                  </a:cubicBezTo>
                  <a:cubicBezTo>
                    <a:pt x="0" y="160"/>
                    <a:pt x="17" y="176"/>
                    <a:pt x="37" y="176"/>
                  </a:cubicBezTo>
                  <a:cubicBezTo>
                    <a:pt x="473" y="176"/>
                    <a:pt x="473" y="176"/>
                    <a:pt x="473" y="176"/>
                  </a:cubicBezTo>
                  <a:cubicBezTo>
                    <a:pt x="477" y="176"/>
                    <a:pt x="480" y="171"/>
                    <a:pt x="476" y="167"/>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4" name="Google Shape;1414;p48"/>
            <p:cNvSpPr/>
            <p:nvPr/>
          </p:nvSpPr>
          <p:spPr>
            <a:xfrm>
              <a:off x="1597069" y="2146330"/>
              <a:ext cx="609913" cy="17665"/>
            </a:xfrm>
            <a:custGeom>
              <a:avLst/>
              <a:gdLst/>
              <a:ahLst/>
              <a:cxnLst/>
              <a:rect l="l" t="t" r="r" b="b"/>
              <a:pathLst>
                <a:path w="277" h="8" extrusionOk="0">
                  <a:moveTo>
                    <a:pt x="273" y="8"/>
                  </a:moveTo>
                  <a:cubicBezTo>
                    <a:pt x="3" y="8"/>
                    <a:pt x="3" y="8"/>
                    <a:pt x="3" y="8"/>
                  </a:cubicBezTo>
                  <a:cubicBezTo>
                    <a:pt x="1" y="8"/>
                    <a:pt x="0" y="6"/>
                    <a:pt x="0" y="4"/>
                  </a:cubicBezTo>
                  <a:cubicBezTo>
                    <a:pt x="0" y="2"/>
                    <a:pt x="1" y="0"/>
                    <a:pt x="3" y="0"/>
                  </a:cubicBezTo>
                  <a:cubicBezTo>
                    <a:pt x="273" y="0"/>
                    <a:pt x="273" y="0"/>
                    <a:pt x="273" y="0"/>
                  </a:cubicBezTo>
                  <a:cubicBezTo>
                    <a:pt x="275" y="0"/>
                    <a:pt x="277" y="2"/>
                    <a:pt x="277" y="4"/>
                  </a:cubicBezTo>
                  <a:cubicBezTo>
                    <a:pt x="277" y="6"/>
                    <a:pt x="275" y="8"/>
                    <a:pt x="273" y="8"/>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5" name="Google Shape;1415;p48"/>
            <p:cNvSpPr/>
            <p:nvPr/>
          </p:nvSpPr>
          <p:spPr>
            <a:xfrm>
              <a:off x="1597069" y="2212342"/>
              <a:ext cx="609913" cy="17665"/>
            </a:xfrm>
            <a:custGeom>
              <a:avLst/>
              <a:gdLst/>
              <a:ahLst/>
              <a:cxnLst/>
              <a:rect l="l" t="t" r="r" b="b"/>
              <a:pathLst>
                <a:path w="277" h="8" extrusionOk="0">
                  <a:moveTo>
                    <a:pt x="273" y="8"/>
                  </a:moveTo>
                  <a:cubicBezTo>
                    <a:pt x="3" y="8"/>
                    <a:pt x="3" y="8"/>
                    <a:pt x="3" y="8"/>
                  </a:cubicBezTo>
                  <a:cubicBezTo>
                    <a:pt x="1" y="8"/>
                    <a:pt x="0" y="6"/>
                    <a:pt x="0" y="4"/>
                  </a:cubicBezTo>
                  <a:cubicBezTo>
                    <a:pt x="0" y="2"/>
                    <a:pt x="1" y="0"/>
                    <a:pt x="3" y="0"/>
                  </a:cubicBezTo>
                  <a:cubicBezTo>
                    <a:pt x="273" y="0"/>
                    <a:pt x="273" y="0"/>
                    <a:pt x="273" y="0"/>
                  </a:cubicBezTo>
                  <a:cubicBezTo>
                    <a:pt x="275" y="0"/>
                    <a:pt x="277" y="2"/>
                    <a:pt x="277" y="4"/>
                  </a:cubicBezTo>
                  <a:cubicBezTo>
                    <a:pt x="277" y="6"/>
                    <a:pt x="275" y="8"/>
                    <a:pt x="273" y="8"/>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6" name="Google Shape;1416;p48"/>
            <p:cNvSpPr/>
            <p:nvPr/>
          </p:nvSpPr>
          <p:spPr>
            <a:xfrm>
              <a:off x="1597069" y="2278354"/>
              <a:ext cx="609913" cy="17665"/>
            </a:xfrm>
            <a:custGeom>
              <a:avLst/>
              <a:gdLst/>
              <a:ahLst/>
              <a:cxnLst/>
              <a:rect l="l" t="t" r="r" b="b"/>
              <a:pathLst>
                <a:path w="277" h="8" extrusionOk="0">
                  <a:moveTo>
                    <a:pt x="273" y="8"/>
                  </a:moveTo>
                  <a:cubicBezTo>
                    <a:pt x="3" y="8"/>
                    <a:pt x="3" y="8"/>
                    <a:pt x="3" y="8"/>
                  </a:cubicBezTo>
                  <a:cubicBezTo>
                    <a:pt x="1" y="8"/>
                    <a:pt x="0" y="6"/>
                    <a:pt x="0" y="4"/>
                  </a:cubicBezTo>
                  <a:cubicBezTo>
                    <a:pt x="0" y="2"/>
                    <a:pt x="1" y="0"/>
                    <a:pt x="3" y="0"/>
                  </a:cubicBezTo>
                  <a:cubicBezTo>
                    <a:pt x="273" y="0"/>
                    <a:pt x="273" y="0"/>
                    <a:pt x="273" y="0"/>
                  </a:cubicBezTo>
                  <a:cubicBezTo>
                    <a:pt x="275" y="0"/>
                    <a:pt x="277" y="2"/>
                    <a:pt x="277" y="4"/>
                  </a:cubicBezTo>
                  <a:cubicBezTo>
                    <a:pt x="277" y="6"/>
                    <a:pt x="275" y="8"/>
                    <a:pt x="273" y="8"/>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xmlns="" id="{BC1EC4C2-3626-675D-2027-455DCE4512F1}"/>
              </a:ext>
            </a:extLst>
          </p:cNvPr>
          <p:cNvSpPr txBox="1"/>
          <p:nvPr/>
        </p:nvSpPr>
        <p:spPr>
          <a:xfrm>
            <a:off x="293866" y="2204518"/>
            <a:ext cx="1846340" cy="307777"/>
          </a:xfrm>
          <a:prstGeom prst="rect">
            <a:avLst/>
          </a:prstGeom>
          <a:noFill/>
        </p:spPr>
        <p:txBody>
          <a:bodyPr wrap="square">
            <a:spAutoFit/>
          </a:bodyPr>
          <a:lstStyle/>
          <a:p>
            <a:r>
              <a:rPr lang="en-US" b="1" dirty="0"/>
              <a:t>Do you need help?</a:t>
            </a:r>
          </a:p>
        </p:txBody>
      </p:sp>
      <p:sp>
        <p:nvSpPr>
          <p:cNvPr id="5" name="TextBox 4">
            <a:extLst>
              <a:ext uri="{FF2B5EF4-FFF2-40B4-BE49-F238E27FC236}">
                <a16:creationId xmlns:a16="http://schemas.microsoft.com/office/drawing/2014/main" xmlns="" id="{71236EDA-0E95-E148-CBD8-49C47D08F657}"/>
              </a:ext>
            </a:extLst>
          </p:cNvPr>
          <p:cNvSpPr txBox="1"/>
          <p:nvPr/>
        </p:nvSpPr>
        <p:spPr>
          <a:xfrm>
            <a:off x="1661005" y="3414566"/>
            <a:ext cx="1639178" cy="338554"/>
          </a:xfrm>
          <a:prstGeom prst="rect">
            <a:avLst/>
          </a:prstGeom>
          <a:noFill/>
        </p:spPr>
        <p:txBody>
          <a:bodyPr wrap="square">
            <a:spAutoFit/>
          </a:bodyPr>
          <a:lstStyle/>
          <a:p>
            <a:r>
              <a:rPr lang="en-US" sz="1600" b="1" dirty="0"/>
              <a:t>Yes, of course</a:t>
            </a:r>
          </a:p>
        </p:txBody>
      </p:sp>
      <p:pic>
        <p:nvPicPr>
          <p:cNvPr id="7" name="Picture 6">
            <a:extLst>
              <a:ext uri="{FF2B5EF4-FFF2-40B4-BE49-F238E27FC236}">
                <a16:creationId xmlns:a16="http://schemas.microsoft.com/office/drawing/2014/main" xmlns="" id="{49C2A153-AF39-DBCF-F054-114CDC530478}"/>
              </a:ext>
            </a:extLst>
          </p:cNvPr>
          <p:cNvPicPr>
            <a:picLocks noChangeAspect="1"/>
          </p:cNvPicPr>
          <p:nvPr/>
        </p:nvPicPr>
        <p:blipFill>
          <a:blip r:embed="rId3"/>
          <a:srcRect/>
          <a:stretch/>
        </p:blipFill>
        <p:spPr>
          <a:xfrm>
            <a:off x="6182544" y="1690336"/>
            <a:ext cx="1661209" cy="2266621"/>
          </a:xfrm>
          <a:prstGeom prst="rect">
            <a:avLst/>
          </a:prstGeom>
        </p:spPr>
      </p:pic>
    </p:spTree>
    <p:extLst>
      <p:ext uri="{BB962C8B-B14F-4D97-AF65-F5344CB8AC3E}">
        <p14:creationId xmlns:p14="http://schemas.microsoft.com/office/powerpoint/2010/main" val="2974023930"/>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1412"/>
                                        </p:tgtEl>
                                        <p:attrNameLst>
                                          <p:attrName>style.visibility</p:attrName>
                                        </p:attrNameLst>
                                      </p:cBhvr>
                                      <p:to>
                                        <p:strVal val="visible"/>
                                      </p:to>
                                    </p:set>
                                    <p:animEffect transition="in" filter="wipe(down)">
                                      <p:cBhvr>
                                        <p:cTn id="10" dur="500"/>
                                        <p:tgtEl>
                                          <p:spTgt spid="1412"/>
                                        </p:tgtEl>
                                      </p:cBhvr>
                                    </p:animEffect>
                                  </p:childTnLst>
                                </p:cTn>
                              </p:par>
                              <p:par>
                                <p:cTn id="11" presetID="22" presetClass="entr" presetSubtype="4" fill="hold" nodeType="withEffect">
                                  <p:stCondLst>
                                    <p:cond delay="0"/>
                                  </p:stCondLst>
                                  <p:childTnLst>
                                    <p:set>
                                      <p:cBhvr>
                                        <p:cTn id="12" dur="1" fill="hold">
                                          <p:stCondLst>
                                            <p:cond delay="0"/>
                                          </p:stCondLst>
                                        </p:cTn>
                                        <p:tgtEl>
                                          <p:spTgt spid="1351"/>
                                        </p:tgtEl>
                                        <p:attrNameLst>
                                          <p:attrName>style.visibility</p:attrName>
                                        </p:attrNameLst>
                                      </p:cBhvr>
                                      <p:to>
                                        <p:strVal val="visible"/>
                                      </p:to>
                                    </p:set>
                                    <p:animEffect transition="in" filter="wipe(down)">
                                      <p:cBhvr>
                                        <p:cTn id="13" dur="500"/>
                                        <p:tgtEl>
                                          <p:spTgt spid="1351"/>
                                        </p:tgtEl>
                                      </p:cBhvr>
                                    </p:animEffect>
                                  </p:childTnLst>
                                </p:cTn>
                              </p:par>
                              <p:par>
                                <p:cTn id="14" presetID="22" presetClass="entr" presetSubtype="4" fill="hold" nodeType="withEffect">
                                  <p:stCondLst>
                                    <p:cond delay="0"/>
                                  </p:stCondLst>
                                  <p:childTnLst>
                                    <p:set>
                                      <p:cBhvr>
                                        <p:cTn id="15" dur="1" fill="hold">
                                          <p:stCondLst>
                                            <p:cond delay="0"/>
                                          </p:stCondLst>
                                        </p:cTn>
                                        <p:tgtEl>
                                          <p:spTgt spid="1378"/>
                                        </p:tgtEl>
                                        <p:attrNameLst>
                                          <p:attrName>style.visibility</p:attrName>
                                        </p:attrNameLst>
                                      </p:cBhvr>
                                      <p:to>
                                        <p:strVal val="visible"/>
                                      </p:to>
                                    </p:set>
                                    <p:animEffect transition="in" filter="wipe(down)">
                                      <p:cBhvr>
                                        <p:cTn id="16" dur="500"/>
                                        <p:tgtEl>
                                          <p:spTgt spid="137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par>
                                <p:cTn id="20" presetID="22" presetClass="entr" presetSubtype="4" fill="hold" nodeType="withEffect">
                                  <p:stCondLst>
                                    <p:cond delay="0"/>
                                  </p:stCondLst>
                                  <p:childTnLst>
                                    <p:set>
                                      <p:cBhvr>
                                        <p:cTn id="21" dur="1" fill="hold">
                                          <p:stCondLst>
                                            <p:cond delay="0"/>
                                          </p:stCondLst>
                                        </p:cTn>
                                        <p:tgtEl>
                                          <p:spTgt spid="1407"/>
                                        </p:tgtEl>
                                        <p:attrNameLst>
                                          <p:attrName>style.visibility</p:attrName>
                                        </p:attrNameLst>
                                      </p:cBhvr>
                                      <p:to>
                                        <p:strVal val="visible"/>
                                      </p:to>
                                    </p:set>
                                    <p:animEffect transition="in" filter="wipe(down)">
                                      <p:cBhvr>
                                        <p:cTn id="22" dur="500"/>
                                        <p:tgtEl>
                                          <p:spTgt spid="1407"/>
                                        </p:tgtEl>
                                      </p:cBhvr>
                                    </p:animEffect>
                                  </p:childTnLst>
                                </p:cTn>
                              </p:par>
                              <p:par>
                                <p:cTn id="23" presetID="26"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80">
                                          <p:stCondLst>
                                            <p:cond delay="0"/>
                                          </p:stCondLst>
                                        </p:cTn>
                                        <p:tgtEl>
                                          <p:spTgt spid="7"/>
                                        </p:tgtEl>
                                      </p:cBhvr>
                                    </p:animEffect>
                                    <p:anim calcmode="lin" valueType="num">
                                      <p:cBhvr>
                                        <p:cTn id="26"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31" dur="26">
                                          <p:stCondLst>
                                            <p:cond delay="650"/>
                                          </p:stCondLst>
                                        </p:cTn>
                                        <p:tgtEl>
                                          <p:spTgt spid="7"/>
                                        </p:tgtEl>
                                      </p:cBhvr>
                                      <p:to x="100000" y="60000"/>
                                    </p:animScale>
                                    <p:animScale>
                                      <p:cBhvr>
                                        <p:cTn id="32" dur="166" decel="50000">
                                          <p:stCondLst>
                                            <p:cond delay="676"/>
                                          </p:stCondLst>
                                        </p:cTn>
                                        <p:tgtEl>
                                          <p:spTgt spid="7"/>
                                        </p:tgtEl>
                                      </p:cBhvr>
                                      <p:to x="100000" y="100000"/>
                                    </p:animScale>
                                    <p:animScale>
                                      <p:cBhvr>
                                        <p:cTn id="33" dur="26">
                                          <p:stCondLst>
                                            <p:cond delay="1312"/>
                                          </p:stCondLst>
                                        </p:cTn>
                                        <p:tgtEl>
                                          <p:spTgt spid="7"/>
                                        </p:tgtEl>
                                      </p:cBhvr>
                                      <p:to x="100000" y="80000"/>
                                    </p:animScale>
                                    <p:animScale>
                                      <p:cBhvr>
                                        <p:cTn id="34" dur="166" decel="50000">
                                          <p:stCondLst>
                                            <p:cond delay="1338"/>
                                          </p:stCondLst>
                                        </p:cTn>
                                        <p:tgtEl>
                                          <p:spTgt spid="7"/>
                                        </p:tgtEl>
                                      </p:cBhvr>
                                      <p:to x="100000" y="100000"/>
                                    </p:animScale>
                                    <p:animScale>
                                      <p:cBhvr>
                                        <p:cTn id="35" dur="26">
                                          <p:stCondLst>
                                            <p:cond delay="1642"/>
                                          </p:stCondLst>
                                        </p:cTn>
                                        <p:tgtEl>
                                          <p:spTgt spid="7"/>
                                        </p:tgtEl>
                                      </p:cBhvr>
                                      <p:to x="100000" y="90000"/>
                                    </p:animScale>
                                    <p:animScale>
                                      <p:cBhvr>
                                        <p:cTn id="36" dur="166" decel="50000">
                                          <p:stCondLst>
                                            <p:cond delay="1668"/>
                                          </p:stCondLst>
                                        </p:cTn>
                                        <p:tgtEl>
                                          <p:spTgt spid="7"/>
                                        </p:tgtEl>
                                      </p:cBhvr>
                                      <p:to x="100000" y="100000"/>
                                    </p:animScale>
                                    <p:animScale>
                                      <p:cBhvr>
                                        <p:cTn id="37" dur="26">
                                          <p:stCondLst>
                                            <p:cond delay="1808"/>
                                          </p:stCondLst>
                                        </p:cTn>
                                        <p:tgtEl>
                                          <p:spTgt spid="7"/>
                                        </p:tgtEl>
                                      </p:cBhvr>
                                      <p:to x="100000" y="95000"/>
                                    </p:animScale>
                                    <p:animScale>
                                      <p:cBhvr>
                                        <p:cTn id="38" dur="166" decel="50000">
                                          <p:stCondLst>
                                            <p:cond delay="1834"/>
                                          </p:stCondLst>
                                        </p:cTn>
                                        <p:tgtEl>
                                          <p:spTgt spid="7"/>
                                        </p:tgtEl>
                                      </p:cBhvr>
                                      <p:to x="100000" y="100000"/>
                                    </p:animScale>
                                  </p:childTnLst>
                                </p:cTn>
                              </p:par>
                              <p:par>
                                <p:cTn id="39" presetID="26" presetClass="entr" presetSubtype="0" fill="hold" nodeType="withEffect">
                                  <p:stCondLst>
                                    <p:cond delay="0"/>
                                  </p:stCondLst>
                                  <p:childTnLst>
                                    <p:set>
                                      <p:cBhvr>
                                        <p:cTn id="40" dur="1" fill="hold">
                                          <p:stCondLst>
                                            <p:cond delay="0"/>
                                          </p:stCondLst>
                                        </p:cTn>
                                        <p:tgtEl>
                                          <p:spTgt spid="1322"/>
                                        </p:tgtEl>
                                        <p:attrNameLst>
                                          <p:attrName>style.visibility</p:attrName>
                                        </p:attrNameLst>
                                      </p:cBhvr>
                                      <p:to>
                                        <p:strVal val="visible"/>
                                      </p:to>
                                    </p:set>
                                    <p:animEffect transition="in" filter="wipe(down)">
                                      <p:cBhvr>
                                        <p:cTn id="41" dur="580">
                                          <p:stCondLst>
                                            <p:cond delay="0"/>
                                          </p:stCondLst>
                                        </p:cTn>
                                        <p:tgtEl>
                                          <p:spTgt spid="1322"/>
                                        </p:tgtEl>
                                      </p:cBhvr>
                                    </p:animEffect>
                                    <p:anim calcmode="lin" valueType="num">
                                      <p:cBhvr>
                                        <p:cTn id="42" dur="1822" tmFilter="0,0; 0.14,0.36; 0.43,0.73; 0.71,0.91; 1.0,1.0">
                                          <p:stCondLst>
                                            <p:cond delay="0"/>
                                          </p:stCondLst>
                                        </p:cTn>
                                        <p:tgtEl>
                                          <p:spTgt spid="1322"/>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1322"/>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1322"/>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1322"/>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1322"/>
                                        </p:tgtEl>
                                        <p:attrNameLst>
                                          <p:attrName>ppt_y</p:attrName>
                                        </p:attrNameLst>
                                      </p:cBhvr>
                                      <p:tavLst>
                                        <p:tav tm="0" fmla="#ppt_y-sin(pi*$)/81">
                                          <p:val>
                                            <p:fltVal val="0"/>
                                          </p:val>
                                        </p:tav>
                                        <p:tav tm="100000">
                                          <p:val>
                                            <p:fltVal val="1"/>
                                          </p:val>
                                        </p:tav>
                                      </p:tavLst>
                                    </p:anim>
                                    <p:animScale>
                                      <p:cBhvr>
                                        <p:cTn id="47" dur="26">
                                          <p:stCondLst>
                                            <p:cond delay="650"/>
                                          </p:stCondLst>
                                        </p:cTn>
                                        <p:tgtEl>
                                          <p:spTgt spid="1322"/>
                                        </p:tgtEl>
                                      </p:cBhvr>
                                      <p:to x="100000" y="60000"/>
                                    </p:animScale>
                                    <p:animScale>
                                      <p:cBhvr>
                                        <p:cTn id="48" dur="166" decel="50000">
                                          <p:stCondLst>
                                            <p:cond delay="676"/>
                                          </p:stCondLst>
                                        </p:cTn>
                                        <p:tgtEl>
                                          <p:spTgt spid="1322"/>
                                        </p:tgtEl>
                                      </p:cBhvr>
                                      <p:to x="100000" y="100000"/>
                                    </p:animScale>
                                    <p:animScale>
                                      <p:cBhvr>
                                        <p:cTn id="49" dur="26">
                                          <p:stCondLst>
                                            <p:cond delay="1312"/>
                                          </p:stCondLst>
                                        </p:cTn>
                                        <p:tgtEl>
                                          <p:spTgt spid="1322"/>
                                        </p:tgtEl>
                                      </p:cBhvr>
                                      <p:to x="100000" y="80000"/>
                                    </p:animScale>
                                    <p:animScale>
                                      <p:cBhvr>
                                        <p:cTn id="50" dur="166" decel="50000">
                                          <p:stCondLst>
                                            <p:cond delay="1338"/>
                                          </p:stCondLst>
                                        </p:cTn>
                                        <p:tgtEl>
                                          <p:spTgt spid="1322"/>
                                        </p:tgtEl>
                                      </p:cBhvr>
                                      <p:to x="100000" y="100000"/>
                                    </p:animScale>
                                    <p:animScale>
                                      <p:cBhvr>
                                        <p:cTn id="51" dur="26">
                                          <p:stCondLst>
                                            <p:cond delay="1642"/>
                                          </p:stCondLst>
                                        </p:cTn>
                                        <p:tgtEl>
                                          <p:spTgt spid="1322"/>
                                        </p:tgtEl>
                                      </p:cBhvr>
                                      <p:to x="100000" y="90000"/>
                                    </p:animScale>
                                    <p:animScale>
                                      <p:cBhvr>
                                        <p:cTn id="52" dur="166" decel="50000">
                                          <p:stCondLst>
                                            <p:cond delay="1668"/>
                                          </p:stCondLst>
                                        </p:cTn>
                                        <p:tgtEl>
                                          <p:spTgt spid="1322"/>
                                        </p:tgtEl>
                                      </p:cBhvr>
                                      <p:to x="100000" y="100000"/>
                                    </p:animScale>
                                    <p:animScale>
                                      <p:cBhvr>
                                        <p:cTn id="53" dur="26">
                                          <p:stCondLst>
                                            <p:cond delay="1808"/>
                                          </p:stCondLst>
                                        </p:cTn>
                                        <p:tgtEl>
                                          <p:spTgt spid="1322"/>
                                        </p:tgtEl>
                                      </p:cBhvr>
                                      <p:to x="100000" y="95000"/>
                                    </p:animScale>
                                    <p:animScale>
                                      <p:cBhvr>
                                        <p:cTn id="54" dur="166" decel="50000">
                                          <p:stCondLst>
                                            <p:cond delay="1834"/>
                                          </p:stCondLst>
                                        </p:cTn>
                                        <p:tgtEl>
                                          <p:spTgt spid="132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oogle Shape;575;p41">
            <a:extLst>
              <a:ext uri="{FF2B5EF4-FFF2-40B4-BE49-F238E27FC236}">
                <a16:creationId xmlns:a16="http://schemas.microsoft.com/office/drawing/2014/main" xmlns="" id="{DD94F774-9595-F3EE-AD4B-E35F68168CBF}"/>
              </a:ext>
            </a:extLst>
          </p:cNvPr>
          <p:cNvSpPr/>
          <p:nvPr/>
        </p:nvSpPr>
        <p:spPr>
          <a:xfrm>
            <a:off x="284253" y="3147408"/>
            <a:ext cx="3126694" cy="1823313"/>
          </a:xfrm>
          <a:custGeom>
            <a:avLst/>
            <a:gdLst/>
            <a:ahLst/>
            <a:cxnLst/>
            <a:rect l="l" t="t" r="r" b="b"/>
            <a:pathLst>
              <a:path w="202612" h="118152" extrusionOk="0">
                <a:moveTo>
                  <a:pt x="101306" y="0"/>
                </a:moveTo>
                <a:cubicBezTo>
                  <a:pt x="45366" y="0"/>
                  <a:pt x="0" y="26452"/>
                  <a:pt x="0" y="59076"/>
                </a:cubicBezTo>
                <a:cubicBezTo>
                  <a:pt x="0" y="91732"/>
                  <a:pt x="45366" y="118151"/>
                  <a:pt x="101306" y="118151"/>
                </a:cubicBezTo>
                <a:cubicBezTo>
                  <a:pt x="157246" y="118151"/>
                  <a:pt x="202612" y="91732"/>
                  <a:pt x="202612" y="59076"/>
                </a:cubicBezTo>
                <a:cubicBezTo>
                  <a:pt x="202612" y="26452"/>
                  <a:pt x="157246" y="0"/>
                  <a:pt x="101306" y="0"/>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13" name="Google Shape;576;p41">
            <a:extLst>
              <a:ext uri="{FF2B5EF4-FFF2-40B4-BE49-F238E27FC236}">
                <a16:creationId xmlns:a16="http://schemas.microsoft.com/office/drawing/2014/main" xmlns="" id="{4DEB31E6-C83B-5C49-2E45-8C836F1D333B}"/>
              </a:ext>
            </a:extLst>
          </p:cNvPr>
          <p:cNvSpPr/>
          <p:nvPr/>
        </p:nvSpPr>
        <p:spPr>
          <a:xfrm>
            <a:off x="2285913" y="4086664"/>
            <a:ext cx="908061" cy="524562"/>
          </a:xfrm>
          <a:custGeom>
            <a:avLst/>
            <a:gdLst/>
            <a:ahLst/>
            <a:cxnLst/>
            <a:rect l="l" t="t" r="r" b="b"/>
            <a:pathLst>
              <a:path w="58843" h="33992" extrusionOk="0">
                <a:moveTo>
                  <a:pt x="29422" y="1"/>
                </a:moveTo>
                <a:cubicBezTo>
                  <a:pt x="13177" y="1"/>
                  <a:pt x="1" y="7606"/>
                  <a:pt x="1" y="17013"/>
                </a:cubicBezTo>
                <a:cubicBezTo>
                  <a:pt x="1" y="26386"/>
                  <a:pt x="13177" y="33992"/>
                  <a:pt x="29422" y="33992"/>
                </a:cubicBezTo>
                <a:cubicBezTo>
                  <a:pt x="45667" y="33992"/>
                  <a:pt x="58843" y="26386"/>
                  <a:pt x="58843" y="17013"/>
                </a:cubicBezTo>
                <a:cubicBezTo>
                  <a:pt x="58843" y="7606"/>
                  <a:pt x="45667" y="1"/>
                  <a:pt x="29422" y="1"/>
                </a:cubicBezTo>
                <a:close/>
              </a:path>
            </a:pathLst>
          </a:custGeom>
          <a:solidFill>
            <a:schemeClr val="tx1"/>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14" name="Google Shape;577;p41">
            <a:extLst>
              <a:ext uri="{FF2B5EF4-FFF2-40B4-BE49-F238E27FC236}">
                <a16:creationId xmlns:a16="http://schemas.microsoft.com/office/drawing/2014/main" xmlns="" id="{E299ADA8-6D42-AC1D-2511-286F547E9807}"/>
              </a:ext>
            </a:extLst>
          </p:cNvPr>
          <p:cNvSpPr/>
          <p:nvPr/>
        </p:nvSpPr>
        <p:spPr>
          <a:xfrm>
            <a:off x="518725" y="1985098"/>
            <a:ext cx="1051686" cy="2745340"/>
          </a:xfrm>
          <a:custGeom>
            <a:avLst/>
            <a:gdLst/>
            <a:ahLst/>
            <a:cxnLst/>
            <a:rect l="l" t="t" r="r" b="b"/>
            <a:pathLst>
              <a:path w="68150" h="177900" extrusionOk="0">
                <a:moveTo>
                  <a:pt x="61543" y="1"/>
                </a:moveTo>
                <a:cubicBezTo>
                  <a:pt x="60609" y="1"/>
                  <a:pt x="59632" y="214"/>
                  <a:pt x="58709" y="753"/>
                </a:cubicBezTo>
                <a:lnTo>
                  <a:pt x="3870" y="32376"/>
                </a:lnTo>
                <a:cubicBezTo>
                  <a:pt x="1735" y="33644"/>
                  <a:pt x="1" y="36646"/>
                  <a:pt x="1" y="39114"/>
                </a:cubicBezTo>
                <a:lnTo>
                  <a:pt x="1" y="171909"/>
                </a:lnTo>
                <a:cubicBezTo>
                  <a:pt x="1" y="174411"/>
                  <a:pt x="1535" y="175845"/>
                  <a:pt x="3069" y="176713"/>
                </a:cubicBezTo>
                <a:cubicBezTo>
                  <a:pt x="4058" y="177284"/>
                  <a:pt x="5540" y="177899"/>
                  <a:pt x="7046" y="177899"/>
                </a:cubicBezTo>
                <a:cubicBezTo>
                  <a:pt x="7826" y="177899"/>
                  <a:pt x="8612" y="177734"/>
                  <a:pt x="9341" y="177313"/>
                </a:cubicBezTo>
                <a:lnTo>
                  <a:pt x="64180" y="145624"/>
                </a:lnTo>
                <a:cubicBezTo>
                  <a:pt x="66648" y="144323"/>
                  <a:pt x="68149" y="141721"/>
                  <a:pt x="68049" y="138919"/>
                </a:cubicBezTo>
                <a:lnTo>
                  <a:pt x="68049" y="6124"/>
                </a:lnTo>
                <a:cubicBezTo>
                  <a:pt x="68049" y="2688"/>
                  <a:pt x="66348" y="1754"/>
                  <a:pt x="64847" y="887"/>
                </a:cubicBezTo>
                <a:cubicBezTo>
                  <a:pt x="63985" y="389"/>
                  <a:pt x="62804" y="1"/>
                  <a:pt x="61543" y="1"/>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15" name="Google Shape;578;p41">
            <a:extLst>
              <a:ext uri="{FF2B5EF4-FFF2-40B4-BE49-F238E27FC236}">
                <a16:creationId xmlns:a16="http://schemas.microsoft.com/office/drawing/2014/main" xmlns="" id="{D0E32EB0-45E8-A759-B725-58E5DB4F9C68}"/>
              </a:ext>
            </a:extLst>
          </p:cNvPr>
          <p:cNvSpPr/>
          <p:nvPr/>
        </p:nvSpPr>
        <p:spPr>
          <a:xfrm>
            <a:off x="518725" y="2529506"/>
            <a:ext cx="1042411" cy="2200933"/>
          </a:xfrm>
          <a:custGeom>
            <a:avLst/>
            <a:gdLst/>
            <a:ahLst/>
            <a:cxnLst/>
            <a:rect l="l" t="t" r="r" b="b"/>
            <a:pathLst>
              <a:path w="67549" h="142622" extrusionOk="0">
                <a:moveTo>
                  <a:pt x="1135" y="0"/>
                </a:moveTo>
                <a:cubicBezTo>
                  <a:pt x="434" y="1168"/>
                  <a:pt x="34" y="2469"/>
                  <a:pt x="1" y="3836"/>
                </a:cubicBezTo>
                <a:lnTo>
                  <a:pt x="1" y="136631"/>
                </a:lnTo>
                <a:cubicBezTo>
                  <a:pt x="1" y="139133"/>
                  <a:pt x="1535" y="140567"/>
                  <a:pt x="3069" y="141435"/>
                </a:cubicBezTo>
                <a:cubicBezTo>
                  <a:pt x="4058" y="142006"/>
                  <a:pt x="5540" y="142621"/>
                  <a:pt x="7046" y="142621"/>
                </a:cubicBezTo>
                <a:cubicBezTo>
                  <a:pt x="7826" y="142621"/>
                  <a:pt x="8612" y="142456"/>
                  <a:pt x="9341" y="142035"/>
                </a:cubicBezTo>
                <a:lnTo>
                  <a:pt x="64180" y="110346"/>
                </a:lnTo>
                <a:cubicBezTo>
                  <a:pt x="65714" y="109512"/>
                  <a:pt x="66882" y="108211"/>
                  <a:pt x="67549" y="106610"/>
                </a:cubicBezTo>
                <a:lnTo>
                  <a:pt x="67315" y="106476"/>
                </a:lnTo>
                <a:lnTo>
                  <a:pt x="64580" y="104909"/>
                </a:lnTo>
                <a:lnTo>
                  <a:pt x="8173" y="137465"/>
                </a:lnTo>
                <a:lnTo>
                  <a:pt x="8173" y="4070"/>
                </a:lnTo>
                <a:lnTo>
                  <a:pt x="1135" y="0"/>
                </a:ln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16" name="Google Shape;579;p41">
            <a:extLst>
              <a:ext uri="{FF2B5EF4-FFF2-40B4-BE49-F238E27FC236}">
                <a16:creationId xmlns:a16="http://schemas.microsoft.com/office/drawing/2014/main" xmlns="" id="{8F77DF62-48AF-8403-A15A-FA8E6FB5467A}"/>
              </a:ext>
            </a:extLst>
          </p:cNvPr>
          <p:cNvSpPr/>
          <p:nvPr/>
        </p:nvSpPr>
        <p:spPr>
          <a:xfrm>
            <a:off x="616533" y="2055252"/>
            <a:ext cx="938431" cy="2648150"/>
          </a:xfrm>
          <a:custGeom>
            <a:avLst/>
            <a:gdLst/>
            <a:ahLst/>
            <a:cxnLst/>
            <a:rect l="l" t="t" r="r" b="b"/>
            <a:pathLst>
              <a:path w="60811" h="171602" extrusionOk="0">
                <a:moveTo>
                  <a:pt x="59102" y="0"/>
                </a:moveTo>
                <a:cubicBezTo>
                  <a:pt x="58693" y="0"/>
                  <a:pt x="58231" y="132"/>
                  <a:pt x="57742" y="410"/>
                </a:cubicBezTo>
                <a:lnTo>
                  <a:pt x="2736" y="32167"/>
                </a:lnTo>
                <a:cubicBezTo>
                  <a:pt x="1135" y="33234"/>
                  <a:pt x="101" y="34969"/>
                  <a:pt x="0" y="36903"/>
                </a:cubicBezTo>
                <a:lnTo>
                  <a:pt x="0" y="168631"/>
                </a:lnTo>
                <a:cubicBezTo>
                  <a:pt x="0" y="170503"/>
                  <a:pt x="960" y="171601"/>
                  <a:pt x="2330" y="171601"/>
                </a:cubicBezTo>
                <a:cubicBezTo>
                  <a:pt x="2888" y="171601"/>
                  <a:pt x="3513" y="171419"/>
                  <a:pt x="4170" y="171033"/>
                </a:cubicBezTo>
                <a:lnTo>
                  <a:pt x="57742" y="140144"/>
                </a:lnTo>
                <a:cubicBezTo>
                  <a:pt x="59543" y="138943"/>
                  <a:pt x="60710" y="136942"/>
                  <a:pt x="60811" y="134773"/>
                </a:cubicBezTo>
                <a:lnTo>
                  <a:pt x="60811" y="2212"/>
                </a:lnTo>
                <a:cubicBezTo>
                  <a:pt x="60811" y="810"/>
                  <a:pt x="60117" y="0"/>
                  <a:pt x="59102"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17" name="Google Shape;580;p41">
            <a:extLst>
              <a:ext uri="{FF2B5EF4-FFF2-40B4-BE49-F238E27FC236}">
                <a16:creationId xmlns:a16="http://schemas.microsoft.com/office/drawing/2014/main" xmlns="" id="{C486F4B8-D27F-4EB1-4A1C-F04CE3E6B101}"/>
              </a:ext>
            </a:extLst>
          </p:cNvPr>
          <p:cNvSpPr/>
          <p:nvPr/>
        </p:nvSpPr>
        <p:spPr>
          <a:xfrm>
            <a:off x="658230" y="2145559"/>
            <a:ext cx="855546" cy="2467689"/>
          </a:xfrm>
          <a:custGeom>
            <a:avLst/>
            <a:gdLst/>
            <a:ahLst/>
            <a:cxnLst/>
            <a:rect l="l" t="t" r="r" b="b"/>
            <a:pathLst>
              <a:path w="55440" h="159908" extrusionOk="0">
                <a:moveTo>
                  <a:pt x="53387" y="0"/>
                </a:moveTo>
                <a:cubicBezTo>
                  <a:pt x="52897" y="0"/>
                  <a:pt x="52348" y="159"/>
                  <a:pt x="51771" y="496"/>
                </a:cubicBezTo>
                <a:lnTo>
                  <a:pt x="51470" y="663"/>
                </a:lnTo>
                <a:lnTo>
                  <a:pt x="37827" y="8535"/>
                </a:lnTo>
                <a:lnTo>
                  <a:pt x="37727" y="8602"/>
                </a:lnTo>
                <a:cubicBezTo>
                  <a:pt x="37227" y="8935"/>
                  <a:pt x="36927" y="9502"/>
                  <a:pt x="36893" y="10103"/>
                </a:cubicBezTo>
                <a:cubicBezTo>
                  <a:pt x="36860" y="10770"/>
                  <a:pt x="36493" y="11371"/>
                  <a:pt x="35926" y="11737"/>
                </a:cubicBezTo>
                <a:lnTo>
                  <a:pt x="19681" y="21111"/>
                </a:lnTo>
                <a:cubicBezTo>
                  <a:pt x="19506" y="21204"/>
                  <a:pt x="19343" y="21249"/>
                  <a:pt x="19202" y="21249"/>
                </a:cubicBezTo>
                <a:cubicBezTo>
                  <a:pt x="18887" y="21249"/>
                  <a:pt x="18680" y="21025"/>
                  <a:pt x="18680" y="20610"/>
                </a:cubicBezTo>
                <a:cubicBezTo>
                  <a:pt x="18680" y="20212"/>
                  <a:pt x="18483" y="19979"/>
                  <a:pt x="18192" y="19979"/>
                </a:cubicBezTo>
                <a:cubicBezTo>
                  <a:pt x="18069" y="19979"/>
                  <a:pt x="17929" y="20021"/>
                  <a:pt x="17780" y="20110"/>
                </a:cubicBezTo>
                <a:lnTo>
                  <a:pt x="16879" y="20610"/>
                </a:lnTo>
                <a:lnTo>
                  <a:pt x="2936" y="28683"/>
                </a:lnTo>
                <a:cubicBezTo>
                  <a:pt x="2702" y="28783"/>
                  <a:pt x="2502" y="28950"/>
                  <a:pt x="2335" y="29083"/>
                </a:cubicBezTo>
                <a:lnTo>
                  <a:pt x="2069" y="29350"/>
                </a:lnTo>
                <a:cubicBezTo>
                  <a:pt x="834" y="30484"/>
                  <a:pt x="100" y="32085"/>
                  <a:pt x="0" y="33753"/>
                </a:cubicBezTo>
                <a:lnTo>
                  <a:pt x="0" y="157809"/>
                </a:lnTo>
                <a:cubicBezTo>
                  <a:pt x="0" y="159136"/>
                  <a:pt x="658" y="159908"/>
                  <a:pt x="1624" y="159908"/>
                </a:cubicBezTo>
                <a:cubicBezTo>
                  <a:pt x="2018" y="159908"/>
                  <a:pt x="2463" y="159780"/>
                  <a:pt x="2936" y="159510"/>
                </a:cubicBezTo>
                <a:lnTo>
                  <a:pt x="52505" y="130856"/>
                </a:lnTo>
                <a:cubicBezTo>
                  <a:pt x="54239" y="129722"/>
                  <a:pt x="55307" y="127854"/>
                  <a:pt x="55440" y="125786"/>
                </a:cubicBezTo>
                <a:lnTo>
                  <a:pt x="55440" y="2631"/>
                </a:lnTo>
                <a:cubicBezTo>
                  <a:pt x="55440" y="969"/>
                  <a:pt x="54595" y="0"/>
                  <a:pt x="53387"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18" name="Google Shape;581;p41">
            <a:extLst>
              <a:ext uri="{FF2B5EF4-FFF2-40B4-BE49-F238E27FC236}">
                <a16:creationId xmlns:a16="http://schemas.microsoft.com/office/drawing/2014/main" xmlns="" id="{1956BA61-E07E-CB9C-0A19-C96A2B9C0117}"/>
              </a:ext>
            </a:extLst>
          </p:cNvPr>
          <p:cNvSpPr/>
          <p:nvPr/>
        </p:nvSpPr>
        <p:spPr>
          <a:xfrm>
            <a:off x="658230" y="2158352"/>
            <a:ext cx="789667" cy="2386471"/>
          </a:xfrm>
          <a:custGeom>
            <a:avLst/>
            <a:gdLst/>
            <a:ahLst/>
            <a:cxnLst/>
            <a:rect l="l" t="t" r="r" b="b"/>
            <a:pathLst>
              <a:path w="51171" h="154645" extrusionOk="0">
                <a:moveTo>
                  <a:pt x="51170" y="1"/>
                </a:moveTo>
                <a:lnTo>
                  <a:pt x="37794" y="7706"/>
                </a:lnTo>
                <a:lnTo>
                  <a:pt x="37694" y="7773"/>
                </a:lnTo>
                <a:cubicBezTo>
                  <a:pt x="37194" y="8140"/>
                  <a:pt x="36893" y="8673"/>
                  <a:pt x="36860" y="9307"/>
                </a:cubicBezTo>
                <a:cubicBezTo>
                  <a:pt x="36793" y="9941"/>
                  <a:pt x="36460" y="10542"/>
                  <a:pt x="35893" y="10908"/>
                </a:cubicBezTo>
                <a:lnTo>
                  <a:pt x="19614" y="20282"/>
                </a:lnTo>
                <a:cubicBezTo>
                  <a:pt x="19447" y="20387"/>
                  <a:pt x="19289" y="20436"/>
                  <a:pt x="19151" y="20436"/>
                </a:cubicBezTo>
                <a:cubicBezTo>
                  <a:pt x="18851" y="20436"/>
                  <a:pt x="18647" y="20204"/>
                  <a:pt x="18647" y="19815"/>
                </a:cubicBezTo>
                <a:cubicBezTo>
                  <a:pt x="18647" y="19391"/>
                  <a:pt x="18448" y="19150"/>
                  <a:pt x="18155" y="19150"/>
                </a:cubicBezTo>
                <a:cubicBezTo>
                  <a:pt x="18033" y="19150"/>
                  <a:pt x="17894" y="19193"/>
                  <a:pt x="17746" y="19281"/>
                </a:cubicBezTo>
                <a:lnTo>
                  <a:pt x="16846" y="19815"/>
                </a:lnTo>
                <a:lnTo>
                  <a:pt x="2936" y="27887"/>
                </a:lnTo>
                <a:cubicBezTo>
                  <a:pt x="2702" y="27987"/>
                  <a:pt x="2502" y="28121"/>
                  <a:pt x="2335" y="28288"/>
                </a:cubicBezTo>
                <a:lnTo>
                  <a:pt x="2035" y="28554"/>
                </a:lnTo>
                <a:cubicBezTo>
                  <a:pt x="834" y="29689"/>
                  <a:pt x="67" y="31290"/>
                  <a:pt x="0" y="32958"/>
                </a:cubicBezTo>
                <a:lnTo>
                  <a:pt x="0" y="154645"/>
                </a:lnTo>
                <a:lnTo>
                  <a:pt x="48268" y="126758"/>
                </a:lnTo>
                <a:cubicBezTo>
                  <a:pt x="49969" y="125624"/>
                  <a:pt x="51070" y="123723"/>
                  <a:pt x="51170" y="121688"/>
                </a:cubicBezTo>
                <a:lnTo>
                  <a:pt x="51170" y="1"/>
                </a:ln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19" name="Google Shape;582;p41">
            <a:extLst>
              <a:ext uri="{FF2B5EF4-FFF2-40B4-BE49-F238E27FC236}">
                <a16:creationId xmlns:a16="http://schemas.microsoft.com/office/drawing/2014/main" xmlns="" id="{8EE3D839-8569-8E7B-2A91-808E7AF82B42}"/>
              </a:ext>
            </a:extLst>
          </p:cNvPr>
          <p:cNvSpPr/>
          <p:nvPr/>
        </p:nvSpPr>
        <p:spPr>
          <a:xfrm>
            <a:off x="987161" y="2326792"/>
            <a:ext cx="140029" cy="96974"/>
          </a:xfrm>
          <a:custGeom>
            <a:avLst/>
            <a:gdLst/>
            <a:ahLst/>
            <a:cxnLst/>
            <a:rect l="l" t="t" r="r" b="b"/>
            <a:pathLst>
              <a:path w="9074" h="6284" extrusionOk="0">
                <a:moveTo>
                  <a:pt x="8659" y="1"/>
                </a:moveTo>
                <a:cubicBezTo>
                  <a:pt x="8543" y="1"/>
                  <a:pt x="8412" y="42"/>
                  <a:pt x="8273" y="127"/>
                </a:cubicBezTo>
                <a:lnTo>
                  <a:pt x="801" y="4430"/>
                </a:lnTo>
                <a:cubicBezTo>
                  <a:pt x="334" y="4697"/>
                  <a:pt x="34" y="5197"/>
                  <a:pt x="1" y="5731"/>
                </a:cubicBezTo>
                <a:cubicBezTo>
                  <a:pt x="1" y="6080"/>
                  <a:pt x="179" y="6283"/>
                  <a:pt x="435" y="6283"/>
                </a:cubicBezTo>
                <a:cubicBezTo>
                  <a:pt x="545" y="6283"/>
                  <a:pt x="670" y="6245"/>
                  <a:pt x="801" y="6165"/>
                </a:cubicBezTo>
                <a:lnTo>
                  <a:pt x="8273" y="1861"/>
                </a:lnTo>
                <a:cubicBezTo>
                  <a:pt x="8707" y="1561"/>
                  <a:pt x="9007" y="1061"/>
                  <a:pt x="9074" y="527"/>
                </a:cubicBezTo>
                <a:cubicBezTo>
                  <a:pt x="9074" y="187"/>
                  <a:pt x="8904" y="1"/>
                  <a:pt x="8659"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20" name="Google Shape;583;p41">
            <a:extLst>
              <a:ext uri="{FF2B5EF4-FFF2-40B4-BE49-F238E27FC236}">
                <a16:creationId xmlns:a16="http://schemas.microsoft.com/office/drawing/2014/main" xmlns="" id="{3853F060-6952-CE52-0F31-253E670517E7}"/>
              </a:ext>
            </a:extLst>
          </p:cNvPr>
          <p:cNvSpPr/>
          <p:nvPr/>
        </p:nvSpPr>
        <p:spPr>
          <a:xfrm>
            <a:off x="1159613" y="2287085"/>
            <a:ext cx="28318" cy="36157"/>
          </a:xfrm>
          <a:custGeom>
            <a:avLst/>
            <a:gdLst/>
            <a:ahLst/>
            <a:cxnLst/>
            <a:rect l="l" t="t" r="r" b="b"/>
            <a:pathLst>
              <a:path w="1835" h="2343" extrusionOk="0">
                <a:moveTo>
                  <a:pt x="1317" y="1"/>
                </a:moveTo>
                <a:cubicBezTo>
                  <a:pt x="1190" y="1"/>
                  <a:pt x="1048" y="43"/>
                  <a:pt x="901" y="131"/>
                </a:cubicBezTo>
                <a:cubicBezTo>
                  <a:pt x="367" y="465"/>
                  <a:pt x="34" y="1065"/>
                  <a:pt x="0" y="1699"/>
                </a:cubicBezTo>
                <a:cubicBezTo>
                  <a:pt x="0" y="2108"/>
                  <a:pt x="208" y="2343"/>
                  <a:pt x="511" y="2343"/>
                </a:cubicBezTo>
                <a:cubicBezTo>
                  <a:pt x="629" y="2343"/>
                  <a:pt x="761" y="2308"/>
                  <a:pt x="901" y="2233"/>
                </a:cubicBezTo>
                <a:cubicBezTo>
                  <a:pt x="1435" y="1866"/>
                  <a:pt x="1768" y="1299"/>
                  <a:pt x="1835" y="665"/>
                </a:cubicBezTo>
                <a:cubicBezTo>
                  <a:pt x="1835" y="242"/>
                  <a:pt x="1619" y="1"/>
                  <a:pt x="1317"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21" name="Google Shape;584;p41">
            <a:extLst>
              <a:ext uri="{FF2B5EF4-FFF2-40B4-BE49-F238E27FC236}">
                <a16:creationId xmlns:a16="http://schemas.microsoft.com/office/drawing/2014/main" xmlns="" id="{736E4025-4A66-801F-73F7-B990EC7FAB48}"/>
              </a:ext>
            </a:extLst>
          </p:cNvPr>
          <p:cNvSpPr/>
          <p:nvPr/>
        </p:nvSpPr>
        <p:spPr>
          <a:xfrm>
            <a:off x="535716" y="2791447"/>
            <a:ext cx="62299" cy="237081"/>
          </a:xfrm>
          <a:custGeom>
            <a:avLst/>
            <a:gdLst/>
            <a:ahLst/>
            <a:cxnLst/>
            <a:rect l="l" t="t" r="r" b="b"/>
            <a:pathLst>
              <a:path w="4037" h="15363" extrusionOk="0">
                <a:moveTo>
                  <a:pt x="1979" y="1"/>
                </a:moveTo>
                <a:cubicBezTo>
                  <a:pt x="1836" y="1"/>
                  <a:pt x="1693" y="36"/>
                  <a:pt x="1568" y="105"/>
                </a:cubicBezTo>
                <a:cubicBezTo>
                  <a:pt x="1401" y="205"/>
                  <a:pt x="668" y="605"/>
                  <a:pt x="501" y="739"/>
                </a:cubicBezTo>
                <a:cubicBezTo>
                  <a:pt x="167" y="972"/>
                  <a:pt x="0" y="1339"/>
                  <a:pt x="34" y="1740"/>
                </a:cubicBezTo>
                <a:lnTo>
                  <a:pt x="34" y="12581"/>
                </a:lnTo>
                <a:cubicBezTo>
                  <a:pt x="67" y="13615"/>
                  <a:pt x="601" y="14582"/>
                  <a:pt x="1468" y="15183"/>
                </a:cubicBezTo>
                <a:cubicBezTo>
                  <a:pt x="1648" y="15303"/>
                  <a:pt x="1840" y="15363"/>
                  <a:pt x="2037" y="15363"/>
                </a:cubicBezTo>
                <a:cubicBezTo>
                  <a:pt x="2169" y="15363"/>
                  <a:pt x="2302" y="15336"/>
                  <a:pt x="2435" y="15283"/>
                </a:cubicBezTo>
                <a:cubicBezTo>
                  <a:pt x="2636" y="15183"/>
                  <a:pt x="3336" y="14749"/>
                  <a:pt x="3536" y="14649"/>
                </a:cubicBezTo>
                <a:cubicBezTo>
                  <a:pt x="3870" y="14415"/>
                  <a:pt x="4037" y="14015"/>
                  <a:pt x="3970" y="13615"/>
                </a:cubicBezTo>
                <a:lnTo>
                  <a:pt x="3970" y="2774"/>
                </a:lnTo>
                <a:cubicBezTo>
                  <a:pt x="3937" y="1740"/>
                  <a:pt x="3403" y="772"/>
                  <a:pt x="2536" y="205"/>
                </a:cubicBezTo>
                <a:cubicBezTo>
                  <a:pt x="2380" y="69"/>
                  <a:pt x="2179" y="1"/>
                  <a:pt x="1979"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22" name="Google Shape;585;p41">
            <a:extLst>
              <a:ext uri="{FF2B5EF4-FFF2-40B4-BE49-F238E27FC236}">
                <a16:creationId xmlns:a16="http://schemas.microsoft.com/office/drawing/2014/main" xmlns="" id="{CE4A435D-F61B-2FA9-E400-3C81BD18E974}"/>
              </a:ext>
            </a:extLst>
          </p:cNvPr>
          <p:cNvSpPr/>
          <p:nvPr/>
        </p:nvSpPr>
        <p:spPr>
          <a:xfrm>
            <a:off x="536225" y="2800953"/>
            <a:ext cx="44290" cy="227714"/>
          </a:xfrm>
          <a:custGeom>
            <a:avLst/>
            <a:gdLst/>
            <a:ahLst/>
            <a:cxnLst/>
            <a:rect l="l" t="t" r="r" b="b"/>
            <a:pathLst>
              <a:path w="2870" h="14756" extrusionOk="0">
                <a:moveTo>
                  <a:pt x="823" y="1"/>
                </a:moveTo>
                <a:cubicBezTo>
                  <a:pt x="334" y="1"/>
                  <a:pt x="1" y="422"/>
                  <a:pt x="1" y="1124"/>
                </a:cubicBezTo>
                <a:lnTo>
                  <a:pt x="1" y="11965"/>
                </a:lnTo>
                <a:cubicBezTo>
                  <a:pt x="34" y="12999"/>
                  <a:pt x="568" y="13966"/>
                  <a:pt x="1435" y="14567"/>
                </a:cubicBezTo>
                <a:cubicBezTo>
                  <a:pt x="1655" y="14695"/>
                  <a:pt x="1862" y="14755"/>
                  <a:pt x="2047" y="14755"/>
                </a:cubicBezTo>
                <a:cubicBezTo>
                  <a:pt x="2536" y="14755"/>
                  <a:pt x="2869" y="14334"/>
                  <a:pt x="2869" y="13633"/>
                </a:cubicBezTo>
                <a:lnTo>
                  <a:pt x="2869" y="2791"/>
                </a:lnTo>
                <a:cubicBezTo>
                  <a:pt x="2836" y="1724"/>
                  <a:pt x="2302" y="790"/>
                  <a:pt x="1435" y="190"/>
                </a:cubicBezTo>
                <a:cubicBezTo>
                  <a:pt x="1215" y="61"/>
                  <a:pt x="1008" y="1"/>
                  <a:pt x="823"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23" name="Google Shape;586;p41">
            <a:extLst>
              <a:ext uri="{FF2B5EF4-FFF2-40B4-BE49-F238E27FC236}">
                <a16:creationId xmlns:a16="http://schemas.microsoft.com/office/drawing/2014/main" xmlns="" id="{A54BC2C4-1F89-BFDA-A855-B2515710B27A}"/>
              </a:ext>
            </a:extLst>
          </p:cNvPr>
          <p:cNvSpPr/>
          <p:nvPr/>
        </p:nvSpPr>
        <p:spPr>
          <a:xfrm>
            <a:off x="535716" y="3083805"/>
            <a:ext cx="62299" cy="237112"/>
          </a:xfrm>
          <a:custGeom>
            <a:avLst/>
            <a:gdLst/>
            <a:ahLst/>
            <a:cxnLst/>
            <a:rect l="l" t="t" r="r" b="b"/>
            <a:pathLst>
              <a:path w="4037" h="15365" extrusionOk="0">
                <a:moveTo>
                  <a:pt x="1995" y="0"/>
                </a:moveTo>
                <a:cubicBezTo>
                  <a:pt x="1846" y="0"/>
                  <a:pt x="1698" y="35"/>
                  <a:pt x="1568" y="107"/>
                </a:cubicBezTo>
                <a:cubicBezTo>
                  <a:pt x="1401" y="207"/>
                  <a:pt x="668" y="607"/>
                  <a:pt x="501" y="741"/>
                </a:cubicBezTo>
                <a:cubicBezTo>
                  <a:pt x="167" y="974"/>
                  <a:pt x="0" y="1341"/>
                  <a:pt x="34" y="1741"/>
                </a:cubicBezTo>
                <a:lnTo>
                  <a:pt x="34" y="12583"/>
                </a:lnTo>
                <a:cubicBezTo>
                  <a:pt x="100" y="13617"/>
                  <a:pt x="601" y="14584"/>
                  <a:pt x="1468" y="15184"/>
                </a:cubicBezTo>
                <a:cubicBezTo>
                  <a:pt x="1648" y="15305"/>
                  <a:pt x="1840" y="15365"/>
                  <a:pt x="2037" y="15365"/>
                </a:cubicBezTo>
                <a:cubicBezTo>
                  <a:pt x="2169" y="15365"/>
                  <a:pt x="2302" y="15338"/>
                  <a:pt x="2435" y="15284"/>
                </a:cubicBezTo>
                <a:cubicBezTo>
                  <a:pt x="2636" y="15184"/>
                  <a:pt x="3336" y="14751"/>
                  <a:pt x="3536" y="14651"/>
                </a:cubicBezTo>
                <a:cubicBezTo>
                  <a:pt x="3870" y="14417"/>
                  <a:pt x="4037" y="14017"/>
                  <a:pt x="3970" y="13617"/>
                </a:cubicBezTo>
                <a:lnTo>
                  <a:pt x="3970" y="2776"/>
                </a:lnTo>
                <a:cubicBezTo>
                  <a:pt x="3937" y="1741"/>
                  <a:pt x="3403" y="774"/>
                  <a:pt x="2536" y="174"/>
                </a:cubicBezTo>
                <a:cubicBezTo>
                  <a:pt x="2384" y="60"/>
                  <a:pt x="2189" y="0"/>
                  <a:pt x="1995"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24" name="Google Shape;587;p41">
            <a:extLst>
              <a:ext uri="{FF2B5EF4-FFF2-40B4-BE49-F238E27FC236}">
                <a16:creationId xmlns:a16="http://schemas.microsoft.com/office/drawing/2014/main" xmlns="" id="{440F8A9B-BCB3-E287-80AC-C257A06C711A}"/>
              </a:ext>
            </a:extLst>
          </p:cNvPr>
          <p:cNvSpPr/>
          <p:nvPr/>
        </p:nvSpPr>
        <p:spPr>
          <a:xfrm>
            <a:off x="536225" y="3093342"/>
            <a:ext cx="44290" cy="227698"/>
          </a:xfrm>
          <a:custGeom>
            <a:avLst/>
            <a:gdLst/>
            <a:ahLst/>
            <a:cxnLst/>
            <a:rect l="l" t="t" r="r" b="b"/>
            <a:pathLst>
              <a:path w="2870" h="14755" extrusionOk="0">
                <a:moveTo>
                  <a:pt x="823" y="1"/>
                </a:moveTo>
                <a:cubicBezTo>
                  <a:pt x="334" y="1"/>
                  <a:pt x="1" y="422"/>
                  <a:pt x="1" y="1123"/>
                </a:cubicBezTo>
                <a:lnTo>
                  <a:pt x="1" y="11965"/>
                </a:lnTo>
                <a:cubicBezTo>
                  <a:pt x="34" y="12999"/>
                  <a:pt x="568" y="13966"/>
                  <a:pt x="1435" y="14566"/>
                </a:cubicBezTo>
                <a:cubicBezTo>
                  <a:pt x="1655" y="14695"/>
                  <a:pt x="1862" y="14755"/>
                  <a:pt x="2047" y="14755"/>
                </a:cubicBezTo>
                <a:cubicBezTo>
                  <a:pt x="2536" y="14755"/>
                  <a:pt x="2869" y="14334"/>
                  <a:pt x="2869" y="13632"/>
                </a:cubicBezTo>
                <a:lnTo>
                  <a:pt x="2869" y="2791"/>
                </a:lnTo>
                <a:cubicBezTo>
                  <a:pt x="2836" y="1724"/>
                  <a:pt x="2302" y="757"/>
                  <a:pt x="1435" y="189"/>
                </a:cubicBezTo>
                <a:cubicBezTo>
                  <a:pt x="1215" y="61"/>
                  <a:pt x="1008" y="1"/>
                  <a:pt x="823"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25" name="Google Shape;588;p41">
            <a:extLst>
              <a:ext uri="{FF2B5EF4-FFF2-40B4-BE49-F238E27FC236}">
                <a16:creationId xmlns:a16="http://schemas.microsoft.com/office/drawing/2014/main" xmlns="" id="{FC9C3B65-0DB8-C43B-1828-97B4F2C2DB8F}"/>
              </a:ext>
            </a:extLst>
          </p:cNvPr>
          <p:cNvSpPr/>
          <p:nvPr/>
        </p:nvSpPr>
        <p:spPr>
          <a:xfrm>
            <a:off x="810080" y="2246407"/>
            <a:ext cx="883864" cy="2513198"/>
          </a:xfrm>
          <a:custGeom>
            <a:avLst/>
            <a:gdLst/>
            <a:ahLst/>
            <a:cxnLst/>
            <a:rect l="l" t="t" r="r" b="b"/>
            <a:pathLst>
              <a:path w="57275" h="162857" extrusionOk="0">
                <a:moveTo>
                  <a:pt x="54171" y="0"/>
                </a:moveTo>
                <a:cubicBezTo>
                  <a:pt x="53679" y="0"/>
                  <a:pt x="53125" y="158"/>
                  <a:pt x="52538" y="499"/>
                </a:cubicBezTo>
                <a:lnTo>
                  <a:pt x="52238" y="699"/>
                </a:lnTo>
                <a:lnTo>
                  <a:pt x="38395" y="8672"/>
                </a:lnTo>
                <a:cubicBezTo>
                  <a:pt x="38328" y="8705"/>
                  <a:pt x="38328" y="8705"/>
                  <a:pt x="38295" y="8738"/>
                </a:cubicBezTo>
                <a:cubicBezTo>
                  <a:pt x="37794" y="9105"/>
                  <a:pt x="37494" y="9672"/>
                  <a:pt x="37461" y="10273"/>
                </a:cubicBezTo>
                <a:cubicBezTo>
                  <a:pt x="37394" y="10940"/>
                  <a:pt x="37027" y="11540"/>
                  <a:pt x="36460" y="11907"/>
                </a:cubicBezTo>
                <a:lnTo>
                  <a:pt x="19948" y="21447"/>
                </a:lnTo>
                <a:lnTo>
                  <a:pt x="19915" y="21447"/>
                </a:lnTo>
                <a:cubicBezTo>
                  <a:pt x="19948" y="21214"/>
                  <a:pt x="19848" y="21014"/>
                  <a:pt x="19648" y="20880"/>
                </a:cubicBezTo>
                <a:lnTo>
                  <a:pt x="18714" y="20313"/>
                </a:lnTo>
                <a:cubicBezTo>
                  <a:pt x="18622" y="20274"/>
                  <a:pt x="18530" y="20255"/>
                  <a:pt x="18440" y="20255"/>
                </a:cubicBezTo>
                <a:cubicBezTo>
                  <a:pt x="18302" y="20255"/>
                  <a:pt x="18168" y="20299"/>
                  <a:pt x="18047" y="20380"/>
                </a:cubicBezTo>
                <a:lnTo>
                  <a:pt x="17113" y="20914"/>
                </a:lnTo>
                <a:lnTo>
                  <a:pt x="2970" y="29086"/>
                </a:lnTo>
                <a:cubicBezTo>
                  <a:pt x="2769" y="29220"/>
                  <a:pt x="2569" y="29353"/>
                  <a:pt x="2369" y="29520"/>
                </a:cubicBezTo>
                <a:lnTo>
                  <a:pt x="2069" y="29753"/>
                </a:lnTo>
                <a:cubicBezTo>
                  <a:pt x="835" y="30954"/>
                  <a:pt x="101" y="32555"/>
                  <a:pt x="1" y="34257"/>
                </a:cubicBezTo>
                <a:lnTo>
                  <a:pt x="1" y="160180"/>
                </a:lnTo>
                <a:cubicBezTo>
                  <a:pt x="1" y="161114"/>
                  <a:pt x="334" y="161781"/>
                  <a:pt x="868" y="162115"/>
                </a:cubicBezTo>
                <a:lnTo>
                  <a:pt x="1835" y="162648"/>
                </a:lnTo>
                <a:cubicBezTo>
                  <a:pt x="2058" y="162787"/>
                  <a:pt x="2315" y="162857"/>
                  <a:pt x="2597" y="162857"/>
                </a:cubicBezTo>
                <a:cubicBezTo>
                  <a:pt x="2992" y="162857"/>
                  <a:pt x="3437" y="162721"/>
                  <a:pt x="3904" y="162448"/>
                </a:cubicBezTo>
                <a:lnTo>
                  <a:pt x="54239" y="133394"/>
                </a:lnTo>
                <a:cubicBezTo>
                  <a:pt x="56007" y="132260"/>
                  <a:pt x="57142" y="130325"/>
                  <a:pt x="57275" y="128257"/>
                </a:cubicBezTo>
                <a:lnTo>
                  <a:pt x="57275" y="3234"/>
                </a:lnTo>
                <a:cubicBezTo>
                  <a:pt x="57275" y="2033"/>
                  <a:pt x="56841" y="1200"/>
                  <a:pt x="56174" y="799"/>
                </a:cubicBezTo>
                <a:lnTo>
                  <a:pt x="55173" y="266"/>
                </a:lnTo>
                <a:cubicBezTo>
                  <a:pt x="54885" y="92"/>
                  <a:pt x="54546" y="0"/>
                  <a:pt x="54171"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26" name="Google Shape;589;p41">
            <a:extLst>
              <a:ext uri="{FF2B5EF4-FFF2-40B4-BE49-F238E27FC236}">
                <a16:creationId xmlns:a16="http://schemas.microsoft.com/office/drawing/2014/main" xmlns="" id="{90186CA8-0205-D2D3-7859-CD77D10D5612}"/>
              </a:ext>
            </a:extLst>
          </p:cNvPr>
          <p:cNvSpPr/>
          <p:nvPr/>
        </p:nvSpPr>
        <p:spPr>
          <a:xfrm>
            <a:off x="810605" y="2726139"/>
            <a:ext cx="64351" cy="2033728"/>
          </a:xfrm>
          <a:custGeom>
            <a:avLst/>
            <a:gdLst/>
            <a:ahLst/>
            <a:cxnLst/>
            <a:rect l="l" t="t" r="r" b="b"/>
            <a:pathLst>
              <a:path w="4170" h="131787" extrusionOk="0">
                <a:moveTo>
                  <a:pt x="1001" y="1"/>
                </a:moveTo>
                <a:cubicBezTo>
                  <a:pt x="367" y="935"/>
                  <a:pt x="33" y="2035"/>
                  <a:pt x="0" y="3170"/>
                </a:cubicBezTo>
                <a:lnTo>
                  <a:pt x="0" y="129126"/>
                </a:lnTo>
                <a:cubicBezTo>
                  <a:pt x="0" y="130060"/>
                  <a:pt x="300" y="130728"/>
                  <a:pt x="867" y="131028"/>
                </a:cubicBezTo>
                <a:lnTo>
                  <a:pt x="1801" y="131595"/>
                </a:lnTo>
                <a:cubicBezTo>
                  <a:pt x="2023" y="131720"/>
                  <a:pt x="2279" y="131787"/>
                  <a:pt x="2563" y="131787"/>
                </a:cubicBezTo>
                <a:cubicBezTo>
                  <a:pt x="2962" y="131787"/>
                  <a:pt x="3415" y="131654"/>
                  <a:pt x="3903" y="131361"/>
                </a:cubicBezTo>
                <a:lnTo>
                  <a:pt x="4170" y="131228"/>
                </a:lnTo>
                <a:lnTo>
                  <a:pt x="4170" y="130961"/>
                </a:lnTo>
                <a:lnTo>
                  <a:pt x="3803" y="131228"/>
                </a:lnTo>
                <a:cubicBezTo>
                  <a:pt x="3436" y="131428"/>
                  <a:pt x="3002" y="131561"/>
                  <a:pt x="2569" y="131595"/>
                </a:cubicBezTo>
                <a:cubicBezTo>
                  <a:pt x="2168" y="131595"/>
                  <a:pt x="1801" y="131428"/>
                  <a:pt x="1568" y="131094"/>
                </a:cubicBezTo>
                <a:cubicBezTo>
                  <a:pt x="1268" y="130694"/>
                  <a:pt x="1101" y="130160"/>
                  <a:pt x="1134" y="129660"/>
                </a:cubicBezTo>
                <a:lnTo>
                  <a:pt x="1134" y="3737"/>
                </a:lnTo>
                <a:cubicBezTo>
                  <a:pt x="1168" y="2636"/>
                  <a:pt x="1535" y="1568"/>
                  <a:pt x="2135" y="668"/>
                </a:cubicBezTo>
                <a:lnTo>
                  <a:pt x="1001" y="1"/>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27" name="Google Shape;590;p41">
            <a:extLst>
              <a:ext uri="{FF2B5EF4-FFF2-40B4-BE49-F238E27FC236}">
                <a16:creationId xmlns:a16="http://schemas.microsoft.com/office/drawing/2014/main" xmlns="" id="{494C2A60-607F-9914-7C0B-5A9DEF060FB7}"/>
              </a:ext>
            </a:extLst>
          </p:cNvPr>
          <p:cNvSpPr/>
          <p:nvPr/>
        </p:nvSpPr>
        <p:spPr>
          <a:xfrm>
            <a:off x="1382497" y="2388458"/>
            <a:ext cx="28842" cy="42222"/>
          </a:xfrm>
          <a:custGeom>
            <a:avLst/>
            <a:gdLst/>
            <a:ahLst/>
            <a:cxnLst/>
            <a:rect l="l" t="t" r="r" b="b"/>
            <a:pathLst>
              <a:path w="1869" h="2736" extrusionOk="0">
                <a:moveTo>
                  <a:pt x="735" y="0"/>
                </a:moveTo>
                <a:cubicBezTo>
                  <a:pt x="501" y="301"/>
                  <a:pt x="368" y="701"/>
                  <a:pt x="368" y="1068"/>
                </a:cubicBezTo>
                <a:cubicBezTo>
                  <a:pt x="334" y="1435"/>
                  <a:pt x="234" y="1768"/>
                  <a:pt x="1" y="2068"/>
                </a:cubicBezTo>
                <a:lnTo>
                  <a:pt x="1168" y="2736"/>
                </a:lnTo>
                <a:cubicBezTo>
                  <a:pt x="1369" y="2402"/>
                  <a:pt x="1502" y="2002"/>
                  <a:pt x="1535" y="1635"/>
                </a:cubicBezTo>
                <a:cubicBezTo>
                  <a:pt x="1535" y="1268"/>
                  <a:pt x="1669" y="934"/>
                  <a:pt x="1869" y="667"/>
                </a:cubicBezTo>
                <a:lnTo>
                  <a:pt x="735" y="0"/>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28" name="Google Shape;591;p41">
            <a:extLst>
              <a:ext uri="{FF2B5EF4-FFF2-40B4-BE49-F238E27FC236}">
                <a16:creationId xmlns:a16="http://schemas.microsoft.com/office/drawing/2014/main" xmlns="" id="{87CB9077-7B5C-F480-5678-31BCD0C802C2}"/>
              </a:ext>
            </a:extLst>
          </p:cNvPr>
          <p:cNvSpPr/>
          <p:nvPr/>
        </p:nvSpPr>
        <p:spPr>
          <a:xfrm>
            <a:off x="827580" y="2258212"/>
            <a:ext cx="862768" cy="2498244"/>
          </a:xfrm>
          <a:custGeom>
            <a:avLst/>
            <a:gdLst/>
            <a:ahLst/>
            <a:cxnLst/>
            <a:rect l="l" t="t" r="r" b="b"/>
            <a:pathLst>
              <a:path w="55908" h="161888" extrusionOk="0">
                <a:moveTo>
                  <a:pt x="54039" y="1"/>
                </a:moveTo>
                <a:cubicBezTo>
                  <a:pt x="53472" y="34"/>
                  <a:pt x="52939" y="201"/>
                  <a:pt x="52472" y="501"/>
                </a:cubicBezTo>
                <a:lnTo>
                  <a:pt x="52171" y="668"/>
                </a:lnTo>
                <a:lnTo>
                  <a:pt x="38328" y="8674"/>
                </a:lnTo>
                <a:cubicBezTo>
                  <a:pt x="38295" y="8674"/>
                  <a:pt x="38262" y="8674"/>
                  <a:pt x="38262" y="8707"/>
                </a:cubicBezTo>
                <a:cubicBezTo>
                  <a:pt x="37828" y="9041"/>
                  <a:pt x="37528" y="9541"/>
                  <a:pt x="37494" y="10075"/>
                </a:cubicBezTo>
                <a:cubicBezTo>
                  <a:pt x="37461" y="10842"/>
                  <a:pt x="37061" y="11509"/>
                  <a:pt x="36427" y="11909"/>
                </a:cubicBezTo>
                <a:lnTo>
                  <a:pt x="19915" y="21416"/>
                </a:lnTo>
                <a:cubicBezTo>
                  <a:pt x="19748" y="21516"/>
                  <a:pt x="19548" y="21583"/>
                  <a:pt x="19348" y="21583"/>
                </a:cubicBezTo>
                <a:cubicBezTo>
                  <a:pt x="18881" y="21583"/>
                  <a:pt x="18547" y="21183"/>
                  <a:pt x="18614" y="20749"/>
                </a:cubicBezTo>
                <a:cubicBezTo>
                  <a:pt x="18614" y="20616"/>
                  <a:pt x="18581" y="20282"/>
                  <a:pt x="18314" y="20282"/>
                </a:cubicBezTo>
                <a:cubicBezTo>
                  <a:pt x="18214" y="20315"/>
                  <a:pt x="18114" y="20349"/>
                  <a:pt x="18014" y="20382"/>
                </a:cubicBezTo>
                <a:lnTo>
                  <a:pt x="17080" y="20916"/>
                </a:lnTo>
                <a:lnTo>
                  <a:pt x="2903" y="29088"/>
                </a:lnTo>
                <a:cubicBezTo>
                  <a:pt x="2703" y="29222"/>
                  <a:pt x="2503" y="29355"/>
                  <a:pt x="2336" y="29489"/>
                </a:cubicBezTo>
                <a:lnTo>
                  <a:pt x="2136" y="29655"/>
                </a:lnTo>
                <a:lnTo>
                  <a:pt x="2069" y="29756"/>
                </a:lnTo>
                <a:cubicBezTo>
                  <a:pt x="868" y="30856"/>
                  <a:pt x="134" y="32424"/>
                  <a:pt x="34" y="34059"/>
                </a:cubicBezTo>
                <a:lnTo>
                  <a:pt x="34" y="159982"/>
                </a:lnTo>
                <a:cubicBezTo>
                  <a:pt x="1" y="160482"/>
                  <a:pt x="134" y="160983"/>
                  <a:pt x="435" y="161416"/>
                </a:cubicBezTo>
                <a:cubicBezTo>
                  <a:pt x="682" y="161695"/>
                  <a:pt x="1015" y="161887"/>
                  <a:pt x="1382" y="161887"/>
                </a:cubicBezTo>
                <a:cubicBezTo>
                  <a:pt x="1410" y="161887"/>
                  <a:pt x="1439" y="161886"/>
                  <a:pt x="1469" y="161883"/>
                </a:cubicBezTo>
                <a:cubicBezTo>
                  <a:pt x="1902" y="161883"/>
                  <a:pt x="2336" y="161750"/>
                  <a:pt x="2703" y="161517"/>
                </a:cubicBezTo>
                <a:lnTo>
                  <a:pt x="53039" y="132462"/>
                </a:lnTo>
                <a:cubicBezTo>
                  <a:pt x="54740" y="131328"/>
                  <a:pt x="55807" y="129494"/>
                  <a:pt x="55907" y="127492"/>
                </a:cubicBezTo>
                <a:lnTo>
                  <a:pt x="55907" y="2469"/>
                </a:lnTo>
                <a:cubicBezTo>
                  <a:pt x="55907" y="968"/>
                  <a:pt x="55207" y="1"/>
                  <a:pt x="54039" y="1"/>
                </a:cubicBezTo>
                <a:close/>
              </a:path>
            </a:pathLst>
          </a:custGeom>
          <a:solidFill>
            <a:schemeClr val="bg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29" name="Google Shape;592;p41">
            <a:extLst>
              <a:ext uri="{FF2B5EF4-FFF2-40B4-BE49-F238E27FC236}">
                <a16:creationId xmlns:a16="http://schemas.microsoft.com/office/drawing/2014/main" xmlns="" id="{973006F2-2FDD-95DB-4959-59BE60AAB917}"/>
              </a:ext>
            </a:extLst>
          </p:cNvPr>
          <p:cNvSpPr/>
          <p:nvPr/>
        </p:nvSpPr>
        <p:spPr>
          <a:xfrm>
            <a:off x="1717107" y="3338200"/>
            <a:ext cx="427773" cy="186850"/>
          </a:xfrm>
          <a:custGeom>
            <a:avLst/>
            <a:gdLst/>
            <a:ahLst/>
            <a:cxnLst/>
            <a:rect l="l" t="t" r="r" b="b"/>
            <a:pathLst>
              <a:path w="27720" h="12108" extrusionOk="0">
                <a:moveTo>
                  <a:pt x="24217" y="0"/>
                </a:moveTo>
                <a:cubicBezTo>
                  <a:pt x="18850" y="5244"/>
                  <a:pt x="13338" y="7108"/>
                  <a:pt x="8726" y="7108"/>
                </a:cubicBezTo>
                <a:cubicBezTo>
                  <a:pt x="7090" y="7108"/>
                  <a:pt x="5566" y="6874"/>
                  <a:pt x="4203" y="6472"/>
                </a:cubicBezTo>
                <a:cubicBezTo>
                  <a:pt x="4032" y="6423"/>
                  <a:pt x="3861" y="6392"/>
                  <a:pt x="3690" y="6392"/>
                </a:cubicBezTo>
                <a:cubicBezTo>
                  <a:pt x="3628" y="6392"/>
                  <a:pt x="3565" y="6396"/>
                  <a:pt x="3503" y="6405"/>
                </a:cubicBezTo>
                <a:cubicBezTo>
                  <a:pt x="2102" y="6672"/>
                  <a:pt x="934" y="7539"/>
                  <a:pt x="334" y="8807"/>
                </a:cubicBezTo>
                <a:cubicBezTo>
                  <a:pt x="0" y="9574"/>
                  <a:pt x="167" y="10208"/>
                  <a:pt x="701" y="10508"/>
                </a:cubicBezTo>
                <a:cubicBezTo>
                  <a:pt x="767" y="10508"/>
                  <a:pt x="801" y="10541"/>
                  <a:pt x="834" y="10541"/>
                </a:cubicBezTo>
                <a:cubicBezTo>
                  <a:pt x="3114" y="11506"/>
                  <a:pt x="5831" y="12107"/>
                  <a:pt x="8805" y="12107"/>
                </a:cubicBezTo>
                <a:cubicBezTo>
                  <a:pt x="14575" y="12107"/>
                  <a:pt x="21315" y="9843"/>
                  <a:pt x="27720" y="3570"/>
                </a:cubicBezTo>
                <a:lnTo>
                  <a:pt x="24217" y="0"/>
                </a:ln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30" name="Google Shape;593;p41">
            <a:extLst>
              <a:ext uri="{FF2B5EF4-FFF2-40B4-BE49-F238E27FC236}">
                <a16:creationId xmlns:a16="http://schemas.microsoft.com/office/drawing/2014/main" xmlns="" id="{59960E98-7517-894B-B5D6-C8E1FA550C9C}"/>
              </a:ext>
            </a:extLst>
          </p:cNvPr>
          <p:cNvSpPr/>
          <p:nvPr/>
        </p:nvSpPr>
        <p:spPr>
          <a:xfrm>
            <a:off x="2128707" y="3361626"/>
            <a:ext cx="132514" cy="51111"/>
          </a:xfrm>
          <a:custGeom>
            <a:avLst/>
            <a:gdLst/>
            <a:ahLst/>
            <a:cxnLst/>
            <a:rect l="l" t="t" r="r" b="b"/>
            <a:pathLst>
              <a:path w="8587" h="3312" extrusionOk="0">
                <a:moveTo>
                  <a:pt x="7526" y="0"/>
                </a:moveTo>
                <a:cubicBezTo>
                  <a:pt x="7293" y="0"/>
                  <a:pt x="7056" y="79"/>
                  <a:pt x="6852" y="250"/>
                </a:cubicBezTo>
                <a:cubicBezTo>
                  <a:pt x="6099" y="890"/>
                  <a:pt x="5155" y="1222"/>
                  <a:pt x="4206" y="1222"/>
                </a:cubicBezTo>
                <a:cubicBezTo>
                  <a:pt x="3472" y="1222"/>
                  <a:pt x="2736" y="1024"/>
                  <a:pt x="2082" y="617"/>
                </a:cubicBezTo>
                <a:cubicBezTo>
                  <a:pt x="1895" y="508"/>
                  <a:pt x="1711" y="461"/>
                  <a:pt x="1539" y="461"/>
                </a:cubicBezTo>
                <a:cubicBezTo>
                  <a:pt x="604" y="461"/>
                  <a:pt x="1" y="1860"/>
                  <a:pt x="1014" y="2452"/>
                </a:cubicBezTo>
                <a:cubicBezTo>
                  <a:pt x="1993" y="3028"/>
                  <a:pt x="3084" y="3311"/>
                  <a:pt x="4171" y="3311"/>
                </a:cubicBezTo>
                <a:cubicBezTo>
                  <a:pt x="5603" y="3311"/>
                  <a:pt x="7029" y="2819"/>
                  <a:pt x="8186" y="1851"/>
                </a:cubicBezTo>
                <a:cubicBezTo>
                  <a:pt x="8453" y="1618"/>
                  <a:pt x="8587" y="1251"/>
                  <a:pt x="8553" y="917"/>
                </a:cubicBezTo>
                <a:cubicBezTo>
                  <a:pt x="8485" y="351"/>
                  <a:pt x="8018" y="0"/>
                  <a:pt x="7526"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31" name="Google Shape;594;p41">
            <a:extLst>
              <a:ext uri="{FF2B5EF4-FFF2-40B4-BE49-F238E27FC236}">
                <a16:creationId xmlns:a16="http://schemas.microsoft.com/office/drawing/2014/main" xmlns="" id="{F007D299-2B1D-20C0-0E68-5BC79053BCE4}"/>
              </a:ext>
            </a:extLst>
          </p:cNvPr>
          <p:cNvSpPr/>
          <p:nvPr/>
        </p:nvSpPr>
        <p:spPr>
          <a:xfrm>
            <a:off x="2043462" y="3291349"/>
            <a:ext cx="148270" cy="148270"/>
          </a:xfrm>
          <a:custGeom>
            <a:avLst/>
            <a:gdLst/>
            <a:ahLst/>
            <a:cxnLst/>
            <a:rect l="l" t="t" r="r" b="b"/>
            <a:pathLst>
              <a:path w="9608" h="9608" extrusionOk="0">
                <a:moveTo>
                  <a:pt x="4804" y="1"/>
                </a:moveTo>
                <a:cubicBezTo>
                  <a:pt x="2169" y="1"/>
                  <a:pt x="0" y="2136"/>
                  <a:pt x="0" y="4804"/>
                </a:cubicBezTo>
                <a:cubicBezTo>
                  <a:pt x="0" y="7473"/>
                  <a:pt x="2169" y="9608"/>
                  <a:pt x="4804" y="9608"/>
                </a:cubicBezTo>
                <a:cubicBezTo>
                  <a:pt x="7472" y="9608"/>
                  <a:pt x="9607" y="7473"/>
                  <a:pt x="9607" y="4804"/>
                </a:cubicBezTo>
                <a:cubicBezTo>
                  <a:pt x="9607" y="2136"/>
                  <a:pt x="7472" y="1"/>
                  <a:pt x="4804"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32" name="Google Shape;595;p41">
            <a:extLst>
              <a:ext uri="{FF2B5EF4-FFF2-40B4-BE49-F238E27FC236}">
                <a16:creationId xmlns:a16="http://schemas.microsoft.com/office/drawing/2014/main" xmlns="" id="{F7AE8018-8E3D-8798-D6D3-0A5BC0F9DBFE}"/>
              </a:ext>
            </a:extLst>
          </p:cNvPr>
          <p:cNvSpPr/>
          <p:nvPr/>
        </p:nvSpPr>
        <p:spPr>
          <a:xfrm>
            <a:off x="2036949" y="3303710"/>
            <a:ext cx="171248" cy="136156"/>
          </a:xfrm>
          <a:custGeom>
            <a:avLst/>
            <a:gdLst/>
            <a:ahLst/>
            <a:cxnLst/>
            <a:rect l="l" t="t" r="r" b="b"/>
            <a:pathLst>
              <a:path w="11097" h="8823" extrusionOk="0">
                <a:moveTo>
                  <a:pt x="7894" y="0"/>
                </a:moveTo>
                <a:lnTo>
                  <a:pt x="7894" y="0"/>
                </a:lnTo>
                <a:cubicBezTo>
                  <a:pt x="8595" y="534"/>
                  <a:pt x="9496" y="2969"/>
                  <a:pt x="7461" y="4937"/>
                </a:cubicBezTo>
                <a:cubicBezTo>
                  <a:pt x="6617" y="5733"/>
                  <a:pt x="5533" y="6081"/>
                  <a:pt x="4471" y="6081"/>
                </a:cubicBezTo>
                <a:cubicBezTo>
                  <a:pt x="2551" y="6081"/>
                  <a:pt x="704" y="4945"/>
                  <a:pt x="489" y="3269"/>
                </a:cubicBezTo>
                <a:lnTo>
                  <a:pt x="489" y="3269"/>
                </a:lnTo>
                <a:cubicBezTo>
                  <a:pt x="0" y="6311"/>
                  <a:pt x="2452" y="8822"/>
                  <a:pt x="5253" y="8822"/>
                </a:cubicBezTo>
                <a:cubicBezTo>
                  <a:pt x="5892" y="8822"/>
                  <a:pt x="6549" y="8692"/>
                  <a:pt x="7194" y="8406"/>
                </a:cubicBezTo>
                <a:cubicBezTo>
                  <a:pt x="10696" y="6872"/>
                  <a:pt x="11097" y="2069"/>
                  <a:pt x="7894"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33" name="Google Shape;596;p41">
            <a:extLst>
              <a:ext uri="{FF2B5EF4-FFF2-40B4-BE49-F238E27FC236}">
                <a16:creationId xmlns:a16="http://schemas.microsoft.com/office/drawing/2014/main" xmlns="" id="{80227AE4-9028-0B6B-99A7-CACB511FCE54}"/>
              </a:ext>
            </a:extLst>
          </p:cNvPr>
          <p:cNvSpPr/>
          <p:nvPr/>
        </p:nvSpPr>
        <p:spPr>
          <a:xfrm>
            <a:off x="2053755" y="3310207"/>
            <a:ext cx="40169" cy="54459"/>
          </a:xfrm>
          <a:custGeom>
            <a:avLst/>
            <a:gdLst/>
            <a:ahLst/>
            <a:cxnLst/>
            <a:rect l="l" t="t" r="r" b="b"/>
            <a:pathLst>
              <a:path w="2603" h="3529" extrusionOk="0">
                <a:moveTo>
                  <a:pt x="2381" y="1"/>
                </a:moveTo>
                <a:cubicBezTo>
                  <a:pt x="2354" y="1"/>
                  <a:pt x="2327" y="5"/>
                  <a:pt x="2302" y="13"/>
                </a:cubicBezTo>
                <a:cubicBezTo>
                  <a:pt x="1602" y="46"/>
                  <a:pt x="1068" y="580"/>
                  <a:pt x="601" y="1114"/>
                </a:cubicBezTo>
                <a:cubicBezTo>
                  <a:pt x="568" y="1147"/>
                  <a:pt x="534" y="1181"/>
                  <a:pt x="534" y="1247"/>
                </a:cubicBezTo>
                <a:cubicBezTo>
                  <a:pt x="368" y="1481"/>
                  <a:pt x="234" y="1748"/>
                  <a:pt x="167" y="2048"/>
                </a:cubicBezTo>
                <a:cubicBezTo>
                  <a:pt x="34" y="2348"/>
                  <a:pt x="1" y="2715"/>
                  <a:pt x="101" y="3015"/>
                </a:cubicBezTo>
                <a:cubicBezTo>
                  <a:pt x="188" y="3335"/>
                  <a:pt x="453" y="3528"/>
                  <a:pt x="762" y="3528"/>
                </a:cubicBezTo>
                <a:cubicBezTo>
                  <a:pt x="808" y="3528"/>
                  <a:pt x="854" y="3524"/>
                  <a:pt x="901" y="3516"/>
                </a:cubicBezTo>
                <a:cubicBezTo>
                  <a:pt x="1235" y="3416"/>
                  <a:pt x="1368" y="3049"/>
                  <a:pt x="1468" y="2715"/>
                </a:cubicBezTo>
                <a:cubicBezTo>
                  <a:pt x="1735" y="1914"/>
                  <a:pt x="2102" y="1114"/>
                  <a:pt x="2536" y="380"/>
                </a:cubicBezTo>
                <a:cubicBezTo>
                  <a:pt x="2569" y="313"/>
                  <a:pt x="2602" y="213"/>
                  <a:pt x="2569" y="113"/>
                </a:cubicBezTo>
                <a:cubicBezTo>
                  <a:pt x="2544" y="38"/>
                  <a:pt x="2463" y="1"/>
                  <a:pt x="2381"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34" name="Google Shape;597;p41">
            <a:extLst>
              <a:ext uri="{FF2B5EF4-FFF2-40B4-BE49-F238E27FC236}">
                <a16:creationId xmlns:a16="http://schemas.microsoft.com/office/drawing/2014/main" xmlns="" id="{8B859953-50DA-7D19-6ECB-F3AE1C0D25ED}"/>
              </a:ext>
            </a:extLst>
          </p:cNvPr>
          <p:cNvSpPr/>
          <p:nvPr/>
        </p:nvSpPr>
        <p:spPr>
          <a:xfrm>
            <a:off x="2100729" y="3232276"/>
            <a:ext cx="96666" cy="100817"/>
          </a:xfrm>
          <a:custGeom>
            <a:avLst/>
            <a:gdLst/>
            <a:ahLst/>
            <a:cxnLst/>
            <a:rect l="l" t="t" r="r" b="b"/>
            <a:pathLst>
              <a:path w="6264" h="6533" extrusionOk="0">
                <a:moveTo>
                  <a:pt x="5160" y="0"/>
                </a:moveTo>
                <a:cubicBezTo>
                  <a:pt x="5084" y="0"/>
                  <a:pt x="5007" y="9"/>
                  <a:pt x="4929" y="26"/>
                </a:cubicBezTo>
                <a:cubicBezTo>
                  <a:pt x="2327" y="593"/>
                  <a:pt x="392" y="2728"/>
                  <a:pt x="92" y="5363"/>
                </a:cubicBezTo>
                <a:cubicBezTo>
                  <a:pt x="1" y="6113"/>
                  <a:pt x="591" y="6532"/>
                  <a:pt x="1171" y="6532"/>
                </a:cubicBezTo>
                <a:cubicBezTo>
                  <a:pt x="1648" y="6532"/>
                  <a:pt x="2118" y="6248"/>
                  <a:pt x="2194" y="5630"/>
                </a:cubicBezTo>
                <a:cubicBezTo>
                  <a:pt x="2394" y="3862"/>
                  <a:pt x="3661" y="2428"/>
                  <a:pt x="5396" y="2061"/>
                </a:cubicBezTo>
                <a:cubicBezTo>
                  <a:pt x="5930" y="1927"/>
                  <a:pt x="6263" y="1460"/>
                  <a:pt x="6197" y="927"/>
                </a:cubicBezTo>
                <a:lnTo>
                  <a:pt x="6163" y="927"/>
                </a:lnTo>
                <a:cubicBezTo>
                  <a:pt x="6105" y="375"/>
                  <a:pt x="5668" y="0"/>
                  <a:pt x="5160"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35" name="Google Shape;598;p41">
            <a:extLst>
              <a:ext uri="{FF2B5EF4-FFF2-40B4-BE49-F238E27FC236}">
                <a16:creationId xmlns:a16="http://schemas.microsoft.com/office/drawing/2014/main" xmlns="" id="{960894D1-BD64-3129-7411-7232C4311784}"/>
              </a:ext>
            </a:extLst>
          </p:cNvPr>
          <p:cNvSpPr/>
          <p:nvPr/>
        </p:nvSpPr>
        <p:spPr>
          <a:xfrm>
            <a:off x="1036065" y="3365484"/>
            <a:ext cx="818494" cy="854003"/>
          </a:xfrm>
          <a:custGeom>
            <a:avLst/>
            <a:gdLst/>
            <a:ahLst/>
            <a:cxnLst/>
            <a:rect l="l" t="t" r="r" b="b"/>
            <a:pathLst>
              <a:path w="53039" h="55340" extrusionOk="0">
                <a:moveTo>
                  <a:pt x="1" y="0"/>
                </a:moveTo>
                <a:cubicBezTo>
                  <a:pt x="1" y="17913"/>
                  <a:pt x="7906" y="55340"/>
                  <a:pt x="26519" y="55340"/>
                </a:cubicBezTo>
                <a:cubicBezTo>
                  <a:pt x="45166" y="55340"/>
                  <a:pt x="53038" y="17913"/>
                  <a:pt x="53038"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36" name="Google Shape;599;p41">
            <a:extLst>
              <a:ext uri="{FF2B5EF4-FFF2-40B4-BE49-F238E27FC236}">
                <a16:creationId xmlns:a16="http://schemas.microsoft.com/office/drawing/2014/main" xmlns="" id="{C8168D26-2B5A-886B-1CC8-917855B1EDF1}"/>
              </a:ext>
            </a:extLst>
          </p:cNvPr>
          <p:cNvSpPr/>
          <p:nvPr/>
        </p:nvSpPr>
        <p:spPr>
          <a:xfrm>
            <a:off x="1084501" y="3259092"/>
            <a:ext cx="818494" cy="854003"/>
          </a:xfrm>
          <a:custGeom>
            <a:avLst/>
            <a:gdLst/>
            <a:ahLst/>
            <a:cxnLst/>
            <a:rect l="l" t="t" r="r" b="b"/>
            <a:pathLst>
              <a:path w="53039" h="55340" extrusionOk="0">
                <a:moveTo>
                  <a:pt x="1" y="0"/>
                </a:moveTo>
                <a:cubicBezTo>
                  <a:pt x="1" y="17913"/>
                  <a:pt x="7906" y="55340"/>
                  <a:pt x="26519" y="55340"/>
                </a:cubicBezTo>
                <a:cubicBezTo>
                  <a:pt x="45166" y="55340"/>
                  <a:pt x="53038" y="17913"/>
                  <a:pt x="53038" y="0"/>
                </a:cubicBezTo>
                <a:close/>
              </a:path>
            </a:pathLst>
          </a:custGeom>
          <a:solidFill>
            <a:schemeClr val="accent5"/>
          </a:solidFill>
          <a:ln>
            <a:solidFill>
              <a:schemeClr val="accent1"/>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37" name="Google Shape;600;p41">
            <a:extLst>
              <a:ext uri="{FF2B5EF4-FFF2-40B4-BE49-F238E27FC236}">
                <a16:creationId xmlns:a16="http://schemas.microsoft.com/office/drawing/2014/main" xmlns="" id="{DE73A8C4-91AC-CE6F-6AAB-659C069CA8A2}"/>
              </a:ext>
            </a:extLst>
          </p:cNvPr>
          <p:cNvSpPr/>
          <p:nvPr/>
        </p:nvSpPr>
        <p:spPr>
          <a:xfrm>
            <a:off x="1490088" y="3365484"/>
            <a:ext cx="364981" cy="348515"/>
          </a:xfrm>
          <a:custGeom>
            <a:avLst/>
            <a:gdLst/>
            <a:ahLst/>
            <a:cxnLst/>
            <a:rect l="l" t="t" r="r" b="b"/>
            <a:pathLst>
              <a:path w="23651" h="22584" extrusionOk="0">
                <a:moveTo>
                  <a:pt x="23617" y="0"/>
                </a:moveTo>
                <a:cubicBezTo>
                  <a:pt x="22884" y="10775"/>
                  <a:pt x="19915" y="18113"/>
                  <a:pt x="15211" y="20715"/>
                </a:cubicBezTo>
                <a:cubicBezTo>
                  <a:pt x="14244" y="21249"/>
                  <a:pt x="13068" y="21516"/>
                  <a:pt x="11838" y="21516"/>
                </a:cubicBezTo>
                <a:cubicBezTo>
                  <a:pt x="10608" y="21516"/>
                  <a:pt x="9324" y="21249"/>
                  <a:pt x="8140" y="20715"/>
                </a:cubicBezTo>
                <a:cubicBezTo>
                  <a:pt x="4170" y="18847"/>
                  <a:pt x="1435" y="14411"/>
                  <a:pt x="1035" y="12276"/>
                </a:cubicBezTo>
                <a:lnTo>
                  <a:pt x="1" y="12476"/>
                </a:lnTo>
                <a:cubicBezTo>
                  <a:pt x="468" y="14878"/>
                  <a:pt x="3370" y="19648"/>
                  <a:pt x="7706" y="21649"/>
                </a:cubicBezTo>
                <a:cubicBezTo>
                  <a:pt x="9107" y="22250"/>
                  <a:pt x="10608" y="22550"/>
                  <a:pt x="12143" y="22583"/>
                </a:cubicBezTo>
                <a:cubicBezTo>
                  <a:pt x="13410" y="22583"/>
                  <a:pt x="14644" y="22250"/>
                  <a:pt x="15712" y="21649"/>
                </a:cubicBezTo>
                <a:cubicBezTo>
                  <a:pt x="18947" y="19881"/>
                  <a:pt x="21382" y="16078"/>
                  <a:pt x="22917" y="10641"/>
                </a:cubicBezTo>
                <a:cubicBezTo>
                  <a:pt x="23384" y="7105"/>
                  <a:pt x="23617" y="3570"/>
                  <a:pt x="23651"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38" name="Google Shape;601;p41">
            <a:extLst>
              <a:ext uri="{FF2B5EF4-FFF2-40B4-BE49-F238E27FC236}">
                <a16:creationId xmlns:a16="http://schemas.microsoft.com/office/drawing/2014/main" xmlns="" id="{009E6555-DD7F-69AC-7905-6404383B35FD}"/>
              </a:ext>
            </a:extLst>
          </p:cNvPr>
          <p:cNvSpPr/>
          <p:nvPr/>
        </p:nvSpPr>
        <p:spPr>
          <a:xfrm>
            <a:off x="1586352" y="3521455"/>
            <a:ext cx="154952" cy="646042"/>
          </a:xfrm>
          <a:custGeom>
            <a:avLst/>
            <a:gdLst/>
            <a:ahLst/>
            <a:cxnLst/>
            <a:rect l="l" t="t" r="r" b="b"/>
            <a:pathLst>
              <a:path w="10041" h="41864" extrusionOk="0">
                <a:moveTo>
                  <a:pt x="9207" y="1"/>
                </a:moveTo>
                <a:cubicBezTo>
                  <a:pt x="9207" y="18714"/>
                  <a:pt x="6105" y="32724"/>
                  <a:pt x="0" y="41864"/>
                </a:cubicBezTo>
                <a:cubicBezTo>
                  <a:pt x="801" y="41230"/>
                  <a:pt x="1535" y="40530"/>
                  <a:pt x="2235" y="39829"/>
                </a:cubicBezTo>
                <a:cubicBezTo>
                  <a:pt x="7406" y="30556"/>
                  <a:pt x="10041" y="17280"/>
                  <a:pt x="10041"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39" name="Google Shape;602;p41">
            <a:extLst>
              <a:ext uri="{FF2B5EF4-FFF2-40B4-BE49-F238E27FC236}">
                <a16:creationId xmlns:a16="http://schemas.microsoft.com/office/drawing/2014/main" xmlns="" id="{4D46EB68-02F6-D294-6883-51CEF72AEAD6}"/>
              </a:ext>
            </a:extLst>
          </p:cNvPr>
          <p:cNvSpPr/>
          <p:nvPr/>
        </p:nvSpPr>
        <p:spPr>
          <a:xfrm>
            <a:off x="1036065" y="3365484"/>
            <a:ext cx="644515" cy="854003"/>
          </a:xfrm>
          <a:custGeom>
            <a:avLst/>
            <a:gdLst/>
            <a:ahLst/>
            <a:cxnLst/>
            <a:rect l="l" t="t" r="r" b="b"/>
            <a:pathLst>
              <a:path w="41765" h="55340" extrusionOk="0">
                <a:moveTo>
                  <a:pt x="41764" y="44832"/>
                </a:moveTo>
                <a:cubicBezTo>
                  <a:pt x="41763" y="44834"/>
                  <a:pt x="41762" y="44836"/>
                  <a:pt x="41760" y="44838"/>
                </a:cubicBezTo>
                <a:lnTo>
                  <a:pt x="41760" y="44838"/>
                </a:lnTo>
                <a:cubicBezTo>
                  <a:pt x="41763" y="44834"/>
                  <a:pt x="41764" y="44832"/>
                  <a:pt x="41764" y="44832"/>
                </a:cubicBezTo>
                <a:close/>
                <a:moveTo>
                  <a:pt x="1" y="0"/>
                </a:moveTo>
                <a:cubicBezTo>
                  <a:pt x="1" y="17913"/>
                  <a:pt x="7906" y="55340"/>
                  <a:pt x="26519" y="55340"/>
                </a:cubicBezTo>
                <a:cubicBezTo>
                  <a:pt x="32789" y="55340"/>
                  <a:pt x="37825" y="51139"/>
                  <a:pt x="41760" y="44838"/>
                </a:cubicBezTo>
                <a:lnTo>
                  <a:pt x="41760" y="44838"/>
                </a:lnTo>
                <a:cubicBezTo>
                  <a:pt x="41617" y="45028"/>
                  <a:pt x="36831" y="50438"/>
                  <a:pt x="31144" y="50438"/>
                </a:cubicBezTo>
                <a:cubicBezTo>
                  <a:pt x="29083" y="50438"/>
                  <a:pt x="26904" y="49728"/>
                  <a:pt x="24785" y="47801"/>
                </a:cubicBezTo>
                <a:cubicBezTo>
                  <a:pt x="16679" y="40463"/>
                  <a:pt x="15145" y="19047"/>
                  <a:pt x="17413" y="14377"/>
                </a:cubicBezTo>
                <a:lnTo>
                  <a:pt x="17413" y="0"/>
                </a:ln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ysClr val="windowText" lastClr="000000"/>
              </a:solidFill>
              <a:effectLst/>
              <a:uLnTx/>
              <a:uFillTx/>
            </a:endParaRPr>
          </a:p>
        </p:txBody>
      </p:sp>
      <p:sp>
        <p:nvSpPr>
          <p:cNvPr id="240" name="Google Shape;603;p41">
            <a:extLst>
              <a:ext uri="{FF2B5EF4-FFF2-40B4-BE49-F238E27FC236}">
                <a16:creationId xmlns:a16="http://schemas.microsoft.com/office/drawing/2014/main" xmlns="" id="{E5107396-20BF-1CA1-D3F9-70F61A55612E}"/>
              </a:ext>
            </a:extLst>
          </p:cNvPr>
          <p:cNvSpPr/>
          <p:nvPr/>
        </p:nvSpPr>
        <p:spPr>
          <a:xfrm>
            <a:off x="1036065" y="3128558"/>
            <a:ext cx="818494" cy="472834"/>
          </a:xfrm>
          <a:custGeom>
            <a:avLst/>
            <a:gdLst/>
            <a:ahLst/>
            <a:cxnLst/>
            <a:rect l="l" t="t" r="r" b="b"/>
            <a:pathLst>
              <a:path w="53039" h="30640" extrusionOk="0">
                <a:moveTo>
                  <a:pt x="26532" y="1"/>
                </a:moveTo>
                <a:cubicBezTo>
                  <a:pt x="19748" y="1"/>
                  <a:pt x="12960" y="1493"/>
                  <a:pt x="7773" y="4479"/>
                </a:cubicBezTo>
                <a:cubicBezTo>
                  <a:pt x="2602" y="7481"/>
                  <a:pt x="1" y="11384"/>
                  <a:pt x="1" y="15320"/>
                </a:cubicBezTo>
                <a:cubicBezTo>
                  <a:pt x="1" y="19256"/>
                  <a:pt x="2602" y="23192"/>
                  <a:pt x="7773" y="26161"/>
                </a:cubicBezTo>
                <a:cubicBezTo>
                  <a:pt x="12943" y="29146"/>
                  <a:pt x="19731" y="30639"/>
                  <a:pt x="26519" y="30639"/>
                </a:cubicBezTo>
                <a:cubicBezTo>
                  <a:pt x="33308" y="30639"/>
                  <a:pt x="40096" y="29146"/>
                  <a:pt x="45266" y="26161"/>
                </a:cubicBezTo>
                <a:cubicBezTo>
                  <a:pt x="50470" y="23192"/>
                  <a:pt x="53038" y="19256"/>
                  <a:pt x="53038" y="15320"/>
                </a:cubicBezTo>
                <a:cubicBezTo>
                  <a:pt x="53038" y="11384"/>
                  <a:pt x="50470" y="7481"/>
                  <a:pt x="45266" y="4479"/>
                </a:cubicBezTo>
                <a:cubicBezTo>
                  <a:pt x="40096" y="1493"/>
                  <a:pt x="33316" y="1"/>
                  <a:pt x="26532"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41" name="Google Shape;604;p41">
            <a:extLst>
              <a:ext uri="{FF2B5EF4-FFF2-40B4-BE49-F238E27FC236}">
                <a16:creationId xmlns:a16="http://schemas.microsoft.com/office/drawing/2014/main" xmlns="" id="{B1F550F1-5371-424D-776E-EF47E33C543E}"/>
              </a:ext>
            </a:extLst>
          </p:cNvPr>
          <p:cNvSpPr/>
          <p:nvPr/>
        </p:nvSpPr>
        <p:spPr>
          <a:xfrm>
            <a:off x="1036065" y="3128558"/>
            <a:ext cx="818494" cy="472834"/>
          </a:xfrm>
          <a:custGeom>
            <a:avLst/>
            <a:gdLst/>
            <a:ahLst/>
            <a:cxnLst/>
            <a:rect l="l" t="t" r="r" b="b"/>
            <a:pathLst>
              <a:path w="53039" h="30640" extrusionOk="0">
                <a:moveTo>
                  <a:pt x="26532" y="1"/>
                </a:moveTo>
                <a:cubicBezTo>
                  <a:pt x="19748" y="1"/>
                  <a:pt x="12960" y="1493"/>
                  <a:pt x="7773" y="4479"/>
                </a:cubicBezTo>
                <a:cubicBezTo>
                  <a:pt x="2602" y="7481"/>
                  <a:pt x="1" y="11384"/>
                  <a:pt x="1" y="15320"/>
                </a:cubicBezTo>
                <a:cubicBezTo>
                  <a:pt x="1" y="19256"/>
                  <a:pt x="2602" y="23192"/>
                  <a:pt x="7773" y="26161"/>
                </a:cubicBezTo>
                <a:cubicBezTo>
                  <a:pt x="12943" y="29146"/>
                  <a:pt x="19731" y="30639"/>
                  <a:pt x="26519" y="30639"/>
                </a:cubicBezTo>
                <a:cubicBezTo>
                  <a:pt x="33308" y="30639"/>
                  <a:pt x="40096" y="29146"/>
                  <a:pt x="45266" y="26161"/>
                </a:cubicBezTo>
                <a:cubicBezTo>
                  <a:pt x="50470" y="23192"/>
                  <a:pt x="53038" y="19256"/>
                  <a:pt x="53038" y="15320"/>
                </a:cubicBezTo>
                <a:cubicBezTo>
                  <a:pt x="53038" y="11384"/>
                  <a:pt x="50470" y="7481"/>
                  <a:pt x="45266" y="4479"/>
                </a:cubicBezTo>
                <a:cubicBezTo>
                  <a:pt x="40096" y="1493"/>
                  <a:pt x="33316" y="1"/>
                  <a:pt x="26532"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ysClr val="windowText" lastClr="000000"/>
              </a:solidFill>
              <a:effectLst/>
              <a:uLnTx/>
              <a:uFillTx/>
            </a:endParaRPr>
          </a:p>
        </p:txBody>
      </p:sp>
      <p:sp>
        <p:nvSpPr>
          <p:cNvPr id="242" name="Google Shape;605;p41">
            <a:extLst>
              <a:ext uri="{FF2B5EF4-FFF2-40B4-BE49-F238E27FC236}">
                <a16:creationId xmlns:a16="http://schemas.microsoft.com/office/drawing/2014/main" xmlns="" id="{76607B64-5216-F29E-0080-F252E36E59B5}"/>
              </a:ext>
            </a:extLst>
          </p:cNvPr>
          <p:cNvSpPr/>
          <p:nvPr/>
        </p:nvSpPr>
        <p:spPr>
          <a:xfrm>
            <a:off x="1036065" y="3129067"/>
            <a:ext cx="771643" cy="472927"/>
          </a:xfrm>
          <a:custGeom>
            <a:avLst/>
            <a:gdLst/>
            <a:ahLst/>
            <a:cxnLst/>
            <a:rect l="l" t="t" r="r" b="b"/>
            <a:pathLst>
              <a:path w="50003" h="30646" extrusionOk="0">
                <a:moveTo>
                  <a:pt x="26503" y="1"/>
                </a:moveTo>
                <a:cubicBezTo>
                  <a:pt x="19715" y="1"/>
                  <a:pt x="12926" y="1494"/>
                  <a:pt x="7739" y="4479"/>
                </a:cubicBezTo>
                <a:cubicBezTo>
                  <a:pt x="2569" y="7481"/>
                  <a:pt x="1" y="11384"/>
                  <a:pt x="1" y="15320"/>
                </a:cubicBezTo>
                <a:cubicBezTo>
                  <a:pt x="1" y="19256"/>
                  <a:pt x="2569" y="23159"/>
                  <a:pt x="7739" y="26161"/>
                </a:cubicBezTo>
                <a:cubicBezTo>
                  <a:pt x="12925" y="29155"/>
                  <a:pt x="19717" y="30645"/>
                  <a:pt x="26500" y="30645"/>
                </a:cubicBezTo>
                <a:cubicBezTo>
                  <a:pt x="31281" y="30645"/>
                  <a:pt x="36057" y="29905"/>
                  <a:pt x="40263" y="28430"/>
                </a:cubicBezTo>
                <a:lnTo>
                  <a:pt x="40263" y="28430"/>
                </a:lnTo>
                <a:cubicBezTo>
                  <a:pt x="37286" y="29345"/>
                  <a:pt x="34054" y="29765"/>
                  <a:pt x="30928" y="29765"/>
                </a:cubicBezTo>
                <a:cubicBezTo>
                  <a:pt x="23124" y="29765"/>
                  <a:pt x="15988" y="27151"/>
                  <a:pt x="15178" y="23126"/>
                </a:cubicBezTo>
                <a:lnTo>
                  <a:pt x="15178" y="23126"/>
                </a:lnTo>
                <a:cubicBezTo>
                  <a:pt x="17785" y="24208"/>
                  <a:pt x="22064" y="25024"/>
                  <a:pt x="26762" y="25024"/>
                </a:cubicBezTo>
                <a:cubicBezTo>
                  <a:pt x="33363" y="25024"/>
                  <a:pt x="40791" y="23411"/>
                  <a:pt x="45566" y="18656"/>
                </a:cubicBezTo>
                <a:cubicBezTo>
                  <a:pt x="48569" y="15787"/>
                  <a:pt x="50003" y="11684"/>
                  <a:pt x="49436" y="7581"/>
                </a:cubicBezTo>
                <a:cubicBezTo>
                  <a:pt x="48168" y="6381"/>
                  <a:pt x="46767" y="5346"/>
                  <a:pt x="45266" y="4479"/>
                </a:cubicBezTo>
                <a:cubicBezTo>
                  <a:pt x="40079" y="1494"/>
                  <a:pt x="33291" y="1"/>
                  <a:pt x="26503"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ysClr val="windowText" lastClr="000000"/>
              </a:solidFill>
              <a:effectLst/>
              <a:uLnTx/>
              <a:uFillTx/>
            </a:endParaRPr>
          </a:p>
        </p:txBody>
      </p:sp>
      <p:sp>
        <p:nvSpPr>
          <p:cNvPr id="243" name="Google Shape;606;p41">
            <a:extLst>
              <a:ext uri="{FF2B5EF4-FFF2-40B4-BE49-F238E27FC236}">
                <a16:creationId xmlns:a16="http://schemas.microsoft.com/office/drawing/2014/main" xmlns="" id="{4C085F79-F233-9B88-EF90-991197B67FB5}"/>
              </a:ext>
            </a:extLst>
          </p:cNvPr>
          <p:cNvSpPr/>
          <p:nvPr/>
        </p:nvSpPr>
        <p:spPr>
          <a:xfrm>
            <a:off x="956791" y="3535667"/>
            <a:ext cx="267698" cy="280321"/>
          </a:xfrm>
          <a:custGeom>
            <a:avLst/>
            <a:gdLst/>
            <a:ahLst/>
            <a:cxnLst/>
            <a:rect l="l" t="t" r="r" b="b"/>
            <a:pathLst>
              <a:path w="17347" h="18165" extrusionOk="0">
                <a:moveTo>
                  <a:pt x="7548" y="1"/>
                </a:moveTo>
                <a:cubicBezTo>
                  <a:pt x="6888" y="1"/>
                  <a:pt x="6289" y="154"/>
                  <a:pt x="5771" y="447"/>
                </a:cubicBezTo>
                <a:cubicBezTo>
                  <a:pt x="1402" y="3182"/>
                  <a:pt x="1" y="8887"/>
                  <a:pt x="2569" y="13356"/>
                </a:cubicBezTo>
                <a:cubicBezTo>
                  <a:pt x="4336" y="16432"/>
                  <a:pt x="7572" y="18165"/>
                  <a:pt x="10896" y="18165"/>
                </a:cubicBezTo>
                <a:cubicBezTo>
                  <a:pt x="12404" y="18165"/>
                  <a:pt x="13929" y="17808"/>
                  <a:pt x="15345" y="17059"/>
                </a:cubicBezTo>
                <a:cubicBezTo>
                  <a:pt x="16579" y="16325"/>
                  <a:pt x="17346" y="14824"/>
                  <a:pt x="17346" y="12656"/>
                </a:cubicBezTo>
                <a:cubicBezTo>
                  <a:pt x="17346" y="8319"/>
                  <a:pt x="14311" y="3082"/>
                  <a:pt x="10575" y="914"/>
                </a:cubicBezTo>
                <a:cubicBezTo>
                  <a:pt x="9490" y="294"/>
                  <a:pt x="8461" y="1"/>
                  <a:pt x="7548"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44" name="Google Shape;607;p41">
            <a:extLst>
              <a:ext uri="{FF2B5EF4-FFF2-40B4-BE49-F238E27FC236}">
                <a16:creationId xmlns:a16="http://schemas.microsoft.com/office/drawing/2014/main" xmlns="" id="{B4B13667-02A4-313F-43C7-D7CE046022CD}"/>
              </a:ext>
            </a:extLst>
          </p:cNvPr>
          <p:cNvSpPr/>
          <p:nvPr/>
        </p:nvSpPr>
        <p:spPr>
          <a:xfrm>
            <a:off x="961313" y="3652209"/>
            <a:ext cx="263176" cy="166649"/>
          </a:xfrm>
          <a:custGeom>
            <a:avLst/>
            <a:gdLst/>
            <a:ahLst/>
            <a:cxnLst/>
            <a:rect l="l" t="t" r="r" b="b"/>
            <a:pathLst>
              <a:path w="17054" h="10799" extrusionOk="0">
                <a:moveTo>
                  <a:pt x="775" y="0"/>
                </a:moveTo>
                <a:lnTo>
                  <a:pt x="775" y="0"/>
                </a:lnTo>
                <a:cubicBezTo>
                  <a:pt x="0" y="6069"/>
                  <a:pt x="4863" y="10798"/>
                  <a:pt x="10288" y="10798"/>
                </a:cubicBezTo>
                <a:cubicBezTo>
                  <a:pt x="11870" y="10798"/>
                  <a:pt x="13500" y="10396"/>
                  <a:pt x="15052" y="9507"/>
                </a:cubicBezTo>
                <a:cubicBezTo>
                  <a:pt x="16286" y="8773"/>
                  <a:pt x="17053" y="7272"/>
                  <a:pt x="17053" y="5104"/>
                </a:cubicBezTo>
                <a:cubicBezTo>
                  <a:pt x="17020" y="4170"/>
                  <a:pt x="16920" y="3269"/>
                  <a:pt x="16686" y="2369"/>
                </a:cubicBezTo>
                <a:cubicBezTo>
                  <a:pt x="16686" y="5104"/>
                  <a:pt x="15018" y="7906"/>
                  <a:pt x="9781" y="8373"/>
                </a:cubicBezTo>
                <a:cubicBezTo>
                  <a:pt x="9531" y="8395"/>
                  <a:pt x="9285" y="8406"/>
                  <a:pt x="9042" y="8406"/>
                </a:cubicBezTo>
                <a:cubicBezTo>
                  <a:pt x="4525" y="8406"/>
                  <a:pt x="1313" y="4654"/>
                  <a:pt x="775"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45" name="Google Shape;608;p41">
            <a:extLst>
              <a:ext uri="{FF2B5EF4-FFF2-40B4-BE49-F238E27FC236}">
                <a16:creationId xmlns:a16="http://schemas.microsoft.com/office/drawing/2014/main" xmlns="" id="{83D29A5B-B025-3A47-C788-DE41D294F4FC}"/>
              </a:ext>
            </a:extLst>
          </p:cNvPr>
          <p:cNvSpPr/>
          <p:nvPr/>
        </p:nvSpPr>
        <p:spPr>
          <a:xfrm>
            <a:off x="991791" y="3666021"/>
            <a:ext cx="83934" cy="108270"/>
          </a:xfrm>
          <a:custGeom>
            <a:avLst/>
            <a:gdLst/>
            <a:ahLst/>
            <a:cxnLst/>
            <a:rect l="l" t="t" r="r" b="b"/>
            <a:pathLst>
              <a:path w="5439" h="7016" extrusionOk="0">
                <a:moveTo>
                  <a:pt x="1517" y="1"/>
                </a:moveTo>
                <a:cubicBezTo>
                  <a:pt x="621" y="1"/>
                  <a:pt x="1" y="711"/>
                  <a:pt x="1" y="1941"/>
                </a:cubicBezTo>
                <a:cubicBezTo>
                  <a:pt x="101" y="3842"/>
                  <a:pt x="1135" y="5610"/>
                  <a:pt x="2736" y="6644"/>
                </a:cubicBezTo>
                <a:cubicBezTo>
                  <a:pt x="3173" y="6896"/>
                  <a:pt x="3584" y="7016"/>
                  <a:pt x="3948" y="7016"/>
                </a:cubicBezTo>
                <a:cubicBezTo>
                  <a:pt x="4834" y="7016"/>
                  <a:pt x="5438" y="6306"/>
                  <a:pt x="5438" y="5076"/>
                </a:cubicBezTo>
                <a:cubicBezTo>
                  <a:pt x="5338" y="3175"/>
                  <a:pt x="4337" y="1407"/>
                  <a:pt x="2736" y="373"/>
                </a:cubicBezTo>
                <a:cubicBezTo>
                  <a:pt x="2299" y="120"/>
                  <a:pt x="1885" y="1"/>
                  <a:pt x="1517"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46" name="Google Shape;609;p41">
            <a:extLst>
              <a:ext uri="{FF2B5EF4-FFF2-40B4-BE49-F238E27FC236}">
                <a16:creationId xmlns:a16="http://schemas.microsoft.com/office/drawing/2014/main" xmlns="" id="{5BDF9119-68B3-6E9D-3FC7-E35C10316201}"/>
              </a:ext>
            </a:extLst>
          </p:cNvPr>
          <p:cNvSpPr/>
          <p:nvPr/>
        </p:nvSpPr>
        <p:spPr>
          <a:xfrm>
            <a:off x="1006729" y="3666098"/>
            <a:ext cx="69505" cy="99443"/>
          </a:xfrm>
          <a:custGeom>
            <a:avLst/>
            <a:gdLst/>
            <a:ahLst/>
            <a:cxnLst/>
            <a:rect l="l" t="t" r="r" b="b"/>
            <a:pathLst>
              <a:path w="4504" h="6444" extrusionOk="0">
                <a:moveTo>
                  <a:pt x="400" y="1"/>
                </a:moveTo>
                <a:cubicBezTo>
                  <a:pt x="134" y="435"/>
                  <a:pt x="0" y="902"/>
                  <a:pt x="34" y="1369"/>
                </a:cubicBezTo>
                <a:cubicBezTo>
                  <a:pt x="134" y="3270"/>
                  <a:pt x="1134" y="5038"/>
                  <a:pt x="2735" y="6072"/>
                </a:cubicBezTo>
                <a:cubicBezTo>
                  <a:pt x="3095" y="6312"/>
                  <a:pt x="3509" y="6444"/>
                  <a:pt x="3953" y="6444"/>
                </a:cubicBezTo>
                <a:cubicBezTo>
                  <a:pt x="4002" y="6444"/>
                  <a:pt x="4053" y="6442"/>
                  <a:pt x="4103" y="6439"/>
                </a:cubicBezTo>
                <a:cubicBezTo>
                  <a:pt x="4370" y="6039"/>
                  <a:pt x="4503" y="5538"/>
                  <a:pt x="4470" y="5071"/>
                </a:cubicBezTo>
                <a:cubicBezTo>
                  <a:pt x="4370" y="3170"/>
                  <a:pt x="3369" y="1402"/>
                  <a:pt x="1768" y="368"/>
                </a:cubicBezTo>
                <a:cubicBezTo>
                  <a:pt x="1334" y="101"/>
                  <a:pt x="867" y="1"/>
                  <a:pt x="400"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47" name="Google Shape;610;p41">
            <a:extLst>
              <a:ext uri="{FF2B5EF4-FFF2-40B4-BE49-F238E27FC236}">
                <a16:creationId xmlns:a16="http://schemas.microsoft.com/office/drawing/2014/main" xmlns="" id="{B8ACD9BC-0D46-EDDF-1529-45994500F465}"/>
              </a:ext>
            </a:extLst>
          </p:cNvPr>
          <p:cNvSpPr/>
          <p:nvPr/>
        </p:nvSpPr>
        <p:spPr>
          <a:xfrm>
            <a:off x="1008782" y="3702656"/>
            <a:ext cx="67453" cy="62885"/>
          </a:xfrm>
          <a:custGeom>
            <a:avLst/>
            <a:gdLst/>
            <a:ahLst/>
            <a:cxnLst/>
            <a:rect l="l" t="t" r="r" b="b"/>
            <a:pathLst>
              <a:path w="4371" h="4075" extrusionOk="0">
                <a:moveTo>
                  <a:pt x="1" y="0"/>
                </a:moveTo>
                <a:cubicBezTo>
                  <a:pt x="368" y="1535"/>
                  <a:pt x="1302" y="2836"/>
                  <a:pt x="2602" y="3703"/>
                </a:cubicBezTo>
                <a:cubicBezTo>
                  <a:pt x="2962" y="3943"/>
                  <a:pt x="3376" y="4075"/>
                  <a:pt x="3820" y="4075"/>
                </a:cubicBezTo>
                <a:cubicBezTo>
                  <a:pt x="3869" y="4075"/>
                  <a:pt x="3920" y="4073"/>
                  <a:pt x="3970" y="4070"/>
                </a:cubicBezTo>
                <a:cubicBezTo>
                  <a:pt x="4237" y="3670"/>
                  <a:pt x="4370" y="3169"/>
                  <a:pt x="4337" y="2702"/>
                </a:cubicBezTo>
                <a:cubicBezTo>
                  <a:pt x="4337" y="2235"/>
                  <a:pt x="4237" y="1768"/>
                  <a:pt x="4104" y="1335"/>
                </a:cubicBezTo>
                <a:cubicBezTo>
                  <a:pt x="3847" y="1807"/>
                  <a:pt x="3401" y="2001"/>
                  <a:pt x="2894" y="2001"/>
                </a:cubicBezTo>
                <a:cubicBezTo>
                  <a:pt x="1753" y="2001"/>
                  <a:pt x="301" y="1017"/>
                  <a:pt x="1"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48" name="Google Shape;611;p41">
            <a:extLst>
              <a:ext uri="{FF2B5EF4-FFF2-40B4-BE49-F238E27FC236}">
                <a16:creationId xmlns:a16="http://schemas.microsoft.com/office/drawing/2014/main" xmlns="" id="{312868CD-7A47-8146-897A-27785E19DDFD}"/>
              </a:ext>
            </a:extLst>
          </p:cNvPr>
          <p:cNvSpPr/>
          <p:nvPr/>
        </p:nvSpPr>
        <p:spPr>
          <a:xfrm>
            <a:off x="934354" y="3635155"/>
            <a:ext cx="189442" cy="433807"/>
          </a:xfrm>
          <a:custGeom>
            <a:avLst/>
            <a:gdLst/>
            <a:ahLst/>
            <a:cxnLst/>
            <a:rect l="l" t="t" r="r" b="b"/>
            <a:pathLst>
              <a:path w="12276" h="28111" extrusionOk="0">
                <a:moveTo>
                  <a:pt x="5505" y="0"/>
                </a:moveTo>
                <a:cubicBezTo>
                  <a:pt x="5150" y="0"/>
                  <a:pt x="4861" y="153"/>
                  <a:pt x="4671" y="458"/>
                </a:cubicBezTo>
                <a:cubicBezTo>
                  <a:pt x="4637" y="491"/>
                  <a:pt x="4604" y="524"/>
                  <a:pt x="4570" y="591"/>
                </a:cubicBezTo>
                <a:cubicBezTo>
                  <a:pt x="1001" y="6896"/>
                  <a:pt x="1" y="17303"/>
                  <a:pt x="8306" y="28111"/>
                </a:cubicBezTo>
                <a:lnTo>
                  <a:pt x="12276" y="25042"/>
                </a:lnTo>
                <a:cubicBezTo>
                  <a:pt x="6072" y="16970"/>
                  <a:pt x="6072" y="9397"/>
                  <a:pt x="8240" y="4427"/>
                </a:cubicBezTo>
                <a:cubicBezTo>
                  <a:pt x="8340" y="4194"/>
                  <a:pt x="8373" y="3927"/>
                  <a:pt x="8373" y="3693"/>
                </a:cubicBezTo>
                <a:cubicBezTo>
                  <a:pt x="8306" y="2292"/>
                  <a:pt x="7573" y="1025"/>
                  <a:pt x="6405" y="258"/>
                </a:cubicBezTo>
                <a:cubicBezTo>
                  <a:pt x="6076" y="86"/>
                  <a:pt x="5772" y="0"/>
                  <a:pt x="5505"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49" name="Google Shape;612;p41">
            <a:extLst>
              <a:ext uri="{FF2B5EF4-FFF2-40B4-BE49-F238E27FC236}">
                <a16:creationId xmlns:a16="http://schemas.microsoft.com/office/drawing/2014/main" xmlns="" id="{A1C106B2-A302-8491-F904-9B5590690E6D}"/>
              </a:ext>
            </a:extLst>
          </p:cNvPr>
          <p:cNvSpPr/>
          <p:nvPr/>
        </p:nvSpPr>
        <p:spPr>
          <a:xfrm>
            <a:off x="1030402" y="4108871"/>
            <a:ext cx="61851" cy="125029"/>
          </a:xfrm>
          <a:custGeom>
            <a:avLst/>
            <a:gdLst/>
            <a:ahLst/>
            <a:cxnLst/>
            <a:rect l="l" t="t" r="r" b="b"/>
            <a:pathLst>
              <a:path w="4008" h="8102" extrusionOk="0">
                <a:moveTo>
                  <a:pt x="2544" y="1"/>
                </a:moveTo>
                <a:cubicBezTo>
                  <a:pt x="2257" y="1"/>
                  <a:pt x="1965" y="127"/>
                  <a:pt x="1735" y="430"/>
                </a:cubicBezTo>
                <a:cubicBezTo>
                  <a:pt x="101" y="2531"/>
                  <a:pt x="1" y="5400"/>
                  <a:pt x="1468" y="7602"/>
                </a:cubicBezTo>
                <a:cubicBezTo>
                  <a:pt x="1668" y="7902"/>
                  <a:pt x="2002" y="8102"/>
                  <a:pt x="2336" y="8102"/>
                </a:cubicBezTo>
                <a:cubicBezTo>
                  <a:pt x="3170" y="8069"/>
                  <a:pt x="3670" y="7168"/>
                  <a:pt x="3236" y="6467"/>
                </a:cubicBezTo>
                <a:cubicBezTo>
                  <a:pt x="2236" y="5000"/>
                  <a:pt x="2302" y="3065"/>
                  <a:pt x="3403" y="1697"/>
                </a:cubicBezTo>
                <a:cubicBezTo>
                  <a:pt x="4007" y="875"/>
                  <a:pt x="3298" y="1"/>
                  <a:pt x="2544" y="1"/>
                </a:cubicBezTo>
                <a:close/>
              </a:path>
            </a:pathLst>
          </a:custGeom>
          <a:solidFill>
            <a:schemeClr val="accent1"/>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50" name="Google Shape;613;p41">
            <a:extLst>
              <a:ext uri="{FF2B5EF4-FFF2-40B4-BE49-F238E27FC236}">
                <a16:creationId xmlns:a16="http://schemas.microsoft.com/office/drawing/2014/main" xmlns="" id="{3F495C6C-FAA9-FF5F-B24F-ACEAA2349942}"/>
              </a:ext>
            </a:extLst>
          </p:cNvPr>
          <p:cNvSpPr/>
          <p:nvPr/>
        </p:nvSpPr>
        <p:spPr>
          <a:xfrm>
            <a:off x="1010325" y="4018949"/>
            <a:ext cx="166804" cy="148332"/>
          </a:xfrm>
          <a:custGeom>
            <a:avLst/>
            <a:gdLst/>
            <a:ahLst/>
            <a:cxnLst/>
            <a:rect l="l" t="t" r="r" b="b"/>
            <a:pathLst>
              <a:path w="10809" h="9612" extrusionOk="0">
                <a:moveTo>
                  <a:pt x="5423" y="0"/>
                </a:moveTo>
                <a:cubicBezTo>
                  <a:pt x="4049" y="0"/>
                  <a:pt x="2684" y="585"/>
                  <a:pt x="1735" y="1720"/>
                </a:cubicBezTo>
                <a:cubicBezTo>
                  <a:pt x="1" y="3755"/>
                  <a:pt x="301" y="6790"/>
                  <a:pt x="2336" y="8492"/>
                </a:cubicBezTo>
                <a:cubicBezTo>
                  <a:pt x="3235" y="9244"/>
                  <a:pt x="4331" y="9611"/>
                  <a:pt x="5420" y="9611"/>
                </a:cubicBezTo>
                <a:cubicBezTo>
                  <a:pt x="6794" y="9611"/>
                  <a:pt x="8158" y="9026"/>
                  <a:pt x="9107" y="7891"/>
                </a:cubicBezTo>
                <a:cubicBezTo>
                  <a:pt x="10808" y="5856"/>
                  <a:pt x="10542" y="2821"/>
                  <a:pt x="8507" y="1120"/>
                </a:cubicBezTo>
                <a:cubicBezTo>
                  <a:pt x="7607" y="368"/>
                  <a:pt x="6512" y="0"/>
                  <a:pt x="5423"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51" name="Google Shape;614;p41">
            <a:extLst>
              <a:ext uri="{FF2B5EF4-FFF2-40B4-BE49-F238E27FC236}">
                <a16:creationId xmlns:a16="http://schemas.microsoft.com/office/drawing/2014/main" xmlns="" id="{9E3AC4C7-5445-DDCA-D632-21F5D6B7723A}"/>
              </a:ext>
            </a:extLst>
          </p:cNvPr>
          <p:cNvSpPr/>
          <p:nvPr/>
        </p:nvSpPr>
        <p:spPr>
          <a:xfrm>
            <a:off x="1007840" y="4018764"/>
            <a:ext cx="143039" cy="148748"/>
          </a:xfrm>
          <a:custGeom>
            <a:avLst/>
            <a:gdLst/>
            <a:ahLst/>
            <a:cxnLst/>
            <a:rect l="l" t="t" r="r" b="b"/>
            <a:pathLst>
              <a:path w="9269" h="9639" extrusionOk="0">
                <a:moveTo>
                  <a:pt x="5535" y="0"/>
                </a:moveTo>
                <a:cubicBezTo>
                  <a:pt x="2452" y="0"/>
                  <a:pt x="0" y="3029"/>
                  <a:pt x="962" y="6235"/>
                </a:cubicBezTo>
                <a:cubicBezTo>
                  <a:pt x="1643" y="8418"/>
                  <a:pt x="3609" y="9639"/>
                  <a:pt x="5607" y="9639"/>
                </a:cubicBezTo>
                <a:cubicBezTo>
                  <a:pt x="6937" y="9639"/>
                  <a:pt x="8281" y="9097"/>
                  <a:pt x="9268" y="7937"/>
                </a:cubicBezTo>
                <a:lnTo>
                  <a:pt x="9235" y="7937"/>
                </a:lnTo>
                <a:cubicBezTo>
                  <a:pt x="8958" y="8229"/>
                  <a:pt x="8270" y="8514"/>
                  <a:pt x="7441" y="8514"/>
                </a:cubicBezTo>
                <a:cubicBezTo>
                  <a:pt x="6473" y="8514"/>
                  <a:pt x="5315" y="8125"/>
                  <a:pt x="4398" y="6903"/>
                </a:cubicBezTo>
                <a:cubicBezTo>
                  <a:pt x="2463" y="4301"/>
                  <a:pt x="4265" y="198"/>
                  <a:pt x="6900" y="198"/>
                </a:cubicBezTo>
                <a:cubicBezTo>
                  <a:pt x="6437" y="63"/>
                  <a:pt x="5980" y="0"/>
                  <a:pt x="5535"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52" name="Google Shape;615;p41">
            <a:extLst>
              <a:ext uri="{FF2B5EF4-FFF2-40B4-BE49-F238E27FC236}">
                <a16:creationId xmlns:a16="http://schemas.microsoft.com/office/drawing/2014/main" xmlns="" id="{44E0F067-678B-E0BA-3A60-992C7DDC6AF3}"/>
              </a:ext>
            </a:extLst>
          </p:cNvPr>
          <p:cNvSpPr/>
          <p:nvPr/>
        </p:nvSpPr>
        <p:spPr>
          <a:xfrm>
            <a:off x="1100416" y="4031927"/>
            <a:ext cx="52515" cy="43425"/>
          </a:xfrm>
          <a:custGeom>
            <a:avLst/>
            <a:gdLst/>
            <a:ahLst/>
            <a:cxnLst/>
            <a:rect l="l" t="t" r="r" b="b"/>
            <a:pathLst>
              <a:path w="3403" h="2814" extrusionOk="0">
                <a:moveTo>
                  <a:pt x="825" y="0"/>
                </a:moveTo>
                <a:cubicBezTo>
                  <a:pt x="751" y="0"/>
                  <a:pt x="676" y="4"/>
                  <a:pt x="601" y="12"/>
                </a:cubicBezTo>
                <a:cubicBezTo>
                  <a:pt x="267" y="79"/>
                  <a:pt x="0" y="379"/>
                  <a:pt x="34" y="746"/>
                </a:cubicBezTo>
                <a:cubicBezTo>
                  <a:pt x="100" y="1079"/>
                  <a:pt x="434" y="1246"/>
                  <a:pt x="734" y="1380"/>
                </a:cubicBezTo>
                <a:cubicBezTo>
                  <a:pt x="1535" y="1780"/>
                  <a:pt x="2268" y="2213"/>
                  <a:pt x="2969" y="2747"/>
                </a:cubicBezTo>
                <a:cubicBezTo>
                  <a:pt x="3036" y="2781"/>
                  <a:pt x="3102" y="2814"/>
                  <a:pt x="3202" y="2814"/>
                </a:cubicBezTo>
                <a:cubicBezTo>
                  <a:pt x="3303" y="2781"/>
                  <a:pt x="3336" y="2647"/>
                  <a:pt x="3336" y="2547"/>
                </a:cubicBezTo>
                <a:cubicBezTo>
                  <a:pt x="3403" y="1847"/>
                  <a:pt x="2902" y="1246"/>
                  <a:pt x="2435" y="746"/>
                </a:cubicBezTo>
                <a:cubicBezTo>
                  <a:pt x="2402" y="712"/>
                  <a:pt x="2369" y="679"/>
                  <a:pt x="2335" y="646"/>
                </a:cubicBezTo>
                <a:cubicBezTo>
                  <a:pt x="2102" y="446"/>
                  <a:pt x="1868" y="279"/>
                  <a:pt x="1568" y="179"/>
                </a:cubicBezTo>
                <a:cubicBezTo>
                  <a:pt x="1335" y="49"/>
                  <a:pt x="1082" y="0"/>
                  <a:pt x="825"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53" name="Google Shape;616;p41">
            <a:extLst>
              <a:ext uri="{FF2B5EF4-FFF2-40B4-BE49-F238E27FC236}">
                <a16:creationId xmlns:a16="http://schemas.microsoft.com/office/drawing/2014/main" xmlns="" id="{5C332044-A065-60FE-4CB8-B5BECDA55A08}"/>
              </a:ext>
            </a:extLst>
          </p:cNvPr>
          <p:cNvSpPr/>
          <p:nvPr/>
        </p:nvSpPr>
        <p:spPr>
          <a:xfrm>
            <a:off x="1118950" y="4083532"/>
            <a:ext cx="100909" cy="101990"/>
          </a:xfrm>
          <a:custGeom>
            <a:avLst/>
            <a:gdLst/>
            <a:ahLst/>
            <a:cxnLst/>
            <a:rect l="l" t="t" r="r" b="b"/>
            <a:pathLst>
              <a:path w="6539" h="6609" extrusionOk="0">
                <a:moveTo>
                  <a:pt x="1448" y="0"/>
                </a:moveTo>
                <a:cubicBezTo>
                  <a:pt x="335" y="0"/>
                  <a:pt x="0" y="1763"/>
                  <a:pt x="1234" y="2072"/>
                </a:cubicBezTo>
                <a:cubicBezTo>
                  <a:pt x="2969" y="2472"/>
                  <a:pt x="4236" y="3940"/>
                  <a:pt x="4370" y="5708"/>
                </a:cubicBezTo>
                <a:cubicBezTo>
                  <a:pt x="4470" y="6208"/>
                  <a:pt x="4904" y="6608"/>
                  <a:pt x="5437" y="6608"/>
                </a:cubicBezTo>
                <a:lnTo>
                  <a:pt x="5537" y="6608"/>
                </a:lnTo>
                <a:cubicBezTo>
                  <a:pt x="6104" y="6542"/>
                  <a:pt x="6538" y="6041"/>
                  <a:pt x="6471" y="5474"/>
                </a:cubicBezTo>
                <a:cubicBezTo>
                  <a:pt x="6204" y="2839"/>
                  <a:pt x="4303" y="671"/>
                  <a:pt x="1735" y="37"/>
                </a:cubicBezTo>
                <a:cubicBezTo>
                  <a:pt x="1634" y="12"/>
                  <a:pt x="1538" y="0"/>
                  <a:pt x="1448"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54" name="Google Shape;617;p41">
            <a:extLst>
              <a:ext uri="{FF2B5EF4-FFF2-40B4-BE49-F238E27FC236}">
                <a16:creationId xmlns:a16="http://schemas.microsoft.com/office/drawing/2014/main" xmlns="" id="{5ABC6753-3849-A2C8-4A90-682244E628A0}"/>
              </a:ext>
            </a:extLst>
          </p:cNvPr>
          <p:cNvSpPr/>
          <p:nvPr/>
        </p:nvSpPr>
        <p:spPr>
          <a:xfrm>
            <a:off x="1115848" y="3048898"/>
            <a:ext cx="659946" cy="441554"/>
          </a:xfrm>
          <a:custGeom>
            <a:avLst/>
            <a:gdLst/>
            <a:ahLst/>
            <a:cxnLst/>
            <a:rect l="l" t="t" r="r" b="b"/>
            <a:pathLst>
              <a:path w="42765" h="28613" extrusionOk="0">
                <a:moveTo>
                  <a:pt x="21379" y="1"/>
                </a:moveTo>
                <a:cubicBezTo>
                  <a:pt x="15904" y="1"/>
                  <a:pt x="10425" y="1201"/>
                  <a:pt x="6239" y="3603"/>
                </a:cubicBezTo>
                <a:cubicBezTo>
                  <a:pt x="2069" y="6038"/>
                  <a:pt x="1" y="9174"/>
                  <a:pt x="1" y="12343"/>
                </a:cubicBezTo>
                <a:lnTo>
                  <a:pt x="1" y="16246"/>
                </a:lnTo>
                <a:cubicBezTo>
                  <a:pt x="1" y="19414"/>
                  <a:pt x="2069" y="22583"/>
                  <a:pt x="6239" y="24985"/>
                </a:cubicBezTo>
                <a:cubicBezTo>
                  <a:pt x="10408" y="27404"/>
                  <a:pt x="15887" y="28613"/>
                  <a:pt x="21366" y="28613"/>
                </a:cubicBezTo>
                <a:cubicBezTo>
                  <a:pt x="26845" y="28613"/>
                  <a:pt x="32324" y="27404"/>
                  <a:pt x="36494" y="24985"/>
                </a:cubicBezTo>
                <a:cubicBezTo>
                  <a:pt x="40663" y="22583"/>
                  <a:pt x="42765" y="19414"/>
                  <a:pt x="42765" y="16246"/>
                </a:cubicBezTo>
                <a:lnTo>
                  <a:pt x="42765" y="12343"/>
                </a:lnTo>
                <a:cubicBezTo>
                  <a:pt x="42765" y="9174"/>
                  <a:pt x="40663" y="6038"/>
                  <a:pt x="36494" y="3603"/>
                </a:cubicBezTo>
                <a:cubicBezTo>
                  <a:pt x="32324" y="1201"/>
                  <a:pt x="26853" y="1"/>
                  <a:pt x="21379"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55" name="Google Shape;618;p41">
            <a:extLst>
              <a:ext uri="{FF2B5EF4-FFF2-40B4-BE49-F238E27FC236}">
                <a16:creationId xmlns:a16="http://schemas.microsoft.com/office/drawing/2014/main" xmlns="" id="{F7650DBE-0728-FC3A-D995-A403147F56A0}"/>
              </a:ext>
            </a:extLst>
          </p:cNvPr>
          <p:cNvSpPr/>
          <p:nvPr/>
        </p:nvSpPr>
        <p:spPr>
          <a:xfrm>
            <a:off x="1115848" y="3058682"/>
            <a:ext cx="381462" cy="431693"/>
          </a:xfrm>
          <a:custGeom>
            <a:avLst/>
            <a:gdLst/>
            <a:ahLst/>
            <a:cxnLst/>
            <a:rect l="l" t="t" r="r" b="b"/>
            <a:pathLst>
              <a:path w="24719" h="27974" extrusionOk="0">
                <a:moveTo>
                  <a:pt x="14578" y="0"/>
                </a:moveTo>
                <a:cubicBezTo>
                  <a:pt x="11643" y="534"/>
                  <a:pt x="8841" y="1535"/>
                  <a:pt x="6239" y="2969"/>
                </a:cubicBezTo>
                <a:cubicBezTo>
                  <a:pt x="2069" y="5404"/>
                  <a:pt x="1" y="8540"/>
                  <a:pt x="1" y="11709"/>
                </a:cubicBezTo>
                <a:lnTo>
                  <a:pt x="1" y="15612"/>
                </a:lnTo>
                <a:cubicBezTo>
                  <a:pt x="1" y="18780"/>
                  <a:pt x="2069" y="21949"/>
                  <a:pt x="6239" y="24351"/>
                </a:cubicBezTo>
                <a:cubicBezTo>
                  <a:pt x="10419" y="26760"/>
                  <a:pt x="15886" y="27973"/>
                  <a:pt x="21362" y="27973"/>
                </a:cubicBezTo>
                <a:cubicBezTo>
                  <a:pt x="22484" y="27973"/>
                  <a:pt x="23607" y="27922"/>
                  <a:pt x="24719" y="27820"/>
                </a:cubicBezTo>
                <a:lnTo>
                  <a:pt x="24719" y="27820"/>
                </a:lnTo>
                <a:cubicBezTo>
                  <a:pt x="24614" y="27822"/>
                  <a:pt x="24508" y="27823"/>
                  <a:pt x="24402" y="27823"/>
                </a:cubicBezTo>
                <a:cubicBezTo>
                  <a:pt x="19311" y="27823"/>
                  <a:pt x="12912" y="25462"/>
                  <a:pt x="14578" y="19548"/>
                </a:cubicBezTo>
                <a:lnTo>
                  <a:pt x="14578" y="0"/>
                </a:lnTo>
                <a:close/>
              </a:path>
            </a:pathLst>
          </a:custGeom>
          <a:solidFill>
            <a:schemeClr val="accent5"/>
          </a:solidFill>
          <a:ln>
            <a:solidFill>
              <a:schemeClr val="accent1"/>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56" name="Google Shape;619;p41">
            <a:extLst>
              <a:ext uri="{FF2B5EF4-FFF2-40B4-BE49-F238E27FC236}">
                <a16:creationId xmlns:a16="http://schemas.microsoft.com/office/drawing/2014/main" xmlns="" id="{7EAEE199-CDCC-E5E0-B077-FFA87089383D}"/>
              </a:ext>
            </a:extLst>
          </p:cNvPr>
          <p:cNvSpPr/>
          <p:nvPr/>
        </p:nvSpPr>
        <p:spPr>
          <a:xfrm>
            <a:off x="1115339" y="3048512"/>
            <a:ext cx="659946" cy="381524"/>
          </a:xfrm>
          <a:custGeom>
            <a:avLst/>
            <a:gdLst/>
            <a:ahLst/>
            <a:cxnLst/>
            <a:rect l="l" t="t" r="r" b="b"/>
            <a:pathLst>
              <a:path w="42765" h="24723" extrusionOk="0">
                <a:moveTo>
                  <a:pt x="21387" y="1"/>
                </a:moveTo>
                <a:cubicBezTo>
                  <a:pt x="15912" y="1"/>
                  <a:pt x="10441" y="1210"/>
                  <a:pt x="6272" y="3628"/>
                </a:cubicBezTo>
                <a:cubicBezTo>
                  <a:pt x="2102" y="6030"/>
                  <a:pt x="1" y="9165"/>
                  <a:pt x="1" y="12334"/>
                </a:cubicBezTo>
                <a:cubicBezTo>
                  <a:pt x="1" y="15537"/>
                  <a:pt x="2102" y="18706"/>
                  <a:pt x="6272" y="21107"/>
                </a:cubicBezTo>
                <a:cubicBezTo>
                  <a:pt x="10449" y="23513"/>
                  <a:pt x="15939" y="24722"/>
                  <a:pt x="21428" y="24722"/>
                </a:cubicBezTo>
                <a:cubicBezTo>
                  <a:pt x="26897" y="24722"/>
                  <a:pt x="32364" y="23522"/>
                  <a:pt x="36527" y="21107"/>
                </a:cubicBezTo>
                <a:cubicBezTo>
                  <a:pt x="40696" y="18706"/>
                  <a:pt x="42764" y="15503"/>
                  <a:pt x="42764" y="12334"/>
                </a:cubicBezTo>
                <a:cubicBezTo>
                  <a:pt x="42764" y="9199"/>
                  <a:pt x="40696" y="6030"/>
                  <a:pt x="36527" y="3628"/>
                </a:cubicBezTo>
                <a:cubicBezTo>
                  <a:pt x="32340" y="1210"/>
                  <a:pt x="26861" y="1"/>
                  <a:pt x="21387"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57" name="Google Shape;620;p41">
            <a:extLst>
              <a:ext uri="{FF2B5EF4-FFF2-40B4-BE49-F238E27FC236}">
                <a16:creationId xmlns:a16="http://schemas.microsoft.com/office/drawing/2014/main" xmlns="" id="{9F0DCC3F-BF82-9ABD-4950-C5FB5445A65D}"/>
              </a:ext>
            </a:extLst>
          </p:cNvPr>
          <p:cNvSpPr/>
          <p:nvPr/>
        </p:nvSpPr>
        <p:spPr>
          <a:xfrm>
            <a:off x="1774761" y="3133326"/>
            <a:ext cx="150322" cy="195106"/>
          </a:xfrm>
          <a:custGeom>
            <a:avLst/>
            <a:gdLst/>
            <a:ahLst/>
            <a:cxnLst/>
            <a:rect l="l" t="t" r="r" b="b"/>
            <a:pathLst>
              <a:path w="9741" h="12643" extrusionOk="0">
                <a:moveTo>
                  <a:pt x="0" y="0"/>
                </a:moveTo>
                <a:lnTo>
                  <a:pt x="0" y="0"/>
                </a:lnTo>
                <a:cubicBezTo>
                  <a:pt x="67" y="234"/>
                  <a:pt x="300" y="1001"/>
                  <a:pt x="400" y="1468"/>
                </a:cubicBezTo>
                <a:cubicBezTo>
                  <a:pt x="2335" y="2168"/>
                  <a:pt x="4136" y="3102"/>
                  <a:pt x="5838" y="4270"/>
                </a:cubicBezTo>
                <a:cubicBezTo>
                  <a:pt x="7305" y="5271"/>
                  <a:pt x="8106" y="6405"/>
                  <a:pt x="8239" y="7639"/>
                </a:cubicBezTo>
                <a:cubicBezTo>
                  <a:pt x="8439" y="9307"/>
                  <a:pt x="7405" y="10808"/>
                  <a:pt x="6505" y="11809"/>
                </a:cubicBezTo>
                <a:lnTo>
                  <a:pt x="7439" y="12643"/>
                </a:lnTo>
                <a:cubicBezTo>
                  <a:pt x="8506" y="11475"/>
                  <a:pt x="9740" y="9607"/>
                  <a:pt x="9507" y="7506"/>
                </a:cubicBezTo>
                <a:cubicBezTo>
                  <a:pt x="9307" y="5904"/>
                  <a:pt x="8306" y="4470"/>
                  <a:pt x="6538" y="3236"/>
                </a:cubicBezTo>
                <a:cubicBezTo>
                  <a:pt x="4537" y="1835"/>
                  <a:pt x="2335" y="734"/>
                  <a:pt x="0"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58" name="Google Shape;621;p41">
            <a:extLst>
              <a:ext uri="{FF2B5EF4-FFF2-40B4-BE49-F238E27FC236}">
                <a16:creationId xmlns:a16="http://schemas.microsoft.com/office/drawing/2014/main" xmlns="" id="{697563EF-FBC5-17C3-397B-DF6A19450EB0}"/>
              </a:ext>
            </a:extLst>
          </p:cNvPr>
          <p:cNvSpPr/>
          <p:nvPr/>
        </p:nvSpPr>
        <p:spPr>
          <a:xfrm>
            <a:off x="1814390" y="3296812"/>
            <a:ext cx="103487" cy="91450"/>
          </a:xfrm>
          <a:custGeom>
            <a:avLst/>
            <a:gdLst/>
            <a:ahLst/>
            <a:cxnLst/>
            <a:rect l="l" t="t" r="r" b="b"/>
            <a:pathLst>
              <a:path w="6706" h="5926" extrusionOk="0">
                <a:moveTo>
                  <a:pt x="4181" y="1"/>
                </a:moveTo>
                <a:cubicBezTo>
                  <a:pt x="3444" y="1"/>
                  <a:pt x="2725" y="676"/>
                  <a:pt x="1635" y="2015"/>
                </a:cubicBezTo>
                <a:cubicBezTo>
                  <a:pt x="1" y="3983"/>
                  <a:pt x="468" y="4784"/>
                  <a:pt x="1468" y="5551"/>
                </a:cubicBezTo>
                <a:cubicBezTo>
                  <a:pt x="1782" y="5802"/>
                  <a:pt x="2107" y="5926"/>
                  <a:pt x="2443" y="5926"/>
                </a:cubicBezTo>
                <a:cubicBezTo>
                  <a:pt x="3177" y="5926"/>
                  <a:pt x="3968" y="5338"/>
                  <a:pt x="4837" y="4217"/>
                </a:cubicBezTo>
                <a:cubicBezTo>
                  <a:pt x="6238" y="2382"/>
                  <a:pt x="6705" y="1582"/>
                  <a:pt x="5271" y="447"/>
                </a:cubicBezTo>
                <a:cubicBezTo>
                  <a:pt x="4877" y="149"/>
                  <a:pt x="4527" y="1"/>
                  <a:pt x="4181"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59" name="Google Shape;622;p41">
            <a:extLst>
              <a:ext uri="{FF2B5EF4-FFF2-40B4-BE49-F238E27FC236}">
                <a16:creationId xmlns:a16="http://schemas.microsoft.com/office/drawing/2014/main" xmlns="" id="{E3B106F0-1C0F-B6E0-1343-DDBE471D93F1}"/>
              </a:ext>
            </a:extLst>
          </p:cNvPr>
          <p:cNvSpPr/>
          <p:nvPr/>
        </p:nvSpPr>
        <p:spPr>
          <a:xfrm>
            <a:off x="1831890" y="3308262"/>
            <a:ext cx="44799" cy="68039"/>
          </a:xfrm>
          <a:custGeom>
            <a:avLst/>
            <a:gdLst/>
            <a:ahLst/>
            <a:cxnLst/>
            <a:rect l="l" t="t" r="r" b="b"/>
            <a:pathLst>
              <a:path w="2903" h="4409" extrusionOk="0">
                <a:moveTo>
                  <a:pt x="2668" y="0"/>
                </a:moveTo>
                <a:cubicBezTo>
                  <a:pt x="2533" y="0"/>
                  <a:pt x="2370" y="65"/>
                  <a:pt x="2269" y="106"/>
                </a:cubicBezTo>
                <a:cubicBezTo>
                  <a:pt x="2202" y="172"/>
                  <a:pt x="2136" y="239"/>
                  <a:pt x="2102" y="306"/>
                </a:cubicBezTo>
                <a:cubicBezTo>
                  <a:pt x="1969" y="406"/>
                  <a:pt x="1869" y="506"/>
                  <a:pt x="1769" y="639"/>
                </a:cubicBezTo>
                <a:lnTo>
                  <a:pt x="1335" y="1073"/>
                </a:lnTo>
                <a:cubicBezTo>
                  <a:pt x="901" y="1473"/>
                  <a:pt x="534" y="1907"/>
                  <a:pt x="268" y="2441"/>
                </a:cubicBezTo>
                <a:cubicBezTo>
                  <a:pt x="67" y="2774"/>
                  <a:pt x="1" y="3175"/>
                  <a:pt x="134" y="3542"/>
                </a:cubicBezTo>
                <a:cubicBezTo>
                  <a:pt x="201" y="3708"/>
                  <a:pt x="334" y="3842"/>
                  <a:pt x="468" y="3975"/>
                </a:cubicBezTo>
                <a:cubicBezTo>
                  <a:pt x="735" y="4209"/>
                  <a:pt x="1068" y="4375"/>
                  <a:pt x="1435" y="4409"/>
                </a:cubicBezTo>
                <a:cubicBezTo>
                  <a:pt x="1502" y="4409"/>
                  <a:pt x="1568" y="4409"/>
                  <a:pt x="1635" y="4375"/>
                </a:cubicBezTo>
                <a:cubicBezTo>
                  <a:pt x="1702" y="4309"/>
                  <a:pt x="1735" y="4209"/>
                  <a:pt x="1735" y="4142"/>
                </a:cubicBezTo>
                <a:cubicBezTo>
                  <a:pt x="1769" y="3742"/>
                  <a:pt x="1669" y="3341"/>
                  <a:pt x="1735" y="2974"/>
                </a:cubicBezTo>
                <a:cubicBezTo>
                  <a:pt x="1835" y="1974"/>
                  <a:pt x="2869" y="1273"/>
                  <a:pt x="2903" y="272"/>
                </a:cubicBezTo>
                <a:cubicBezTo>
                  <a:pt x="2903" y="206"/>
                  <a:pt x="2869" y="172"/>
                  <a:pt x="2869" y="106"/>
                </a:cubicBezTo>
                <a:cubicBezTo>
                  <a:pt x="2830" y="27"/>
                  <a:pt x="2755" y="0"/>
                  <a:pt x="2668"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60" name="Google Shape;623;p41">
            <a:extLst>
              <a:ext uri="{FF2B5EF4-FFF2-40B4-BE49-F238E27FC236}">
                <a16:creationId xmlns:a16="http://schemas.microsoft.com/office/drawing/2014/main" xmlns="" id="{EEE57769-C52B-D973-88EB-CF162D6BA373}"/>
              </a:ext>
            </a:extLst>
          </p:cNvPr>
          <p:cNvSpPr/>
          <p:nvPr/>
        </p:nvSpPr>
        <p:spPr>
          <a:xfrm>
            <a:off x="1073133" y="2849687"/>
            <a:ext cx="744884" cy="588126"/>
          </a:xfrm>
          <a:custGeom>
            <a:avLst/>
            <a:gdLst/>
            <a:ahLst/>
            <a:cxnLst/>
            <a:rect l="l" t="t" r="r" b="b"/>
            <a:pathLst>
              <a:path w="48269" h="38111" extrusionOk="0">
                <a:moveTo>
                  <a:pt x="24117" y="0"/>
                </a:moveTo>
                <a:cubicBezTo>
                  <a:pt x="10775" y="0"/>
                  <a:pt x="0" y="10908"/>
                  <a:pt x="167" y="24284"/>
                </a:cubicBezTo>
                <a:cubicBezTo>
                  <a:pt x="167" y="27820"/>
                  <a:pt x="2502" y="31356"/>
                  <a:pt x="7205" y="34058"/>
                </a:cubicBezTo>
                <a:cubicBezTo>
                  <a:pt x="11875" y="36760"/>
                  <a:pt x="18005" y="38111"/>
                  <a:pt x="24134" y="38111"/>
                </a:cubicBezTo>
                <a:cubicBezTo>
                  <a:pt x="30264" y="38111"/>
                  <a:pt x="36393" y="36760"/>
                  <a:pt x="41063" y="34058"/>
                </a:cubicBezTo>
                <a:cubicBezTo>
                  <a:pt x="45733" y="31356"/>
                  <a:pt x="48068" y="27820"/>
                  <a:pt x="48068" y="24284"/>
                </a:cubicBezTo>
                <a:cubicBezTo>
                  <a:pt x="48268" y="10908"/>
                  <a:pt x="37494" y="0"/>
                  <a:pt x="24117"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61" name="Google Shape;624;p41">
            <a:extLst>
              <a:ext uri="{FF2B5EF4-FFF2-40B4-BE49-F238E27FC236}">
                <a16:creationId xmlns:a16="http://schemas.microsoft.com/office/drawing/2014/main" xmlns="" id="{07515D3C-4BF8-D7AD-4FF6-C6058E0F9139}"/>
              </a:ext>
            </a:extLst>
          </p:cNvPr>
          <p:cNvSpPr/>
          <p:nvPr/>
        </p:nvSpPr>
        <p:spPr>
          <a:xfrm>
            <a:off x="1073133" y="2849687"/>
            <a:ext cx="744884" cy="588126"/>
          </a:xfrm>
          <a:custGeom>
            <a:avLst/>
            <a:gdLst/>
            <a:ahLst/>
            <a:cxnLst/>
            <a:rect l="l" t="t" r="r" b="b"/>
            <a:pathLst>
              <a:path w="48269" h="38111" extrusionOk="0">
                <a:moveTo>
                  <a:pt x="24117" y="0"/>
                </a:moveTo>
                <a:cubicBezTo>
                  <a:pt x="10775" y="0"/>
                  <a:pt x="0" y="10908"/>
                  <a:pt x="167" y="24284"/>
                </a:cubicBezTo>
                <a:cubicBezTo>
                  <a:pt x="167" y="27820"/>
                  <a:pt x="2502" y="31356"/>
                  <a:pt x="7205" y="34058"/>
                </a:cubicBezTo>
                <a:cubicBezTo>
                  <a:pt x="11875" y="36760"/>
                  <a:pt x="18005" y="38111"/>
                  <a:pt x="24134" y="38111"/>
                </a:cubicBezTo>
                <a:cubicBezTo>
                  <a:pt x="30264" y="38111"/>
                  <a:pt x="36393" y="36760"/>
                  <a:pt x="41063" y="34058"/>
                </a:cubicBezTo>
                <a:cubicBezTo>
                  <a:pt x="45733" y="31356"/>
                  <a:pt x="48068" y="27820"/>
                  <a:pt x="48068" y="24284"/>
                </a:cubicBezTo>
                <a:cubicBezTo>
                  <a:pt x="48268" y="10908"/>
                  <a:pt x="37494" y="0"/>
                  <a:pt x="24117"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62" name="Google Shape;625;p41">
            <a:extLst>
              <a:ext uri="{FF2B5EF4-FFF2-40B4-BE49-F238E27FC236}">
                <a16:creationId xmlns:a16="http://schemas.microsoft.com/office/drawing/2014/main" xmlns="" id="{429B659B-0900-F5AB-5385-DAF0152ADF54}"/>
              </a:ext>
            </a:extLst>
          </p:cNvPr>
          <p:cNvSpPr/>
          <p:nvPr/>
        </p:nvSpPr>
        <p:spPr>
          <a:xfrm>
            <a:off x="1075710" y="2857403"/>
            <a:ext cx="690826" cy="580410"/>
          </a:xfrm>
          <a:custGeom>
            <a:avLst/>
            <a:gdLst/>
            <a:ahLst/>
            <a:cxnLst/>
            <a:rect l="l" t="t" r="r" b="b"/>
            <a:pathLst>
              <a:path w="44766" h="37611" extrusionOk="0">
                <a:moveTo>
                  <a:pt x="21115" y="1"/>
                </a:moveTo>
                <a:cubicBezTo>
                  <a:pt x="9073" y="1435"/>
                  <a:pt x="0" y="11642"/>
                  <a:pt x="0" y="23784"/>
                </a:cubicBezTo>
                <a:cubicBezTo>
                  <a:pt x="0" y="27320"/>
                  <a:pt x="2335" y="30856"/>
                  <a:pt x="7038" y="33558"/>
                </a:cubicBezTo>
                <a:cubicBezTo>
                  <a:pt x="11708" y="36260"/>
                  <a:pt x="17838" y="37611"/>
                  <a:pt x="23967" y="37611"/>
                </a:cubicBezTo>
                <a:cubicBezTo>
                  <a:pt x="30097" y="37611"/>
                  <a:pt x="36226" y="36260"/>
                  <a:pt x="40896" y="33558"/>
                </a:cubicBezTo>
                <a:cubicBezTo>
                  <a:pt x="41930" y="32958"/>
                  <a:pt x="42864" y="32290"/>
                  <a:pt x="43765" y="31557"/>
                </a:cubicBezTo>
                <a:lnTo>
                  <a:pt x="44732" y="30656"/>
                </a:lnTo>
                <a:lnTo>
                  <a:pt x="44765" y="30623"/>
                </a:lnTo>
                <a:lnTo>
                  <a:pt x="44765" y="30623"/>
                </a:lnTo>
                <a:cubicBezTo>
                  <a:pt x="38950" y="34208"/>
                  <a:pt x="32261" y="35943"/>
                  <a:pt x="26743" y="35943"/>
                </a:cubicBezTo>
                <a:cubicBezTo>
                  <a:pt x="20456" y="35943"/>
                  <a:pt x="15691" y="33690"/>
                  <a:pt x="15478" y="29355"/>
                </a:cubicBezTo>
                <a:cubicBezTo>
                  <a:pt x="15244" y="23784"/>
                  <a:pt x="12376" y="19148"/>
                  <a:pt x="8640" y="16980"/>
                </a:cubicBezTo>
                <a:cubicBezTo>
                  <a:pt x="9006" y="8240"/>
                  <a:pt x="14811" y="1302"/>
                  <a:pt x="21115"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63" name="Google Shape;626;p41">
            <a:extLst>
              <a:ext uri="{FF2B5EF4-FFF2-40B4-BE49-F238E27FC236}">
                <a16:creationId xmlns:a16="http://schemas.microsoft.com/office/drawing/2014/main" xmlns="" id="{5A506992-9F33-B740-3880-86556E1FE10D}"/>
              </a:ext>
            </a:extLst>
          </p:cNvPr>
          <p:cNvSpPr/>
          <p:nvPr/>
        </p:nvSpPr>
        <p:spPr>
          <a:xfrm>
            <a:off x="1323300" y="2961908"/>
            <a:ext cx="480813" cy="379008"/>
          </a:xfrm>
          <a:custGeom>
            <a:avLst/>
            <a:gdLst/>
            <a:ahLst/>
            <a:cxnLst/>
            <a:rect l="l" t="t" r="r" b="b"/>
            <a:pathLst>
              <a:path w="31157" h="24560" extrusionOk="0">
                <a:moveTo>
                  <a:pt x="24785" y="0"/>
                </a:moveTo>
                <a:cubicBezTo>
                  <a:pt x="24785" y="2502"/>
                  <a:pt x="23151" y="5004"/>
                  <a:pt x="19848" y="6905"/>
                </a:cubicBezTo>
                <a:cubicBezTo>
                  <a:pt x="16560" y="8804"/>
                  <a:pt x="12237" y="9764"/>
                  <a:pt x="7901" y="9764"/>
                </a:cubicBezTo>
                <a:cubicBezTo>
                  <a:pt x="7134" y="9764"/>
                  <a:pt x="6367" y="9734"/>
                  <a:pt x="5605" y="9674"/>
                </a:cubicBezTo>
                <a:cubicBezTo>
                  <a:pt x="5475" y="9663"/>
                  <a:pt x="5345" y="9657"/>
                  <a:pt x="5217" y="9657"/>
                </a:cubicBezTo>
                <a:cubicBezTo>
                  <a:pt x="3078" y="9657"/>
                  <a:pt x="1248" y="11203"/>
                  <a:pt x="901" y="13343"/>
                </a:cubicBezTo>
                <a:cubicBezTo>
                  <a:pt x="535" y="15611"/>
                  <a:pt x="301" y="17780"/>
                  <a:pt x="201" y="19748"/>
                </a:cubicBezTo>
                <a:cubicBezTo>
                  <a:pt x="1" y="22083"/>
                  <a:pt x="1735" y="24117"/>
                  <a:pt x="4070" y="24384"/>
                </a:cubicBezTo>
                <a:cubicBezTo>
                  <a:pt x="5319" y="24501"/>
                  <a:pt x="6582" y="24560"/>
                  <a:pt x="7845" y="24560"/>
                </a:cubicBezTo>
                <a:cubicBezTo>
                  <a:pt x="13806" y="24560"/>
                  <a:pt x="19783" y="23257"/>
                  <a:pt x="24352" y="20615"/>
                </a:cubicBezTo>
                <a:cubicBezTo>
                  <a:pt x="28888" y="18013"/>
                  <a:pt x="31156" y="14577"/>
                  <a:pt x="31156" y="11142"/>
                </a:cubicBezTo>
                <a:cubicBezTo>
                  <a:pt x="30089" y="6939"/>
                  <a:pt x="27887" y="3069"/>
                  <a:pt x="24785"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64" name="Google Shape;627;p41">
            <a:extLst>
              <a:ext uri="{FF2B5EF4-FFF2-40B4-BE49-F238E27FC236}">
                <a16:creationId xmlns:a16="http://schemas.microsoft.com/office/drawing/2014/main" xmlns="" id="{E4EFB691-AA04-3DA4-4B63-10429ED89D02}"/>
              </a:ext>
            </a:extLst>
          </p:cNvPr>
          <p:cNvSpPr/>
          <p:nvPr/>
        </p:nvSpPr>
        <p:spPr>
          <a:xfrm>
            <a:off x="1461261" y="3170486"/>
            <a:ext cx="142282" cy="78024"/>
          </a:xfrm>
          <a:custGeom>
            <a:avLst/>
            <a:gdLst/>
            <a:ahLst/>
            <a:cxnLst/>
            <a:rect l="l" t="t" r="r" b="b"/>
            <a:pathLst>
              <a:path w="9220" h="5056" extrusionOk="0">
                <a:moveTo>
                  <a:pt x="4768" y="1"/>
                </a:moveTo>
                <a:cubicBezTo>
                  <a:pt x="2655" y="1"/>
                  <a:pt x="574" y="1385"/>
                  <a:pt x="101" y="3830"/>
                </a:cubicBezTo>
                <a:cubicBezTo>
                  <a:pt x="1" y="4397"/>
                  <a:pt x="367" y="4931"/>
                  <a:pt x="935" y="5031"/>
                </a:cubicBezTo>
                <a:cubicBezTo>
                  <a:pt x="968" y="5048"/>
                  <a:pt x="1001" y="5056"/>
                  <a:pt x="1035" y="5056"/>
                </a:cubicBezTo>
                <a:cubicBezTo>
                  <a:pt x="1068" y="5056"/>
                  <a:pt x="1101" y="5048"/>
                  <a:pt x="1135" y="5031"/>
                </a:cubicBezTo>
                <a:cubicBezTo>
                  <a:pt x="1635" y="5031"/>
                  <a:pt x="2069" y="4697"/>
                  <a:pt x="2169" y="4230"/>
                </a:cubicBezTo>
                <a:cubicBezTo>
                  <a:pt x="2424" y="2854"/>
                  <a:pt x="3584" y="2080"/>
                  <a:pt x="4760" y="2080"/>
                </a:cubicBezTo>
                <a:cubicBezTo>
                  <a:pt x="5579" y="2080"/>
                  <a:pt x="6405" y="2455"/>
                  <a:pt x="6939" y="3263"/>
                </a:cubicBezTo>
                <a:cubicBezTo>
                  <a:pt x="7170" y="3590"/>
                  <a:pt x="7476" y="3726"/>
                  <a:pt x="7776" y="3726"/>
                </a:cubicBezTo>
                <a:cubicBezTo>
                  <a:pt x="8516" y="3726"/>
                  <a:pt x="9219" y="2902"/>
                  <a:pt x="8673" y="2095"/>
                </a:cubicBezTo>
                <a:cubicBezTo>
                  <a:pt x="7705" y="663"/>
                  <a:pt x="6229" y="1"/>
                  <a:pt x="4768"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65" name="Google Shape;628;p41">
            <a:extLst>
              <a:ext uri="{FF2B5EF4-FFF2-40B4-BE49-F238E27FC236}">
                <a16:creationId xmlns:a16="http://schemas.microsoft.com/office/drawing/2014/main" xmlns="" id="{ADA3567C-E87D-26BB-515F-7C9A08932F8D}"/>
              </a:ext>
            </a:extLst>
          </p:cNvPr>
          <p:cNvSpPr/>
          <p:nvPr/>
        </p:nvSpPr>
        <p:spPr>
          <a:xfrm>
            <a:off x="1461261" y="3170486"/>
            <a:ext cx="142282" cy="78024"/>
          </a:xfrm>
          <a:custGeom>
            <a:avLst/>
            <a:gdLst/>
            <a:ahLst/>
            <a:cxnLst/>
            <a:rect l="l" t="t" r="r" b="b"/>
            <a:pathLst>
              <a:path w="9220" h="5056" extrusionOk="0">
                <a:moveTo>
                  <a:pt x="4768" y="1"/>
                </a:moveTo>
                <a:cubicBezTo>
                  <a:pt x="2655" y="1"/>
                  <a:pt x="574" y="1385"/>
                  <a:pt x="101" y="3830"/>
                </a:cubicBezTo>
                <a:cubicBezTo>
                  <a:pt x="1" y="4397"/>
                  <a:pt x="367" y="4931"/>
                  <a:pt x="935" y="5031"/>
                </a:cubicBezTo>
                <a:cubicBezTo>
                  <a:pt x="968" y="5048"/>
                  <a:pt x="1001" y="5056"/>
                  <a:pt x="1035" y="5056"/>
                </a:cubicBezTo>
                <a:cubicBezTo>
                  <a:pt x="1068" y="5056"/>
                  <a:pt x="1101" y="5048"/>
                  <a:pt x="1135" y="5031"/>
                </a:cubicBezTo>
                <a:cubicBezTo>
                  <a:pt x="1635" y="5031"/>
                  <a:pt x="2069" y="4697"/>
                  <a:pt x="2169" y="4230"/>
                </a:cubicBezTo>
                <a:cubicBezTo>
                  <a:pt x="2424" y="2854"/>
                  <a:pt x="3584" y="2080"/>
                  <a:pt x="4760" y="2080"/>
                </a:cubicBezTo>
                <a:cubicBezTo>
                  <a:pt x="5579" y="2080"/>
                  <a:pt x="6405" y="2455"/>
                  <a:pt x="6939" y="3263"/>
                </a:cubicBezTo>
                <a:cubicBezTo>
                  <a:pt x="7170" y="3590"/>
                  <a:pt x="7476" y="3726"/>
                  <a:pt x="7776" y="3726"/>
                </a:cubicBezTo>
                <a:cubicBezTo>
                  <a:pt x="8516" y="3726"/>
                  <a:pt x="9219" y="2902"/>
                  <a:pt x="8673" y="2095"/>
                </a:cubicBezTo>
                <a:cubicBezTo>
                  <a:pt x="7705" y="663"/>
                  <a:pt x="6229" y="1"/>
                  <a:pt x="4768"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66" name="Google Shape;629;p41">
            <a:extLst>
              <a:ext uri="{FF2B5EF4-FFF2-40B4-BE49-F238E27FC236}">
                <a16:creationId xmlns:a16="http://schemas.microsoft.com/office/drawing/2014/main" xmlns="" id="{F3C421B2-4ACE-69F0-23E9-CF85C4532EC0}"/>
              </a:ext>
            </a:extLst>
          </p:cNvPr>
          <p:cNvSpPr/>
          <p:nvPr/>
        </p:nvSpPr>
        <p:spPr>
          <a:xfrm>
            <a:off x="1729962" y="3056614"/>
            <a:ext cx="58194" cy="77623"/>
          </a:xfrm>
          <a:custGeom>
            <a:avLst/>
            <a:gdLst/>
            <a:ahLst/>
            <a:cxnLst/>
            <a:rect l="l" t="t" r="r" b="b"/>
            <a:pathLst>
              <a:path w="3771" h="5030" extrusionOk="0">
                <a:moveTo>
                  <a:pt x="2903" y="1"/>
                </a:moveTo>
                <a:cubicBezTo>
                  <a:pt x="1335" y="668"/>
                  <a:pt x="234" y="2169"/>
                  <a:pt x="68" y="3870"/>
                </a:cubicBezTo>
                <a:cubicBezTo>
                  <a:pt x="1" y="4437"/>
                  <a:pt x="435" y="4971"/>
                  <a:pt x="1002" y="5005"/>
                </a:cubicBezTo>
                <a:cubicBezTo>
                  <a:pt x="1035" y="5021"/>
                  <a:pt x="1068" y="5030"/>
                  <a:pt x="1102" y="5030"/>
                </a:cubicBezTo>
                <a:cubicBezTo>
                  <a:pt x="1135" y="5030"/>
                  <a:pt x="1168" y="5021"/>
                  <a:pt x="1202" y="5005"/>
                </a:cubicBezTo>
                <a:cubicBezTo>
                  <a:pt x="1702" y="4971"/>
                  <a:pt x="2069" y="4571"/>
                  <a:pt x="2136" y="4071"/>
                </a:cubicBezTo>
                <a:cubicBezTo>
                  <a:pt x="2236" y="3103"/>
                  <a:pt x="2870" y="2269"/>
                  <a:pt x="3770" y="1902"/>
                </a:cubicBezTo>
                <a:cubicBezTo>
                  <a:pt x="3503" y="1269"/>
                  <a:pt x="3237" y="635"/>
                  <a:pt x="2903"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67" name="Google Shape;630;p41">
            <a:extLst>
              <a:ext uri="{FF2B5EF4-FFF2-40B4-BE49-F238E27FC236}">
                <a16:creationId xmlns:a16="http://schemas.microsoft.com/office/drawing/2014/main" xmlns="" id="{16B9FC5C-0FCC-D958-42B7-6E9DF3FF6B00}"/>
              </a:ext>
            </a:extLst>
          </p:cNvPr>
          <p:cNvSpPr/>
          <p:nvPr/>
        </p:nvSpPr>
        <p:spPr>
          <a:xfrm>
            <a:off x="1729962" y="3056614"/>
            <a:ext cx="58194" cy="77623"/>
          </a:xfrm>
          <a:custGeom>
            <a:avLst/>
            <a:gdLst/>
            <a:ahLst/>
            <a:cxnLst/>
            <a:rect l="l" t="t" r="r" b="b"/>
            <a:pathLst>
              <a:path w="3771" h="5030" extrusionOk="0">
                <a:moveTo>
                  <a:pt x="2903" y="1"/>
                </a:moveTo>
                <a:cubicBezTo>
                  <a:pt x="1335" y="668"/>
                  <a:pt x="234" y="2169"/>
                  <a:pt x="68" y="3870"/>
                </a:cubicBezTo>
                <a:cubicBezTo>
                  <a:pt x="1" y="4437"/>
                  <a:pt x="435" y="4971"/>
                  <a:pt x="1002" y="5005"/>
                </a:cubicBezTo>
                <a:cubicBezTo>
                  <a:pt x="1035" y="5021"/>
                  <a:pt x="1068" y="5030"/>
                  <a:pt x="1102" y="5030"/>
                </a:cubicBezTo>
                <a:cubicBezTo>
                  <a:pt x="1135" y="5030"/>
                  <a:pt x="1168" y="5021"/>
                  <a:pt x="1202" y="5005"/>
                </a:cubicBezTo>
                <a:cubicBezTo>
                  <a:pt x="1702" y="4971"/>
                  <a:pt x="2069" y="4571"/>
                  <a:pt x="2136" y="4071"/>
                </a:cubicBezTo>
                <a:cubicBezTo>
                  <a:pt x="2236" y="3103"/>
                  <a:pt x="2870" y="2269"/>
                  <a:pt x="3770" y="1902"/>
                </a:cubicBezTo>
                <a:cubicBezTo>
                  <a:pt x="3503" y="1269"/>
                  <a:pt x="3237" y="635"/>
                  <a:pt x="2903"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68" name="Google Shape;631;p41">
            <a:extLst>
              <a:ext uri="{FF2B5EF4-FFF2-40B4-BE49-F238E27FC236}">
                <a16:creationId xmlns:a16="http://schemas.microsoft.com/office/drawing/2014/main" xmlns="" id="{1471ED69-0DD8-7C8E-62F5-059C1C1CC479}"/>
              </a:ext>
            </a:extLst>
          </p:cNvPr>
          <p:cNvSpPr/>
          <p:nvPr/>
        </p:nvSpPr>
        <p:spPr>
          <a:xfrm>
            <a:off x="1631645" y="3042725"/>
            <a:ext cx="116357" cy="232173"/>
          </a:xfrm>
          <a:custGeom>
            <a:avLst/>
            <a:gdLst/>
            <a:ahLst/>
            <a:cxnLst/>
            <a:rect l="l" t="t" r="r" b="b"/>
            <a:pathLst>
              <a:path w="7540" h="15045" extrusionOk="0">
                <a:moveTo>
                  <a:pt x="2169" y="0"/>
                </a:moveTo>
                <a:cubicBezTo>
                  <a:pt x="1502" y="601"/>
                  <a:pt x="768" y="1134"/>
                  <a:pt x="1" y="1568"/>
                </a:cubicBezTo>
                <a:cubicBezTo>
                  <a:pt x="2269" y="5804"/>
                  <a:pt x="3937" y="10341"/>
                  <a:pt x="4904" y="15044"/>
                </a:cubicBezTo>
                <a:cubicBezTo>
                  <a:pt x="5838" y="14477"/>
                  <a:pt x="6706" y="13844"/>
                  <a:pt x="7539" y="13110"/>
                </a:cubicBezTo>
                <a:cubicBezTo>
                  <a:pt x="6572" y="9440"/>
                  <a:pt x="4904" y="4504"/>
                  <a:pt x="2169"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69" name="Google Shape;632;p41">
            <a:extLst>
              <a:ext uri="{FF2B5EF4-FFF2-40B4-BE49-F238E27FC236}">
                <a16:creationId xmlns:a16="http://schemas.microsoft.com/office/drawing/2014/main" xmlns="" id="{7BC30FF8-D90B-5E2B-D149-7B96394A5C08}"/>
              </a:ext>
            </a:extLst>
          </p:cNvPr>
          <p:cNvSpPr/>
          <p:nvPr/>
        </p:nvSpPr>
        <p:spPr>
          <a:xfrm>
            <a:off x="1529208" y="3082354"/>
            <a:ext cx="131279" cy="248655"/>
          </a:xfrm>
          <a:custGeom>
            <a:avLst/>
            <a:gdLst/>
            <a:ahLst/>
            <a:cxnLst/>
            <a:rect l="l" t="t" r="r" b="b"/>
            <a:pathLst>
              <a:path w="8507" h="16113" extrusionOk="0">
                <a:moveTo>
                  <a:pt x="4737" y="1"/>
                </a:moveTo>
                <a:cubicBezTo>
                  <a:pt x="3203" y="635"/>
                  <a:pt x="1602" y="1135"/>
                  <a:pt x="1" y="1435"/>
                </a:cubicBezTo>
                <a:cubicBezTo>
                  <a:pt x="901" y="6272"/>
                  <a:pt x="1435" y="11175"/>
                  <a:pt x="1669" y="16112"/>
                </a:cubicBezTo>
                <a:cubicBezTo>
                  <a:pt x="4004" y="15679"/>
                  <a:pt x="6305" y="15012"/>
                  <a:pt x="8507" y="14044"/>
                </a:cubicBezTo>
                <a:cubicBezTo>
                  <a:pt x="7639" y="9274"/>
                  <a:pt x="6372" y="4571"/>
                  <a:pt x="4737"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70" name="Google Shape;633;p41">
            <a:extLst>
              <a:ext uri="{FF2B5EF4-FFF2-40B4-BE49-F238E27FC236}">
                <a16:creationId xmlns:a16="http://schemas.microsoft.com/office/drawing/2014/main" xmlns="" id="{829B81A4-1AC3-402A-4D93-4AB29977FAA4}"/>
              </a:ext>
            </a:extLst>
          </p:cNvPr>
          <p:cNvSpPr/>
          <p:nvPr/>
        </p:nvSpPr>
        <p:spPr>
          <a:xfrm>
            <a:off x="917162" y="3045812"/>
            <a:ext cx="85462" cy="63842"/>
          </a:xfrm>
          <a:custGeom>
            <a:avLst/>
            <a:gdLst/>
            <a:ahLst/>
            <a:cxnLst/>
            <a:rect l="l" t="t" r="r" b="b"/>
            <a:pathLst>
              <a:path w="5538" h="4137" extrusionOk="0">
                <a:moveTo>
                  <a:pt x="2781" y="0"/>
                </a:moveTo>
                <a:cubicBezTo>
                  <a:pt x="2252" y="0"/>
                  <a:pt x="1718" y="201"/>
                  <a:pt x="1301" y="601"/>
                </a:cubicBezTo>
                <a:cubicBezTo>
                  <a:pt x="0" y="1902"/>
                  <a:pt x="934" y="4137"/>
                  <a:pt x="2769" y="4137"/>
                </a:cubicBezTo>
                <a:cubicBezTo>
                  <a:pt x="4603" y="4137"/>
                  <a:pt x="5537" y="1902"/>
                  <a:pt x="4236" y="601"/>
                </a:cubicBezTo>
                <a:cubicBezTo>
                  <a:pt x="3836" y="201"/>
                  <a:pt x="3311" y="0"/>
                  <a:pt x="2781"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71" name="Google Shape;634;p41">
            <a:extLst>
              <a:ext uri="{FF2B5EF4-FFF2-40B4-BE49-F238E27FC236}">
                <a16:creationId xmlns:a16="http://schemas.microsoft.com/office/drawing/2014/main" xmlns="" id="{5A1FDD7D-B1E8-F7A8-C85A-1246BD1D742D}"/>
              </a:ext>
            </a:extLst>
          </p:cNvPr>
          <p:cNvSpPr/>
          <p:nvPr/>
        </p:nvSpPr>
        <p:spPr>
          <a:xfrm>
            <a:off x="921097" y="3051984"/>
            <a:ext cx="79459" cy="57700"/>
          </a:xfrm>
          <a:custGeom>
            <a:avLst/>
            <a:gdLst/>
            <a:ahLst/>
            <a:cxnLst/>
            <a:rect l="l" t="t" r="r" b="b"/>
            <a:pathLst>
              <a:path w="5149" h="3739" extrusionOk="0">
                <a:moveTo>
                  <a:pt x="3715" y="1"/>
                </a:moveTo>
                <a:cubicBezTo>
                  <a:pt x="3915" y="601"/>
                  <a:pt x="3381" y="1302"/>
                  <a:pt x="2547" y="1569"/>
                </a:cubicBezTo>
                <a:cubicBezTo>
                  <a:pt x="2328" y="1639"/>
                  <a:pt x="2108" y="1672"/>
                  <a:pt x="1901" y="1672"/>
                </a:cubicBezTo>
                <a:cubicBezTo>
                  <a:pt x="1318" y="1672"/>
                  <a:pt x="827" y="1411"/>
                  <a:pt x="679" y="968"/>
                </a:cubicBezTo>
                <a:cubicBezTo>
                  <a:pt x="646" y="901"/>
                  <a:pt x="646" y="868"/>
                  <a:pt x="646" y="801"/>
                </a:cubicBezTo>
                <a:lnTo>
                  <a:pt x="646" y="801"/>
                </a:lnTo>
                <a:cubicBezTo>
                  <a:pt x="1" y="2214"/>
                  <a:pt x="1052" y="3739"/>
                  <a:pt x="2497" y="3739"/>
                </a:cubicBezTo>
                <a:cubicBezTo>
                  <a:pt x="2622" y="3739"/>
                  <a:pt x="2750" y="3727"/>
                  <a:pt x="2881" y="3703"/>
                </a:cubicBezTo>
                <a:cubicBezTo>
                  <a:pt x="4515" y="3403"/>
                  <a:pt x="5149" y="1368"/>
                  <a:pt x="3981" y="201"/>
                </a:cubicBezTo>
                <a:cubicBezTo>
                  <a:pt x="3915" y="134"/>
                  <a:pt x="3815" y="67"/>
                  <a:pt x="3715"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72" name="Google Shape;635;p41">
            <a:extLst>
              <a:ext uri="{FF2B5EF4-FFF2-40B4-BE49-F238E27FC236}">
                <a16:creationId xmlns:a16="http://schemas.microsoft.com/office/drawing/2014/main" xmlns="" id="{531B7619-7E44-2FD3-C4FA-B40D20979EFD}"/>
              </a:ext>
            </a:extLst>
          </p:cNvPr>
          <p:cNvSpPr/>
          <p:nvPr/>
        </p:nvSpPr>
        <p:spPr>
          <a:xfrm>
            <a:off x="966051" y="3083882"/>
            <a:ext cx="152390" cy="152406"/>
          </a:xfrm>
          <a:custGeom>
            <a:avLst/>
            <a:gdLst/>
            <a:ahLst/>
            <a:cxnLst/>
            <a:rect l="l" t="t" r="r" b="b"/>
            <a:pathLst>
              <a:path w="9875" h="9876" extrusionOk="0">
                <a:moveTo>
                  <a:pt x="908" y="1"/>
                </a:moveTo>
                <a:cubicBezTo>
                  <a:pt x="863" y="1"/>
                  <a:pt x="815" y="12"/>
                  <a:pt x="768" y="35"/>
                </a:cubicBezTo>
                <a:cubicBezTo>
                  <a:pt x="435" y="135"/>
                  <a:pt x="168" y="402"/>
                  <a:pt x="34" y="769"/>
                </a:cubicBezTo>
                <a:cubicBezTo>
                  <a:pt x="1" y="869"/>
                  <a:pt x="34" y="1003"/>
                  <a:pt x="101" y="1136"/>
                </a:cubicBezTo>
                <a:lnTo>
                  <a:pt x="8874" y="9876"/>
                </a:lnTo>
                <a:lnTo>
                  <a:pt x="9875" y="8842"/>
                </a:lnTo>
                <a:lnTo>
                  <a:pt x="1135" y="102"/>
                </a:lnTo>
                <a:cubicBezTo>
                  <a:pt x="1070" y="37"/>
                  <a:pt x="992" y="1"/>
                  <a:pt x="908"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73" name="Google Shape;636;p41">
            <a:extLst>
              <a:ext uri="{FF2B5EF4-FFF2-40B4-BE49-F238E27FC236}">
                <a16:creationId xmlns:a16="http://schemas.microsoft.com/office/drawing/2014/main" xmlns="" id="{7542D3A7-B476-75B7-B4BE-22280F558C06}"/>
              </a:ext>
            </a:extLst>
          </p:cNvPr>
          <p:cNvSpPr/>
          <p:nvPr/>
        </p:nvSpPr>
        <p:spPr>
          <a:xfrm>
            <a:off x="937748" y="3048250"/>
            <a:ext cx="38101" cy="15077"/>
          </a:xfrm>
          <a:custGeom>
            <a:avLst/>
            <a:gdLst/>
            <a:ahLst/>
            <a:cxnLst/>
            <a:rect l="l" t="t" r="r" b="b"/>
            <a:pathLst>
              <a:path w="2469" h="977" extrusionOk="0">
                <a:moveTo>
                  <a:pt x="1410" y="1"/>
                </a:moveTo>
                <a:cubicBezTo>
                  <a:pt x="1361" y="1"/>
                  <a:pt x="1314" y="4"/>
                  <a:pt x="1268" y="9"/>
                </a:cubicBezTo>
                <a:cubicBezTo>
                  <a:pt x="1001" y="9"/>
                  <a:pt x="734" y="76"/>
                  <a:pt x="501" y="209"/>
                </a:cubicBezTo>
                <a:cubicBezTo>
                  <a:pt x="367" y="309"/>
                  <a:pt x="234" y="443"/>
                  <a:pt x="134" y="576"/>
                </a:cubicBezTo>
                <a:cubicBezTo>
                  <a:pt x="34" y="676"/>
                  <a:pt x="0" y="776"/>
                  <a:pt x="67" y="910"/>
                </a:cubicBezTo>
                <a:cubicBezTo>
                  <a:pt x="100" y="960"/>
                  <a:pt x="167" y="977"/>
                  <a:pt x="242" y="977"/>
                </a:cubicBezTo>
                <a:cubicBezTo>
                  <a:pt x="317" y="977"/>
                  <a:pt x="401" y="960"/>
                  <a:pt x="467" y="943"/>
                </a:cubicBezTo>
                <a:cubicBezTo>
                  <a:pt x="1001" y="843"/>
                  <a:pt x="1535" y="776"/>
                  <a:pt x="2035" y="776"/>
                </a:cubicBezTo>
                <a:cubicBezTo>
                  <a:pt x="2169" y="776"/>
                  <a:pt x="2269" y="776"/>
                  <a:pt x="2369" y="710"/>
                </a:cubicBezTo>
                <a:cubicBezTo>
                  <a:pt x="2469" y="643"/>
                  <a:pt x="2469" y="510"/>
                  <a:pt x="2402" y="410"/>
                </a:cubicBezTo>
                <a:cubicBezTo>
                  <a:pt x="2335" y="309"/>
                  <a:pt x="2235" y="243"/>
                  <a:pt x="2102" y="176"/>
                </a:cubicBezTo>
                <a:cubicBezTo>
                  <a:pt x="1908" y="65"/>
                  <a:pt x="1646" y="1"/>
                  <a:pt x="1410"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74" name="Google Shape;637;p41">
            <a:extLst>
              <a:ext uri="{FF2B5EF4-FFF2-40B4-BE49-F238E27FC236}">
                <a16:creationId xmlns:a16="http://schemas.microsoft.com/office/drawing/2014/main" xmlns="" id="{4E19AC52-60D4-36B5-0875-A01BD1B3C661}"/>
              </a:ext>
            </a:extLst>
          </p:cNvPr>
          <p:cNvSpPr/>
          <p:nvPr/>
        </p:nvSpPr>
        <p:spPr>
          <a:xfrm>
            <a:off x="1021143" y="3119515"/>
            <a:ext cx="267682" cy="280151"/>
          </a:xfrm>
          <a:custGeom>
            <a:avLst/>
            <a:gdLst/>
            <a:ahLst/>
            <a:cxnLst/>
            <a:rect l="l" t="t" r="r" b="b"/>
            <a:pathLst>
              <a:path w="17346" h="18154" extrusionOk="0">
                <a:moveTo>
                  <a:pt x="7524" y="1"/>
                </a:moveTo>
                <a:cubicBezTo>
                  <a:pt x="6874" y="1"/>
                  <a:pt x="6285" y="156"/>
                  <a:pt x="5771" y="462"/>
                </a:cubicBezTo>
                <a:cubicBezTo>
                  <a:pt x="1401" y="3197"/>
                  <a:pt x="0" y="8901"/>
                  <a:pt x="2569" y="13371"/>
                </a:cubicBezTo>
                <a:cubicBezTo>
                  <a:pt x="4331" y="16437"/>
                  <a:pt x="7553" y="18154"/>
                  <a:pt x="10867" y="18154"/>
                </a:cubicBezTo>
                <a:cubicBezTo>
                  <a:pt x="12384" y="18154"/>
                  <a:pt x="13920" y="17794"/>
                  <a:pt x="15344" y="17040"/>
                </a:cubicBezTo>
                <a:cubicBezTo>
                  <a:pt x="16579" y="16340"/>
                  <a:pt x="17346" y="14805"/>
                  <a:pt x="17346" y="12670"/>
                </a:cubicBezTo>
                <a:cubicBezTo>
                  <a:pt x="17346" y="8334"/>
                  <a:pt x="14310" y="3063"/>
                  <a:pt x="10574" y="929"/>
                </a:cubicBezTo>
                <a:cubicBezTo>
                  <a:pt x="9465" y="306"/>
                  <a:pt x="8435" y="1"/>
                  <a:pt x="7524"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75" name="Google Shape;638;p41">
            <a:extLst>
              <a:ext uri="{FF2B5EF4-FFF2-40B4-BE49-F238E27FC236}">
                <a16:creationId xmlns:a16="http://schemas.microsoft.com/office/drawing/2014/main" xmlns="" id="{8500AF68-8AA5-5F90-965C-F522EC816B1F}"/>
              </a:ext>
            </a:extLst>
          </p:cNvPr>
          <p:cNvSpPr/>
          <p:nvPr/>
        </p:nvSpPr>
        <p:spPr>
          <a:xfrm>
            <a:off x="1025664" y="3235763"/>
            <a:ext cx="263161" cy="166711"/>
          </a:xfrm>
          <a:custGeom>
            <a:avLst/>
            <a:gdLst/>
            <a:ahLst/>
            <a:cxnLst/>
            <a:rect l="l" t="t" r="r" b="b"/>
            <a:pathLst>
              <a:path w="17053" h="10803" extrusionOk="0">
                <a:moveTo>
                  <a:pt x="775" y="0"/>
                </a:moveTo>
                <a:cubicBezTo>
                  <a:pt x="0" y="6090"/>
                  <a:pt x="4855" y="10802"/>
                  <a:pt x="10274" y="10802"/>
                </a:cubicBezTo>
                <a:cubicBezTo>
                  <a:pt x="11861" y="10802"/>
                  <a:pt x="13495" y="10398"/>
                  <a:pt x="15051" y="9507"/>
                </a:cubicBezTo>
                <a:cubicBezTo>
                  <a:pt x="16286" y="8807"/>
                  <a:pt x="17053" y="7272"/>
                  <a:pt x="17053" y="5137"/>
                </a:cubicBezTo>
                <a:cubicBezTo>
                  <a:pt x="17020" y="4203"/>
                  <a:pt x="16919" y="3303"/>
                  <a:pt x="16686" y="2402"/>
                </a:cubicBezTo>
                <a:cubicBezTo>
                  <a:pt x="16653" y="5137"/>
                  <a:pt x="15018" y="7906"/>
                  <a:pt x="9781" y="8406"/>
                </a:cubicBezTo>
                <a:cubicBezTo>
                  <a:pt x="9531" y="8428"/>
                  <a:pt x="9285" y="8439"/>
                  <a:pt x="9043" y="8439"/>
                </a:cubicBezTo>
                <a:cubicBezTo>
                  <a:pt x="4497" y="8439"/>
                  <a:pt x="1313" y="4656"/>
                  <a:pt x="775"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 </a:t>
            </a:r>
            <a:endParaRPr kumimoji="0" sz="2400" b="0" i="0" u="none" strike="noStrike" kern="0" cap="none" spc="0" normalizeH="0" baseline="0" noProof="0" dirty="0">
              <a:ln>
                <a:noFill/>
              </a:ln>
              <a:solidFill>
                <a:sysClr val="windowText" lastClr="000000"/>
              </a:solidFill>
              <a:effectLst/>
              <a:uLnTx/>
              <a:uFillTx/>
            </a:endParaRPr>
          </a:p>
        </p:txBody>
      </p:sp>
      <p:sp>
        <p:nvSpPr>
          <p:cNvPr id="276" name="Google Shape;639;p41">
            <a:extLst>
              <a:ext uri="{FF2B5EF4-FFF2-40B4-BE49-F238E27FC236}">
                <a16:creationId xmlns:a16="http://schemas.microsoft.com/office/drawing/2014/main" xmlns="" id="{DF9BDEFA-53A5-4834-9939-0A8CB4029C6F}"/>
              </a:ext>
            </a:extLst>
          </p:cNvPr>
          <p:cNvSpPr/>
          <p:nvPr/>
        </p:nvSpPr>
        <p:spPr>
          <a:xfrm>
            <a:off x="1056142" y="3250100"/>
            <a:ext cx="83919" cy="108270"/>
          </a:xfrm>
          <a:custGeom>
            <a:avLst/>
            <a:gdLst/>
            <a:ahLst/>
            <a:cxnLst/>
            <a:rect l="l" t="t" r="r" b="b"/>
            <a:pathLst>
              <a:path w="5438" h="7016" extrusionOk="0">
                <a:moveTo>
                  <a:pt x="1517" y="0"/>
                </a:moveTo>
                <a:cubicBezTo>
                  <a:pt x="621" y="0"/>
                  <a:pt x="0" y="710"/>
                  <a:pt x="0" y="1940"/>
                </a:cubicBezTo>
                <a:cubicBezTo>
                  <a:pt x="101" y="3841"/>
                  <a:pt x="1101" y="5576"/>
                  <a:pt x="2736" y="6643"/>
                </a:cubicBezTo>
                <a:cubicBezTo>
                  <a:pt x="3163" y="6896"/>
                  <a:pt x="3570" y="7015"/>
                  <a:pt x="3933" y="7015"/>
                </a:cubicBezTo>
                <a:cubicBezTo>
                  <a:pt x="4817" y="7015"/>
                  <a:pt x="5438" y="6305"/>
                  <a:pt x="5438" y="5076"/>
                </a:cubicBezTo>
                <a:cubicBezTo>
                  <a:pt x="5338" y="3174"/>
                  <a:pt x="4304" y="1406"/>
                  <a:pt x="2736" y="372"/>
                </a:cubicBezTo>
                <a:cubicBezTo>
                  <a:pt x="2299" y="120"/>
                  <a:pt x="1885" y="0"/>
                  <a:pt x="1517"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77" name="Google Shape;640;p41">
            <a:extLst>
              <a:ext uri="{FF2B5EF4-FFF2-40B4-BE49-F238E27FC236}">
                <a16:creationId xmlns:a16="http://schemas.microsoft.com/office/drawing/2014/main" xmlns="" id="{40F4B8F1-3EDA-A6EB-9F0D-9BDB8CD8C03A}"/>
              </a:ext>
            </a:extLst>
          </p:cNvPr>
          <p:cNvSpPr/>
          <p:nvPr/>
        </p:nvSpPr>
        <p:spPr>
          <a:xfrm>
            <a:off x="1071065" y="3250100"/>
            <a:ext cx="68996" cy="99443"/>
          </a:xfrm>
          <a:custGeom>
            <a:avLst/>
            <a:gdLst/>
            <a:ahLst/>
            <a:cxnLst/>
            <a:rect l="l" t="t" r="r" b="b"/>
            <a:pathLst>
              <a:path w="4471" h="6444" extrusionOk="0">
                <a:moveTo>
                  <a:pt x="543" y="0"/>
                </a:moveTo>
                <a:cubicBezTo>
                  <a:pt x="495" y="0"/>
                  <a:pt x="448" y="2"/>
                  <a:pt x="401" y="5"/>
                </a:cubicBezTo>
                <a:cubicBezTo>
                  <a:pt x="134" y="406"/>
                  <a:pt x="1" y="873"/>
                  <a:pt x="1" y="1373"/>
                </a:cubicBezTo>
                <a:cubicBezTo>
                  <a:pt x="134" y="3274"/>
                  <a:pt x="1135" y="5009"/>
                  <a:pt x="2736" y="6076"/>
                </a:cubicBezTo>
                <a:cubicBezTo>
                  <a:pt x="3136" y="6343"/>
                  <a:pt x="3603" y="6443"/>
                  <a:pt x="4104" y="6443"/>
                </a:cubicBezTo>
                <a:cubicBezTo>
                  <a:pt x="4371" y="6010"/>
                  <a:pt x="4471" y="5543"/>
                  <a:pt x="4471" y="5076"/>
                </a:cubicBezTo>
                <a:cubicBezTo>
                  <a:pt x="4371" y="3174"/>
                  <a:pt x="3337" y="1406"/>
                  <a:pt x="1769" y="372"/>
                </a:cubicBezTo>
                <a:cubicBezTo>
                  <a:pt x="1379" y="132"/>
                  <a:pt x="962" y="0"/>
                  <a:pt x="543"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78" name="Google Shape;641;p41">
            <a:extLst>
              <a:ext uri="{FF2B5EF4-FFF2-40B4-BE49-F238E27FC236}">
                <a16:creationId xmlns:a16="http://schemas.microsoft.com/office/drawing/2014/main" xmlns="" id="{257597EF-8050-5EB8-5BB1-7CBE2CD347F0}"/>
              </a:ext>
            </a:extLst>
          </p:cNvPr>
          <p:cNvSpPr/>
          <p:nvPr/>
        </p:nvSpPr>
        <p:spPr>
          <a:xfrm>
            <a:off x="1073133" y="3286210"/>
            <a:ext cx="66928" cy="63333"/>
          </a:xfrm>
          <a:custGeom>
            <a:avLst/>
            <a:gdLst/>
            <a:ahLst/>
            <a:cxnLst/>
            <a:rect l="l" t="t" r="r" b="b"/>
            <a:pathLst>
              <a:path w="4337" h="4104" extrusionOk="0">
                <a:moveTo>
                  <a:pt x="0" y="0"/>
                </a:moveTo>
                <a:cubicBezTo>
                  <a:pt x="367" y="1535"/>
                  <a:pt x="1268" y="2869"/>
                  <a:pt x="2602" y="3736"/>
                </a:cubicBezTo>
                <a:cubicBezTo>
                  <a:pt x="3002" y="4003"/>
                  <a:pt x="3469" y="4103"/>
                  <a:pt x="3970" y="4103"/>
                </a:cubicBezTo>
                <a:cubicBezTo>
                  <a:pt x="4237" y="3670"/>
                  <a:pt x="4337" y="3203"/>
                  <a:pt x="4337" y="2736"/>
                </a:cubicBezTo>
                <a:cubicBezTo>
                  <a:pt x="4337" y="2269"/>
                  <a:pt x="4237" y="1802"/>
                  <a:pt x="4103" y="1368"/>
                </a:cubicBezTo>
                <a:cubicBezTo>
                  <a:pt x="3848" y="1828"/>
                  <a:pt x="3404" y="2018"/>
                  <a:pt x="2900" y="2018"/>
                </a:cubicBezTo>
                <a:cubicBezTo>
                  <a:pt x="1757" y="2018"/>
                  <a:pt x="301" y="1041"/>
                  <a:pt x="0"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79" name="Google Shape;642;p41">
            <a:extLst>
              <a:ext uri="{FF2B5EF4-FFF2-40B4-BE49-F238E27FC236}">
                <a16:creationId xmlns:a16="http://schemas.microsoft.com/office/drawing/2014/main" xmlns="" id="{3F247DE3-DC86-C5B8-8F3B-93A68A321A79}"/>
              </a:ext>
            </a:extLst>
          </p:cNvPr>
          <p:cNvSpPr/>
          <p:nvPr/>
        </p:nvSpPr>
        <p:spPr>
          <a:xfrm>
            <a:off x="1140046" y="2742744"/>
            <a:ext cx="496245" cy="402310"/>
          </a:xfrm>
          <a:custGeom>
            <a:avLst/>
            <a:gdLst/>
            <a:ahLst/>
            <a:cxnLst/>
            <a:rect l="l" t="t" r="r" b="b"/>
            <a:pathLst>
              <a:path w="32157" h="26070" extrusionOk="0">
                <a:moveTo>
                  <a:pt x="22337" y="0"/>
                </a:moveTo>
                <a:cubicBezTo>
                  <a:pt x="20640" y="0"/>
                  <a:pt x="18948" y="442"/>
                  <a:pt x="17446" y="1326"/>
                </a:cubicBezTo>
                <a:lnTo>
                  <a:pt x="12276" y="4328"/>
                </a:lnTo>
                <a:cubicBezTo>
                  <a:pt x="4671" y="8732"/>
                  <a:pt x="1" y="16837"/>
                  <a:pt x="1" y="25610"/>
                </a:cubicBezTo>
                <a:cubicBezTo>
                  <a:pt x="1" y="25744"/>
                  <a:pt x="101" y="25877"/>
                  <a:pt x="234" y="25944"/>
                </a:cubicBezTo>
                <a:cubicBezTo>
                  <a:pt x="418" y="26027"/>
                  <a:pt x="618" y="26069"/>
                  <a:pt x="822" y="26069"/>
                </a:cubicBezTo>
                <a:cubicBezTo>
                  <a:pt x="1026" y="26069"/>
                  <a:pt x="1235" y="26027"/>
                  <a:pt x="1435" y="25944"/>
                </a:cubicBezTo>
                <a:cubicBezTo>
                  <a:pt x="1568" y="25877"/>
                  <a:pt x="1635" y="25744"/>
                  <a:pt x="1669" y="25610"/>
                </a:cubicBezTo>
                <a:cubicBezTo>
                  <a:pt x="1669" y="17438"/>
                  <a:pt x="6038" y="9866"/>
                  <a:pt x="13110" y="5796"/>
                </a:cubicBezTo>
                <a:lnTo>
                  <a:pt x="18280" y="2794"/>
                </a:lnTo>
                <a:cubicBezTo>
                  <a:pt x="19583" y="2047"/>
                  <a:pt x="20968" y="1705"/>
                  <a:pt x="22319" y="1705"/>
                </a:cubicBezTo>
                <a:cubicBezTo>
                  <a:pt x="26402" y="1705"/>
                  <a:pt x="30180" y="4829"/>
                  <a:pt x="30456" y="9365"/>
                </a:cubicBezTo>
                <a:lnTo>
                  <a:pt x="30456" y="9766"/>
                </a:lnTo>
                <a:cubicBezTo>
                  <a:pt x="31256" y="10166"/>
                  <a:pt x="32124" y="10700"/>
                  <a:pt x="32124" y="10700"/>
                </a:cubicBezTo>
                <a:lnTo>
                  <a:pt x="32124" y="9866"/>
                </a:lnTo>
                <a:cubicBezTo>
                  <a:pt x="32157" y="6330"/>
                  <a:pt x="30289" y="3094"/>
                  <a:pt x="27253" y="1326"/>
                </a:cubicBezTo>
                <a:cubicBezTo>
                  <a:pt x="25736" y="442"/>
                  <a:pt x="24034" y="0"/>
                  <a:pt x="22337"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80" name="Google Shape;643;p41">
            <a:extLst>
              <a:ext uri="{FF2B5EF4-FFF2-40B4-BE49-F238E27FC236}">
                <a16:creationId xmlns:a16="http://schemas.microsoft.com/office/drawing/2014/main" xmlns="" id="{86A171E3-7C46-834E-6BF3-4D745013AB74}"/>
              </a:ext>
            </a:extLst>
          </p:cNvPr>
          <p:cNvSpPr/>
          <p:nvPr/>
        </p:nvSpPr>
        <p:spPr>
          <a:xfrm>
            <a:off x="1079815" y="3141412"/>
            <a:ext cx="170924" cy="255491"/>
          </a:xfrm>
          <a:custGeom>
            <a:avLst/>
            <a:gdLst/>
            <a:ahLst/>
            <a:cxnLst/>
            <a:rect l="l" t="t" r="r" b="b"/>
            <a:pathLst>
              <a:path w="11076" h="16556" extrusionOk="0">
                <a:moveTo>
                  <a:pt x="938" y="1"/>
                </a:moveTo>
                <a:cubicBezTo>
                  <a:pt x="826" y="1"/>
                  <a:pt x="714" y="4"/>
                  <a:pt x="601" y="10"/>
                </a:cubicBezTo>
                <a:cubicBezTo>
                  <a:pt x="401" y="177"/>
                  <a:pt x="168" y="343"/>
                  <a:pt x="1" y="510"/>
                </a:cubicBezTo>
                <a:cubicBezTo>
                  <a:pt x="334" y="444"/>
                  <a:pt x="668" y="377"/>
                  <a:pt x="1002" y="377"/>
                </a:cubicBezTo>
                <a:cubicBezTo>
                  <a:pt x="2036" y="410"/>
                  <a:pt x="3036" y="744"/>
                  <a:pt x="3904" y="1277"/>
                </a:cubicBezTo>
                <a:cubicBezTo>
                  <a:pt x="7606" y="3412"/>
                  <a:pt x="10575" y="8583"/>
                  <a:pt x="10575" y="12819"/>
                </a:cubicBezTo>
                <a:cubicBezTo>
                  <a:pt x="10575" y="14487"/>
                  <a:pt x="10141" y="15755"/>
                  <a:pt x="9341" y="16555"/>
                </a:cubicBezTo>
                <a:cubicBezTo>
                  <a:pt x="9574" y="16488"/>
                  <a:pt x="9841" y="16422"/>
                  <a:pt x="10108" y="16322"/>
                </a:cubicBezTo>
                <a:cubicBezTo>
                  <a:pt x="10742" y="15288"/>
                  <a:pt x="11075" y="14053"/>
                  <a:pt x="11009" y="12819"/>
                </a:cubicBezTo>
                <a:cubicBezTo>
                  <a:pt x="11009" y="8449"/>
                  <a:pt x="7907" y="3112"/>
                  <a:pt x="4137" y="911"/>
                </a:cubicBezTo>
                <a:cubicBezTo>
                  <a:pt x="3167" y="304"/>
                  <a:pt x="2059" y="1"/>
                  <a:pt x="938"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81" name="Google Shape;644;p41">
            <a:extLst>
              <a:ext uri="{FF2B5EF4-FFF2-40B4-BE49-F238E27FC236}">
                <a16:creationId xmlns:a16="http://schemas.microsoft.com/office/drawing/2014/main" xmlns="" id="{4A670656-D052-5180-A61E-BF87975A4A1B}"/>
              </a:ext>
            </a:extLst>
          </p:cNvPr>
          <p:cNvSpPr/>
          <p:nvPr/>
        </p:nvSpPr>
        <p:spPr>
          <a:xfrm>
            <a:off x="1068735" y="3116583"/>
            <a:ext cx="170924" cy="255491"/>
          </a:xfrm>
          <a:custGeom>
            <a:avLst/>
            <a:gdLst/>
            <a:ahLst/>
            <a:cxnLst/>
            <a:rect l="l" t="t" r="r" b="b"/>
            <a:pathLst>
              <a:path w="11076" h="16556" extrusionOk="0">
                <a:moveTo>
                  <a:pt x="938" y="1"/>
                </a:moveTo>
                <a:cubicBezTo>
                  <a:pt x="826" y="1"/>
                  <a:pt x="714" y="4"/>
                  <a:pt x="601" y="10"/>
                </a:cubicBezTo>
                <a:cubicBezTo>
                  <a:pt x="401" y="177"/>
                  <a:pt x="168" y="343"/>
                  <a:pt x="1" y="510"/>
                </a:cubicBezTo>
                <a:cubicBezTo>
                  <a:pt x="334" y="444"/>
                  <a:pt x="668" y="377"/>
                  <a:pt x="1002" y="377"/>
                </a:cubicBezTo>
                <a:cubicBezTo>
                  <a:pt x="2036" y="410"/>
                  <a:pt x="3036" y="744"/>
                  <a:pt x="3904" y="1277"/>
                </a:cubicBezTo>
                <a:cubicBezTo>
                  <a:pt x="7606" y="3412"/>
                  <a:pt x="10575" y="8583"/>
                  <a:pt x="10575" y="12819"/>
                </a:cubicBezTo>
                <a:cubicBezTo>
                  <a:pt x="10575" y="14487"/>
                  <a:pt x="10141" y="15755"/>
                  <a:pt x="9341" y="16555"/>
                </a:cubicBezTo>
                <a:cubicBezTo>
                  <a:pt x="9574" y="16488"/>
                  <a:pt x="9841" y="16422"/>
                  <a:pt x="10108" y="16322"/>
                </a:cubicBezTo>
                <a:cubicBezTo>
                  <a:pt x="10742" y="15288"/>
                  <a:pt x="11075" y="14053"/>
                  <a:pt x="11009" y="12819"/>
                </a:cubicBezTo>
                <a:cubicBezTo>
                  <a:pt x="11009" y="8449"/>
                  <a:pt x="7907" y="3112"/>
                  <a:pt x="4137" y="911"/>
                </a:cubicBezTo>
                <a:cubicBezTo>
                  <a:pt x="3167" y="304"/>
                  <a:pt x="2059" y="1"/>
                  <a:pt x="938"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82" name="Google Shape;645;p41">
            <a:extLst>
              <a:ext uri="{FF2B5EF4-FFF2-40B4-BE49-F238E27FC236}">
                <a16:creationId xmlns:a16="http://schemas.microsoft.com/office/drawing/2014/main" xmlns="" id="{48F2D466-568C-FF01-D998-E5A07C94B72F}"/>
              </a:ext>
            </a:extLst>
          </p:cNvPr>
          <p:cNvSpPr/>
          <p:nvPr/>
        </p:nvSpPr>
        <p:spPr>
          <a:xfrm>
            <a:off x="2813546" y="3716776"/>
            <a:ext cx="631629" cy="601953"/>
          </a:xfrm>
          <a:custGeom>
            <a:avLst/>
            <a:gdLst/>
            <a:ahLst/>
            <a:cxnLst/>
            <a:rect l="l" t="t" r="r" b="b"/>
            <a:pathLst>
              <a:path w="40930" h="39007" extrusionOk="0">
                <a:moveTo>
                  <a:pt x="11858" y="0"/>
                </a:moveTo>
                <a:cubicBezTo>
                  <a:pt x="11543" y="0"/>
                  <a:pt x="11239" y="47"/>
                  <a:pt x="10942" y="153"/>
                </a:cubicBezTo>
                <a:cubicBezTo>
                  <a:pt x="8940" y="887"/>
                  <a:pt x="9307" y="3355"/>
                  <a:pt x="8040" y="4889"/>
                </a:cubicBezTo>
                <a:cubicBezTo>
                  <a:pt x="5171" y="8492"/>
                  <a:pt x="2803" y="14563"/>
                  <a:pt x="1935" y="20634"/>
                </a:cubicBezTo>
                <a:cubicBezTo>
                  <a:pt x="1402" y="24303"/>
                  <a:pt x="1" y="25237"/>
                  <a:pt x="468" y="26271"/>
                </a:cubicBezTo>
                <a:cubicBezTo>
                  <a:pt x="1335" y="28273"/>
                  <a:pt x="3170" y="27606"/>
                  <a:pt x="5204" y="29407"/>
                </a:cubicBezTo>
                <a:cubicBezTo>
                  <a:pt x="10408" y="34010"/>
                  <a:pt x="14478" y="35978"/>
                  <a:pt x="23417" y="37046"/>
                </a:cubicBezTo>
                <a:cubicBezTo>
                  <a:pt x="26766" y="37457"/>
                  <a:pt x="27425" y="39006"/>
                  <a:pt x="29014" y="39006"/>
                </a:cubicBezTo>
                <a:cubicBezTo>
                  <a:pt x="29230" y="39006"/>
                  <a:pt x="29463" y="38978"/>
                  <a:pt x="29722" y="38914"/>
                </a:cubicBezTo>
                <a:cubicBezTo>
                  <a:pt x="31790" y="38413"/>
                  <a:pt x="30456" y="35978"/>
                  <a:pt x="34025" y="31108"/>
                </a:cubicBezTo>
                <a:cubicBezTo>
                  <a:pt x="36027" y="28306"/>
                  <a:pt x="37628" y="24303"/>
                  <a:pt x="38295" y="18733"/>
                </a:cubicBezTo>
                <a:cubicBezTo>
                  <a:pt x="38728" y="15430"/>
                  <a:pt x="40930" y="13863"/>
                  <a:pt x="39496" y="11995"/>
                </a:cubicBezTo>
                <a:cubicBezTo>
                  <a:pt x="38061" y="10093"/>
                  <a:pt x="37127" y="10960"/>
                  <a:pt x="33325" y="8292"/>
                </a:cubicBezTo>
                <a:cubicBezTo>
                  <a:pt x="29555" y="5657"/>
                  <a:pt x="26019" y="3588"/>
                  <a:pt x="18981" y="2121"/>
                </a:cubicBezTo>
                <a:cubicBezTo>
                  <a:pt x="15752" y="1469"/>
                  <a:pt x="13630" y="0"/>
                  <a:pt x="11858"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83" name="Google Shape;646;p41">
            <a:extLst>
              <a:ext uri="{FF2B5EF4-FFF2-40B4-BE49-F238E27FC236}">
                <a16:creationId xmlns:a16="http://schemas.microsoft.com/office/drawing/2014/main" xmlns="" id="{0DA5AC8D-8616-19FF-56E7-2AED69BF8B3D}"/>
              </a:ext>
            </a:extLst>
          </p:cNvPr>
          <p:cNvSpPr/>
          <p:nvPr/>
        </p:nvSpPr>
        <p:spPr>
          <a:xfrm>
            <a:off x="3240809" y="3917746"/>
            <a:ext cx="171727" cy="384687"/>
          </a:xfrm>
          <a:custGeom>
            <a:avLst/>
            <a:gdLst/>
            <a:ahLst/>
            <a:cxnLst/>
            <a:rect l="l" t="t" r="r" b="b"/>
            <a:pathLst>
              <a:path w="11128" h="24928" extrusionOk="0">
                <a:moveTo>
                  <a:pt x="10021" y="1"/>
                </a:moveTo>
                <a:cubicBezTo>
                  <a:pt x="9626" y="1"/>
                  <a:pt x="9090" y="231"/>
                  <a:pt x="8406" y="773"/>
                </a:cubicBezTo>
                <a:cubicBezTo>
                  <a:pt x="6905" y="1974"/>
                  <a:pt x="4904" y="4642"/>
                  <a:pt x="2335" y="10947"/>
                </a:cubicBezTo>
                <a:cubicBezTo>
                  <a:pt x="100" y="16451"/>
                  <a:pt x="0" y="22188"/>
                  <a:pt x="734" y="23989"/>
                </a:cubicBezTo>
                <a:cubicBezTo>
                  <a:pt x="1015" y="24648"/>
                  <a:pt x="1322" y="24928"/>
                  <a:pt x="1620" y="24928"/>
                </a:cubicBezTo>
                <a:cubicBezTo>
                  <a:pt x="2137" y="24928"/>
                  <a:pt x="2627" y="24086"/>
                  <a:pt x="2902" y="22922"/>
                </a:cubicBezTo>
                <a:cubicBezTo>
                  <a:pt x="3436" y="20754"/>
                  <a:pt x="5571" y="18886"/>
                  <a:pt x="7873" y="13715"/>
                </a:cubicBezTo>
                <a:cubicBezTo>
                  <a:pt x="10274" y="8312"/>
                  <a:pt x="9407" y="5943"/>
                  <a:pt x="10508" y="3074"/>
                </a:cubicBezTo>
                <a:cubicBezTo>
                  <a:pt x="11128" y="1452"/>
                  <a:pt x="11015" y="1"/>
                  <a:pt x="10021" y="1"/>
                </a:cubicBezTo>
                <a:close/>
              </a:path>
            </a:pathLst>
          </a:custGeom>
          <a:solidFill>
            <a:schemeClr val="bg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84" name="Google Shape;647;p41">
            <a:extLst>
              <a:ext uri="{FF2B5EF4-FFF2-40B4-BE49-F238E27FC236}">
                <a16:creationId xmlns:a16="http://schemas.microsoft.com/office/drawing/2014/main" xmlns="" id="{59BD96B8-4CB0-8FD5-2BB0-FC11D6DC70F1}"/>
              </a:ext>
            </a:extLst>
          </p:cNvPr>
          <p:cNvSpPr/>
          <p:nvPr/>
        </p:nvSpPr>
        <p:spPr>
          <a:xfrm>
            <a:off x="2824363" y="4129395"/>
            <a:ext cx="411307" cy="180692"/>
          </a:xfrm>
          <a:custGeom>
            <a:avLst/>
            <a:gdLst/>
            <a:ahLst/>
            <a:cxnLst/>
            <a:rect l="l" t="t" r="r" b="b"/>
            <a:pathLst>
              <a:path w="26653" h="11709" extrusionOk="0">
                <a:moveTo>
                  <a:pt x="0" y="0"/>
                </a:moveTo>
                <a:cubicBezTo>
                  <a:pt x="968" y="1435"/>
                  <a:pt x="2635" y="1034"/>
                  <a:pt x="4503" y="2669"/>
                </a:cubicBezTo>
                <a:cubicBezTo>
                  <a:pt x="6105" y="4137"/>
                  <a:pt x="7873" y="5471"/>
                  <a:pt x="9741" y="6605"/>
                </a:cubicBezTo>
                <a:cubicBezTo>
                  <a:pt x="7506" y="4804"/>
                  <a:pt x="7039" y="2502"/>
                  <a:pt x="5337" y="1602"/>
                </a:cubicBezTo>
                <a:cubicBezTo>
                  <a:pt x="3269" y="434"/>
                  <a:pt x="1635" y="1235"/>
                  <a:pt x="0" y="0"/>
                </a:cubicBezTo>
                <a:close/>
                <a:moveTo>
                  <a:pt x="12943" y="8140"/>
                </a:moveTo>
                <a:cubicBezTo>
                  <a:pt x="15578" y="9174"/>
                  <a:pt x="18647" y="9841"/>
                  <a:pt x="22716" y="10341"/>
                </a:cubicBezTo>
                <a:cubicBezTo>
                  <a:pt x="24118" y="10475"/>
                  <a:pt x="25452" y="10975"/>
                  <a:pt x="26653" y="11709"/>
                </a:cubicBezTo>
                <a:cubicBezTo>
                  <a:pt x="25118" y="10475"/>
                  <a:pt x="24518" y="8506"/>
                  <a:pt x="22049" y="8306"/>
                </a:cubicBezTo>
                <a:cubicBezTo>
                  <a:pt x="21867" y="8289"/>
                  <a:pt x="21659" y="8282"/>
                  <a:pt x="21430" y="8282"/>
                </a:cubicBezTo>
                <a:cubicBezTo>
                  <a:pt x="20215" y="8282"/>
                  <a:pt x="18400" y="8487"/>
                  <a:pt x="16502" y="8487"/>
                </a:cubicBezTo>
                <a:cubicBezTo>
                  <a:pt x="15306" y="8487"/>
                  <a:pt x="14076" y="8406"/>
                  <a:pt x="12943" y="814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85" name="Google Shape;648;p41">
            <a:extLst>
              <a:ext uri="{FF2B5EF4-FFF2-40B4-BE49-F238E27FC236}">
                <a16:creationId xmlns:a16="http://schemas.microsoft.com/office/drawing/2014/main" xmlns="" id="{3DF510A3-8725-FB95-0F77-573C69435865}"/>
              </a:ext>
            </a:extLst>
          </p:cNvPr>
          <p:cNvSpPr/>
          <p:nvPr/>
        </p:nvSpPr>
        <p:spPr>
          <a:xfrm>
            <a:off x="2863483" y="3782146"/>
            <a:ext cx="436538" cy="295552"/>
          </a:xfrm>
          <a:custGeom>
            <a:avLst/>
            <a:gdLst/>
            <a:ahLst/>
            <a:cxnLst/>
            <a:rect l="l" t="t" r="r" b="b"/>
            <a:pathLst>
              <a:path w="28288" h="19152" extrusionOk="0">
                <a:moveTo>
                  <a:pt x="13353" y="1"/>
                </a:moveTo>
                <a:cubicBezTo>
                  <a:pt x="12824" y="1"/>
                  <a:pt x="12297" y="18"/>
                  <a:pt x="11775" y="53"/>
                </a:cubicBezTo>
                <a:cubicBezTo>
                  <a:pt x="5037" y="1054"/>
                  <a:pt x="1668" y="7358"/>
                  <a:pt x="534" y="13262"/>
                </a:cubicBezTo>
                <a:cubicBezTo>
                  <a:pt x="0" y="15931"/>
                  <a:pt x="768" y="17766"/>
                  <a:pt x="2335" y="18700"/>
                </a:cubicBezTo>
                <a:cubicBezTo>
                  <a:pt x="2861" y="19003"/>
                  <a:pt x="3632" y="19152"/>
                  <a:pt x="4482" y="19152"/>
                </a:cubicBezTo>
                <a:cubicBezTo>
                  <a:pt x="6060" y="19152"/>
                  <a:pt x="7911" y="18641"/>
                  <a:pt x="8973" y="17666"/>
                </a:cubicBezTo>
                <a:cubicBezTo>
                  <a:pt x="10174" y="16565"/>
                  <a:pt x="11108" y="15264"/>
                  <a:pt x="12476" y="13963"/>
                </a:cubicBezTo>
                <a:cubicBezTo>
                  <a:pt x="13377" y="13129"/>
                  <a:pt x="14477" y="12562"/>
                  <a:pt x="15645" y="12228"/>
                </a:cubicBezTo>
                <a:cubicBezTo>
                  <a:pt x="18881" y="11461"/>
                  <a:pt x="20515" y="11728"/>
                  <a:pt x="23084" y="11394"/>
                </a:cubicBezTo>
                <a:cubicBezTo>
                  <a:pt x="24284" y="11261"/>
                  <a:pt x="25952" y="10827"/>
                  <a:pt x="26886" y="9893"/>
                </a:cubicBezTo>
                <a:cubicBezTo>
                  <a:pt x="27854" y="8993"/>
                  <a:pt x="28287" y="7658"/>
                  <a:pt x="28054" y="6391"/>
                </a:cubicBezTo>
                <a:cubicBezTo>
                  <a:pt x="27887" y="5357"/>
                  <a:pt x="27320" y="4423"/>
                  <a:pt x="26486" y="3822"/>
                </a:cubicBezTo>
                <a:cubicBezTo>
                  <a:pt x="22662" y="1283"/>
                  <a:pt x="17900" y="1"/>
                  <a:pt x="13353"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86" name="Google Shape;649;p41">
            <a:extLst>
              <a:ext uri="{FF2B5EF4-FFF2-40B4-BE49-F238E27FC236}">
                <a16:creationId xmlns:a16="http://schemas.microsoft.com/office/drawing/2014/main" xmlns="" id="{9D68CAF1-8CDE-E5CB-A600-D88A7E07DFD3}"/>
              </a:ext>
            </a:extLst>
          </p:cNvPr>
          <p:cNvSpPr/>
          <p:nvPr/>
        </p:nvSpPr>
        <p:spPr>
          <a:xfrm>
            <a:off x="2206129" y="3649293"/>
            <a:ext cx="526105" cy="483019"/>
          </a:xfrm>
          <a:custGeom>
            <a:avLst/>
            <a:gdLst/>
            <a:ahLst/>
            <a:cxnLst/>
            <a:rect l="l" t="t" r="r" b="b"/>
            <a:pathLst>
              <a:path w="34092" h="31300" extrusionOk="0">
                <a:moveTo>
                  <a:pt x="24960" y="0"/>
                </a:moveTo>
                <a:cubicBezTo>
                  <a:pt x="23573" y="0"/>
                  <a:pt x="21855" y="1087"/>
                  <a:pt x="19314" y="1557"/>
                </a:cubicBezTo>
                <a:cubicBezTo>
                  <a:pt x="13643" y="2591"/>
                  <a:pt x="9307" y="4492"/>
                  <a:pt x="6205" y="6560"/>
                </a:cubicBezTo>
                <a:cubicBezTo>
                  <a:pt x="3103" y="8629"/>
                  <a:pt x="2369" y="7928"/>
                  <a:pt x="1168" y="9396"/>
                </a:cubicBezTo>
                <a:cubicBezTo>
                  <a:pt x="0" y="10897"/>
                  <a:pt x="1735" y="12164"/>
                  <a:pt x="2002" y="14833"/>
                </a:cubicBezTo>
                <a:cubicBezTo>
                  <a:pt x="2435" y="19303"/>
                  <a:pt x="3636" y="22605"/>
                  <a:pt x="5204" y="24840"/>
                </a:cubicBezTo>
                <a:cubicBezTo>
                  <a:pt x="7973" y="28843"/>
                  <a:pt x="6839" y="30778"/>
                  <a:pt x="8506" y="31211"/>
                </a:cubicBezTo>
                <a:cubicBezTo>
                  <a:pt x="8733" y="31272"/>
                  <a:pt x="8934" y="31299"/>
                  <a:pt x="9121" y="31299"/>
                </a:cubicBezTo>
                <a:cubicBezTo>
                  <a:pt x="10366" y="31299"/>
                  <a:pt x="10941" y="30105"/>
                  <a:pt x="13610" y="29844"/>
                </a:cubicBezTo>
                <a:cubicBezTo>
                  <a:pt x="20815" y="29177"/>
                  <a:pt x="25585" y="27342"/>
                  <a:pt x="29822" y="23739"/>
                </a:cubicBezTo>
                <a:cubicBezTo>
                  <a:pt x="31489" y="22338"/>
                  <a:pt x="32957" y="22906"/>
                  <a:pt x="33724" y="21304"/>
                </a:cubicBezTo>
                <a:cubicBezTo>
                  <a:pt x="34091" y="20504"/>
                  <a:pt x="32991" y="19737"/>
                  <a:pt x="32657" y="16768"/>
                </a:cubicBezTo>
                <a:cubicBezTo>
                  <a:pt x="32057" y="11864"/>
                  <a:pt x="30289" y="6961"/>
                  <a:pt x="28054" y="3992"/>
                </a:cubicBezTo>
                <a:cubicBezTo>
                  <a:pt x="27053" y="2724"/>
                  <a:pt x="27387" y="790"/>
                  <a:pt x="25785" y="156"/>
                </a:cubicBezTo>
                <a:cubicBezTo>
                  <a:pt x="25522" y="47"/>
                  <a:pt x="25248" y="0"/>
                  <a:pt x="24960"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87" name="Google Shape;650;p41">
            <a:extLst>
              <a:ext uri="{FF2B5EF4-FFF2-40B4-BE49-F238E27FC236}">
                <a16:creationId xmlns:a16="http://schemas.microsoft.com/office/drawing/2014/main" xmlns="" id="{DB521B93-7B1D-43ED-6051-4D60D0475B7C}"/>
              </a:ext>
            </a:extLst>
          </p:cNvPr>
          <p:cNvSpPr/>
          <p:nvPr/>
        </p:nvSpPr>
        <p:spPr>
          <a:xfrm>
            <a:off x="2206129" y="3649293"/>
            <a:ext cx="526105" cy="483019"/>
          </a:xfrm>
          <a:custGeom>
            <a:avLst/>
            <a:gdLst/>
            <a:ahLst/>
            <a:cxnLst/>
            <a:rect l="l" t="t" r="r" b="b"/>
            <a:pathLst>
              <a:path w="34092" h="31300" extrusionOk="0">
                <a:moveTo>
                  <a:pt x="24960" y="0"/>
                </a:moveTo>
                <a:cubicBezTo>
                  <a:pt x="23573" y="0"/>
                  <a:pt x="21855" y="1087"/>
                  <a:pt x="19314" y="1557"/>
                </a:cubicBezTo>
                <a:cubicBezTo>
                  <a:pt x="13643" y="2591"/>
                  <a:pt x="9307" y="4492"/>
                  <a:pt x="6205" y="6560"/>
                </a:cubicBezTo>
                <a:cubicBezTo>
                  <a:pt x="3103" y="8629"/>
                  <a:pt x="2369" y="7928"/>
                  <a:pt x="1168" y="9396"/>
                </a:cubicBezTo>
                <a:cubicBezTo>
                  <a:pt x="0" y="10897"/>
                  <a:pt x="1735" y="12164"/>
                  <a:pt x="2002" y="14833"/>
                </a:cubicBezTo>
                <a:cubicBezTo>
                  <a:pt x="2435" y="19303"/>
                  <a:pt x="3636" y="22605"/>
                  <a:pt x="5204" y="24840"/>
                </a:cubicBezTo>
                <a:cubicBezTo>
                  <a:pt x="7973" y="28843"/>
                  <a:pt x="6839" y="30778"/>
                  <a:pt x="8506" y="31211"/>
                </a:cubicBezTo>
                <a:cubicBezTo>
                  <a:pt x="8733" y="31272"/>
                  <a:pt x="8934" y="31299"/>
                  <a:pt x="9121" y="31299"/>
                </a:cubicBezTo>
                <a:cubicBezTo>
                  <a:pt x="10366" y="31299"/>
                  <a:pt x="10941" y="30105"/>
                  <a:pt x="13610" y="29844"/>
                </a:cubicBezTo>
                <a:cubicBezTo>
                  <a:pt x="20815" y="29177"/>
                  <a:pt x="25585" y="27342"/>
                  <a:pt x="29822" y="23739"/>
                </a:cubicBezTo>
                <a:cubicBezTo>
                  <a:pt x="31489" y="22338"/>
                  <a:pt x="32957" y="22906"/>
                  <a:pt x="33724" y="21304"/>
                </a:cubicBezTo>
                <a:cubicBezTo>
                  <a:pt x="34091" y="20504"/>
                  <a:pt x="32991" y="19737"/>
                  <a:pt x="32657" y="16768"/>
                </a:cubicBezTo>
                <a:cubicBezTo>
                  <a:pt x="32057" y="11864"/>
                  <a:pt x="30289" y="6961"/>
                  <a:pt x="28054" y="3992"/>
                </a:cubicBezTo>
                <a:cubicBezTo>
                  <a:pt x="27053" y="2724"/>
                  <a:pt x="27387" y="790"/>
                  <a:pt x="25785" y="156"/>
                </a:cubicBezTo>
                <a:cubicBezTo>
                  <a:pt x="25522" y="47"/>
                  <a:pt x="25248" y="0"/>
                  <a:pt x="24960"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88" name="Google Shape;651;p41">
            <a:extLst>
              <a:ext uri="{FF2B5EF4-FFF2-40B4-BE49-F238E27FC236}">
                <a16:creationId xmlns:a16="http://schemas.microsoft.com/office/drawing/2014/main" xmlns="" id="{B7621535-A1C4-3EE5-E38D-15690B596E8A}"/>
              </a:ext>
            </a:extLst>
          </p:cNvPr>
          <p:cNvSpPr/>
          <p:nvPr/>
        </p:nvSpPr>
        <p:spPr>
          <a:xfrm>
            <a:off x="2232101" y="3807532"/>
            <a:ext cx="132591" cy="312095"/>
          </a:xfrm>
          <a:custGeom>
            <a:avLst/>
            <a:gdLst/>
            <a:ahLst/>
            <a:cxnLst/>
            <a:rect l="l" t="t" r="r" b="b"/>
            <a:pathLst>
              <a:path w="8592" h="20224" extrusionOk="0">
                <a:moveTo>
                  <a:pt x="908" y="0"/>
                </a:moveTo>
                <a:cubicBezTo>
                  <a:pt x="125" y="0"/>
                  <a:pt x="1" y="1171"/>
                  <a:pt x="452" y="2478"/>
                </a:cubicBezTo>
                <a:cubicBezTo>
                  <a:pt x="1286" y="4813"/>
                  <a:pt x="552" y="6714"/>
                  <a:pt x="2387" y="11084"/>
                </a:cubicBezTo>
                <a:cubicBezTo>
                  <a:pt x="4121" y="15287"/>
                  <a:pt x="5823" y="16821"/>
                  <a:pt x="6190" y="18589"/>
                </a:cubicBezTo>
                <a:cubicBezTo>
                  <a:pt x="6382" y="19529"/>
                  <a:pt x="6766" y="20223"/>
                  <a:pt x="7184" y="20223"/>
                </a:cubicBezTo>
                <a:cubicBezTo>
                  <a:pt x="7418" y="20223"/>
                  <a:pt x="7663" y="20005"/>
                  <a:pt x="7891" y="19490"/>
                </a:cubicBezTo>
                <a:cubicBezTo>
                  <a:pt x="8558" y="18055"/>
                  <a:pt x="8591" y="13419"/>
                  <a:pt x="6890" y="8982"/>
                </a:cubicBezTo>
                <a:cubicBezTo>
                  <a:pt x="4922" y="3845"/>
                  <a:pt x="3354" y="1677"/>
                  <a:pt x="2187" y="643"/>
                </a:cubicBezTo>
                <a:cubicBezTo>
                  <a:pt x="1649" y="192"/>
                  <a:pt x="1224" y="0"/>
                  <a:pt x="908" y="0"/>
                </a:cubicBezTo>
                <a:close/>
              </a:path>
            </a:pathLst>
          </a:custGeom>
          <a:solidFill>
            <a:schemeClr val="bg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89" name="Google Shape;652;p41">
            <a:extLst>
              <a:ext uri="{FF2B5EF4-FFF2-40B4-BE49-F238E27FC236}">
                <a16:creationId xmlns:a16="http://schemas.microsoft.com/office/drawing/2014/main" xmlns="" id="{67427D02-6E3A-B53F-7804-4D2811F6D631}"/>
              </a:ext>
            </a:extLst>
          </p:cNvPr>
          <p:cNvSpPr/>
          <p:nvPr/>
        </p:nvSpPr>
        <p:spPr>
          <a:xfrm>
            <a:off x="2366730" y="3983718"/>
            <a:ext cx="356231" cy="142606"/>
          </a:xfrm>
          <a:custGeom>
            <a:avLst/>
            <a:gdLst/>
            <a:ahLst/>
            <a:cxnLst/>
            <a:rect l="l" t="t" r="r" b="b"/>
            <a:pathLst>
              <a:path w="23084" h="9241" extrusionOk="0">
                <a:moveTo>
                  <a:pt x="23084" y="0"/>
                </a:moveTo>
                <a:lnTo>
                  <a:pt x="23084" y="0"/>
                </a:lnTo>
                <a:cubicBezTo>
                  <a:pt x="21750" y="1001"/>
                  <a:pt x="20482" y="334"/>
                  <a:pt x="18781" y="1201"/>
                </a:cubicBezTo>
                <a:cubicBezTo>
                  <a:pt x="17380" y="1902"/>
                  <a:pt x="16980" y="3736"/>
                  <a:pt x="15145" y="5137"/>
                </a:cubicBezTo>
                <a:cubicBezTo>
                  <a:pt x="16646" y="4270"/>
                  <a:pt x="18080" y="3236"/>
                  <a:pt x="19415" y="2102"/>
                </a:cubicBezTo>
                <a:cubicBezTo>
                  <a:pt x="20949" y="801"/>
                  <a:pt x="22283" y="1168"/>
                  <a:pt x="23084" y="0"/>
                </a:cubicBezTo>
                <a:close/>
                <a:moveTo>
                  <a:pt x="3981" y="6567"/>
                </a:moveTo>
                <a:cubicBezTo>
                  <a:pt x="3907" y="6567"/>
                  <a:pt x="3837" y="6569"/>
                  <a:pt x="3770" y="6572"/>
                </a:cubicBezTo>
                <a:cubicBezTo>
                  <a:pt x="1802" y="6705"/>
                  <a:pt x="1268" y="8240"/>
                  <a:pt x="1" y="9240"/>
                </a:cubicBezTo>
                <a:cubicBezTo>
                  <a:pt x="968" y="8640"/>
                  <a:pt x="2069" y="8306"/>
                  <a:pt x="3203" y="8206"/>
                </a:cubicBezTo>
                <a:cubicBezTo>
                  <a:pt x="6472" y="7873"/>
                  <a:pt x="8940" y="7406"/>
                  <a:pt x="11075" y="6638"/>
                </a:cubicBezTo>
                <a:lnTo>
                  <a:pt x="11075" y="6638"/>
                </a:lnTo>
                <a:cubicBezTo>
                  <a:pt x="10305" y="6804"/>
                  <a:pt x="9484" y="6862"/>
                  <a:pt x="8671" y="6862"/>
                </a:cubicBezTo>
                <a:cubicBezTo>
                  <a:pt x="6832" y="6862"/>
                  <a:pt x="5037" y="6567"/>
                  <a:pt x="3981" y="6567"/>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90" name="Google Shape;653;p41">
            <a:extLst>
              <a:ext uri="{FF2B5EF4-FFF2-40B4-BE49-F238E27FC236}">
                <a16:creationId xmlns:a16="http://schemas.microsoft.com/office/drawing/2014/main" xmlns="" id="{9C48F64A-B8DB-2FC3-4C07-2DEE28A08505}"/>
              </a:ext>
            </a:extLst>
          </p:cNvPr>
          <p:cNvSpPr/>
          <p:nvPr/>
        </p:nvSpPr>
        <p:spPr>
          <a:xfrm>
            <a:off x="2322980" y="3700341"/>
            <a:ext cx="370644" cy="239936"/>
          </a:xfrm>
          <a:custGeom>
            <a:avLst/>
            <a:gdLst/>
            <a:ahLst/>
            <a:cxnLst/>
            <a:rect l="l" t="t" r="r" b="b"/>
            <a:pathLst>
              <a:path w="24018" h="15548" extrusionOk="0">
                <a:moveTo>
                  <a:pt x="12977" y="0"/>
                </a:moveTo>
                <a:cubicBezTo>
                  <a:pt x="9308" y="0"/>
                  <a:pt x="5113" y="883"/>
                  <a:pt x="2169" y="2752"/>
                </a:cubicBezTo>
                <a:cubicBezTo>
                  <a:pt x="1535" y="3186"/>
                  <a:pt x="367" y="4320"/>
                  <a:pt x="234" y="5154"/>
                </a:cubicBezTo>
                <a:cubicBezTo>
                  <a:pt x="0" y="6188"/>
                  <a:pt x="334" y="7255"/>
                  <a:pt x="1068" y="8023"/>
                </a:cubicBezTo>
                <a:cubicBezTo>
                  <a:pt x="1835" y="8756"/>
                  <a:pt x="3169" y="9157"/>
                  <a:pt x="4137" y="9290"/>
                </a:cubicBezTo>
                <a:cubicBezTo>
                  <a:pt x="4693" y="9371"/>
                  <a:pt x="5239" y="9394"/>
                  <a:pt x="5793" y="9394"/>
                </a:cubicBezTo>
                <a:cubicBezTo>
                  <a:pt x="6519" y="9394"/>
                  <a:pt x="7258" y="9355"/>
                  <a:pt x="8053" y="9355"/>
                </a:cubicBezTo>
                <a:cubicBezTo>
                  <a:pt x="8912" y="9355"/>
                  <a:pt x="9836" y="9400"/>
                  <a:pt x="10875" y="9590"/>
                </a:cubicBezTo>
                <a:cubicBezTo>
                  <a:pt x="12042" y="9891"/>
                  <a:pt x="13110" y="10458"/>
                  <a:pt x="14044" y="11225"/>
                </a:cubicBezTo>
                <a:cubicBezTo>
                  <a:pt x="15111" y="12292"/>
                  <a:pt x="15812" y="13360"/>
                  <a:pt x="16779" y="14260"/>
                </a:cubicBezTo>
                <a:cubicBezTo>
                  <a:pt x="17636" y="15095"/>
                  <a:pt x="19209" y="15548"/>
                  <a:pt x="20510" y="15548"/>
                </a:cubicBezTo>
                <a:cubicBezTo>
                  <a:pt x="21133" y="15548"/>
                  <a:pt x="21694" y="15444"/>
                  <a:pt x="22083" y="15228"/>
                </a:cubicBezTo>
                <a:cubicBezTo>
                  <a:pt x="23384" y="14494"/>
                  <a:pt x="24018" y="13060"/>
                  <a:pt x="23651" y="10891"/>
                </a:cubicBezTo>
                <a:cubicBezTo>
                  <a:pt x="22850" y="6155"/>
                  <a:pt x="20282" y="984"/>
                  <a:pt x="14878" y="84"/>
                </a:cubicBezTo>
                <a:cubicBezTo>
                  <a:pt x="14267" y="28"/>
                  <a:pt x="13631" y="0"/>
                  <a:pt x="12977"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91" name="Google Shape;654;p41">
            <a:extLst>
              <a:ext uri="{FF2B5EF4-FFF2-40B4-BE49-F238E27FC236}">
                <a16:creationId xmlns:a16="http://schemas.microsoft.com/office/drawing/2014/main" xmlns="" id="{7ACE87F2-232D-E555-053A-4CA6F2270943}"/>
              </a:ext>
            </a:extLst>
          </p:cNvPr>
          <p:cNvSpPr/>
          <p:nvPr/>
        </p:nvSpPr>
        <p:spPr>
          <a:xfrm>
            <a:off x="2420263" y="4318822"/>
            <a:ext cx="246078" cy="243500"/>
          </a:xfrm>
          <a:custGeom>
            <a:avLst/>
            <a:gdLst/>
            <a:ahLst/>
            <a:cxnLst/>
            <a:rect l="l" t="t" r="r" b="b"/>
            <a:pathLst>
              <a:path w="15946" h="15779" extrusionOk="0">
                <a:moveTo>
                  <a:pt x="8474" y="1"/>
                </a:moveTo>
                <a:lnTo>
                  <a:pt x="1" y="5071"/>
                </a:lnTo>
                <a:lnTo>
                  <a:pt x="9141" y="15779"/>
                </a:lnTo>
                <a:cubicBezTo>
                  <a:pt x="9141" y="15779"/>
                  <a:pt x="14211" y="15512"/>
                  <a:pt x="15078" y="13077"/>
                </a:cubicBezTo>
                <a:cubicBezTo>
                  <a:pt x="15946" y="10675"/>
                  <a:pt x="13777" y="8173"/>
                  <a:pt x="12510" y="7306"/>
                </a:cubicBezTo>
                <a:lnTo>
                  <a:pt x="8474" y="1"/>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92" name="Google Shape;655;p41">
            <a:extLst>
              <a:ext uri="{FF2B5EF4-FFF2-40B4-BE49-F238E27FC236}">
                <a16:creationId xmlns:a16="http://schemas.microsoft.com/office/drawing/2014/main" xmlns="" id="{2EB4242E-E6E1-4558-3176-20D422C76415}"/>
              </a:ext>
            </a:extLst>
          </p:cNvPr>
          <p:cNvSpPr/>
          <p:nvPr/>
        </p:nvSpPr>
        <p:spPr>
          <a:xfrm>
            <a:off x="2588085" y="4486645"/>
            <a:ext cx="153933" cy="316154"/>
          </a:xfrm>
          <a:custGeom>
            <a:avLst/>
            <a:gdLst/>
            <a:ahLst/>
            <a:cxnLst/>
            <a:rect l="l" t="t" r="r" b="b"/>
            <a:pathLst>
              <a:path w="9975" h="20487" extrusionOk="0">
                <a:moveTo>
                  <a:pt x="6305" y="0"/>
                </a:moveTo>
                <a:cubicBezTo>
                  <a:pt x="6305" y="0"/>
                  <a:pt x="734" y="17279"/>
                  <a:pt x="367" y="18447"/>
                </a:cubicBezTo>
                <a:cubicBezTo>
                  <a:pt x="0" y="19614"/>
                  <a:pt x="1968" y="20482"/>
                  <a:pt x="1968" y="20482"/>
                </a:cubicBezTo>
                <a:cubicBezTo>
                  <a:pt x="2036" y="20485"/>
                  <a:pt x="2103" y="20487"/>
                  <a:pt x="2170" y="20487"/>
                </a:cubicBezTo>
                <a:cubicBezTo>
                  <a:pt x="2763" y="20487"/>
                  <a:pt x="3330" y="20355"/>
                  <a:pt x="3870" y="20115"/>
                </a:cubicBezTo>
                <a:cubicBezTo>
                  <a:pt x="5438" y="19281"/>
                  <a:pt x="7339" y="17613"/>
                  <a:pt x="8673" y="14010"/>
                </a:cubicBezTo>
                <a:cubicBezTo>
                  <a:pt x="9974" y="10374"/>
                  <a:pt x="9007" y="9040"/>
                  <a:pt x="8540" y="7572"/>
                </a:cubicBezTo>
                <a:cubicBezTo>
                  <a:pt x="8106" y="6271"/>
                  <a:pt x="7906" y="5971"/>
                  <a:pt x="7639" y="4937"/>
                </a:cubicBezTo>
                <a:cubicBezTo>
                  <a:pt x="7406" y="3903"/>
                  <a:pt x="7606" y="1668"/>
                  <a:pt x="7306" y="1201"/>
                </a:cubicBezTo>
                <a:cubicBezTo>
                  <a:pt x="7072" y="734"/>
                  <a:pt x="6705" y="334"/>
                  <a:pt x="6305"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93" name="Google Shape;656;p41">
            <a:extLst>
              <a:ext uri="{FF2B5EF4-FFF2-40B4-BE49-F238E27FC236}">
                <a16:creationId xmlns:a16="http://schemas.microsoft.com/office/drawing/2014/main" xmlns="" id="{C6C86B80-D989-63F9-142B-A93C7A0BF089}"/>
              </a:ext>
            </a:extLst>
          </p:cNvPr>
          <p:cNvSpPr/>
          <p:nvPr/>
        </p:nvSpPr>
        <p:spPr>
          <a:xfrm>
            <a:off x="2545354" y="4429068"/>
            <a:ext cx="181726" cy="366231"/>
          </a:xfrm>
          <a:custGeom>
            <a:avLst/>
            <a:gdLst/>
            <a:ahLst/>
            <a:cxnLst/>
            <a:rect l="l" t="t" r="r" b="b"/>
            <a:pathLst>
              <a:path w="11776" h="23732" extrusionOk="0">
                <a:moveTo>
                  <a:pt x="4745" y="1"/>
                </a:moveTo>
                <a:cubicBezTo>
                  <a:pt x="4643" y="1"/>
                  <a:pt x="4543" y="47"/>
                  <a:pt x="4437" y="162"/>
                </a:cubicBezTo>
                <a:lnTo>
                  <a:pt x="5038" y="996"/>
                </a:lnTo>
                <a:cubicBezTo>
                  <a:pt x="6005" y="2464"/>
                  <a:pt x="5104" y="3031"/>
                  <a:pt x="5038" y="3765"/>
                </a:cubicBezTo>
                <a:cubicBezTo>
                  <a:pt x="5038" y="4599"/>
                  <a:pt x="5138" y="5399"/>
                  <a:pt x="5304" y="6200"/>
                </a:cubicBezTo>
                <a:cubicBezTo>
                  <a:pt x="4675" y="5287"/>
                  <a:pt x="4402" y="4523"/>
                  <a:pt x="3702" y="4523"/>
                </a:cubicBezTo>
                <a:cubicBezTo>
                  <a:pt x="3659" y="4523"/>
                  <a:pt x="3615" y="4526"/>
                  <a:pt x="3570" y="4532"/>
                </a:cubicBezTo>
                <a:cubicBezTo>
                  <a:pt x="2769" y="4599"/>
                  <a:pt x="2669" y="4565"/>
                  <a:pt x="1468" y="5599"/>
                </a:cubicBezTo>
                <a:cubicBezTo>
                  <a:pt x="301" y="6600"/>
                  <a:pt x="1" y="7000"/>
                  <a:pt x="34" y="7334"/>
                </a:cubicBezTo>
                <a:cubicBezTo>
                  <a:pt x="67" y="7734"/>
                  <a:pt x="568" y="8335"/>
                  <a:pt x="768" y="8668"/>
                </a:cubicBezTo>
                <a:cubicBezTo>
                  <a:pt x="1468" y="9736"/>
                  <a:pt x="1702" y="11170"/>
                  <a:pt x="1902" y="12404"/>
                </a:cubicBezTo>
                <a:cubicBezTo>
                  <a:pt x="2836" y="18242"/>
                  <a:pt x="401" y="21110"/>
                  <a:pt x="3403" y="23445"/>
                </a:cubicBezTo>
                <a:cubicBezTo>
                  <a:pt x="3658" y="23615"/>
                  <a:pt x="3989" y="23731"/>
                  <a:pt x="4402" y="23731"/>
                </a:cubicBezTo>
                <a:cubicBezTo>
                  <a:pt x="5452" y="23731"/>
                  <a:pt x="7029" y="22980"/>
                  <a:pt x="9207" y="20443"/>
                </a:cubicBezTo>
                <a:cubicBezTo>
                  <a:pt x="10742" y="18642"/>
                  <a:pt x="11776" y="14839"/>
                  <a:pt x="11309" y="13071"/>
                </a:cubicBezTo>
                <a:cubicBezTo>
                  <a:pt x="10808" y="11303"/>
                  <a:pt x="10075" y="10136"/>
                  <a:pt x="9774" y="8768"/>
                </a:cubicBezTo>
                <a:cubicBezTo>
                  <a:pt x="9474" y="7401"/>
                  <a:pt x="9774" y="4899"/>
                  <a:pt x="9107" y="3731"/>
                </a:cubicBezTo>
                <a:cubicBezTo>
                  <a:pt x="8640" y="3064"/>
                  <a:pt x="8040" y="2497"/>
                  <a:pt x="7339" y="2097"/>
                </a:cubicBezTo>
                <a:cubicBezTo>
                  <a:pt x="6806" y="1730"/>
                  <a:pt x="6205" y="829"/>
                  <a:pt x="5638" y="496"/>
                </a:cubicBezTo>
                <a:cubicBezTo>
                  <a:pt x="5258" y="282"/>
                  <a:pt x="4997" y="1"/>
                  <a:pt x="4745"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94" name="Google Shape;657;p41">
            <a:extLst>
              <a:ext uri="{FF2B5EF4-FFF2-40B4-BE49-F238E27FC236}">
                <a16:creationId xmlns:a16="http://schemas.microsoft.com/office/drawing/2014/main" xmlns="" id="{D7EEB45E-910A-3731-BE1B-C110828BBF1A}"/>
              </a:ext>
            </a:extLst>
          </p:cNvPr>
          <p:cNvSpPr/>
          <p:nvPr/>
        </p:nvSpPr>
        <p:spPr>
          <a:xfrm>
            <a:off x="2545354" y="4429068"/>
            <a:ext cx="181726" cy="366231"/>
          </a:xfrm>
          <a:custGeom>
            <a:avLst/>
            <a:gdLst/>
            <a:ahLst/>
            <a:cxnLst/>
            <a:rect l="l" t="t" r="r" b="b"/>
            <a:pathLst>
              <a:path w="11776" h="23732" extrusionOk="0">
                <a:moveTo>
                  <a:pt x="4745" y="1"/>
                </a:moveTo>
                <a:cubicBezTo>
                  <a:pt x="4643" y="1"/>
                  <a:pt x="4543" y="47"/>
                  <a:pt x="4437" y="162"/>
                </a:cubicBezTo>
                <a:lnTo>
                  <a:pt x="5038" y="996"/>
                </a:lnTo>
                <a:cubicBezTo>
                  <a:pt x="6005" y="2464"/>
                  <a:pt x="5104" y="3031"/>
                  <a:pt x="5038" y="3765"/>
                </a:cubicBezTo>
                <a:cubicBezTo>
                  <a:pt x="5038" y="4599"/>
                  <a:pt x="5138" y="5399"/>
                  <a:pt x="5304" y="6200"/>
                </a:cubicBezTo>
                <a:cubicBezTo>
                  <a:pt x="4675" y="5287"/>
                  <a:pt x="4402" y="4523"/>
                  <a:pt x="3702" y="4523"/>
                </a:cubicBezTo>
                <a:cubicBezTo>
                  <a:pt x="3659" y="4523"/>
                  <a:pt x="3615" y="4526"/>
                  <a:pt x="3570" y="4532"/>
                </a:cubicBezTo>
                <a:cubicBezTo>
                  <a:pt x="2769" y="4599"/>
                  <a:pt x="2669" y="4565"/>
                  <a:pt x="1468" y="5599"/>
                </a:cubicBezTo>
                <a:cubicBezTo>
                  <a:pt x="301" y="6600"/>
                  <a:pt x="1" y="7000"/>
                  <a:pt x="34" y="7334"/>
                </a:cubicBezTo>
                <a:cubicBezTo>
                  <a:pt x="67" y="7734"/>
                  <a:pt x="568" y="8335"/>
                  <a:pt x="768" y="8668"/>
                </a:cubicBezTo>
                <a:cubicBezTo>
                  <a:pt x="1468" y="9736"/>
                  <a:pt x="1702" y="11170"/>
                  <a:pt x="1902" y="12404"/>
                </a:cubicBezTo>
                <a:cubicBezTo>
                  <a:pt x="2836" y="18242"/>
                  <a:pt x="401" y="21110"/>
                  <a:pt x="3403" y="23445"/>
                </a:cubicBezTo>
                <a:cubicBezTo>
                  <a:pt x="3658" y="23615"/>
                  <a:pt x="3989" y="23731"/>
                  <a:pt x="4402" y="23731"/>
                </a:cubicBezTo>
                <a:cubicBezTo>
                  <a:pt x="5452" y="23731"/>
                  <a:pt x="7029" y="22980"/>
                  <a:pt x="9207" y="20443"/>
                </a:cubicBezTo>
                <a:cubicBezTo>
                  <a:pt x="10742" y="18642"/>
                  <a:pt x="11776" y="14839"/>
                  <a:pt x="11309" y="13071"/>
                </a:cubicBezTo>
                <a:cubicBezTo>
                  <a:pt x="10808" y="11303"/>
                  <a:pt x="10075" y="10136"/>
                  <a:pt x="9774" y="8768"/>
                </a:cubicBezTo>
                <a:cubicBezTo>
                  <a:pt x="9474" y="7401"/>
                  <a:pt x="9774" y="4899"/>
                  <a:pt x="9107" y="3731"/>
                </a:cubicBezTo>
                <a:cubicBezTo>
                  <a:pt x="8640" y="3064"/>
                  <a:pt x="8040" y="2497"/>
                  <a:pt x="7339" y="2097"/>
                </a:cubicBezTo>
                <a:cubicBezTo>
                  <a:pt x="6806" y="1730"/>
                  <a:pt x="6205" y="829"/>
                  <a:pt x="5638" y="496"/>
                </a:cubicBezTo>
                <a:cubicBezTo>
                  <a:pt x="5258" y="282"/>
                  <a:pt x="4997" y="1"/>
                  <a:pt x="4745"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95" name="Google Shape;658;p41">
            <a:extLst>
              <a:ext uri="{FF2B5EF4-FFF2-40B4-BE49-F238E27FC236}">
                <a16:creationId xmlns:a16="http://schemas.microsoft.com/office/drawing/2014/main" xmlns="" id="{0C200E4F-58B6-2F26-C944-B371D1B36623}"/>
              </a:ext>
            </a:extLst>
          </p:cNvPr>
          <p:cNvSpPr/>
          <p:nvPr/>
        </p:nvSpPr>
        <p:spPr>
          <a:xfrm>
            <a:off x="2574181" y="4604004"/>
            <a:ext cx="152900" cy="191294"/>
          </a:xfrm>
          <a:custGeom>
            <a:avLst/>
            <a:gdLst/>
            <a:ahLst/>
            <a:cxnLst/>
            <a:rect l="l" t="t" r="r" b="b"/>
            <a:pathLst>
              <a:path w="9908" h="12396" extrusionOk="0">
                <a:moveTo>
                  <a:pt x="8840" y="1"/>
                </a:moveTo>
                <a:cubicBezTo>
                  <a:pt x="8840" y="134"/>
                  <a:pt x="8874" y="234"/>
                  <a:pt x="8907" y="334"/>
                </a:cubicBezTo>
                <a:cubicBezTo>
                  <a:pt x="8907" y="568"/>
                  <a:pt x="8940" y="801"/>
                  <a:pt x="8940" y="1035"/>
                </a:cubicBezTo>
                <a:cubicBezTo>
                  <a:pt x="9040" y="1935"/>
                  <a:pt x="8907" y="2836"/>
                  <a:pt x="8540" y="3670"/>
                </a:cubicBezTo>
                <a:cubicBezTo>
                  <a:pt x="8173" y="4371"/>
                  <a:pt x="7339" y="6172"/>
                  <a:pt x="6339" y="6172"/>
                </a:cubicBezTo>
                <a:cubicBezTo>
                  <a:pt x="5805" y="6172"/>
                  <a:pt x="5338" y="5605"/>
                  <a:pt x="5171" y="4971"/>
                </a:cubicBezTo>
                <a:cubicBezTo>
                  <a:pt x="5104" y="4704"/>
                  <a:pt x="4971" y="3970"/>
                  <a:pt x="4971" y="3970"/>
                </a:cubicBezTo>
                <a:cubicBezTo>
                  <a:pt x="4070" y="4137"/>
                  <a:pt x="3203" y="4471"/>
                  <a:pt x="2369" y="4904"/>
                </a:cubicBezTo>
                <a:cubicBezTo>
                  <a:pt x="935" y="5772"/>
                  <a:pt x="968" y="5972"/>
                  <a:pt x="968" y="5972"/>
                </a:cubicBezTo>
                <a:cubicBezTo>
                  <a:pt x="1035" y="6405"/>
                  <a:pt x="1035" y="6806"/>
                  <a:pt x="968" y="7239"/>
                </a:cubicBezTo>
                <a:cubicBezTo>
                  <a:pt x="868" y="7673"/>
                  <a:pt x="668" y="8107"/>
                  <a:pt x="368" y="8440"/>
                </a:cubicBezTo>
                <a:cubicBezTo>
                  <a:pt x="268" y="8574"/>
                  <a:pt x="134" y="8640"/>
                  <a:pt x="1" y="8740"/>
                </a:cubicBezTo>
                <a:cubicBezTo>
                  <a:pt x="1" y="10075"/>
                  <a:pt x="301" y="11142"/>
                  <a:pt x="1568" y="12109"/>
                </a:cubicBezTo>
                <a:cubicBezTo>
                  <a:pt x="1813" y="12279"/>
                  <a:pt x="2138" y="12395"/>
                  <a:pt x="2547" y="12395"/>
                </a:cubicBezTo>
                <a:cubicBezTo>
                  <a:pt x="3584" y="12395"/>
                  <a:pt x="5161" y="11644"/>
                  <a:pt x="7339" y="9107"/>
                </a:cubicBezTo>
                <a:cubicBezTo>
                  <a:pt x="8874" y="7306"/>
                  <a:pt x="9908" y="3503"/>
                  <a:pt x="9441" y="1735"/>
                </a:cubicBezTo>
                <a:cubicBezTo>
                  <a:pt x="9274" y="1135"/>
                  <a:pt x="9074" y="568"/>
                  <a:pt x="8840"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96" name="Google Shape;659;p41">
            <a:extLst>
              <a:ext uri="{FF2B5EF4-FFF2-40B4-BE49-F238E27FC236}">
                <a16:creationId xmlns:a16="http://schemas.microsoft.com/office/drawing/2014/main" xmlns="" id="{C4ED3A26-B181-4408-FA03-1E8359BEE246}"/>
              </a:ext>
            </a:extLst>
          </p:cNvPr>
          <p:cNvSpPr/>
          <p:nvPr/>
        </p:nvSpPr>
        <p:spPr>
          <a:xfrm>
            <a:off x="2571095" y="4599884"/>
            <a:ext cx="23688" cy="111465"/>
          </a:xfrm>
          <a:custGeom>
            <a:avLst/>
            <a:gdLst/>
            <a:ahLst/>
            <a:cxnLst/>
            <a:rect l="l" t="t" r="r" b="b"/>
            <a:pathLst>
              <a:path w="1535" h="7223" extrusionOk="0">
                <a:moveTo>
                  <a:pt x="1" y="1"/>
                </a:moveTo>
                <a:cubicBezTo>
                  <a:pt x="101" y="468"/>
                  <a:pt x="167" y="902"/>
                  <a:pt x="234" y="1335"/>
                </a:cubicBezTo>
                <a:cubicBezTo>
                  <a:pt x="468" y="2870"/>
                  <a:pt x="534" y="4437"/>
                  <a:pt x="401" y="5972"/>
                </a:cubicBezTo>
                <a:cubicBezTo>
                  <a:pt x="671" y="6859"/>
                  <a:pt x="941" y="7222"/>
                  <a:pt x="1140" y="7222"/>
                </a:cubicBezTo>
                <a:cubicBezTo>
                  <a:pt x="1285" y="7222"/>
                  <a:pt x="1393" y="7029"/>
                  <a:pt x="1435" y="6706"/>
                </a:cubicBezTo>
                <a:cubicBezTo>
                  <a:pt x="1535" y="5938"/>
                  <a:pt x="634" y="2703"/>
                  <a:pt x="1"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97" name="Google Shape;660;p41">
            <a:extLst>
              <a:ext uri="{FF2B5EF4-FFF2-40B4-BE49-F238E27FC236}">
                <a16:creationId xmlns:a16="http://schemas.microsoft.com/office/drawing/2014/main" xmlns="" id="{22B15A4E-D9E7-16F5-DB69-8DC45C743076}"/>
              </a:ext>
            </a:extLst>
          </p:cNvPr>
          <p:cNvSpPr/>
          <p:nvPr/>
        </p:nvSpPr>
        <p:spPr>
          <a:xfrm>
            <a:off x="2613301" y="4428883"/>
            <a:ext cx="53549" cy="249750"/>
          </a:xfrm>
          <a:custGeom>
            <a:avLst/>
            <a:gdLst/>
            <a:ahLst/>
            <a:cxnLst/>
            <a:rect l="l" t="t" r="r" b="b"/>
            <a:pathLst>
              <a:path w="3470" h="16184" extrusionOk="0">
                <a:moveTo>
                  <a:pt x="339" y="0"/>
                </a:moveTo>
                <a:cubicBezTo>
                  <a:pt x="232" y="0"/>
                  <a:pt x="124" y="51"/>
                  <a:pt x="1" y="174"/>
                </a:cubicBezTo>
                <a:lnTo>
                  <a:pt x="635" y="1008"/>
                </a:lnTo>
                <a:cubicBezTo>
                  <a:pt x="1569" y="2476"/>
                  <a:pt x="701" y="3043"/>
                  <a:pt x="635" y="3777"/>
                </a:cubicBezTo>
                <a:cubicBezTo>
                  <a:pt x="635" y="4611"/>
                  <a:pt x="701" y="5411"/>
                  <a:pt x="901" y="6178"/>
                </a:cubicBezTo>
                <a:cubicBezTo>
                  <a:pt x="1368" y="8747"/>
                  <a:pt x="1869" y="9614"/>
                  <a:pt x="2036" y="12016"/>
                </a:cubicBezTo>
                <a:cubicBezTo>
                  <a:pt x="2202" y="14418"/>
                  <a:pt x="1635" y="15985"/>
                  <a:pt x="1969" y="16152"/>
                </a:cubicBezTo>
                <a:cubicBezTo>
                  <a:pt x="2017" y="16171"/>
                  <a:pt x="2073" y="16183"/>
                  <a:pt x="2134" y="16183"/>
                </a:cubicBezTo>
                <a:cubicBezTo>
                  <a:pt x="2495" y="16183"/>
                  <a:pt x="3037" y="15777"/>
                  <a:pt x="3236" y="14151"/>
                </a:cubicBezTo>
                <a:cubicBezTo>
                  <a:pt x="3470" y="12249"/>
                  <a:pt x="2736" y="8980"/>
                  <a:pt x="2236" y="7446"/>
                </a:cubicBezTo>
                <a:cubicBezTo>
                  <a:pt x="1702" y="5878"/>
                  <a:pt x="1302" y="4244"/>
                  <a:pt x="1469" y="3243"/>
                </a:cubicBezTo>
                <a:cubicBezTo>
                  <a:pt x="1602" y="2509"/>
                  <a:pt x="2002" y="1408"/>
                  <a:pt x="1602" y="708"/>
                </a:cubicBezTo>
                <a:cubicBezTo>
                  <a:pt x="1469" y="641"/>
                  <a:pt x="1335" y="574"/>
                  <a:pt x="1235" y="508"/>
                </a:cubicBezTo>
                <a:cubicBezTo>
                  <a:pt x="820" y="254"/>
                  <a:pt x="580" y="0"/>
                  <a:pt x="339"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98" name="Google Shape;661;p41">
            <a:extLst>
              <a:ext uri="{FF2B5EF4-FFF2-40B4-BE49-F238E27FC236}">
                <a16:creationId xmlns:a16="http://schemas.microsoft.com/office/drawing/2014/main" xmlns="" id="{23BCE9B1-F0A6-9615-A4DD-A078D56F3E51}"/>
              </a:ext>
            </a:extLst>
          </p:cNvPr>
          <p:cNvSpPr/>
          <p:nvPr/>
        </p:nvSpPr>
        <p:spPr>
          <a:xfrm>
            <a:off x="2584474" y="4661149"/>
            <a:ext cx="70030" cy="40416"/>
          </a:xfrm>
          <a:custGeom>
            <a:avLst/>
            <a:gdLst/>
            <a:ahLst/>
            <a:cxnLst/>
            <a:rect l="l" t="t" r="r" b="b"/>
            <a:pathLst>
              <a:path w="4538" h="2619" extrusionOk="0">
                <a:moveTo>
                  <a:pt x="4271" y="0"/>
                </a:moveTo>
                <a:cubicBezTo>
                  <a:pt x="2469" y="301"/>
                  <a:pt x="1469" y="734"/>
                  <a:pt x="68" y="2202"/>
                </a:cubicBezTo>
                <a:cubicBezTo>
                  <a:pt x="1" y="2302"/>
                  <a:pt x="1" y="2469"/>
                  <a:pt x="68" y="2569"/>
                </a:cubicBezTo>
                <a:cubicBezTo>
                  <a:pt x="118" y="2602"/>
                  <a:pt x="184" y="2619"/>
                  <a:pt x="247" y="2619"/>
                </a:cubicBezTo>
                <a:cubicBezTo>
                  <a:pt x="309" y="2619"/>
                  <a:pt x="368" y="2602"/>
                  <a:pt x="401" y="2569"/>
                </a:cubicBezTo>
                <a:cubicBezTo>
                  <a:pt x="1735" y="1135"/>
                  <a:pt x="2636" y="768"/>
                  <a:pt x="4337" y="501"/>
                </a:cubicBezTo>
                <a:cubicBezTo>
                  <a:pt x="4371" y="501"/>
                  <a:pt x="4404" y="467"/>
                  <a:pt x="4471" y="434"/>
                </a:cubicBezTo>
                <a:cubicBezTo>
                  <a:pt x="4504" y="367"/>
                  <a:pt x="4537" y="301"/>
                  <a:pt x="4537" y="201"/>
                </a:cubicBezTo>
                <a:cubicBezTo>
                  <a:pt x="4504" y="67"/>
                  <a:pt x="4404" y="0"/>
                  <a:pt x="4271"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299" name="Google Shape;662;p41">
            <a:extLst>
              <a:ext uri="{FF2B5EF4-FFF2-40B4-BE49-F238E27FC236}">
                <a16:creationId xmlns:a16="http://schemas.microsoft.com/office/drawing/2014/main" xmlns="" id="{77CAD1BD-61F7-CF4F-858E-ED1F69E75DCE}"/>
              </a:ext>
            </a:extLst>
          </p:cNvPr>
          <p:cNvSpPr/>
          <p:nvPr/>
        </p:nvSpPr>
        <p:spPr>
          <a:xfrm>
            <a:off x="2577792" y="4630223"/>
            <a:ext cx="75030" cy="43425"/>
          </a:xfrm>
          <a:custGeom>
            <a:avLst/>
            <a:gdLst/>
            <a:ahLst/>
            <a:cxnLst/>
            <a:rect l="l" t="t" r="r" b="b"/>
            <a:pathLst>
              <a:path w="4862" h="2814" extrusionOk="0">
                <a:moveTo>
                  <a:pt x="4506" y="0"/>
                </a:moveTo>
                <a:cubicBezTo>
                  <a:pt x="4494" y="0"/>
                  <a:pt x="4482" y="1"/>
                  <a:pt x="4470" y="3"/>
                </a:cubicBezTo>
                <a:cubicBezTo>
                  <a:pt x="2635" y="337"/>
                  <a:pt x="1568" y="837"/>
                  <a:pt x="67" y="2405"/>
                </a:cubicBezTo>
                <a:cubicBezTo>
                  <a:pt x="0" y="2505"/>
                  <a:pt x="0" y="2672"/>
                  <a:pt x="67" y="2738"/>
                </a:cubicBezTo>
                <a:cubicBezTo>
                  <a:pt x="117" y="2788"/>
                  <a:pt x="184" y="2813"/>
                  <a:pt x="250" y="2813"/>
                </a:cubicBezTo>
                <a:cubicBezTo>
                  <a:pt x="317" y="2813"/>
                  <a:pt x="384" y="2788"/>
                  <a:pt x="434" y="2738"/>
                </a:cubicBezTo>
                <a:cubicBezTo>
                  <a:pt x="1468" y="1504"/>
                  <a:pt x="2936" y="703"/>
                  <a:pt x="4570" y="503"/>
                </a:cubicBezTo>
                <a:cubicBezTo>
                  <a:pt x="4603" y="503"/>
                  <a:pt x="4637" y="470"/>
                  <a:pt x="4670" y="437"/>
                </a:cubicBezTo>
                <a:lnTo>
                  <a:pt x="4704" y="437"/>
                </a:lnTo>
                <a:cubicBezTo>
                  <a:pt x="4862" y="278"/>
                  <a:pt x="4720" y="0"/>
                  <a:pt x="4506"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00" name="Google Shape;663;p41">
            <a:extLst>
              <a:ext uri="{FF2B5EF4-FFF2-40B4-BE49-F238E27FC236}">
                <a16:creationId xmlns:a16="http://schemas.microsoft.com/office/drawing/2014/main" xmlns="" id="{53743B93-2018-C91C-6E6F-E5027A18BE92}"/>
              </a:ext>
            </a:extLst>
          </p:cNvPr>
          <p:cNvSpPr/>
          <p:nvPr/>
        </p:nvSpPr>
        <p:spPr>
          <a:xfrm>
            <a:off x="2571604" y="4595733"/>
            <a:ext cx="84274" cy="48564"/>
          </a:xfrm>
          <a:custGeom>
            <a:avLst/>
            <a:gdLst/>
            <a:ahLst/>
            <a:cxnLst/>
            <a:rect l="l" t="t" r="r" b="b"/>
            <a:pathLst>
              <a:path w="5461" h="3147" extrusionOk="0">
                <a:moveTo>
                  <a:pt x="5046" y="1"/>
                </a:moveTo>
                <a:cubicBezTo>
                  <a:pt x="5032" y="1"/>
                  <a:pt x="5019" y="1"/>
                  <a:pt x="5004" y="3"/>
                </a:cubicBezTo>
                <a:cubicBezTo>
                  <a:pt x="2970" y="403"/>
                  <a:pt x="1735" y="970"/>
                  <a:pt x="101" y="2705"/>
                </a:cubicBezTo>
                <a:cubicBezTo>
                  <a:pt x="1" y="2805"/>
                  <a:pt x="1" y="2972"/>
                  <a:pt x="101" y="3072"/>
                </a:cubicBezTo>
                <a:cubicBezTo>
                  <a:pt x="151" y="3122"/>
                  <a:pt x="218" y="3147"/>
                  <a:pt x="289" y="3147"/>
                </a:cubicBezTo>
                <a:cubicBezTo>
                  <a:pt x="360" y="3147"/>
                  <a:pt x="435" y="3122"/>
                  <a:pt x="501" y="3072"/>
                </a:cubicBezTo>
                <a:cubicBezTo>
                  <a:pt x="2036" y="1437"/>
                  <a:pt x="3170" y="904"/>
                  <a:pt x="5105" y="570"/>
                </a:cubicBezTo>
                <a:cubicBezTo>
                  <a:pt x="5138" y="537"/>
                  <a:pt x="5205" y="537"/>
                  <a:pt x="5238" y="503"/>
                </a:cubicBezTo>
                <a:lnTo>
                  <a:pt x="5238" y="470"/>
                </a:lnTo>
                <a:cubicBezTo>
                  <a:pt x="5460" y="311"/>
                  <a:pt x="5320" y="1"/>
                  <a:pt x="5046"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01" name="Google Shape;664;p41">
            <a:extLst>
              <a:ext uri="{FF2B5EF4-FFF2-40B4-BE49-F238E27FC236}">
                <a16:creationId xmlns:a16="http://schemas.microsoft.com/office/drawing/2014/main" xmlns="" id="{20D17BEC-2526-AED7-7F2D-6BB1F571CD0D}"/>
              </a:ext>
            </a:extLst>
          </p:cNvPr>
          <p:cNvSpPr/>
          <p:nvPr/>
        </p:nvSpPr>
        <p:spPr>
          <a:xfrm>
            <a:off x="2569551" y="4566844"/>
            <a:ext cx="80832" cy="47608"/>
          </a:xfrm>
          <a:custGeom>
            <a:avLst/>
            <a:gdLst/>
            <a:ahLst/>
            <a:cxnLst/>
            <a:rect l="l" t="t" r="r" b="b"/>
            <a:pathLst>
              <a:path w="5238" h="3085" extrusionOk="0">
                <a:moveTo>
                  <a:pt x="4958" y="1"/>
                </a:moveTo>
                <a:cubicBezTo>
                  <a:pt x="4940" y="1"/>
                  <a:pt x="4922" y="3"/>
                  <a:pt x="4904" y="7"/>
                </a:cubicBezTo>
                <a:cubicBezTo>
                  <a:pt x="2903" y="374"/>
                  <a:pt x="1702" y="974"/>
                  <a:pt x="101" y="2642"/>
                </a:cubicBezTo>
                <a:cubicBezTo>
                  <a:pt x="0" y="2742"/>
                  <a:pt x="0" y="2909"/>
                  <a:pt x="101" y="3009"/>
                </a:cubicBezTo>
                <a:cubicBezTo>
                  <a:pt x="151" y="3059"/>
                  <a:pt x="217" y="3084"/>
                  <a:pt x="284" y="3084"/>
                </a:cubicBezTo>
                <a:cubicBezTo>
                  <a:pt x="351" y="3084"/>
                  <a:pt x="417" y="3059"/>
                  <a:pt x="467" y="3009"/>
                </a:cubicBezTo>
                <a:cubicBezTo>
                  <a:pt x="2002" y="1408"/>
                  <a:pt x="3103" y="874"/>
                  <a:pt x="5004" y="541"/>
                </a:cubicBezTo>
                <a:cubicBezTo>
                  <a:pt x="5037" y="541"/>
                  <a:pt x="5071" y="507"/>
                  <a:pt x="5137" y="474"/>
                </a:cubicBezTo>
                <a:cubicBezTo>
                  <a:pt x="5204" y="407"/>
                  <a:pt x="5238" y="307"/>
                  <a:pt x="5204" y="207"/>
                </a:cubicBezTo>
                <a:cubicBezTo>
                  <a:pt x="5204" y="91"/>
                  <a:pt x="5078" y="1"/>
                  <a:pt x="4958"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02" name="Google Shape;665;p41">
            <a:extLst>
              <a:ext uri="{FF2B5EF4-FFF2-40B4-BE49-F238E27FC236}">
                <a16:creationId xmlns:a16="http://schemas.microsoft.com/office/drawing/2014/main" xmlns="" id="{07FF39F1-450D-4CED-62B1-1EC874974BDF}"/>
              </a:ext>
            </a:extLst>
          </p:cNvPr>
          <p:cNvSpPr/>
          <p:nvPr/>
        </p:nvSpPr>
        <p:spPr>
          <a:xfrm>
            <a:off x="2560292" y="4538496"/>
            <a:ext cx="82098" cy="47638"/>
          </a:xfrm>
          <a:custGeom>
            <a:avLst/>
            <a:gdLst/>
            <a:ahLst/>
            <a:cxnLst/>
            <a:rect l="l" t="t" r="r" b="b"/>
            <a:pathLst>
              <a:path w="5320" h="3087" extrusionOk="0">
                <a:moveTo>
                  <a:pt x="4972" y="1"/>
                </a:moveTo>
                <a:cubicBezTo>
                  <a:pt x="4950" y="1"/>
                  <a:pt x="4927" y="3"/>
                  <a:pt x="4904" y="9"/>
                </a:cubicBezTo>
                <a:cubicBezTo>
                  <a:pt x="2902" y="376"/>
                  <a:pt x="1701" y="943"/>
                  <a:pt x="133" y="2611"/>
                </a:cubicBezTo>
                <a:cubicBezTo>
                  <a:pt x="0" y="2711"/>
                  <a:pt x="0" y="2878"/>
                  <a:pt x="133" y="3012"/>
                </a:cubicBezTo>
                <a:cubicBezTo>
                  <a:pt x="184" y="3062"/>
                  <a:pt x="250" y="3087"/>
                  <a:pt x="317" y="3087"/>
                </a:cubicBezTo>
                <a:cubicBezTo>
                  <a:pt x="384" y="3087"/>
                  <a:pt x="450" y="3062"/>
                  <a:pt x="500" y="3012"/>
                </a:cubicBezTo>
                <a:cubicBezTo>
                  <a:pt x="2001" y="1377"/>
                  <a:pt x="3102" y="877"/>
                  <a:pt x="5004" y="510"/>
                </a:cubicBezTo>
                <a:cubicBezTo>
                  <a:pt x="5037" y="510"/>
                  <a:pt x="5104" y="476"/>
                  <a:pt x="5137" y="443"/>
                </a:cubicBezTo>
                <a:cubicBezTo>
                  <a:pt x="5319" y="291"/>
                  <a:pt x="5197" y="1"/>
                  <a:pt x="4972"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03" name="Google Shape;666;p41">
            <a:extLst>
              <a:ext uri="{FF2B5EF4-FFF2-40B4-BE49-F238E27FC236}">
                <a16:creationId xmlns:a16="http://schemas.microsoft.com/office/drawing/2014/main" xmlns="" id="{53824B0F-0662-DFA9-C2DD-EE2DC10D12FC}"/>
              </a:ext>
            </a:extLst>
          </p:cNvPr>
          <p:cNvSpPr/>
          <p:nvPr/>
        </p:nvSpPr>
        <p:spPr>
          <a:xfrm>
            <a:off x="2231870" y="4010847"/>
            <a:ext cx="494701" cy="493312"/>
          </a:xfrm>
          <a:custGeom>
            <a:avLst/>
            <a:gdLst/>
            <a:ahLst/>
            <a:cxnLst/>
            <a:rect l="l" t="t" r="r" b="b"/>
            <a:pathLst>
              <a:path w="32057" h="31967" extrusionOk="0">
                <a:moveTo>
                  <a:pt x="16236" y="0"/>
                </a:moveTo>
                <a:cubicBezTo>
                  <a:pt x="13415" y="0"/>
                  <a:pt x="10503" y="175"/>
                  <a:pt x="7772" y="644"/>
                </a:cubicBezTo>
                <a:cubicBezTo>
                  <a:pt x="0" y="2012"/>
                  <a:pt x="701" y="8316"/>
                  <a:pt x="2102" y="12186"/>
                </a:cubicBezTo>
                <a:cubicBezTo>
                  <a:pt x="4837" y="19858"/>
                  <a:pt x="17479" y="31966"/>
                  <a:pt x="17479" y="31966"/>
                </a:cubicBezTo>
                <a:cubicBezTo>
                  <a:pt x="17479" y="31966"/>
                  <a:pt x="23317" y="29431"/>
                  <a:pt x="24584" y="25562"/>
                </a:cubicBezTo>
                <a:lnTo>
                  <a:pt x="21382" y="18790"/>
                </a:lnTo>
                <a:lnTo>
                  <a:pt x="31022" y="21559"/>
                </a:lnTo>
                <a:lnTo>
                  <a:pt x="32056" y="20158"/>
                </a:lnTo>
                <a:lnTo>
                  <a:pt x="31890" y="1478"/>
                </a:lnTo>
                <a:cubicBezTo>
                  <a:pt x="31890" y="1478"/>
                  <a:pt x="24445" y="0"/>
                  <a:pt x="16236"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04" name="Google Shape;667;p41">
            <a:extLst>
              <a:ext uri="{FF2B5EF4-FFF2-40B4-BE49-F238E27FC236}">
                <a16:creationId xmlns:a16="http://schemas.microsoft.com/office/drawing/2014/main" xmlns="" id="{D1D1C3EB-9362-6E13-A42B-BD3983F8E86E}"/>
              </a:ext>
            </a:extLst>
          </p:cNvPr>
          <p:cNvSpPr/>
          <p:nvPr/>
        </p:nvSpPr>
        <p:spPr>
          <a:xfrm>
            <a:off x="2466080" y="4362587"/>
            <a:ext cx="145184" cy="141573"/>
          </a:xfrm>
          <a:custGeom>
            <a:avLst/>
            <a:gdLst/>
            <a:ahLst/>
            <a:cxnLst/>
            <a:rect l="l" t="t" r="r" b="b"/>
            <a:pathLst>
              <a:path w="9408" h="9174" extrusionOk="0">
                <a:moveTo>
                  <a:pt x="8106" y="0"/>
                </a:moveTo>
                <a:lnTo>
                  <a:pt x="1" y="6872"/>
                </a:lnTo>
                <a:cubicBezTo>
                  <a:pt x="1402" y="8273"/>
                  <a:pt x="2302" y="9173"/>
                  <a:pt x="2302" y="9173"/>
                </a:cubicBezTo>
                <a:cubicBezTo>
                  <a:pt x="2302" y="9173"/>
                  <a:pt x="8140" y="6638"/>
                  <a:pt x="9407" y="2769"/>
                </a:cubicBezTo>
                <a:lnTo>
                  <a:pt x="8106" y="0"/>
                </a:ln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05" name="Google Shape;668;p41">
            <a:extLst>
              <a:ext uri="{FF2B5EF4-FFF2-40B4-BE49-F238E27FC236}">
                <a16:creationId xmlns:a16="http://schemas.microsoft.com/office/drawing/2014/main" xmlns="" id="{9296B05C-8DDF-00E9-177B-989689F24214}"/>
              </a:ext>
            </a:extLst>
          </p:cNvPr>
          <p:cNvSpPr/>
          <p:nvPr/>
        </p:nvSpPr>
        <p:spPr>
          <a:xfrm>
            <a:off x="2438797" y="4128886"/>
            <a:ext cx="160106" cy="182745"/>
          </a:xfrm>
          <a:custGeom>
            <a:avLst/>
            <a:gdLst/>
            <a:ahLst/>
            <a:cxnLst/>
            <a:rect l="l" t="t" r="r" b="b"/>
            <a:pathLst>
              <a:path w="10375" h="11842" extrusionOk="0">
                <a:moveTo>
                  <a:pt x="1" y="0"/>
                </a:moveTo>
                <a:lnTo>
                  <a:pt x="1" y="0"/>
                </a:lnTo>
                <a:cubicBezTo>
                  <a:pt x="4404" y="2902"/>
                  <a:pt x="5038" y="4770"/>
                  <a:pt x="7940" y="11141"/>
                </a:cubicBezTo>
                <a:lnTo>
                  <a:pt x="10375" y="11842"/>
                </a:lnTo>
                <a:cubicBezTo>
                  <a:pt x="9107" y="9607"/>
                  <a:pt x="7706" y="7439"/>
                  <a:pt x="6205" y="5337"/>
                </a:cubicBezTo>
                <a:cubicBezTo>
                  <a:pt x="3137" y="1101"/>
                  <a:pt x="1" y="0"/>
                  <a:pt x="1"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06" name="Google Shape;669;p41">
            <a:extLst>
              <a:ext uri="{FF2B5EF4-FFF2-40B4-BE49-F238E27FC236}">
                <a16:creationId xmlns:a16="http://schemas.microsoft.com/office/drawing/2014/main" xmlns="" id="{A68C5A66-65B9-E8A9-91F3-50BA01FF1C6F}"/>
              </a:ext>
            </a:extLst>
          </p:cNvPr>
          <p:cNvSpPr/>
          <p:nvPr/>
        </p:nvSpPr>
        <p:spPr>
          <a:xfrm>
            <a:off x="2435201" y="4449068"/>
            <a:ext cx="188933" cy="185322"/>
          </a:xfrm>
          <a:custGeom>
            <a:avLst/>
            <a:gdLst/>
            <a:ahLst/>
            <a:cxnLst/>
            <a:rect l="l" t="t" r="r" b="b"/>
            <a:pathLst>
              <a:path w="12243" h="12009" extrusionOk="0">
                <a:moveTo>
                  <a:pt x="7772" y="0"/>
                </a:moveTo>
                <a:lnTo>
                  <a:pt x="2802" y="4036"/>
                </a:lnTo>
                <a:lnTo>
                  <a:pt x="0" y="5804"/>
                </a:lnTo>
                <a:lnTo>
                  <a:pt x="2936" y="12009"/>
                </a:lnTo>
                <a:lnTo>
                  <a:pt x="12242" y="7539"/>
                </a:lnTo>
                <a:lnTo>
                  <a:pt x="7772" y="0"/>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07" name="Google Shape;670;p41">
            <a:extLst>
              <a:ext uri="{FF2B5EF4-FFF2-40B4-BE49-F238E27FC236}">
                <a16:creationId xmlns:a16="http://schemas.microsoft.com/office/drawing/2014/main" xmlns="" id="{7ADEC291-1E52-F45B-A113-9C7BAE8E851B}"/>
              </a:ext>
            </a:extLst>
          </p:cNvPr>
          <p:cNvSpPr/>
          <p:nvPr/>
        </p:nvSpPr>
        <p:spPr>
          <a:xfrm>
            <a:off x="2172148" y="4587014"/>
            <a:ext cx="166294" cy="160183"/>
          </a:xfrm>
          <a:custGeom>
            <a:avLst/>
            <a:gdLst/>
            <a:ahLst/>
            <a:cxnLst/>
            <a:rect l="l" t="t" r="r" b="b"/>
            <a:pathLst>
              <a:path w="10776" h="10380" extrusionOk="0">
                <a:moveTo>
                  <a:pt x="5705" y="1"/>
                </a:moveTo>
                <a:cubicBezTo>
                  <a:pt x="3570" y="835"/>
                  <a:pt x="2269" y="1669"/>
                  <a:pt x="1268" y="2970"/>
                </a:cubicBezTo>
                <a:cubicBezTo>
                  <a:pt x="301" y="4271"/>
                  <a:pt x="1" y="5572"/>
                  <a:pt x="935" y="7106"/>
                </a:cubicBezTo>
                <a:cubicBezTo>
                  <a:pt x="1844" y="8632"/>
                  <a:pt x="3480" y="10379"/>
                  <a:pt x="5442" y="10379"/>
                </a:cubicBezTo>
                <a:cubicBezTo>
                  <a:pt x="5496" y="10379"/>
                  <a:pt x="5550" y="10378"/>
                  <a:pt x="5605" y="10375"/>
                </a:cubicBezTo>
                <a:cubicBezTo>
                  <a:pt x="7640" y="10242"/>
                  <a:pt x="8874" y="9741"/>
                  <a:pt x="10775" y="8707"/>
                </a:cubicBezTo>
                <a:lnTo>
                  <a:pt x="5705" y="1"/>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08" name="Google Shape;671;p41">
            <a:extLst>
              <a:ext uri="{FF2B5EF4-FFF2-40B4-BE49-F238E27FC236}">
                <a16:creationId xmlns:a16="http://schemas.microsoft.com/office/drawing/2014/main" xmlns="" id="{B65D9A6A-0735-6859-C023-4E55D74126F2}"/>
              </a:ext>
            </a:extLst>
          </p:cNvPr>
          <p:cNvSpPr/>
          <p:nvPr/>
        </p:nvSpPr>
        <p:spPr>
          <a:xfrm>
            <a:off x="2175759" y="4509299"/>
            <a:ext cx="346447" cy="228979"/>
          </a:xfrm>
          <a:custGeom>
            <a:avLst/>
            <a:gdLst/>
            <a:ahLst/>
            <a:cxnLst/>
            <a:rect l="l" t="t" r="r" b="b"/>
            <a:pathLst>
              <a:path w="22450" h="14838" extrusionOk="0">
                <a:moveTo>
                  <a:pt x="19395" y="0"/>
                </a:moveTo>
                <a:cubicBezTo>
                  <a:pt x="18720" y="0"/>
                  <a:pt x="17148" y="1216"/>
                  <a:pt x="15278" y="1935"/>
                </a:cubicBezTo>
                <a:cubicBezTo>
                  <a:pt x="13010" y="2835"/>
                  <a:pt x="10675" y="3569"/>
                  <a:pt x="8306" y="4170"/>
                </a:cubicBezTo>
                <a:cubicBezTo>
                  <a:pt x="5337" y="4970"/>
                  <a:pt x="3369" y="5604"/>
                  <a:pt x="1868" y="7939"/>
                </a:cubicBezTo>
                <a:cubicBezTo>
                  <a:pt x="0" y="10774"/>
                  <a:pt x="2669" y="13843"/>
                  <a:pt x="4837" y="14477"/>
                </a:cubicBezTo>
                <a:cubicBezTo>
                  <a:pt x="5663" y="14706"/>
                  <a:pt x="6325" y="14838"/>
                  <a:pt x="6982" y="14838"/>
                </a:cubicBezTo>
                <a:cubicBezTo>
                  <a:pt x="8050" y="14838"/>
                  <a:pt x="9107" y="14490"/>
                  <a:pt x="10841" y="13643"/>
                </a:cubicBezTo>
                <a:cubicBezTo>
                  <a:pt x="13276" y="12442"/>
                  <a:pt x="14010" y="11508"/>
                  <a:pt x="17012" y="10074"/>
                </a:cubicBezTo>
                <a:cubicBezTo>
                  <a:pt x="19781" y="8740"/>
                  <a:pt x="22450" y="7472"/>
                  <a:pt x="22416" y="6838"/>
                </a:cubicBezTo>
                <a:lnTo>
                  <a:pt x="22416" y="6838"/>
                </a:lnTo>
                <a:cubicBezTo>
                  <a:pt x="21916" y="7072"/>
                  <a:pt x="21482" y="7272"/>
                  <a:pt x="21282" y="7339"/>
                </a:cubicBezTo>
                <a:cubicBezTo>
                  <a:pt x="21049" y="7405"/>
                  <a:pt x="20848" y="7472"/>
                  <a:pt x="20648" y="7539"/>
                </a:cubicBezTo>
                <a:cubicBezTo>
                  <a:pt x="20448" y="7614"/>
                  <a:pt x="20229" y="7651"/>
                  <a:pt x="20020" y="7651"/>
                </a:cubicBezTo>
                <a:cubicBezTo>
                  <a:pt x="19950" y="7651"/>
                  <a:pt x="19881" y="7647"/>
                  <a:pt x="19814" y="7639"/>
                </a:cubicBezTo>
                <a:cubicBezTo>
                  <a:pt x="19548" y="7505"/>
                  <a:pt x="20348" y="6905"/>
                  <a:pt x="20482" y="6671"/>
                </a:cubicBezTo>
                <a:cubicBezTo>
                  <a:pt x="20782" y="6138"/>
                  <a:pt x="20215" y="4837"/>
                  <a:pt x="20048" y="4437"/>
                </a:cubicBezTo>
                <a:cubicBezTo>
                  <a:pt x="19781" y="3769"/>
                  <a:pt x="18880" y="2435"/>
                  <a:pt x="18647" y="2302"/>
                </a:cubicBezTo>
                <a:cubicBezTo>
                  <a:pt x="18528" y="2262"/>
                  <a:pt x="18405" y="2243"/>
                  <a:pt x="18282" y="2243"/>
                </a:cubicBezTo>
                <a:cubicBezTo>
                  <a:pt x="18094" y="2243"/>
                  <a:pt x="17908" y="2288"/>
                  <a:pt x="17746" y="2368"/>
                </a:cubicBezTo>
                <a:cubicBezTo>
                  <a:pt x="17624" y="2419"/>
                  <a:pt x="17538" y="2440"/>
                  <a:pt x="17481" y="2440"/>
                </a:cubicBezTo>
                <a:cubicBezTo>
                  <a:pt x="17274" y="2440"/>
                  <a:pt x="17434" y="2166"/>
                  <a:pt x="17513" y="2035"/>
                </a:cubicBezTo>
                <a:cubicBezTo>
                  <a:pt x="18180" y="1334"/>
                  <a:pt x="18880" y="667"/>
                  <a:pt x="19648" y="100"/>
                </a:cubicBezTo>
                <a:cubicBezTo>
                  <a:pt x="19588" y="31"/>
                  <a:pt x="19503" y="0"/>
                  <a:pt x="19395"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09" name="Google Shape;672;p41">
            <a:extLst>
              <a:ext uri="{FF2B5EF4-FFF2-40B4-BE49-F238E27FC236}">
                <a16:creationId xmlns:a16="http://schemas.microsoft.com/office/drawing/2014/main" xmlns="" id="{68E38183-8CF8-FAD0-5BBE-C84FAA8FA352}"/>
              </a:ext>
            </a:extLst>
          </p:cNvPr>
          <p:cNvSpPr/>
          <p:nvPr/>
        </p:nvSpPr>
        <p:spPr>
          <a:xfrm>
            <a:off x="2175759" y="4509299"/>
            <a:ext cx="346447" cy="228979"/>
          </a:xfrm>
          <a:custGeom>
            <a:avLst/>
            <a:gdLst/>
            <a:ahLst/>
            <a:cxnLst/>
            <a:rect l="l" t="t" r="r" b="b"/>
            <a:pathLst>
              <a:path w="22450" h="14838" extrusionOk="0">
                <a:moveTo>
                  <a:pt x="19395" y="0"/>
                </a:moveTo>
                <a:cubicBezTo>
                  <a:pt x="18720" y="0"/>
                  <a:pt x="17148" y="1216"/>
                  <a:pt x="15278" y="1935"/>
                </a:cubicBezTo>
                <a:cubicBezTo>
                  <a:pt x="13010" y="2835"/>
                  <a:pt x="10675" y="3569"/>
                  <a:pt x="8306" y="4170"/>
                </a:cubicBezTo>
                <a:cubicBezTo>
                  <a:pt x="5337" y="4970"/>
                  <a:pt x="3369" y="5604"/>
                  <a:pt x="1868" y="7939"/>
                </a:cubicBezTo>
                <a:cubicBezTo>
                  <a:pt x="0" y="10774"/>
                  <a:pt x="2669" y="13843"/>
                  <a:pt x="4837" y="14477"/>
                </a:cubicBezTo>
                <a:cubicBezTo>
                  <a:pt x="5663" y="14706"/>
                  <a:pt x="6325" y="14838"/>
                  <a:pt x="6982" y="14838"/>
                </a:cubicBezTo>
                <a:cubicBezTo>
                  <a:pt x="8050" y="14838"/>
                  <a:pt x="9107" y="14490"/>
                  <a:pt x="10841" y="13643"/>
                </a:cubicBezTo>
                <a:cubicBezTo>
                  <a:pt x="13276" y="12442"/>
                  <a:pt x="14010" y="11508"/>
                  <a:pt x="17012" y="10074"/>
                </a:cubicBezTo>
                <a:cubicBezTo>
                  <a:pt x="19781" y="8740"/>
                  <a:pt x="22450" y="7472"/>
                  <a:pt x="22416" y="6838"/>
                </a:cubicBezTo>
                <a:lnTo>
                  <a:pt x="22416" y="6838"/>
                </a:lnTo>
                <a:cubicBezTo>
                  <a:pt x="21916" y="7072"/>
                  <a:pt x="21482" y="7272"/>
                  <a:pt x="21282" y="7339"/>
                </a:cubicBezTo>
                <a:cubicBezTo>
                  <a:pt x="21049" y="7405"/>
                  <a:pt x="20848" y="7472"/>
                  <a:pt x="20648" y="7539"/>
                </a:cubicBezTo>
                <a:cubicBezTo>
                  <a:pt x="20448" y="7614"/>
                  <a:pt x="20229" y="7651"/>
                  <a:pt x="20020" y="7651"/>
                </a:cubicBezTo>
                <a:cubicBezTo>
                  <a:pt x="19950" y="7651"/>
                  <a:pt x="19881" y="7647"/>
                  <a:pt x="19814" y="7639"/>
                </a:cubicBezTo>
                <a:cubicBezTo>
                  <a:pt x="19548" y="7505"/>
                  <a:pt x="20348" y="6905"/>
                  <a:pt x="20482" y="6671"/>
                </a:cubicBezTo>
                <a:cubicBezTo>
                  <a:pt x="20782" y="6138"/>
                  <a:pt x="20215" y="4837"/>
                  <a:pt x="20048" y="4437"/>
                </a:cubicBezTo>
                <a:cubicBezTo>
                  <a:pt x="19781" y="3769"/>
                  <a:pt x="18880" y="2435"/>
                  <a:pt x="18647" y="2302"/>
                </a:cubicBezTo>
                <a:cubicBezTo>
                  <a:pt x="18528" y="2262"/>
                  <a:pt x="18405" y="2243"/>
                  <a:pt x="18282" y="2243"/>
                </a:cubicBezTo>
                <a:cubicBezTo>
                  <a:pt x="18094" y="2243"/>
                  <a:pt x="17908" y="2288"/>
                  <a:pt x="17746" y="2368"/>
                </a:cubicBezTo>
                <a:cubicBezTo>
                  <a:pt x="17624" y="2419"/>
                  <a:pt x="17538" y="2440"/>
                  <a:pt x="17481" y="2440"/>
                </a:cubicBezTo>
                <a:cubicBezTo>
                  <a:pt x="17274" y="2440"/>
                  <a:pt x="17434" y="2166"/>
                  <a:pt x="17513" y="2035"/>
                </a:cubicBezTo>
                <a:cubicBezTo>
                  <a:pt x="18180" y="1334"/>
                  <a:pt x="18880" y="667"/>
                  <a:pt x="19648" y="100"/>
                </a:cubicBezTo>
                <a:cubicBezTo>
                  <a:pt x="19588" y="31"/>
                  <a:pt x="19503" y="0"/>
                  <a:pt x="19395"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10" name="Google Shape;673;p41">
            <a:extLst>
              <a:ext uri="{FF2B5EF4-FFF2-40B4-BE49-F238E27FC236}">
                <a16:creationId xmlns:a16="http://schemas.microsoft.com/office/drawing/2014/main" xmlns="" id="{D200A894-5AFE-251F-8A76-A897BBF28B33}"/>
              </a:ext>
            </a:extLst>
          </p:cNvPr>
          <p:cNvSpPr/>
          <p:nvPr/>
        </p:nvSpPr>
        <p:spPr>
          <a:xfrm>
            <a:off x="2175759" y="4575178"/>
            <a:ext cx="181726" cy="163100"/>
          </a:xfrm>
          <a:custGeom>
            <a:avLst/>
            <a:gdLst/>
            <a:ahLst/>
            <a:cxnLst/>
            <a:rect l="l" t="t" r="r" b="b"/>
            <a:pathLst>
              <a:path w="11776" h="10569" extrusionOk="0">
                <a:moveTo>
                  <a:pt x="8039" y="1"/>
                </a:moveTo>
                <a:lnTo>
                  <a:pt x="8039" y="1"/>
                </a:lnTo>
                <a:cubicBezTo>
                  <a:pt x="5204" y="768"/>
                  <a:pt x="3303" y="1435"/>
                  <a:pt x="1835" y="3670"/>
                </a:cubicBezTo>
                <a:cubicBezTo>
                  <a:pt x="0" y="6505"/>
                  <a:pt x="2669" y="9608"/>
                  <a:pt x="4804" y="10208"/>
                </a:cubicBezTo>
                <a:cubicBezTo>
                  <a:pt x="5630" y="10437"/>
                  <a:pt x="6296" y="10569"/>
                  <a:pt x="6958" y="10569"/>
                </a:cubicBezTo>
                <a:cubicBezTo>
                  <a:pt x="8032" y="10569"/>
                  <a:pt x="9094" y="10221"/>
                  <a:pt x="10808" y="9374"/>
                </a:cubicBezTo>
                <a:cubicBezTo>
                  <a:pt x="11108" y="9241"/>
                  <a:pt x="11542" y="9041"/>
                  <a:pt x="11775" y="8907"/>
                </a:cubicBezTo>
                <a:lnTo>
                  <a:pt x="11775" y="8907"/>
                </a:lnTo>
                <a:cubicBezTo>
                  <a:pt x="11466" y="9062"/>
                  <a:pt x="9898" y="9796"/>
                  <a:pt x="8834" y="9796"/>
                </a:cubicBezTo>
                <a:cubicBezTo>
                  <a:pt x="8522" y="9796"/>
                  <a:pt x="8254" y="9733"/>
                  <a:pt x="8073" y="9574"/>
                </a:cubicBezTo>
                <a:cubicBezTo>
                  <a:pt x="7205" y="8807"/>
                  <a:pt x="9240" y="7606"/>
                  <a:pt x="9240" y="7606"/>
                </a:cubicBezTo>
                <a:cubicBezTo>
                  <a:pt x="9240" y="7606"/>
                  <a:pt x="9540" y="5705"/>
                  <a:pt x="7239" y="2869"/>
                </a:cubicBezTo>
                <a:cubicBezTo>
                  <a:pt x="7084" y="2988"/>
                  <a:pt x="6777" y="3061"/>
                  <a:pt x="6447" y="3061"/>
                </a:cubicBezTo>
                <a:cubicBezTo>
                  <a:pt x="5852" y="3061"/>
                  <a:pt x="5183" y="2825"/>
                  <a:pt x="5204" y="2202"/>
                </a:cubicBezTo>
                <a:cubicBezTo>
                  <a:pt x="5204" y="1202"/>
                  <a:pt x="8006" y="34"/>
                  <a:pt x="8039"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11" name="Google Shape;674;p41">
            <a:extLst>
              <a:ext uri="{FF2B5EF4-FFF2-40B4-BE49-F238E27FC236}">
                <a16:creationId xmlns:a16="http://schemas.microsoft.com/office/drawing/2014/main" xmlns="" id="{D44452DA-752A-EDC6-059E-8DB4C7FB14BB}"/>
              </a:ext>
            </a:extLst>
          </p:cNvPr>
          <p:cNvSpPr/>
          <p:nvPr/>
        </p:nvSpPr>
        <p:spPr>
          <a:xfrm>
            <a:off x="2299909" y="4614297"/>
            <a:ext cx="224874" cy="91527"/>
          </a:xfrm>
          <a:custGeom>
            <a:avLst/>
            <a:gdLst/>
            <a:ahLst/>
            <a:cxnLst/>
            <a:rect l="l" t="t" r="r" b="b"/>
            <a:pathLst>
              <a:path w="14572" h="5931" extrusionOk="0">
                <a:moveTo>
                  <a:pt x="14371" y="1"/>
                </a:moveTo>
                <a:lnTo>
                  <a:pt x="14371" y="1"/>
                </a:lnTo>
                <a:cubicBezTo>
                  <a:pt x="13871" y="201"/>
                  <a:pt x="12803" y="635"/>
                  <a:pt x="12803" y="635"/>
                </a:cubicBezTo>
                <a:cubicBezTo>
                  <a:pt x="12603" y="735"/>
                  <a:pt x="12070" y="935"/>
                  <a:pt x="12070" y="935"/>
                </a:cubicBezTo>
                <a:cubicBezTo>
                  <a:pt x="9968" y="1836"/>
                  <a:pt x="7600" y="3303"/>
                  <a:pt x="5331" y="3904"/>
                </a:cubicBezTo>
                <a:cubicBezTo>
                  <a:pt x="3330" y="4471"/>
                  <a:pt x="1962" y="4504"/>
                  <a:pt x="895" y="4871"/>
                </a:cubicBezTo>
                <a:cubicBezTo>
                  <a:pt x="0" y="5188"/>
                  <a:pt x="404" y="5930"/>
                  <a:pt x="1544" y="5930"/>
                </a:cubicBezTo>
                <a:cubicBezTo>
                  <a:pt x="1722" y="5930"/>
                  <a:pt x="1918" y="5912"/>
                  <a:pt x="2129" y="5872"/>
                </a:cubicBezTo>
                <a:cubicBezTo>
                  <a:pt x="4431" y="5405"/>
                  <a:pt x="6366" y="4104"/>
                  <a:pt x="8934" y="3270"/>
                </a:cubicBezTo>
                <a:cubicBezTo>
                  <a:pt x="11736" y="1936"/>
                  <a:pt x="14571" y="701"/>
                  <a:pt x="14371"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12" name="Google Shape;675;p41">
            <a:extLst>
              <a:ext uri="{FF2B5EF4-FFF2-40B4-BE49-F238E27FC236}">
                <a16:creationId xmlns:a16="http://schemas.microsoft.com/office/drawing/2014/main" xmlns="" id="{C50E03B8-2EFC-CB48-C82D-0CFF79D224A8}"/>
              </a:ext>
            </a:extLst>
          </p:cNvPr>
          <p:cNvSpPr/>
          <p:nvPr/>
        </p:nvSpPr>
        <p:spPr>
          <a:xfrm>
            <a:off x="2273876" y="4509052"/>
            <a:ext cx="204581" cy="118224"/>
          </a:xfrm>
          <a:custGeom>
            <a:avLst/>
            <a:gdLst/>
            <a:ahLst/>
            <a:cxnLst/>
            <a:rect l="l" t="t" r="r" b="b"/>
            <a:pathLst>
              <a:path w="13257" h="7661" extrusionOk="0">
                <a:moveTo>
                  <a:pt x="12799" y="0"/>
                </a:moveTo>
                <a:cubicBezTo>
                  <a:pt x="12259" y="0"/>
                  <a:pt x="11390" y="328"/>
                  <a:pt x="10521" y="883"/>
                </a:cubicBezTo>
                <a:cubicBezTo>
                  <a:pt x="9320" y="1651"/>
                  <a:pt x="8586" y="2151"/>
                  <a:pt x="7385" y="2751"/>
                </a:cubicBezTo>
                <a:cubicBezTo>
                  <a:pt x="5084" y="4152"/>
                  <a:pt x="2415" y="5086"/>
                  <a:pt x="1081" y="5954"/>
                </a:cubicBezTo>
                <a:cubicBezTo>
                  <a:pt x="1" y="6646"/>
                  <a:pt x="1" y="7660"/>
                  <a:pt x="586" y="7660"/>
                </a:cubicBezTo>
                <a:cubicBezTo>
                  <a:pt x="706" y="7660"/>
                  <a:pt x="850" y="7618"/>
                  <a:pt x="1014" y="7521"/>
                </a:cubicBezTo>
                <a:cubicBezTo>
                  <a:pt x="1982" y="6954"/>
                  <a:pt x="2148" y="6487"/>
                  <a:pt x="4050" y="5620"/>
                </a:cubicBezTo>
                <a:cubicBezTo>
                  <a:pt x="5951" y="4753"/>
                  <a:pt x="9153" y="2885"/>
                  <a:pt x="11121" y="1751"/>
                </a:cubicBezTo>
                <a:cubicBezTo>
                  <a:pt x="11855" y="1250"/>
                  <a:pt x="12589" y="717"/>
                  <a:pt x="13256" y="149"/>
                </a:cubicBezTo>
                <a:cubicBezTo>
                  <a:pt x="13164" y="48"/>
                  <a:pt x="13006" y="0"/>
                  <a:pt x="12799"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13" name="Google Shape;676;p41">
            <a:extLst>
              <a:ext uri="{FF2B5EF4-FFF2-40B4-BE49-F238E27FC236}">
                <a16:creationId xmlns:a16="http://schemas.microsoft.com/office/drawing/2014/main" xmlns="" id="{CF2F5F7C-96A7-57E9-9101-105F8A812D2F}"/>
              </a:ext>
            </a:extLst>
          </p:cNvPr>
          <p:cNvSpPr/>
          <p:nvPr/>
        </p:nvSpPr>
        <p:spPr>
          <a:xfrm>
            <a:off x="2286946" y="4615717"/>
            <a:ext cx="37083" cy="83024"/>
          </a:xfrm>
          <a:custGeom>
            <a:avLst/>
            <a:gdLst/>
            <a:ahLst/>
            <a:cxnLst/>
            <a:rect l="l" t="t" r="r" b="b"/>
            <a:pathLst>
              <a:path w="2403" h="5380" extrusionOk="0">
                <a:moveTo>
                  <a:pt x="246" y="1"/>
                </a:moveTo>
                <a:cubicBezTo>
                  <a:pt x="184" y="1"/>
                  <a:pt x="117" y="26"/>
                  <a:pt x="67" y="76"/>
                </a:cubicBezTo>
                <a:cubicBezTo>
                  <a:pt x="0" y="176"/>
                  <a:pt x="0" y="276"/>
                  <a:pt x="34" y="376"/>
                </a:cubicBezTo>
                <a:cubicBezTo>
                  <a:pt x="67" y="376"/>
                  <a:pt x="67" y="409"/>
                  <a:pt x="100" y="443"/>
                </a:cubicBezTo>
                <a:cubicBezTo>
                  <a:pt x="1168" y="1777"/>
                  <a:pt x="1768" y="3411"/>
                  <a:pt x="1902" y="5113"/>
                </a:cubicBezTo>
                <a:cubicBezTo>
                  <a:pt x="1902" y="5246"/>
                  <a:pt x="2035" y="5379"/>
                  <a:pt x="2169" y="5379"/>
                </a:cubicBezTo>
                <a:cubicBezTo>
                  <a:pt x="2302" y="5379"/>
                  <a:pt x="2402" y="5246"/>
                  <a:pt x="2369" y="5113"/>
                </a:cubicBezTo>
                <a:cubicBezTo>
                  <a:pt x="2069" y="1910"/>
                  <a:pt x="501" y="176"/>
                  <a:pt x="401" y="76"/>
                </a:cubicBezTo>
                <a:cubicBezTo>
                  <a:pt x="367" y="26"/>
                  <a:pt x="309" y="1"/>
                  <a:pt x="246"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14" name="Google Shape;677;p41">
            <a:extLst>
              <a:ext uri="{FF2B5EF4-FFF2-40B4-BE49-F238E27FC236}">
                <a16:creationId xmlns:a16="http://schemas.microsoft.com/office/drawing/2014/main" xmlns="" id="{DDCB1631-FE3C-E378-16C4-315568890BB1}"/>
              </a:ext>
            </a:extLst>
          </p:cNvPr>
          <p:cNvSpPr/>
          <p:nvPr/>
        </p:nvSpPr>
        <p:spPr>
          <a:xfrm>
            <a:off x="2315773" y="4594606"/>
            <a:ext cx="43765" cy="95894"/>
          </a:xfrm>
          <a:custGeom>
            <a:avLst/>
            <a:gdLst/>
            <a:ahLst/>
            <a:cxnLst/>
            <a:rect l="l" t="t" r="r" b="b"/>
            <a:pathLst>
              <a:path w="2836" h="6214" extrusionOk="0">
                <a:moveTo>
                  <a:pt x="251" y="1"/>
                </a:moveTo>
                <a:cubicBezTo>
                  <a:pt x="184" y="1"/>
                  <a:pt x="117" y="26"/>
                  <a:pt x="67" y="76"/>
                </a:cubicBezTo>
                <a:cubicBezTo>
                  <a:pt x="0" y="143"/>
                  <a:pt x="0" y="276"/>
                  <a:pt x="34" y="376"/>
                </a:cubicBezTo>
                <a:cubicBezTo>
                  <a:pt x="67" y="376"/>
                  <a:pt x="67" y="410"/>
                  <a:pt x="100" y="443"/>
                </a:cubicBezTo>
                <a:cubicBezTo>
                  <a:pt x="1301" y="2044"/>
                  <a:pt x="2069" y="3945"/>
                  <a:pt x="2335" y="5947"/>
                </a:cubicBezTo>
                <a:cubicBezTo>
                  <a:pt x="2335" y="6080"/>
                  <a:pt x="2469" y="6214"/>
                  <a:pt x="2602" y="6214"/>
                </a:cubicBezTo>
                <a:cubicBezTo>
                  <a:pt x="2736" y="6180"/>
                  <a:pt x="2836" y="6047"/>
                  <a:pt x="2802" y="5914"/>
                </a:cubicBezTo>
                <a:cubicBezTo>
                  <a:pt x="2536" y="3812"/>
                  <a:pt x="1735" y="1777"/>
                  <a:pt x="434" y="76"/>
                </a:cubicBezTo>
                <a:cubicBezTo>
                  <a:pt x="384" y="26"/>
                  <a:pt x="317" y="1"/>
                  <a:pt x="251"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15" name="Google Shape;678;p41">
            <a:extLst>
              <a:ext uri="{FF2B5EF4-FFF2-40B4-BE49-F238E27FC236}">
                <a16:creationId xmlns:a16="http://schemas.microsoft.com/office/drawing/2014/main" xmlns="" id="{9E7AE46E-F7DF-1671-934A-3F9C33F6661B}"/>
              </a:ext>
            </a:extLst>
          </p:cNvPr>
          <p:cNvSpPr/>
          <p:nvPr/>
        </p:nvSpPr>
        <p:spPr>
          <a:xfrm>
            <a:off x="2343566" y="4578140"/>
            <a:ext cx="43780" cy="107730"/>
          </a:xfrm>
          <a:custGeom>
            <a:avLst/>
            <a:gdLst/>
            <a:ahLst/>
            <a:cxnLst/>
            <a:rect l="l" t="t" r="r" b="b"/>
            <a:pathLst>
              <a:path w="2837" h="6981" extrusionOk="0">
                <a:moveTo>
                  <a:pt x="255" y="1"/>
                </a:moveTo>
                <a:cubicBezTo>
                  <a:pt x="192" y="1"/>
                  <a:pt x="134" y="26"/>
                  <a:pt x="101" y="76"/>
                </a:cubicBezTo>
                <a:cubicBezTo>
                  <a:pt x="1" y="176"/>
                  <a:pt x="1" y="342"/>
                  <a:pt x="101" y="443"/>
                </a:cubicBezTo>
                <a:cubicBezTo>
                  <a:pt x="134" y="476"/>
                  <a:pt x="2236" y="3578"/>
                  <a:pt x="2336" y="6714"/>
                </a:cubicBezTo>
                <a:cubicBezTo>
                  <a:pt x="2336" y="6747"/>
                  <a:pt x="2336" y="6780"/>
                  <a:pt x="2369" y="6814"/>
                </a:cubicBezTo>
                <a:cubicBezTo>
                  <a:pt x="2402" y="6914"/>
                  <a:pt x="2502" y="6981"/>
                  <a:pt x="2603" y="6981"/>
                </a:cubicBezTo>
                <a:cubicBezTo>
                  <a:pt x="2736" y="6981"/>
                  <a:pt x="2836" y="6880"/>
                  <a:pt x="2836" y="6747"/>
                </a:cubicBezTo>
                <a:cubicBezTo>
                  <a:pt x="2703" y="3345"/>
                  <a:pt x="534" y="176"/>
                  <a:pt x="434" y="76"/>
                </a:cubicBezTo>
                <a:cubicBezTo>
                  <a:pt x="384" y="26"/>
                  <a:pt x="318" y="1"/>
                  <a:pt x="255"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16" name="Google Shape;679;p41">
            <a:extLst>
              <a:ext uri="{FF2B5EF4-FFF2-40B4-BE49-F238E27FC236}">
                <a16:creationId xmlns:a16="http://schemas.microsoft.com/office/drawing/2014/main" xmlns="" id="{FCD24DDC-5DA7-8B72-0A43-92410153B51B}"/>
              </a:ext>
            </a:extLst>
          </p:cNvPr>
          <p:cNvSpPr/>
          <p:nvPr/>
        </p:nvSpPr>
        <p:spPr>
          <a:xfrm>
            <a:off x="2327099" y="4566304"/>
            <a:ext cx="87007" cy="90925"/>
          </a:xfrm>
          <a:custGeom>
            <a:avLst/>
            <a:gdLst/>
            <a:ahLst/>
            <a:cxnLst/>
            <a:rect l="l" t="t" r="r" b="b"/>
            <a:pathLst>
              <a:path w="2970" h="6647" extrusionOk="0">
                <a:moveTo>
                  <a:pt x="255" y="0"/>
                </a:moveTo>
                <a:cubicBezTo>
                  <a:pt x="193" y="0"/>
                  <a:pt x="134" y="25"/>
                  <a:pt x="101" y="75"/>
                </a:cubicBezTo>
                <a:cubicBezTo>
                  <a:pt x="1" y="209"/>
                  <a:pt x="34" y="342"/>
                  <a:pt x="134" y="442"/>
                </a:cubicBezTo>
                <a:cubicBezTo>
                  <a:pt x="1569" y="2110"/>
                  <a:pt x="2369" y="4178"/>
                  <a:pt x="2469" y="6347"/>
                </a:cubicBezTo>
                <a:cubicBezTo>
                  <a:pt x="2469" y="6413"/>
                  <a:pt x="2469" y="6447"/>
                  <a:pt x="2503" y="6480"/>
                </a:cubicBezTo>
                <a:cubicBezTo>
                  <a:pt x="2536" y="6580"/>
                  <a:pt x="2603" y="6647"/>
                  <a:pt x="2703" y="6647"/>
                </a:cubicBezTo>
                <a:cubicBezTo>
                  <a:pt x="2836" y="6647"/>
                  <a:pt x="2970" y="6547"/>
                  <a:pt x="2936" y="6413"/>
                </a:cubicBezTo>
                <a:cubicBezTo>
                  <a:pt x="2870" y="4078"/>
                  <a:pt x="1969" y="1810"/>
                  <a:pt x="434" y="75"/>
                </a:cubicBezTo>
                <a:cubicBezTo>
                  <a:pt x="384" y="25"/>
                  <a:pt x="318" y="0"/>
                  <a:pt x="255" y="0"/>
                </a:cubicBezTo>
                <a:close/>
              </a:path>
            </a:pathLst>
          </a:custGeom>
          <a:solidFill>
            <a:schemeClr val="bg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17" name="Google Shape;680;p41">
            <a:extLst>
              <a:ext uri="{FF2B5EF4-FFF2-40B4-BE49-F238E27FC236}">
                <a16:creationId xmlns:a16="http://schemas.microsoft.com/office/drawing/2014/main" xmlns="" id="{B6B484E0-D1F4-9194-A335-14CC48C91CA1}"/>
              </a:ext>
            </a:extLst>
          </p:cNvPr>
          <p:cNvSpPr/>
          <p:nvPr/>
        </p:nvSpPr>
        <p:spPr>
          <a:xfrm>
            <a:off x="2401745" y="4551366"/>
            <a:ext cx="46851" cy="103101"/>
          </a:xfrm>
          <a:custGeom>
            <a:avLst/>
            <a:gdLst/>
            <a:ahLst/>
            <a:cxnLst/>
            <a:rect l="l" t="t" r="r" b="b"/>
            <a:pathLst>
              <a:path w="3036" h="6681" extrusionOk="0">
                <a:moveTo>
                  <a:pt x="254" y="1"/>
                </a:moveTo>
                <a:cubicBezTo>
                  <a:pt x="192" y="1"/>
                  <a:pt x="133" y="26"/>
                  <a:pt x="100" y="76"/>
                </a:cubicBezTo>
                <a:cubicBezTo>
                  <a:pt x="0" y="209"/>
                  <a:pt x="0" y="343"/>
                  <a:pt x="133" y="443"/>
                </a:cubicBezTo>
                <a:cubicBezTo>
                  <a:pt x="133" y="476"/>
                  <a:pt x="2535" y="3112"/>
                  <a:pt x="2535" y="6381"/>
                </a:cubicBezTo>
                <a:cubicBezTo>
                  <a:pt x="2535" y="6414"/>
                  <a:pt x="2535" y="6481"/>
                  <a:pt x="2569" y="6514"/>
                </a:cubicBezTo>
                <a:cubicBezTo>
                  <a:pt x="2602" y="6581"/>
                  <a:pt x="2702" y="6647"/>
                  <a:pt x="2802" y="6681"/>
                </a:cubicBezTo>
                <a:cubicBezTo>
                  <a:pt x="2935" y="6681"/>
                  <a:pt x="3036" y="6581"/>
                  <a:pt x="3036" y="6447"/>
                </a:cubicBezTo>
                <a:cubicBezTo>
                  <a:pt x="3036" y="2911"/>
                  <a:pt x="534" y="176"/>
                  <a:pt x="434" y="76"/>
                </a:cubicBezTo>
                <a:cubicBezTo>
                  <a:pt x="384" y="26"/>
                  <a:pt x="317" y="1"/>
                  <a:pt x="254"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18" name="Google Shape;681;p41">
            <a:extLst>
              <a:ext uri="{FF2B5EF4-FFF2-40B4-BE49-F238E27FC236}">
                <a16:creationId xmlns:a16="http://schemas.microsoft.com/office/drawing/2014/main" xmlns="" id="{37B47DC3-358B-7084-DC78-29DAE7EA6CAC}"/>
              </a:ext>
            </a:extLst>
          </p:cNvPr>
          <p:cNvSpPr/>
          <p:nvPr/>
        </p:nvSpPr>
        <p:spPr>
          <a:xfrm>
            <a:off x="2475864" y="4031079"/>
            <a:ext cx="707307" cy="579129"/>
          </a:xfrm>
          <a:custGeom>
            <a:avLst/>
            <a:gdLst/>
            <a:ahLst/>
            <a:cxnLst/>
            <a:rect l="l" t="t" r="r" b="b"/>
            <a:pathLst>
              <a:path w="45834" h="37528" extrusionOk="0">
                <a:moveTo>
                  <a:pt x="15245" y="0"/>
                </a:moveTo>
                <a:lnTo>
                  <a:pt x="13177" y="17279"/>
                </a:lnTo>
                <a:lnTo>
                  <a:pt x="334" y="30689"/>
                </a:lnTo>
                <a:cubicBezTo>
                  <a:pt x="0" y="36093"/>
                  <a:pt x="4437" y="37527"/>
                  <a:pt x="4437" y="37527"/>
                </a:cubicBezTo>
                <a:cubicBezTo>
                  <a:pt x="4437" y="37527"/>
                  <a:pt x="15311" y="32957"/>
                  <a:pt x="17813" y="31956"/>
                </a:cubicBezTo>
                <a:cubicBezTo>
                  <a:pt x="19548" y="31189"/>
                  <a:pt x="21216" y="30222"/>
                  <a:pt x="22750" y="29054"/>
                </a:cubicBezTo>
                <a:cubicBezTo>
                  <a:pt x="22750" y="29054"/>
                  <a:pt x="26602" y="30076"/>
                  <a:pt x="30451" y="30076"/>
                </a:cubicBezTo>
                <a:cubicBezTo>
                  <a:pt x="30945" y="30076"/>
                  <a:pt x="31438" y="30060"/>
                  <a:pt x="31923" y="30022"/>
                </a:cubicBezTo>
                <a:cubicBezTo>
                  <a:pt x="34892" y="29822"/>
                  <a:pt x="41096" y="27887"/>
                  <a:pt x="43465" y="21682"/>
                </a:cubicBezTo>
                <a:cubicBezTo>
                  <a:pt x="45833" y="15511"/>
                  <a:pt x="43065" y="5104"/>
                  <a:pt x="43065" y="5104"/>
                </a:cubicBezTo>
                <a:lnTo>
                  <a:pt x="15245" y="0"/>
                </a:ln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19" name="Google Shape;682;p41">
            <a:extLst>
              <a:ext uri="{FF2B5EF4-FFF2-40B4-BE49-F238E27FC236}">
                <a16:creationId xmlns:a16="http://schemas.microsoft.com/office/drawing/2014/main" xmlns="" id="{B816388D-15F1-68C9-5DE8-6A925567CC9B}"/>
              </a:ext>
            </a:extLst>
          </p:cNvPr>
          <p:cNvSpPr/>
          <p:nvPr/>
        </p:nvSpPr>
        <p:spPr>
          <a:xfrm>
            <a:off x="2519104" y="4423837"/>
            <a:ext cx="343360" cy="186371"/>
          </a:xfrm>
          <a:custGeom>
            <a:avLst/>
            <a:gdLst/>
            <a:ahLst/>
            <a:cxnLst/>
            <a:rect l="l" t="t" r="r" b="b"/>
            <a:pathLst>
              <a:path w="22250" h="12077" extrusionOk="0">
                <a:moveTo>
                  <a:pt x="22216" y="1"/>
                </a:moveTo>
                <a:cubicBezTo>
                  <a:pt x="22216" y="1"/>
                  <a:pt x="20582" y="2369"/>
                  <a:pt x="15245" y="4637"/>
                </a:cubicBezTo>
                <a:cubicBezTo>
                  <a:pt x="12409" y="5838"/>
                  <a:pt x="3370" y="10141"/>
                  <a:pt x="0" y="11175"/>
                </a:cubicBezTo>
                <a:cubicBezTo>
                  <a:pt x="501" y="11542"/>
                  <a:pt x="1035" y="11843"/>
                  <a:pt x="1602" y="12076"/>
                </a:cubicBezTo>
                <a:cubicBezTo>
                  <a:pt x="1602" y="12076"/>
                  <a:pt x="12476" y="7506"/>
                  <a:pt x="14978" y="6539"/>
                </a:cubicBezTo>
                <a:cubicBezTo>
                  <a:pt x="16746" y="5772"/>
                  <a:pt x="18380" y="4771"/>
                  <a:pt x="19915" y="3603"/>
                </a:cubicBezTo>
                <a:cubicBezTo>
                  <a:pt x="22250" y="1569"/>
                  <a:pt x="22216" y="1"/>
                  <a:pt x="22216"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20" name="Google Shape;683;p41">
            <a:extLst>
              <a:ext uri="{FF2B5EF4-FFF2-40B4-BE49-F238E27FC236}">
                <a16:creationId xmlns:a16="http://schemas.microsoft.com/office/drawing/2014/main" xmlns="" id="{933EDB4B-A3C5-603B-A2A2-0627F694CA44}"/>
              </a:ext>
            </a:extLst>
          </p:cNvPr>
          <p:cNvSpPr/>
          <p:nvPr/>
        </p:nvSpPr>
        <p:spPr>
          <a:xfrm>
            <a:off x="2826941" y="4126309"/>
            <a:ext cx="347990" cy="368916"/>
          </a:xfrm>
          <a:custGeom>
            <a:avLst/>
            <a:gdLst/>
            <a:ahLst/>
            <a:cxnLst/>
            <a:rect l="l" t="t" r="r" b="b"/>
            <a:pathLst>
              <a:path w="22550" h="23906" extrusionOk="0">
                <a:moveTo>
                  <a:pt x="18813" y="0"/>
                </a:moveTo>
                <a:cubicBezTo>
                  <a:pt x="19347" y="5104"/>
                  <a:pt x="20114" y="10975"/>
                  <a:pt x="17813" y="15945"/>
                </a:cubicBezTo>
                <a:cubicBezTo>
                  <a:pt x="15765" y="20426"/>
                  <a:pt x="9863" y="21950"/>
                  <a:pt x="6706" y="21950"/>
                </a:cubicBezTo>
                <a:cubicBezTo>
                  <a:pt x="6315" y="21950"/>
                  <a:pt x="5965" y="21927"/>
                  <a:pt x="5671" y="21883"/>
                </a:cubicBezTo>
                <a:cubicBezTo>
                  <a:pt x="4203" y="21649"/>
                  <a:pt x="2769" y="21249"/>
                  <a:pt x="1401" y="20682"/>
                </a:cubicBezTo>
                <a:lnTo>
                  <a:pt x="0" y="22883"/>
                </a:lnTo>
                <a:cubicBezTo>
                  <a:pt x="0" y="22883"/>
                  <a:pt x="3852" y="23905"/>
                  <a:pt x="7701" y="23905"/>
                </a:cubicBezTo>
                <a:cubicBezTo>
                  <a:pt x="8195" y="23905"/>
                  <a:pt x="8688" y="23889"/>
                  <a:pt x="9173" y="23851"/>
                </a:cubicBezTo>
                <a:cubicBezTo>
                  <a:pt x="12142" y="23651"/>
                  <a:pt x="18346" y="21682"/>
                  <a:pt x="20715" y="15511"/>
                </a:cubicBezTo>
                <a:cubicBezTo>
                  <a:pt x="22549" y="10808"/>
                  <a:pt x="21349" y="3569"/>
                  <a:pt x="20681" y="434"/>
                </a:cubicBezTo>
                <a:lnTo>
                  <a:pt x="19681" y="200"/>
                </a:lnTo>
                <a:lnTo>
                  <a:pt x="18813" y="0"/>
                </a:ln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21" name="Google Shape;684;p41">
            <a:extLst>
              <a:ext uri="{FF2B5EF4-FFF2-40B4-BE49-F238E27FC236}">
                <a16:creationId xmlns:a16="http://schemas.microsoft.com/office/drawing/2014/main" xmlns="" id="{08A5C46E-2B4A-5991-BEB7-139AA8B899D2}"/>
              </a:ext>
            </a:extLst>
          </p:cNvPr>
          <p:cNvSpPr/>
          <p:nvPr/>
        </p:nvSpPr>
        <p:spPr>
          <a:xfrm>
            <a:off x="2630291" y="4217681"/>
            <a:ext cx="360351" cy="108888"/>
          </a:xfrm>
          <a:custGeom>
            <a:avLst/>
            <a:gdLst/>
            <a:ahLst/>
            <a:cxnLst/>
            <a:rect l="l" t="t" r="r" b="b"/>
            <a:pathLst>
              <a:path w="23351" h="7056" extrusionOk="0">
                <a:moveTo>
                  <a:pt x="9234" y="1"/>
                </a:moveTo>
                <a:cubicBezTo>
                  <a:pt x="7431" y="1"/>
                  <a:pt x="6049" y="484"/>
                  <a:pt x="4804" y="1585"/>
                </a:cubicBezTo>
                <a:cubicBezTo>
                  <a:pt x="3069" y="3119"/>
                  <a:pt x="1" y="6655"/>
                  <a:pt x="1" y="6655"/>
                </a:cubicBezTo>
                <a:lnTo>
                  <a:pt x="1368" y="7055"/>
                </a:lnTo>
                <a:cubicBezTo>
                  <a:pt x="1368" y="7055"/>
                  <a:pt x="2436" y="5921"/>
                  <a:pt x="3470" y="4687"/>
                </a:cubicBezTo>
                <a:cubicBezTo>
                  <a:pt x="4469" y="3495"/>
                  <a:pt x="6090" y="1276"/>
                  <a:pt x="10136" y="1276"/>
                </a:cubicBezTo>
                <a:cubicBezTo>
                  <a:pt x="10279" y="1276"/>
                  <a:pt x="10426" y="1279"/>
                  <a:pt x="10575" y="1284"/>
                </a:cubicBezTo>
                <a:cubicBezTo>
                  <a:pt x="14945" y="1451"/>
                  <a:pt x="23351" y="2218"/>
                  <a:pt x="23351" y="2218"/>
                </a:cubicBezTo>
                <a:cubicBezTo>
                  <a:pt x="23351" y="2218"/>
                  <a:pt x="14611" y="717"/>
                  <a:pt x="11576" y="217"/>
                </a:cubicBezTo>
                <a:cubicBezTo>
                  <a:pt x="10718" y="76"/>
                  <a:pt x="9943" y="1"/>
                  <a:pt x="9234"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22" name="Google Shape;685;p41">
            <a:extLst>
              <a:ext uri="{FF2B5EF4-FFF2-40B4-BE49-F238E27FC236}">
                <a16:creationId xmlns:a16="http://schemas.microsoft.com/office/drawing/2014/main" xmlns="" id="{D7C7724B-CDD7-3C78-1A20-8640B3B07413}"/>
              </a:ext>
            </a:extLst>
          </p:cNvPr>
          <p:cNvSpPr/>
          <p:nvPr/>
        </p:nvSpPr>
        <p:spPr>
          <a:xfrm>
            <a:off x="2702883" y="4138145"/>
            <a:ext cx="47361" cy="106573"/>
          </a:xfrm>
          <a:custGeom>
            <a:avLst/>
            <a:gdLst/>
            <a:ahLst/>
            <a:cxnLst/>
            <a:rect l="l" t="t" r="r" b="b"/>
            <a:pathLst>
              <a:path w="3069" h="6906" extrusionOk="0">
                <a:moveTo>
                  <a:pt x="1034" y="0"/>
                </a:moveTo>
                <a:cubicBezTo>
                  <a:pt x="1034" y="1"/>
                  <a:pt x="0" y="4004"/>
                  <a:pt x="1668" y="6905"/>
                </a:cubicBezTo>
                <a:lnTo>
                  <a:pt x="3069" y="6071"/>
                </a:lnTo>
                <a:cubicBezTo>
                  <a:pt x="1634" y="4370"/>
                  <a:pt x="901" y="2202"/>
                  <a:pt x="1034"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23" name="Google Shape;686;p41">
            <a:extLst>
              <a:ext uri="{FF2B5EF4-FFF2-40B4-BE49-F238E27FC236}">
                <a16:creationId xmlns:a16="http://schemas.microsoft.com/office/drawing/2014/main" xmlns="" id="{DEE8EEC2-9B3F-2A19-13EE-3494E6C995D5}"/>
              </a:ext>
            </a:extLst>
          </p:cNvPr>
          <p:cNvSpPr/>
          <p:nvPr/>
        </p:nvSpPr>
        <p:spPr>
          <a:xfrm>
            <a:off x="2507777" y="3570358"/>
            <a:ext cx="276957" cy="416461"/>
          </a:xfrm>
          <a:custGeom>
            <a:avLst/>
            <a:gdLst/>
            <a:ahLst/>
            <a:cxnLst/>
            <a:rect l="l" t="t" r="r" b="b"/>
            <a:pathLst>
              <a:path w="17947" h="26987" extrusionOk="0">
                <a:moveTo>
                  <a:pt x="17947" y="0"/>
                </a:moveTo>
                <a:cubicBezTo>
                  <a:pt x="14611" y="601"/>
                  <a:pt x="11876" y="1468"/>
                  <a:pt x="9874" y="4937"/>
                </a:cubicBezTo>
                <a:cubicBezTo>
                  <a:pt x="7973" y="8240"/>
                  <a:pt x="1" y="22116"/>
                  <a:pt x="1" y="22116"/>
                </a:cubicBezTo>
                <a:lnTo>
                  <a:pt x="9241" y="26986"/>
                </a:lnTo>
                <a:lnTo>
                  <a:pt x="15979" y="15378"/>
                </a:lnTo>
                <a:lnTo>
                  <a:pt x="17947" y="0"/>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24" name="Google Shape;687;p41">
            <a:extLst>
              <a:ext uri="{FF2B5EF4-FFF2-40B4-BE49-F238E27FC236}">
                <a16:creationId xmlns:a16="http://schemas.microsoft.com/office/drawing/2014/main" xmlns="" id="{FEBE0134-8FD4-821F-0241-9AC89FD3FF06}"/>
              </a:ext>
            </a:extLst>
          </p:cNvPr>
          <p:cNvSpPr/>
          <p:nvPr/>
        </p:nvSpPr>
        <p:spPr>
          <a:xfrm>
            <a:off x="2507777" y="3570358"/>
            <a:ext cx="276957" cy="416461"/>
          </a:xfrm>
          <a:custGeom>
            <a:avLst/>
            <a:gdLst/>
            <a:ahLst/>
            <a:cxnLst/>
            <a:rect l="l" t="t" r="r" b="b"/>
            <a:pathLst>
              <a:path w="17947" h="26987" extrusionOk="0">
                <a:moveTo>
                  <a:pt x="17947" y="0"/>
                </a:moveTo>
                <a:cubicBezTo>
                  <a:pt x="14611" y="601"/>
                  <a:pt x="11876" y="1468"/>
                  <a:pt x="9874" y="4937"/>
                </a:cubicBezTo>
                <a:cubicBezTo>
                  <a:pt x="7973" y="8240"/>
                  <a:pt x="1" y="22116"/>
                  <a:pt x="1" y="22116"/>
                </a:cubicBezTo>
                <a:lnTo>
                  <a:pt x="9241" y="26986"/>
                </a:lnTo>
                <a:lnTo>
                  <a:pt x="15979" y="15378"/>
                </a:lnTo>
                <a:lnTo>
                  <a:pt x="17947" y="0"/>
                </a:ln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25" name="Google Shape;688;p41">
            <a:extLst>
              <a:ext uri="{FF2B5EF4-FFF2-40B4-BE49-F238E27FC236}">
                <a16:creationId xmlns:a16="http://schemas.microsoft.com/office/drawing/2014/main" xmlns="" id="{E36A2D4F-F55E-C375-4D42-EF3AC993AF0B}"/>
              </a:ext>
            </a:extLst>
          </p:cNvPr>
          <p:cNvSpPr/>
          <p:nvPr/>
        </p:nvSpPr>
        <p:spPr>
          <a:xfrm>
            <a:off x="2688454" y="3555436"/>
            <a:ext cx="471029" cy="682122"/>
          </a:xfrm>
          <a:custGeom>
            <a:avLst/>
            <a:gdLst/>
            <a:ahLst/>
            <a:cxnLst/>
            <a:rect l="l" t="t" r="r" b="b"/>
            <a:pathLst>
              <a:path w="30523" h="44202" extrusionOk="0">
                <a:moveTo>
                  <a:pt x="14778" y="0"/>
                </a:moveTo>
                <a:lnTo>
                  <a:pt x="7873" y="734"/>
                </a:lnTo>
                <a:cubicBezTo>
                  <a:pt x="6139" y="1268"/>
                  <a:pt x="2703" y="3703"/>
                  <a:pt x="1569" y="13210"/>
                </a:cubicBezTo>
                <a:cubicBezTo>
                  <a:pt x="1235" y="15778"/>
                  <a:pt x="902" y="20648"/>
                  <a:pt x="668" y="23917"/>
                </a:cubicBezTo>
                <a:cubicBezTo>
                  <a:pt x="435" y="27186"/>
                  <a:pt x="301" y="28854"/>
                  <a:pt x="1" y="30155"/>
                </a:cubicBezTo>
                <a:cubicBezTo>
                  <a:pt x="4660" y="39221"/>
                  <a:pt x="14020" y="44201"/>
                  <a:pt x="23428" y="44201"/>
                </a:cubicBezTo>
                <a:cubicBezTo>
                  <a:pt x="25201" y="44201"/>
                  <a:pt x="26976" y="44024"/>
                  <a:pt x="28721" y="43665"/>
                </a:cubicBezTo>
                <a:cubicBezTo>
                  <a:pt x="30156" y="37027"/>
                  <a:pt x="30289" y="31589"/>
                  <a:pt x="30389" y="26819"/>
                </a:cubicBezTo>
                <a:cubicBezTo>
                  <a:pt x="30523" y="21115"/>
                  <a:pt x="30489" y="17679"/>
                  <a:pt x="30223" y="13543"/>
                </a:cubicBezTo>
                <a:cubicBezTo>
                  <a:pt x="29922" y="8439"/>
                  <a:pt x="29255" y="5237"/>
                  <a:pt x="27721" y="4703"/>
                </a:cubicBezTo>
                <a:cubicBezTo>
                  <a:pt x="25352" y="3870"/>
                  <a:pt x="16813" y="434"/>
                  <a:pt x="14778"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26" name="Google Shape;689;p41">
            <a:extLst>
              <a:ext uri="{FF2B5EF4-FFF2-40B4-BE49-F238E27FC236}">
                <a16:creationId xmlns:a16="http://schemas.microsoft.com/office/drawing/2014/main" xmlns="" id="{6CA4C9D7-BCF6-A075-88E3-09DC0C013157}"/>
              </a:ext>
            </a:extLst>
          </p:cNvPr>
          <p:cNvSpPr/>
          <p:nvPr/>
        </p:nvSpPr>
        <p:spPr>
          <a:xfrm>
            <a:off x="2923189" y="3580142"/>
            <a:ext cx="262034" cy="702029"/>
          </a:xfrm>
          <a:custGeom>
            <a:avLst/>
            <a:gdLst/>
            <a:ahLst/>
            <a:cxnLst/>
            <a:rect l="l" t="t" r="r" b="b"/>
            <a:pathLst>
              <a:path w="16980" h="45492" extrusionOk="0">
                <a:moveTo>
                  <a:pt x="6005" y="0"/>
                </a:moveTo>
                <a:cubicBezTo>
                  <a:pt x="6005" y="0"/>
                  <a:pt x="5071" y="2135"/>
                  <a:pt x="3103" y="6305"/>
                </a:cubicBezTo>
                <a:cubicBezTo>
                  <a:pt x="1102" y="10441"/>
                  <a:pt x="1002" y="12309"/>
                  <a:pt x="835" y="19548"/>
                </a:cubicBezTo>
                <a:cubicBezTo>
                  <a:pt x="668" y="26786"/>
                  <a:pt x="835" y="42431"/>
                  <a:pt x="1" y="45366"/>
                </a:cubicBezTo>
                <a:cubicBezTo>
                  <a:pt x="633" y="45452"/>
                  <a:pt x="1552" y="45492"/>
                  <a:pt x="2636" y="45492"/>
                </a:cubicBezTo>
                <a:cubicBezTo>
                  <a:pt x="7040" y="45492"/>
                  <a:pt x="14153" y="44829"/>
                  <a:pt x="15679" y="43865"/>
                </a:cubicBezTo>
                <a:cubicBezTo>
                  <a:pt x="15679" y="43865"/>
                  <a:pt x="15879" y="32023"/>
                  <a:pt x="16146" y="24651"/>
                </a:cubicBezTo>
                <a:cubicBezTo>
                  <a:pt x="16413" y="17246"/>
                  <a:pt x="16980" y="5404"/>
                  <a:pt x="13377" y="3336"/>
                </a:cubicBezTo>
                <a:lnTo>
                  <a:pt x="6005" y="0"/>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27" name="Google Shape;690;p41">
            <a:extLst>
              <a:ext uri="{FF2B5EF4-FFF2-40B4-BE49-F238E27FC236}">
                <a16:creationId xmlns:a16="http://schemas.microsoft.com/office/drawing/2014/main" xmlns="" id="{F8CDBE37-DF05-77BA-39E9-844E77D8F2BD}"/>
              </a:ext>
            </a:extLst>
          </p:cNvPr>
          <p:cNvSpPr/>
          <p:nvPr/>
        </p:nvSpPr>
        <p:spPr>
          <a:xfrm>
            <a:off x="2923189" y="3580142"/>
            <a:ext cx="262034" cy="702029"/>
          </a:xfrm>
          <a:custGeom>
            <a:avLst/>
            <a:gdLst/>
            <a:ahLst/>
            <a:cxnLst/>
            <a:rect l="l" t="t" r="r" b="b"/>
            <a:pathLst>
              <a:path w="16980" h="45492" extrusionOk="0">
                <a:moveTo>
                  <a:pt x="6005" y="0"/>
                </a:moveTo>
                <a:cubicBezTo>
                  <a:pt x="6005" y="0"/>
                  <a:pt x="5071" y="2135"/>
                  <a:pt x="3103" y="6305"/>
                </a:cubicBezTo>
                <a:cubicBezTo>
                  <a:pt x="1102" y="10441"/>
                  <a:pt x="1002" y="12309"/>
                  <a:pt x="835" y="19548"/>
                </a:cubicBezTo>
                <a:cubicBezTo>
                  <a:pt x="668" y="26786"/>
                  <a:pt x="835" y="42431"/>
                  <a:pt x="1" y="45366"/>
                </a:cubicBezTo>
                <a:cubicBezTo>
                  <a:pt x="633" y="45452"/>
                  <a:pt x="1552" y="45492"/>
                  <a:pt x="2636" y="45492"/>
                </a:cubicBezTo>
                <a:cubicBezTo>
                  <a:pt x="7040" y="45492"/>
                  <a:pt x="14153" y="44829"/>
                  <a:pt x="15679" y="43865"/>
                </a:cubicBezTo>
                <a:cubicBezTo>
                  <a:pt x="15679" y="43865"/>
                  <a:pt x="15879" y="32023"/>
                  <a:pt x="16146" y="24651"/>
                </a:cubicBezTo>
                <a:cubicBezTo>
                  <a:pt x="16413" y="17246"/>
                  <a:pt x="16980" y="5404"/>
                  <a:pt x="13377" y="3336"/>
                </a:cubicBezTo>
                <a:lnTo>
                  <a:pt x="6005" y="0"/>
                </a:ln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28" name="Google Shape;691;p41">
            <a:extLst>
              <a:ext uri="{FF2B5EF4-FFF2-40B4-BE49-F238E27FC236}">
                <a16:creationId xmlns:a16="http://schemas.microsoft.com/office/drawing/2014/main" xmlns="" id="{22F34F33-53A5-B942-0225-1D3F8F92B2EA}"/>
              </a:ext>
            </a:extLst>
          </p:cNvPr>
          <p:cNvSpPr/>
          <p:nvPr/>
        </p:nvSpPr>
        <p:spPr>
          <a:xfrm>
            <a:off x="2670955" y="3557997"/>
            <a:ext cx="197174" cy="542587"/>
          </a:xfrm>
          <a:custGeom>
            <a:avLst/>
            <a:gdLst/>
            <a:ahLst/>
            <a:cxnLst/>
            <a:rect l="l" t="t" r="r" b="b"/>
            <a:pathLst>
              <a:path w="12777" h="35160" extrusionOk="0">
                <a:moveTo>
                  <a:pt x="12743" y="1"/>
                </a:moveTo>
                <a:cubicBezTo>
                  <a:pt x="10942" y="101"/>
                  <a:pt x="9141" y="368"/>
                  <a:pt x="7373" y="768"/>
                </a:cubicBezTo>
                <a:cubicBezTo>
                  <a:pt x="4271" y="2870"/>
                  <a:pt x="3036" y="7139"/>
                  <a:pt x="2603" y="10608"/>
                </a:cubicBezTo>
                <a:cubicBezTo>
                  <a:pt x="2169" y="14044"/>
                  <a:pt x="1435" y="20582"/>
                  <a:pt x="1135" y="23418"/>
                </a:cubicBezTo>
                <a:cubicBezTo>
                  <a:pt x="835" y="26253"/>
                  <a:pt x="701" y="27254"/>
                  <a:pt x="1" y="29322"/>
                </a:cubicBezTo>
                <a:cubicBezTo>
                  <a:pt x="68" y="31423"/>
                  <a:pt x="1469" y="34325"/>
                  <a:pt x="2803" y="35159"/>
                </a:cubicBezTo>
                <a:cubicBezTo>
                  <a:pt x="2803" y="35159"/>
                  <a:pt x="4671" y="30156"/>
                  <a:pt x="5138" y="26753"/>
                </a:cubicBezTo>
                <a:cubicBezTo>
                  <a:pt x="5638" y="23351"/>
                  <a:pt x="6305" y="14178"/>
                  <a:pt x="7006" y="9674"/>
                </a:cubicBezTo>
                <a:cubicBezTo>
                  <a:pt x="7706" y="5205"/>
                  <a:pt x="9875" y="1936"/>
                  <a:pt x="12777" y="801"/>
                </a:cubicBezTo>
                <a:lnTo>
                  <a:pt x="12743" y="1"/>
                </a:ln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29" name="Google Shape;692;p41">
            <a:extLst>
              <a:ext uri="{FF2B5EF4-FFF2-40B4-BE49-F238E27FC236}">
                <a16:creationId xmlns:a16="http://schemas.microsoft.com/office/drawing/2014/main" xmlns="" id="{7793971B-75B3-7479-B9FB-76B814C67265}"/>
              </a:ext>
            </a:extLst>
          </p:cNvPr>
          <p:cNvSpPr/>
          <p:nvPr/>
        </p:nvSpPr>
        <p:spPr>
          <a:xfrm>
            <a:off x="2695901" y="3522473"/>
            <a:ext cx="197174" cy="542587"/>
          </a:xfrm>
          <a:custGeom>
            <a:avLst/>
            <a:gdLst/>
            <a:ahLst/>
            <a:cxnLst/>
            <a:rect l="l" t="t" r="r" b="b"/>
            <a:pathLst>
              <a:path w="12777" h="35160" extrusionOk="0">
                <a:moveTo>
                  <a:pt x="12743" y="1"/>
                </a:moveTo>
                <a:cubicBezTo>
                  <a:pt x="10942" y="101"/>
                  <a:pt x="9141" y="368"/>
                  <a:pt x="7373" y="768"/>
                </a:cubicBezTo>
                <a:cubicBezTo>
                  <a:pt x="4271" y="2870"/>
                  <a:pt x="3036" y="7139"/>
                  <a:pt x="2603" y="10608"/>
                </a:cubicBezTo>
                <a:cubicBezTo>
                  <a:pt x="2169" y="14044"/>
                  <a:pt x="1435" y="20582"/>
                  <a:pt x="1135" y="23418"/>
                </a:cubicBezTo>
                <a:cubicBezTo>
                  <a:pt x="835" y="26253"/>
                  <a:pt x="701" y="27254"/>
                  <a:pt x="1" y="29322"/>
                </a:cubicBezTo>
                <a:cubicBezTo>
                  <a:pt x="68" y="31423"/>
                  <a:pt x="1469" y="34325"/>
                  <a:pt x="2803" y="35159"/>
                </a:cubicBezTo>
                <a:cubicBezTo>
                  <a:pt x="2803" y="35159"/>
                  <a:pt x="4671" y="30156"/>
                  <a:pt x="5138" y="26753"/>
                </a:cubicBezTo>
                <a:cubicBezTo>
                  <a:pt x="5638" y="23351"/>
                  <a:pt x="6305" y="14178"/>
                  <a:pt x="7006" y="9674"/>
                </a:cubicBezTo>
                <a:cubicBezTo>
                  <a:pt x="7706" y="5205"/>
                  <a:pt x="9875" y="1936"/>
                  <a:pt x="12777" y="801"/>
                </a:cubicBezTo>
                <a:lnTo>
                  <a:pt x="12743" y="1"/>
                </a:ln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30" name="Google Shape;693;p41">
            <a:extLst>
              <a:ext uri="{FF2B5EF4-FFF2-40B4-BE49-F238E27FC236}">
                <a16:creationId xmlns:a16="http://schemas.microsoft.com/office/drawing/2014/main" xmlns="" id="{7B78FF63-12AA-1A2B-8B57-1B2E34F51C77}"/>
              </a:ext>
            </a:extLst>
          </p:cNvPr>
          <p:cNvSpPr/>
          <p:nvPr/>
        </p:nvSpPr>
        <p:spPr>
          <a:xfrm>
            <a:off x="2744565" y="3544109"/>
            <a:ext cx="123563" cy="203347"/>
          </a:xfrm>
          <a:custGeom>
            <a:avLst/>
            <a:gdLst/>
            <a:ahLst/>
            <a:cxnLst/>
            <a:rect l="l" t="t" r="r" b="b"/>
            <a:pathLst>
              <a:path w="8007" h="13177" extrusionOk="0">
                <a:moveTo>
                  <a:pt x="7973" y="0"/>
                </a:moveTo>
                <a:cubicBezTo>
                  <a:pt x="6906" y="367"/>
                  <a:pt x="5872" y="868"/>
                  <a:pt x="4904" y="1501"/>
                </a:cubicBezTo>
                <a:cubicBezTo>
                  <a:pt x="3370" y="2502"/>
                  <a:pt x="701" y="5671"/>
                  <a:pt x="1" y="8273"/>
                </a:cubicBezTo>
                <a:cubicBezTo>
                  <a:pt x="316" y="8005"/>
                  <a:pt x="592" y="7877"/>
                  <a:pt x="830" y="7877"/>
                </a:cubicBezTo>
                <a:cubicBezTo>
                  <a:pt x="1776" y="7877"/>
                  <a:pt x="2122" y="9898"/>
                  <a:pt x="1936" y="13176"/>
                </a:cubicBezTo>
                <a:cubicBezTo>
                  <a:pt x="2336" y="9874"/>
                  <a:pt x="4204" y="3970"/>
                  <a:pt x="7806" y="2769"/>
                </a:cubicBezTo>
                <a:cubicBezTo>
                  <a:pt x="7940" y="2435"/>
                  <a:pt x="8007" y="2068"/>
                  <a:pt x="8007" y="1701"/>
                </a:cubicBezTo>
                <a:lnTo>
                  <a:pt x="7973" y="0"/>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31" name="Google Shape;694;p41">
            <a:extLst>
              <a:ext uri="{FF2B5EF4-FFF2-40B4-BE49-F238E27FC236}">
                <a16:creationId xmlns:a16="http://schemas.microsoft.com/office/drawing/2014/main" xmlns="" id="{5148DE1B-9B6B-74B5-CFD6-EF990D55A359}"/>
              </a:ext>
            </a:extLst>
          </p:cNvPr>
          <p:cNvSpPr/>
          <p:nvPr/>
        </p:nvSpPr>
        <p:spPr>
          <a:xfrm>
            <a:off x="2744565" y="3544109"/>
            <a:ext cx="123563" cy="203347"/>
          </a:xfrm>
          <a:custGeom>
            <a:avLst/>
            <a:gdLst/>
            <a:ahLst/>
            <a:cxnLst/>
            <a:rect l="l" t="t" r="r" b="b"/>
            <a:pathLst>
              <a:path w="8007" h="13177" extrusionOk="0">
                <a:moveTo>
                  <a:pt x="7973" y="0"/>
                </a:moveTo>
                <a:cubicBezTo>
                  <a:pt x="6906" y="367"/>
                  <a:pt x="5872" y="868"/>
                  <a:pt x="4904" y="1501"/>
                </a:cubicBezTo>
                <a:cubicBezTo>
                  <a:pt x="3370" y="2502"/>
                  <a:pt x="701" y="5671"/>
                  <a:pt x="1" y="8273"/>
                </a:cubicBezTo>
                <a:cubicBezTo>
                  <a:pt x="316" y="8005"/>
                  <a:pt x="592" y="7877"/>
                  <a:pt x="830" y="7877"/>
                </a:cubicBezTo>
                <a:cubicBezTo>
                  <a:pt x="1776" y="7877"/>
                  <a:pt x="2122" y="9898"/>
                  <a:pt x="1936" y="13176"/>
                </a:cubicBezTo>
                <a:cubicBezTo>
                  <a:pt x="2336" y="9874"/>
                  <a:pt x="4204" y="3970"/>
                  <a:pt x="7806" y="2769"/>
                </a:cubicBezTo>
                <a:cubicBezTo>
                  <a:pt x="7940" y="2435"/>
                  <a:pt x="8007" y="2068"/>
                  <a:pt x="8007" y="1701"/>
                </a:cubicBezTo>
                <a:lnTo>
                  <a:pt x="7973" y="0"/>
                </a:ln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32" name="Google Shape;695;p41">
            <a:extLst>
              <a:ext uri="{FF2B5EF4-FFF2-40B4-BE49-F238E27FC236}">
                <a16:creationId xmlns:a16="http://schemas.microsoft.com/office/drawing/2014/main" xmlns="" id="{745FC0F2-CA70-A9D0-F9CE-EE2CE47AA791}"/>
              </a:ext>
            </a:extLst>
          </p:cNvPr>
          <p:cNvSpPr/>
          <p:nvPr/>
        </p:nvSpPr>
        <p:spPr>
          <a:xfrm>
            <a:off x="2746108" y="3137709"/>
            <a:ext cx="361910" cy="381184"/>
          </a:xfrm>
          <a:custGeom>
            <a:avLst/>
            <a:gdLst/>
            <a:ahLst/>
            <a:cxnLst/>
            <a:rect l="l" t="t" r="r" b="b"/>
            <a:pathLst>
              <a:path w="23452" h="24701" extrusionOk="0">
                <a:moveTo>
                  <a:pt x="9098" y="0"/>
                </a:moveTo>
                <a:cubicBezTo>
                  <a:pt x="8794" y="0"/>
                  <a:pt x="8474" y="32"/>
                  <a:pt x="8140" y="83"/>
                </a:cubicBezTo>
                <a:cubicBezTo>
                  <a:pt x="7039" y="250"/>
                  <a:pt x="6205" y="1217"/>
                  <a:pt x="6272" y="2351"/>
                </a:cubicBezTo>
                <a:cubicBezTo>
                  <a:pt x="5790" y="2020"/>
                  <a:pt x="5304" y="1885"/>
                  <a:pt x="4854" y="1885"/>
                </a:cubicBezTo>
                <a:cubicBezTo>
                  <a:pt x="3810" y="1885"/>
                  <a:pt x="2956" y="2610"/>
                  <a:pt x="2770" y="3285"/>
                </a:cubicBezTo>
                <a:cubicBezTo>
                  <a:pt x="2603" y="3986"/>
                  <a:pt x="2703" y="4620"/>
                  <a:pt x="2136" y="5253"/>
                </a:cubicBezTo>
                <a:cubicBezTo>
                  <a:pt x="1855" y="5566"/>
                  <a:pt x="1486" y="5710"/>
                  <a:pt x="1146" y="5710"/>
                </a:cubicBezTo>
                <a:cubicBezTo>
                  <a:pt x="759" y="5710"/>
                  <a:pt x="410" y="5524"/>
                  <a:pt x="268" y="5187"/>
                </a:cubicBezTo>
                <a:lnTo>
                  <a:pt x="268" y="5187"/>
                </a:lnTo>
                <a:cubicBezTo>
                  <a:pt x="1" y="6221"/>
                  <a:pt x="335" y="7055"/>
                  <a:pt x="1469" y="7088"/>
                </a:cubicBezTo>
                <a:cubicBezTo>
                  <a:pt x="1002" y="7622"/>
                  <a:pt x="835" y="8356"/>
                  <a:pt x="968" y="9056"/>
                </a:cubicBezTo>
                <a:cubicBezTo>
                  <a:pt x="1168" y="9923"/>
                  <a:pt x="1902" y="10591"/>
                  <a:pt x="2770" y="10724"/>
                </a:cubicBezTo>
                <a:cubicBezTo>
                  <a:pt x="2770" y="11258"/>
                  <a:pt x="2903" y="11825"/>
                  <a:pt x="3137" y="12325"/>
                </a:cubicBezTo>
                <a:cubicBezTo>
                  <a:pt x="3437" y="12859"/>
                  <a:pt x="3837" y="13326"/>
                  <a:pt x="4337" y="13659"/>
                </a:cubicBezTo>
                <a:cubicBezTo>
                  <a:pt x="5972" y="14627"/>
                  <a:pt x="7840" y="15061"/>
                  <a:pt x="9641" y="15628"/>
                </a:cubicBezTo>
                <a:lnTo>
                  <a:pt x="11776" y="16295"/>
                </a:lnTo>
                <a:cubicBezTo>
                  <a:pt x="11876" y="16328"/>
                  <a:pt x="12543" y="16428"/>
                  <a:pt x="12610" y="16528"/>
                </a:cubicBezTo>
                <a:lnTo>
                  <a:pt x="17113" y="24701"/>
                </a:lnTo>
                <a:cubicBezTo>
                  <a:pt x="17714" y="22432"/>
                  <a:pt x="20215" y="20264"/>
                  <a:pt x="21450" y="18330"/>
                </a:cubicBezTo>
                <a:cubicBezTo>
                  <a:pt x="22650" y="16495"/>
                  <a:pt x="23384" y="15061"/>
                  <a:pt x="23418" y="13226"/>
                </a:cubicBezTo>
                <a:cubicBezTo>
                  <a:pt x="23451" y="12125"/>
                  <a:pt x="22917" y="10591"/>
                  <a:pt x="22150" y="10224"/>
                </a:cubicBezTo>
                <a:cubicBezTo>
                  <a:pt x="23451" y="6288"/>
                  <a:pt x="20616" y="4153"/>
                  <a:pt x="19048" y="3619"/>
                </a:cubicBezTo>
                <a:cubicBezTo>
                  <a:pt x="18314" y="3385"/>
                  <a:pt x="17614" y="3119"/>
                  <a:pt x="16913" y="2785"/>
                </a:cubicBezTo>
                <a:cubicBezTo>
                  <a:pt x="16079" y="2351"/>
                  <a:pt x="15946" y="1618"/>
                  <a:pt x="15279" y="950"/>
                </a:cubicBezTo>
                <a:cubicBezTo>
                  <a:pt x="14721" y="376"/>
                  <a:pt x="13924" y="41"/>
                  <a:pt x="13156" y="41"/>
                </a:cubicBezTo>
                <a:cubicBezTo>
                  <a:pt x="12408" y="41"/>
                  <a:pt x="11687" y="359"/>
                  <a:pt x="11242" y="1084"/>
                </a:cubicBezTo>
                <a:cubicBezTo>
                  <a:pt x="10722" y="265"/>
                  <a:pt x="9980" y="0"/>
                  <a:pt x="9098" y="0"/>
                </a:cubicBezTo>
                <a:close/>
              </a:path>
            </a:pathLst>
          </a:custGeom>
          <a:solidFill>
            <a:schemeClr val="accent3"/>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33" name="Google Shape;696;p41">
            <a:extLst>
              <a:ext uri="{FF2B5EF4-FFF2-40B4-BE49-F238E27FC236}">
                <a16:creationId xmlns:a16="http://schemas.microsoft.com/office/drawing/2014/main" xmlns="" id="{B282E675-FD7A-02ED-F779-4B19F6AE432A}"/>
              </a:ext>
            </a:extLst>
          </p:cNvPr>
          <p:cNvSpPr/>
          <p:nvPr/>
        </p:nvSpPr>
        <p:spPr>
          <a:xfrm>
            <a:off x="2762589" y="3245362"/>
            <a:ext cx="338731" cy="428684"/>
          </a:xfrm>
          <a:custGeom>
            <a:avLst/>
            <a:gdLst/>
            <a:ahLst/>
            <a:cxnLst/>
            <a:rect l="l" t="t" r="r" b="b"/>
            <a:pathLst>
              <a:path w="21950" h="27779" extrusionOk="0">
                <a:moveTo>
                  <a:pt x="5857" y="1"/>
                </a:moveTo>
                <a:cubicBezTo>
                  <a:pt x="4296" y="1"/>
                  <a:pt x="2949" y="354"/>
                  <a:pt x="2069" y="946"/>
                </a:cubicBezTo>
                <a:cubicBezTo>
                  <a:pt x="1501" y="2314"/>
                  <a:pt x="1135" y="3248"/>
                  <a:pt x="1135" y="4949"/>
                </a:cubicBezTo>
                <a:cubicBezTo>
                  <a:pt x="1135" y="5583"/>
                  <a:pt x="1034" y="6250"/>
                  <a:pt x="868" y="6850"/>
                </a:cubicBezTo>
                <a:cubicBezTo>
                  <a:pt x="201" y="9419"/>
                  <a:pt x="0" y="12087"/>
                  <a:pt x="367" y="14723"/>
                </a:cubicBezTo>
                <a:cubicBezTo>
                  <a:pt x="601" y="16624"/>
                  <a:pt x="2002" y="18225"/>
                  <a:pt x="3870" y="18725"/>
                </a:cubicBezTo>
                <a:cubicBezTo>
                  <a:pt x="4770" y="18892"/>
                  <a:pt x="5671" y="19026"/>
                  <a:pt x="6605" y="19092"/>
                </a:cubicBezTo>
                <a:lnTo>
                  <a:pt x="6438" y="22695"/>
                </a:lnTo>
                <a:cubicBezTo>
                  <a:pt x="5438" y="23896"/>
                  <a:pt x="4971" y="26364"/>
                  <a:pt x="5304" y="27765"/>
                </a:cubicBezTo>
                <a:cubicBezTo>
                  <a:pt x="5489" y="27774"/>
                  <a:pt x="5673" y="27779"/>
                  <a:pt x="5856" y="27779"/>
                </a:cubicBezTo>
                <a:cubicBezTo>
                  <a:pt x="11811" y="27779"/>
                  <a:pt x="16145" y="23162"/>
                  <a:pt x="16145" y="23162"/>
                </a:cubicBezTo>
                <a:lnTo>
                  <a:pt x="16145" y="19359"/>
                </a:lnTo>
                <a:lnTo>
                  <a:pt x="16412" y="14689"/>
                </a:lnTo>
                <a:cubicBezTo>
                  <a:pt x="16412" y="14689"/>
                  <a:pt x="16937" y="15323"/>
                  <a:pt x="17908" y="15323"/>
                </a:cubicBezTo>
                <a:cubicBezTo>
                  <a:pt x="18254" y="15323"/>
                  <a:pt x="18658" y="15242"/>
                  <a:pt x="19114" y="15023"/>
                </a:cubicBezTo>
                <a:cubicBezTo>
                  <a:pt x="20982" y="14156"/>
                  <a:pt x="21949" y="11454"/>
                  <a:pt x="21082" y="9519"/>
                </a:cubicBezTo>
                <a:cubicBezTo>
                  <a:pt x="20750" y="8727"/>
                  <a:pt x="19991" y="8392"/>
                  <a:pt x="19221" y="8392"/>
                </a:cubicBezTo>
                <a:cubicBezTo>
                  <a:pt x="18596" y="8392"/>
                  <a:pt x="17964" y="8612"/>
                  <a:pt x="17546" y="8985"/>
                </a:cubicBezTo>
                <a:cubicBezTo>
                  <a:pt x="16674" y="9793"/>
                  <a:pt x="16490" y="10756"/>
                  <a:pt x="15723" y="10756"/>
                </a:cubicBezTo>
                <a:cubicBezTo>
                  <a:pt x="15697" y="10756"/>
                  <a:pt x="15671" y="10755"/>
                  <a:pt x="15645" y="10753"/>
                </a:cubicBezTo>
                <a:cubicBezTo>
                  <a:pt x="14511" y="10686"/>
                  <a:pt x="14778" y="8952"/>
                  <a:pt x="14911" y="8251"/>
                </a:cubicBezTo>
                <a:cubicBezTo>
                  <a:pt x="13176" y="7117"/>
                  <a:pt x="12376" y="4982"/>
                  <a:pt x="13110" y="2480"/>
                </a:cubicBezTo>
                <a:cubicBezTo>
                  <a:pt x="10739" y="717"/>
                  <a:pt x="8080" y="1"/>
                  <a:pt x="5857" y="1"/>
                </a:cubicBezTo>
                <a:close/>
              </a:path>
            </a:pathLst>
          </a:custGeom>
          <a:solidFill>
            <a:schemeClr val="tx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34" name="Google Shape;697;p41">
            <a:extLst>
              <a:ext uri="{FF2B5EF4-FFF2-40B4-BE49-F238E27FC236}">
                <a16:creationId xmlns:a16="http://schemas.microsoft.com/office/drawing/2014/main" xmlns="" id="{4070D665-780F-7EF6-4743-0DB2A964E28C}"/>
              </a:ext>
            </a:extLst>
          </p:cNvPr>
          <p:cNvSpPr/>
          <p:nvPr/>
        </p:nvSpPr>
        <p:spPr>
          <a:xfrm>
            <a:off x="2863483" y="3457628"/>
            <a:ext cx="136943" cy="97314"/>
          </a:xfrm>
          <a:custGeom>
            <a:avLst/>
            <a:gdLst/>
            <a:ahLst/>
            <a:cxnLst/>
            <a:rect l="l" t="t" r="r" b="b"/>
            <a:pathLst>
              <a:path w="8874" h="6306" extrusionOk="0">
                <a:moveTo>
                  <a:pt x="8873" y="0"/>
                </a:moveTo>
                <a:cubicBezTo>
                  <a:pt x="8306" y="1134"/>
                  <a:pt x="7639" y="2235"/>
                  <a:pt x="6839" y="3236"/>
                </a:cubicBezTo>
                <a:cubicBezTo>
                  <a:pt x="5137" y="5171"/>
                  <a:pt x="2936" y="5271"/>
                  <a:pt x="34" y="5337"/>
                </a:cubicBezTo>
                <a:lnTo>
                  <a:pt x="0" y="6305"/>
                </a:lnTo>
                <a:cubicBezTo>
                  <a:pt x="79" y="6305"/>
                  <a:pt x="157" y="6306"/>
                  <a:pt x="234" y="6306"/>
                </a:cubicBezTo>
                <a:cubicBezTo>
                  <a:pt x="4601" y="6306"/>
                  <a:pt x="6419" y="5382"/>
                  <a:pt x="7239" y="4137"/>
                </a:cubicBezTo>
                <a:cubicBezTo>
                  <a:pt x="8340" y="2502"/>
                  <a:pt x="8873" y="1"/>
                  <a:pt x="8873"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35" name="Google Shape;698;p41">
            <a:extLst>
              <a:ext uri="{FF2B5EF4-FFF2-40B4-BE49-F238E27FC236}">
                <a16:creationId xmlns:a16="http://schemas.microsoft.com/office/drawing/2014/main" xmlns="" id="{F3BBCA54-0711-3DF5-2231-8A9A548837C9}"/>
              </a:ext>
            </a:extLst>
          </p:cNvPr>
          <p:cNvSpPr/>
          <p:nvPr/>
        </p:nvSpPr>
        <p:spPr>
          <a:xfrm>
            <a:off x="2892588" y="3355052"/>
            <a:ext cx="29598" cy="24953"/>
          </a:xfrm>
          <a:custGeom>
            <a:avLst/>
            <a:gdLst/>
            <a:ahLst/>
            <a:cxnLst/>
            <a:rect l="l" t="t" r="r" b="b"/>
            <a:pathLst>
              <a:path w="1918" h="1617" extrusionOk="0">
                <a:moveTo>
                  <a:pt x="839" y="1"/>
                </a:moveTo>
                <a:cubicBezTo>
                  <a:pt x="450" y="1"/>
                  <a:pt x="110" y="316"/>
                  <a:pt x="49" y="743"/>
                </a:cubicBezTo>
                <a:cubicBezTo>
                  <a:pt x="1" y="1250"/>
                  <a:pt x="424" y="1617"/>
                  <a:pt x="877" y="1617"/>
                </a:cubicBezTo>
                <a:cubicBezTo>
                  <a:pt x="1049" y="1617"/>
                  <a:pt x="1227" y="1563"/>
                  <a:pt x="1383" y="1444"/>
                </a:cubicBezTo>
                <a:cubicBezTo>
                  <a:pt x="1917" y="977"/>
                  <a:pt x="1684" y="76"/>
                  <a:pt x="950" y="9"/>
                </a:cubicBezTo>
                <a:cubicBezTo>
                  <a:pt x="913" y="3"/>
                  <a:pt x="876" y="1"/>
                  <a:pt x="839"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36" name="Google Shape;699;p41">
            <a:extLst>
              <a:ext uri="{FF2B5EF4-FFF2-40B4-BE49-F238E27FC236}">
                <a16:creationId xmlns:a16="http://schemas.microsoft.com/office/drawing/2014/main" xmlns="" id="{5525569F-AF47-B946-BCB7-3370772F11DA}"/>
              </a:ext>
            </a:extLst>
          </p:cNvPr>
          <p:cNvSpPr/>
          <p:nvPr/>
        </p:nvSpPr>
        <p:spPr>
          <a:xfrm>
            <a:off x="2907233" y="3322630"/>
            <a:ext cx="28842" cy="25370"/>
          </a:xfrm>
          <a:custGeom>
            <a:avLst/>
            <a:gdLst/>
            <a:ahLst/>
            <a:cxnLst/>
            <a:rect l="l" t="t" r="r" b="b"/>
            <a:pathLst>
              <a:path w="1869" h="1644" extrusionOk="0">
                <a:moveTo>
                  <a:pt x="785" y="0"/>
                </a:moveTo>
                <a:cubicBezTo>
                  <a:pt x="492" y="0"/>
                  <a:pt x="195" y="137"/>
                  <a:pt x="1" y="409"/>
                </a:cubicBezTo>
                <a:lnTo>
                  <a:pt x="1535" y="1643"/>
                </a:lnTo>
                <a:cubicBezTo>
                  <a:pt x="1869" y="1209"/>
                  <a:pt x="1802" y="576"/>
                  <a:pt x="1368" y="209"/>
                </a:cubicBezTo>
                <a:cubicBezTo>
                  <a:pt x="1202" y="70"/>
                  <a:pt x="994" y="0"/>
                  <a:pt x="785"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37" name="Google Shape;700;p41">
            <a:extLst>
              <a:ext uri="{FF2B5EF4-FFF2-40B4-BE49-F238E27FC236}">
                <a16:creationId xmlns:a16="http://schemas.microsoft.com/office/drawing/2014/main" xmlns="" id="{C9A6EBB9-E5A9-5C65-0867-DB9B4516643F}"/>
              </a:ext>
            </a:extLst>
          </p:cNvPr>
          <p:cNvSpPr/>
          <p:nvPr/>
        </p:nvSpPr>
        <p:spPr>
          <a:xfrm>
            <a:off x="2790907" y="3302954"/>
            <a:ext cx="30895" cy="17237"/>
          </a:xfrm>
          <a:custGeom>
            <a:avLst/>
            <a:gdLst/>
            <a:ahLst/>
            <a:cxnLst/>
            <a:rect l="l" t="t" r="r" b="b"/>
            <a:pathLst>
              <a:path w="2002" h="1117" extrusionOk="0">
                <a:moveTo>
                  <a:pt x="1098" y="1"/>
                </a:moveTo>
                <a:cubicBezTo>
                  <a:pt x="1044" y="1"/>
                  <a:pt x="989" y="6"/>
                  <a:pt x="934" y="16"/>
                </a:cubicBezTo>
                <a:cubicBezTo>
                  <a:pt x="367" y="83"/>
                  <a:pt x="0" y="583"/>
                  <a:pt x="33" y="1117"/>
                </a:cubicBezTo>
                <a:lnTo>
                  <a:pt x="2001" y="883"/>
                </a:lnTo>
                <a:cubicBezTo>
                  <a:pt x="1972" y="375"/>
                  <a:pt x="1566" y="1"/>
                  <a:pt x="1098"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38" name="Google Shape;701;p41">
            <a:extLst>
              <a:ext uri="{FF2B5EF4-FFF2-40B4-BE49-F238E27FC236}">
                <a16:creationId xmlns:a16="http://schemas.microsoft.com/office/drawing/2014/main" xmlns="" id="{2BB884D5-65F3-B63F-D8E3-2653472107CF}"/>
              </a:ext>
            </a:extLst>
          </p:cNvPr>
          <p:cNvSpPr/>
          <p:nvPr/>
        </p:nvSpPr>
        <p:spPr>
          <a:xfrm>
            <a:off x="2791185" y="3339188"/>
            <a:ext cx="29583" cy="25092"/>
          </a:xfrm>
          <a:custGeom>
            <a:avLst/>
            <a:gdLst/>
            <a:ahLst/>
            <a:cxnLst/>
            <a:rect l="l" t="t" r="r" b="b"/>
            <a:pathLst>
              <a:path w="1917" h="1626" extrusionOk="0">
                <a:moveTo>
                  <a:pt x="879" y="1"/>
                </a:moveTo>
                <a:cubicBezTo>
                  <a:pt x="443" y="1"/>
                  <a:pt x="80" y="294"/>
                  <a:pt x="49" y="737"/>
                </a:cubicBezTo>
                <a:cubicBezTo>
                  <a:pt x="1" y="1242"/>
                  <a:pt x="420" y="1625"/>
                  <a:pt x="859" y="1625"/>
                </a:cubicBezTo>
                <a:cubicBezTo>
                  <a:pt x="1028" y="1625"/>
                  <a:pt x="1201" y="1568"/>
                  <a:pt x="1350" y="1437"/>
                </a:cubicBezTo>
                <a:cubicBezTo>
                  <a:pt x="1917" y="1004"/>
                  <a:pt x="1650" y="103"/>
                  <a:pt x="949" y="3"/>
                </a:cubicBezTo>
                <a:cubicBezTo>
                  <a:pt x="926" y="1"/>
                  <a:pt x="902" y="1"/>
                  <a:pt x="879"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39" name="Google Shape;702;p41">
            <a:extLst>
              <a:ext uri="{FF2B5EF4-FFF2-40B4-BE49-F238E27FC236}">
                <a16:creationId xmlns:a16="http://schemas.microsoft.com/office/drawing/2014/main" xmlns="" id="{818FA5E7-5DC2-2A3A-F67B-6F90BE3D2C02}"/>
              </a:ext>
            </a:extLst>
          </p:cNvPr>
          <p:cNvSpPr/>
          <p:nvPr/>
        </p:nvSpPr>
        <p:spPr>
          <a:xfrm>
            <a:off x="2802743" y="3341117"/>
            <a:ext cx="65894" cy="83579"/>
          </a:xfrm>
          <a:custGeom>
            <a:avLst/>
            <a:gdLst/>
            <a:ahLst/>
            <a:cxnLst/>
            <a:rect l="l" t="t" r="r" b="b"/>
            <a:pathLst>
              <a:path w="4270" h="5416" extrusionOk="0">
                <a:moveTo>
                  <a:pt x="3954" y="1"/>
                </a:moveTo>
                <a:cubicBezTo>
                  <a:pt x="2935" y="1"/>
                  <a:pt x="1413" y="2067"/>
                  <a:pt x="0" y="3781"/>
                </a:cubicBezTo>
                <a:lnTo>
                  <a:pt x="2635" y="5415"/>
                </a:lnTo>
                <a:lnTo>
                  <a:pt x="4270" y="78"/>
                </a:lnTo>
                <a:cubicBezTo>
                  <a:pt x="4171" y="26"/>
                  <a:pt x="4066" y="1"/>
                  <a:pt x="3954"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40" name="Google Shape;703;p41">
            <a:extLst>
              <a:ext uri="{FF2B5EF4-FFF2-40B4-BE49-F238E27FC236}">
                <a16:creationId xmlns:a16="http://schemas.microsoft.com/office/drawing/2014/main" xmlns="" id="{EC50016A-5D4D-F65D-EEC6-5E913E206797}"/>
              </a:ext>
            </a:extLst>
          </p:cNvPr>
          <p:cNvSpPr/>
          <p:nvPr/>
        </p:nvSpPr>
        <p:spPr>
          <a:xfrm>
            <a:off x="2838252" y="3451965"/>
            <a:ext cx="54073" cy="29413"/>
          </a:xfrm>
          <a:custGeom>
            <a:avLst/>
            <a:gdLst/>
            <a:ahLst/>
            <a:cxnLst/>
            <a:rect l="l" t="t" r="r" b="b"/>
            <a:pathLst>
              <a:path w="3504" h="1906" extrusionOk="0">
                <a:moveTo>
                  <a:pt x="3470" y="0"/>
                </a:moveTo>
                <a:lnTo>
                  <a:pt x="1" y="234"/>
                </a:lnTo>
                <a:cubicBezTo>
                  <a:pt x="1" y="1162"/>
                  <a:pt x="768" y="1906"/>
                  <a:pt x="1685" y="1906"/>
                </a:cubicBezTo>
                <a:cubicBezTo>
                  <a:pt x="1724" y="1906"/>
                  <a:pt x="1763" y="1904"/>
                  <a:pt x="1802" y="1902"/>
                </a:cubicBezTo>
                <a:cubicBezTo>
                  <a:pt x="2770" y="1802"/>
                  <a:pt x="3503" y="968"/>
                  <a:pt x="3470"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41" name="Google Shape;704;p41">
            <a:extLst>
              <a:ext uri="{FF2B5EF4-FFF2-40B4-BE49-F238E27FC236}">
                <a16:creationId xmlns:a16="http://schemas.microsoft.com/office/drawing/2014/main" xmlns="" id="{F3985CF7-E2A8-7F33-A7A9-17FBC71E8E1B}"/>
              </a:ext>
            </a:extLst>
          </p:cNvPr>
          <p:cNvSpPr/>
          <p:nvPr/>
        </p:nvSpPr>
        <p:spPr>
          <a:xfrm>
            <a:off x="2857820" y="3459094"/>
            <a:ext cx="32963" cy="22222"/>
          </a:xfrm>
          <a:custGeom>
            <a:avLst/>
            <a:gdLst/>
            <a:ahLst/>
            <a:cxnLst/>
            <a:rect l="l" t="t" r="r" b="b"/>
            <a:pathLst>
              <a:path w="2136" h="1440" extrusionOk="0">
                <a:moveTo>
                  <a:pt x="1575" y="0"/>
                </a:moveTo>
                <a:cubicBezTo>
                  <a:pt x="791" y="0"/>
                  <a:pt x="95" y="581"/>
                  <a:pt x="0" y="1373"/>
                </a:cubicBezTo>
                <a:cubicBezTo>
                  <a:pt x="167" y="1406"/>
                  <a:pt x="334" y="1440"/>
                  <a:pt x="534" y="1440"/>
                </a:cubicBezTo>
                <a:cubicBezTo>
                  <a:pt x="1301" y="1373"/>
                  <a:pt x="1935" y="839"/>
                  <a:pt x="2135" y="72"/>
                </a:cubicBezTo>
                <a:cubicBezTo>
                  <a:pt x="1969" y="39"/>
                  <a:pt x="1835" y="39"/>
                  <a:pt x="1702" y="5"/>
                </a:cubicBezTo>
                <a:cubicBezTo>
                  <a:pt x="1659" y="2"/>
                  <a:pt x="1617" y="0"/>
                  <a:pt x="1575"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42" name="Google Shape;705;p41">
            <a:extLst>
              <a:ext uri="{FF2B5EF4-FFF2-40B4-BE49-F238E27FC236}">
                <a16:creationId xmlns:a16="http://schemas.microsoft.com/office/drawing/2014/main" xmlns="" id="{2D81E51C-49A6-A282-F44A-FE485D401687}"/>
              </a:ext>
            </a:extLst>
          </p:cNvPr>
          <p:cNvSpPr/>
          <p:nvPr/>
        </p:nvSpPr>
        <p:spPr>
          <a:xfrm>
            <a:off x="2940689" y="3543893"/>
            <a:ext cx="102468" cy="238053"/>
          </a:xfrm>
          <a:custGeom>
            <a:avLst/>
            <a:gdLst/>
            <a:ahLst/>
            <a:cxnLst/>
            <a:rect l="l" t="t" r="r" b="b"/>
            <a:pathLst>
              <a:path w="6640" h="15426" extrusionOk="0">
                <a:moveTo>
                  <a:pt x="4694" y="1"/>
                </a:moveTo>
                <a:cubicBezTo>
                  <a:pt x="4638" y="1"/>
                  <a:pt x="4604" y="14"/>
                  <a:pt x="4604" y="14"/>
                </a:cubicBezTo>
                <a:lnTo>
                  <a:pt x="4604" y="1682"/>
                </a:lnTo>
                <a:cubicBezTo>
                  <a:pt x="4604" y="1682"/>
                  <a:pt x="4237" y="3550"/>
                  <a:pt x="2303" y="5952"/>
                </a:cubicBezTo>
                <a:cubicBezTo>
                  <a:pt x="835" y="7686"/>
                  <a:pt x="335" y="9921"/>
                  <a:pt x="1" y="15425"/>
                </a:cubicBezTo>
                <a:cubicBezTo>
                  <a:pt x="526" y="11157"/>
                  <a:pt x="1870" y="9546"/>
                  <a:pt x="2921" y="9546"/>
                </a:cubicBezTo>
                <a:cubicBezTo>
                  <a:pt x="3471" y="9546"/>
                  <a:pt x="3941" y="9988"/>
                  <a:pt x="4171" y="10722"/>
                </a:cubicBezTo>
                <a:cubicBezTo>
                  <a:pt x="6506" y="7186"/>
                  <a:pt x="6639" y="4151"/>
                  <a:pt x="6572" y="2916"/>
                </a:cubicBezTo>
                <a:cubicBezTo>
                  <a:pt x="5939" y="1816"/>
                  <a:pt x="5438" y="882"/>
                  <a:pt x="5205" y="448"/>
                </a:cubicBezTo>
                <a:cubicBezTo>
                  <a:pt x="5023" y="62"/>
                  <a:pt x="4811" y="1"/>
                  <a:pt x="4694"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43" name="Google Shape;706;p41">
            <a:extLst>
              <a:ext uri="{FF2B5EF4-FFF2-40B4-BE49-F238E27FC236}">
                <a16:creationId xmlns:a16="http://schemas.microsoft.com/office/drawing/2014/main" xmlns="" id="{D0AE9759-DC4F-C640-981C-70F9FCD6C97C}"/>
              </a:ext>
            </a:extLst>
          </p:cNvPr>
          <p:cNvSpPr/>
          <p:nvPr/>
        </p:nvSpPr>
        <p:spPr>
          <a:xfrm>
            <a:off x="2940689" y="3543893"/>
            <a:ext cx="102468" cy="238053"/>
          </a:xfrm>
          <a:custGeom>
            <a:avLst/>
            <a:gdLst/>
            <a:ahLst/>
            <a:cxnLst/>
            <a:rect l="l" t="t" r="r" b="b"/>
            <a:pathLst>
              <a:path w="6640" h="15426" extrusionOk="0">
                <a:moveTo>
                  <a:pt x="4694" y="1"/>
                </a:moveTo>
                <a:cubicBezTo>
                  <a:pt x="4638" y="1"/>
                  <a:pt x="4604" y="14"/>
                  <a:pt x="4604" y="14"/>
                </a:cubicBezTo>
                <a:lnTo>
                  <a:pt x="4604" y="1682"/>
                </a:lnTo>
                <a:cubicBezTo>
                  <a:pt x="4604" y="1682"/>
                  <a:pt x="4237" y="3550"/>
                  <a:pt x="2303" y="5952"/>
                </a:cubicBezTo>
                <a:cubicBezTo>
                  <a:pt x="835" y="7686"/>
                  <a:pt x="335" y="9921"/>
                  <a:pt x="1" y="15425"/>
                </a:cubicBezTo>
                <a:cubicBezTo>
                  <a:pt x="526" y="11157"/>
                  <a:pt x="1870" y="9546"/>
                  <a:pt x="2921" y="9546"/>
                </a:cubicBezTo>
                <a:cubicBezTo>
                  <a:pt x="3471" y="9546"/>
                  <a:pt x="3941" y="9988"/>
                  <a:pt x="4171" y="10722"/>
                </a:cubicBezTo>
                <a:cubicBezTo>
                  <a:pt x="6506" y="7186"/>
                  <a:pt x="6639" y="4151"/>
                  <a:pt x="6572" y="2916"/>
                </a:cubicBezTo>
                <a:cubicBezTo>
                  <a:pt x="5939" y="1816"/>
                  <a:pt x="5438" y="882"/>
                  <a:pt x="5205" y="448"/>
                </a:cubicBezTo>
                <a:cubicBezTo>
                  <a:pt x="5023" y="62"/>
                  <a:pt x="4811" y="1"/>
                  <a:pt x="4694"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44" name="Google Shape;707;p41">
            <a:extLst>
              <a:ext uri="{FF2B5EF4-FFF2-40B4-BE49-F238E27FC236}">
                <a16:creationId xmlns:a16="http://schemas.microsoft.com/office/drawing/2014/main" xmlns="" id="{9C4266D6-823C-A28F-C7BD-87B62FE14F1C}"/>
              </a:ext>
            </a:extLst>
          </p:cNvPr>
          <p:cNvSpPr/>
          <p:nvPr/>
        </p:nvSpPr>
        <p:spPr>
          <a:xfrm>
            <a:off x="2436220" y="3797902"/>
            <a:ext cx="266154" cy="306632"/>
          </a:xfrm>
          <a:custGeom>
            <a:avLst/>
            <a:gdLst/>
            <a:ahLst/>
            <a:cxnLst/>
            <a:rect l="l" t="t" r="r" b="b"/>
            <a:pathLst>
              <a:path w="17247" h="19870" extrusionOk="0">
                <a:moveTo>
                  <a:pt x="1373" y="0"/>
                </a:moveTo>
                <a:cubicBezTo>
                  <a:pt x="1206" y="0"/>
                  <a:pt x="1038" y="52"/>
                  <a:pt x="902" y="166"/>
                </a:cubicBezTo>
                <a:lnTo>
                  <a:pt x="268" y="767"/>
                </a:lnTo>
                <a:cubicBezTo>
                  <a:pt x="34" y="967"/>
                  <a:pt x="1" y="1300"/>
                  <a:pt x="134" y="1567"/>
                </a:cubicBezTo>
                <a:lnTo>
                  <a:pt x="5972" y="16511"/>
                </a:lnTo>
                <a:cubicBezTo>
                  <a:pt x="6305" y="17212"/>
                  <a:pt x="6939" y="17745"/>
                  <a:pt x="7673" y="17979"/>
                </a:cubicBezTo>
                <a:lnTo>
                  <a:pt x="15679" y="19814"/>
                </a:lnTo>
                <a:cubicBezTo>
                  <a:pt x="15766" y="19851"/>
                  <a:pt x="15859" y="19870"/>
                  <a:pt x="15950" y="19870"/>
                </a:cubicBezTo>
                <a:cubicBezTo>
                  <a:pt x="16103" y="19870"/>
                  <a:pt x="16254" y="19818"/>
                  <a:pt x="16379" y="19713"/>
                </a:cubicBezTo>
                <a:lnTo>
                  <a:pt x="17046" y="19080"/>
                </a:lnTo>
                <a:cubicBezTo>
                  <a:pt x="17213" y="18880"/>
                  <a:pt x="17247" y="18546"/>
                  <a:pt x="17113" y="18312"/>
                </a:cubicBezTo>
                <a:lnTo>
                  <a:pt x="11276" y="3368"/>
                </a:lnTo>
                <a:cubicBezTo>
                  <a:pt x="10942" y="2668"/>
                  <a:pt x="10342" y="2134"/>
                  <a:pt x="9574" y="1901"/>
                </a:cubicBezTo>
                <a:lnTo>
                  <a:pt x="1602" y="33"/>
                </a:lnTo>
                <a:cubicBezTo>
                  <a:pt x="1528" y="12"/>
                  <a:pt x="1451" y="0"/>
                  <a:pt x="1373"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45" name="Google Shape;708;p41">
            <a:extLst>
              <a:ext uri="{FF2B5EF4-FFF2-40B4-BE49-F238E27FC236}">
                <a16:creationId xmlns:a16="http://schemas.microsoft.com/office/drawing/2014/main" xmlns="" id="{EC51C495-C4DC-B0EC-C008-650F5B8BDC4D}"/>
              </a:ext>
            </a:extLst>
          </p:cNvPr>
          <p:cNvSpPr/>
          <p:nvPr/>
        </p:nvSpPr>
        <p:spPr>
          <a:xfrm>
            <a:off x="2586542" y="3834429"/>
            <a:ext cx="116341" cy="267698"/>
          </a:xfrm>
          <a:custGeom>
            <a:avLst/>
            <a:gdLst/>
            <a:ahLst/>
            <a:cxnLst/>
            <a:rect l="l" t="t" r="r" b="b"/>
            <a:pathLst>
              <a:path w="7539" h="17347" extrusionOk="0">
                <a:moveTo>
                  <a:pt x="701" y="1"/>
                </a:moveTo>
                <a:lnTo>
                  <a:pt x="0" y="568"/>
                </a:lnTo>
                <a:cubicBezTo>
                  <a:pt x="401" y="835"/>
                  <a:pt x="701" y="1202"/>
                  <a:pt x="901" y="1635"/>
                </a:cubicBezTo>
                <a:lnTo>
                  <a:pt x="6738" y="16579"/>
                </a:lnTo>
                <a:cubicBezTo>
                  <a:pt x="6872" y="16813"/>
                  <a:pt x="6838" y="17113"/>
                  <a:pt x="6672" y="17346"/>
                </a:cubicBezTo>
                <a:lnTo>
                  <a:pt x="7305" y="16746"/>
                </a:lnTo>
                <a:cubicBezTo>
                  <a:pt x="7506" y="16546"/>
                  <a:pt x="7539" y="16212"/>
                  <a:pt x="7372" y="15979"/>
                </a:cubicBezTo>
                <a:lnTo>
                  <a:pt x="1535" y="1035"/>
                </a:lnTo>
                <a:cubicBezTo>
                  <a:pt x="1368" y="634"/>
                  <a:pt x="1068" y="268"/>
                  <a:pt x="701"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46" name="Google Shape;709;p41">
            <a:extLst>
              <a:ext uri="{FF2B5EF4-FFF2-40B4-BE49-F238E27FC236}">
                <a16:creationId xmlns:a16="http://schemas.microsoft.com/office/drawing/2014/main" xmlns="" id="{1AD13C00-9E51-D2B7-84F9-8B2F0E3EB475}"/>
              </a:ext>
            </a:extLst>
          </p:cNvPr>
          <p:cNvSpPr/>
          <p:nvPr/>
        </p:nvSpPr>
        <p:spPr>
          <a:xfrm>
            <a:off x="2435834" y="3807593"/>
            <a:ext cx="258192" cy="296663"/>
          </a:xfrm>
          <a:custGeom>
            <a:avLst/>
            <a:gdLst/>
            <a:ahLst/>
            <a:cxnLst/>
            <a:rect l="l" t="t" r="r" b="b"/>
            <a:pathLst>
              <a:path w="16731" h="19224" extrusionOk="0">
                <a:moveTo>
                  <a:pt x="698" y="1"/>
                </a:moveTo>
                <a:cubicBezTo>
                  <a:pt x="205" y="1"/>
                  <a:pt x="0" y="374"/>
                  <a:pt x="226" y="939"/>
                </a:cubicBezTo>
                <a:lnTo>
                  <a:pt x="6064" y="15883"/>
                </a:lnTo>
                <a:cubicBezTo>
                  <a:pt x="6364" y="16584"/>
                  <a:pt x="6998" y="17117"/>
                  <a:pt x="7731" y="17351"/>
                </a:cubicBezTo>
                <a:lnTo>
                  <a:pt x="15737" y="19186"/>
                </a:lnTo>
                <a:cubicBezTo>
                  <a:pt x="15845" y="19211"/>
                  <a:pt x="15944" y="19223"/>
                  <a:pt x="16034" y="19223"/>
                </a:cubicBezTo>
                <a:cubicBezTo>
                  <a:pt x="16526" y="19223"/>
                  <a:pt x="16730" y="18854"/>
                  <a:pt x="16504" y="18318"/>
                </a:cubicBezTo>
                <a:lnTo>
                  <a:pt x="10667" y="3374"/>
                </a:lnTo>
                <a:cubicBezTo>
                  <a:pt x="10333" y="2640"/>
                  <a:pt x="9733" y="2107"/>
                  <a:pt x="8966" y="1906"/>
                </a:cubicBezTo>
                <a:lnTo>
                  <a:pt x="993" y="38"/>
                </a:lnTo>
                <a:cubicBezTo>
                  <a:pt x="886" y="13"/>
                  <a:pt x="787" y="1"/>
                  <a:pt x="698"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47" name="Google Shape;710;p41">
            <a:extLst>
              <a:ext uri="{FF2B5EF4-FFF2-40B4-BE49-F238E27FC236}">
                <a16:creationId xmlns:a16="http://schemas.microsoft.com/office/drawing/2014/main" xmlns="" id="{5BCB2AB3-CB82-AE82-DFA7-7E9E2FC35989}"/>
              </a:ext>
            </a:extLst>
          </p:cNvPr>
          <p:cNvSpPr/>
          <p:nvPr/>
        </p:nvSpPr>
        <p:spPr>
          <a:xfrm>
            <a:off x="2556234" y="3855957"/>
            <a:ext cx="46620" cy="55323"/>
          </a:xfrm>
          <a:custGeom>
            <a:avLst/>
            <a:gdLst/>
            <a:ahLst/>
            <a:cxnLst/>
            <a:rect l="l" t="t" r="r" b="b"/>
            <a:pathLst>
              <a:path w="3021" h="3585" extrusionOk="0">
                <a:moveTo>
                  <a:pt x="146" y="0"/>
                </a:moveTo>
                <a:cubicBezTo>
                  <a:pt x="47" y="0"/>
                  <a:pt x="1" y="87"/>
                  <a:pt x="30" y="173"/>
                </a:cubicBezTo>
                <a:lnTo>
                  <a:pt x="1130" y="2976"/>
                </a:lnTo>
                <a:cubicBezTo>
                  <a:pt x="1197" y="3109"/>
                  <a:pt x="1297" y="3209"/>
                  <a:pt x="1464" y="3242"/>
                </a:cubicBezTo>
                <a:lnTo>
                  <a:pt x="2832" y="3576"/>
                </a:lnTo>
                <a:cubicBezTo>
                  <a:pt x="2854" y="3582"/>
                  <a:pt x="2875" y="3584"/>
                  <a:pt x="2894" y="3584"/>
                </a:cubicBezTo>
                <a:cubicBezTo>
                  <a:pt x="2984" y="3584"/>
                  <a:pt x="3020" y="3520"/>
                  <a:pt x="2965" y="3409"/>
                </a:cubicBezTo>
                <a:lnTo>
                  <a:pt x="1864" y="607"/>
                </a:lnTo>
                <a:cubicBezTo>
                  <a:pt x="1831" y="474"/>
                  <a:pt x="1697" y="374"/>
                  <a:pt x="1564" y="340"/>
                </a:cubicBezTo>
                <a:lnTo>
                  <a:pt x="196" y="7"/>
                </a:lnTo>
                <a:cubicBezTo>
                  <a:pt x="178" y="2"/>
                  <a:pt x="162" y="0"/>
                  <a:pt x="146"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48" name="Google Shape;711;p41">
            <a:extLst>
              <a:ext uri="{FF2B5EF4-FFF2-40B4-BE49-F238E27FC236}">
                <a16:creationId xmlns:a16="http://schemas.microsoft.com/office/drawing/2014/main" xmlns="" id="{25184F6A-1F52-F2DE-DECA-49FFFAEBE963}"/>
              </a:ext>
            </a:extLst>
          </p:cNvPr>
          <p:cNvSpPr/>
          <p:nvPr/>
        </p:nvSpPr>
        <p:spPr>
          <a:xfrm>
            <a:off x="2564629" y="3865093"/>
            <a:ext cx="21651" cy="17423"/>
          </a:xfrm>
          <a:custGeom>
            <a:avLst/>
            <a:gdLst/>
            <a:ahLst/>
            <a:cxnLst/>
            <a:rect l="l" t="t" r="r" b="b"/>
            <a:pathLst>
              <a:path w="1403" h="1129" extrusionOk="0">
                <a:moveTo>
                  <a:pt x="351" y="1"/>
                </a:moveTo>
                <a:cubicBezTo>
                  <a:pt x="110" y="1"/>
                  <a:pt x="1" y="164"/>
                  <a:pt x="86" y="449"/>
                </a:cubicBezTo>
                <a:cubicBezTo>
                  <a:pt x="253" y="782"/>
                  <a:pt x="553" y="1016"/>
                  <a:pt x="920" y="1116"/>
                </a:cubicBezTo>
                <a:cubicBezTo>
                  <a:pt x="964" y="1125"/>
                  <a:pt x="1005" y="1129"/>
                  <a:pt x="1043" y="1129"/>
                </a:cubicBezTo>
                <a:cubicBezTo>
                  <a:pt x="1292" y="1129"/>
                  <a:pt x="1403" y="947"/>
                  <a:pt x="1287" y="716"/>
                </a:cubicBezTo>
                <a:cubicBezTo>
                  <a:pt x="1120" y="382"/>
                  <a:pt x="853" y="115"/>
                  <a:pt x="486" y="15"/>
                </a:cubicBezTo>
                <a:cubicBezTo>
                  <a:pt x="438" y="5"/>
                  <a:pt x="392" y="1"/>
                  <a:pt x="351"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49" name="Google Shape;712;p41">
            <a:extLst>
              <a:ext uri="{FF2B5EF4-FFF2-40B4-BE49-F238E27FC236}">
                <a16:creationId xmlns:a16="http://schemas.microsoft.com/office/drawing/2014/main" xmlns="" id="{72C5F707-F474-B18A-0F06-3E4472A734D7}"/>
              </a:ext>
            </a:extLst>
          </p:cNvPr>
          <p:cNvSpPr/>
          <p:nvPr/>
        </p:nvSpPr>
        <p:spPr>
          <a:xfrm>
            <a:off x="2572916" y="3887052"/>
            <a:ext cx="21574" cy="17114"/>
          </a:xfrm>
          <a:custGeom>
            <a:avLst/>
            <a:gdLst/>
            <a:ahLst/>
            <a:cxnLst/>
            <a:rect l="l" t="t" r="r" b="b"/>
            <a:pathLst>
              <a:path w="1398" h="1109" extrusionOk="0">
                <a:moveTo>
                  <a:pt x="322" y="0"/>
                </a:moveTo>
                <a:cubicBezTo>
                  <a:pt x="99" y="0"/>
                  <a:pt x="0" y="180"/>
                  <a:pt x="83" y="427"/>
                </a:cubicBezTo>
                <a:cubicBezTo>
                  <a:pt x="249" y="760"/>
                  <a:pt x="550" y="994"/>
                  <a:pt x="917" y="1094"/>
                </a:cubicBezTo>
                <a:cubicBezTo>
                  <a:pt x="966" y="1104"/>
                  <a:pt x="1011" y="1109"/>
                  <a:pt x="1053" y="1109"/>
                </a:cubicBezTo>
                <a:cubicBezTo>
                  <a:pt x="1293" y="1109"/>
                  <a:pt x="1397" y="950"/>
                  <a:pt x="1284" y="694"/>
                </a:cubicBezTo>
                <a:cubicBezTo>
                  <a:pt x="1150" y="360"/>
                  <a:pt x="850" y="93"/>
                  <a:pt x="483" y="27"/>
                </a:cubicBezTo>
                <a:cubicBezTo>
                  <a:pt x="424" y="9"/>
                  <a:pt x="370" y="0"/>
                  <a:pt x="322"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50" name="Google Shape;713;p41">
            <a:extLst>
              <a:ext uri="{FF2B5EF4-FFF2-40B4-BE49-F238E27FC236}">
                <a16:creationId xmlns:a16="http://schemas.microsoft.com/office/drawing/2014/main" xmlns="" id="{5EB15A65-F3DC-D675-2970-CCAD4072FD49}"/>
              </a:ext>
            </a:extLst>
          </p:cNvPr>
          <p:cNvSpPr/>
          <p:nvPr/>
        </p:nvSpPr>
        <p:spPr>
          <a:xfrm>
            <a:off x="2456296" y="3908472"/>
            <a:ext cx="145184" cy="151449"/>
          </a:xfrm>
          <a:custGeom>
            <a:avLst/>
            <a:gdLst/>
            <a:ahLst/>
            <a:cxnLst/>
            <a:rect l="l" t="t" r="r" b="b"/>
            <a:pathLst>
              <a:path w="9408" h="9814" extrusionOk="0">
                <a:moveTo>
                  <a:pt x="4066" y="1"/>
                </a:moveTo>
                <a:cubicBezTo>
                  <a:pt x="3650" y="1"/>
                  <a:pt x="3143" y="66"/>
                  <a:pt x="2636" y="106"/>
                </a:cubicBezTo>
                <a:cubicBezTo>
                  <a:pt x="1669" y="206"/>
                  <a:pt x="835" y="740"/>
                  <a:pt x="334" y="1607"/>
                </a:cubicBezTo>
                <a:cubicBezTo>
                  <a:pt x="34" y="2108"/>
                  <a:pt x="1" y="2241"/>
                  <a:pt x="768" y="3108"/>
                </a:cubicBezTo>
                <a:lnTo>
                  <a:pt x="1002" y="3409"/>
                </a:lnTo>
                <a:cubicBezTo>
                  <a:pt x="801" y="3776"/>
                  <a:pt x="701" y="4209"/>
                  <a:pt x="735" y="4609"/>
                </a:cubicBezTo>
                <a:cubicBezTo>
                  <a:pt x="768" y="5076"/>
                  <a:pt x="1035" y="5477"/>
                  <a:pt x="1469" y="5677"/>
                </a:cubicBezTo>
                <a:cubicBezTo>
                  <a:pt x="1335" y="6144"/>
                  <a:pt x="1302" y="6644"/>
                  <a:pt x="1369" y="7111"/>
                </a:cubicBezTo>
                <a:cubicBezTo>
                  <a:pt x="1464" y="7588"/>
                  <a:pt x="2036" y="7656"/>
                  <a:pt x="2355" y="7656"/>
                </a:cubicBezTo>
                <a:cubicBezTo>
                  <a:pt x="2482" y="7656"/>
                  <a:pt x="2569" y="7645"/>
                  <a:pt x="2569" y="7645"/>
                </a:cubicBezTo>
                <a:lnTo>
                  <a:pt x="2569" y="7645"/>
                </a:lnTo>
                <a:cubicBezTo>
                  <a:pt x="2436" y="8446"/>
                  <a:pt x="2903" y="8779"/>
                  <a:pt x="3437" y="9079"/>
                </a:cubicBezTo>
                <a:cubicBezTo>
                  <a:pt x="4171" y="9446"/>
                  <a:pt x="4971" y="9813"/>
                  <a:pt x="4971" y="9813"/>
                </a:cubicBezTo>
                <a:cubicBezTo>
                  <a:pt x="4537" y="9146"/>
                  <a:pt x="4804" y="8112"/>
                  <a:pt x="6639" y="7345"/>
                </a:cubicBezTo>
                <a:cubicBezTo>
                  <a:pt x="8540" y="6578"/>
                  <a:pt x="9141" y="6244"/>
                  <a:pt x="8974" y="5310"/>
                </a:cubicBezTo>
                <a:cubicBezTo>
                  <a:pt x="8937" y="5125"/>
                  <a:pt x="8622" y="5083"/>
                  <a:pt x="8349" y="5083"/>
                </a:cubicBezTo>
                <a:cubicBezTo>
                  <a:pt x="8131" y="5083"/>
                  <a:pt x="7940" y="5110"/>
                  <a:pt x="7940" y="5110"/>
                </a:cubicBezTo>
                <a:cubicBezTo>
                  <a:pt x="8240" y="5043"/>
                  <a:pt x="8507" y="4910"/>
                  <a:pt x="8740" y="4676"/>
                </a:cubicBezTo>
                <a:cubicBezTo>
                  <a:pt x="9408" y="4042"/>
                  <a:pt x="9041" y="3575"/>
                  <a:pt x="8107" y="3542"/>
                </a:cubicBezTo>
                <a:lnTo>
                  <a:pt x="6772" y="3475"/>
                </a:lnTo>
                <a:cubicBezTo>
                  <a:pt x="7940" y="3008"/>
                  <a:pt x="7706" y="2108"/>
                  <a:pt x="6973" y="2074"/>
                </a:cubicBezTo>
                <a:cubicBezTo>
                  <a:pt x="6404" y="2048"/>
                  <a:pt x="5576" y="1943"/>
                  <a:pt x="4937" y="1943"/>
                </a:cubicBezTo>
                <a:cubicBezTo>
                  <a:pt x="4751" y="1943"/>
                  <a:pt x="4580" y="1952"/>
                  <a:pt x="4437" y="1974"/>
                </a:cubicBezTo>
                <a:cubicBezTo>
                  <a:pt x="3704" y="2141"/>
                  <a:pt x="2970" y="2341"/>
                  <a:pt x="2269" y="2608"/>
                </a:cubicBezTo>
                <a:cubicBezTo>
                  <a:pt x="2269" y="2608"/>
                  <a:pt x="2202" y="2141"/>
                  <a:pt x="3870" y="1574"/>
                </a:cubicBezTo>
                <a:cubicBezTo>
                  <a:pt x="4938" y="1207"/>
                  <a:pt x="5205" y="273"/>
                  <a:pt x="4738" y="106"/>
                </a:cubicBezTo>
                <a:cubicBezTo>
                  <a:pt x="4567" y="28"/>
                  <a:pt x="4336" y="1"/>
                  <a:pt x="4066"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51" name="Google Shape;714;p41">
            <a:extLst>
              <a:ext uri="{FF2B5EF4-FFF2-40B4-BE49-F238E27FC236}">
                <a16:creationId xmlns:a16="http://schemas.microsoft.com/office/drawing/2014/main" xmlns="" id="{B855430C-9C43-21BD-99A3-A7AC71CB79BB}"/>
              </a:ext>
            </a:extLst>
          </p:cNvPr>
          <p:cNvSpPr/>
          <p:nvPr/>
        </p:nvSpPr>
        <p:spPr>
          <a:xfrm>
            <a:off x="2494398" y="3961712"/>
            <a:ext cx="66419" cy="28703"/>
          </a:xfrm>
          <a:custGeom>
            <a:avLst/>
            <a:gdLst/>
            <a:ahLst/>
            <a:cxnLst/>
            <a:rect l="l" t="t" r="r" b="b"/>
            <a:pathLst>
              <a:path w="4304" h="1860" extrusionOk="0">
                <a:moveTo>
                  <a:pt x="3674" y="0"/>
                </a:moveTo>
                <a:cubicBezTo>
                  <a:pt x="3469" y="0"/>
                  <a:pt x="3269" y="9"/>
                  <a:pt x="3069" y="25"/>
                </a:cubicBezTo>
                <a:cubicBezTo>
                  <a:pt x="2702" y="125"/>
                  <a:pt x="2302" y="292"/>
                  <a:pt x="1968" y="526"/>
                </a:cubicBezTo>
                <a:cubicBezTo>
                  <a:pt x="1268" y="893"/>
                  <a:pt x="634" y="1360"/>
                  <a:pt x="0" y="1860"/>
                </a:cubicBezTo>
                <a:cubicBezTo>
                  <a:pt x="734" y="1560"/>
                  <a:pt x="1468" y="1226"/>
                  <a:pt x="2135" y="826"/>
                </a:cubicBezTo>
                <a:cubicBezTo>
                  <a:pt x="2469" y="592"/>
                  <a:pt x="2802" y="426"/>
                  <a:pt x="3169" y="292"/>
                </a:cubicBezTo>
                <a:cubicBezTo>
                  <a:pt x="3503" y="192"/>
                  <a:pt x="3903" y="125"/>
                  <a:pt x="4303" y="25"/>
                </a:cubicBezTo>
                <a:cubicBezTo>
                  <a:pt x="4087" y="9"/>
                  <a:pt x="3878" y="0"/>
                  <a:pt x="3674"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52" name="Google Shape;715;p41">
            <a:extLst>
              <a:ext uri="{FF2B5EF4-FFF2-40B4-BE49-F238E27FC236}">
                <a16:creationId xmlns:a16="http://schemas.microsoft.com/office/drawing/2014/main" xmlns="" id="{1C3F25DE-EB99-1C89-C97A-3A3F0E121CB1}"/>
              </a:ext>
            </a:extLst>
          </p:cNvPr>
          <p:cNvSpPr/>
          <p:nvPr/>
        </p:nvSpPr>
        <p:spPr>
          <a:xfrm>
            <a:off x="2507777" y="3986295"/>
            <a:ext cx="71049" cy="32438"/>
          </a:xfrm>
          <a:custGeom>
            <a:avLst/>
            <a:gdLst/>
            <a:ahLst/>
            <a:cxnLst/>
            <a:rect l="l" t="t" r="r" b="b"/>
            <a:pathLst>
              <a:path w="4604" h="2102" extrusionOk="0">
                <a:moveTo>
                  <a:pt x="4163" y="0"/>
                </a:moveTo>
                <a:cubicBezTo>
                  <a:pt x="3866" y="0"/>
                  <a:pt x="3570" y="45"/>
                  <a:pt x="3303" y="134"/>
                </a:cubicBezTo>
                <a:cubicBezTo>
                  <a:pt x="2903" y="267"/>
                  <a:pt x="2502" y="467"/>
                  <a:pt x="2135" y="667"/>
                </a:cubicBezTo>
                <a:cubicBezTo>
                  <a:pt x="1368" y="1068"/>
                  <a:pt x="668" y="1568"/>
                  <a:pt x="1" y="2102"/>
                </a:cubicBezTo>
                <a:cubicBezTo>
                  <a:pt x="768" y="1768"/>
                  <a:pt x="1535" y="1401"/>
                  <a:pt x="2302" y="967"/>
                </a:cubicBezTo>
                <a:cubicBezTo>
                  <a:pt x="3003" y="534"/>
                  <a:pt x="3770" y="200"/>
                  <a:pt x="4604" y="33"/>
                </a:cubicBezTo>
                <a:cubicBezTo>
                  <a:pt x="4459" y="11"/>
                  <a:pt x="4311" y="0"/>
                  <a:pt x="4163"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53" name="Google Shape;716;p41">
            <a:extLst>
              <a:ext uri="{FF2B5EF4-FFF2-40B4-BE49-F238E27FC236}">
                <a16:creationId xmlns:a16="http://schemas.microsoft.com/office/drawing/2014/main" xmlns="" id="{A80D6441-52AC-5A7E-639F-A693CA663380}"/>
              </a:ext>
            </a:extLst>
          </p:cNvPr>
          <p:cNvSpPr/>
          <p:nvPr/>
        </p:nvSpPr>
        <p:spPr>
          <a:xfrm>
            <a:off x="2529907" y="3631098"/>
            <a:ext cx="697014" cy="542772"/>
          </a:xfrm>
          <a:custGeom>
            <a:avLst/>
            <a:gdLst/>
            <a:ahLst/>
            <a:cxnLst/>
            <a:rect l="l" t="t" r="r" b="b"/>
            <a:pathLst>
              <a:path w="45167" h="35172" extrusionOk="0">
                <a:moveTo>
                  <a:pt x="38829" y="1"/>
                </a:moveTo>
                <a:cubicBezTo>
                  <a:pt x="35259" y="2502"/>
                  <a:pt x="33525" y="11142"/>
                  <a:pt x="33525" y="11142"/>
                </a:cubicBezTo>
                <a:lnTo>
                  <a:pt x="29856" y="25185"/>
                </a:lnTo>
                <a:cubicBezTo>
                  <a:pt x="29856" y="25185"/>
                  <a:pt x="18347" y="24185"/>
                  <a:pt x="16513" y="23718"/>
                </a:cubicBezTo>
                <a:cubicBezTo>
                  <a:pt x="14678" y="23251"/>
                  <a:pt x="13978" y="21616"/>
                  <a:pt x="12843" y="20449"/>
                </a:cubicBezTo>
                <a:cubicBezTo>
                  <a:pt x="11142" y="18681"/>
                  <a:pt x="11109" y="19081"/>
                  <a:pt x="9708" y="17113"/>
                </a:cubicBezTo>
                <a:cubicBezTo>
                  <a:pt x="9500" y="16816"/>
                  <a:pt x="9286" y="16695"/>
                  <a:pt x="9090" y="16695"/>
                </a:cubicBezTo>
                <a:cubicBezTo>
                  <a:pt x="8625" y="16695"/>
                  <a:pt x="8260" y="17371"/>
                  <a:pt x="8307" y="17980"/>
                </a:cubicBezTo>
                <a:cubicBezTo>
                  <a:pt x="8474" y="19748"/>
                  <a:pt x="9708" y="21249"/>
                  <a:pt x="9775" y="21850"/>
                </a:cubicBezTo>
                <a:cubicBezTo>
                  <a:pt x="9814" y="22075"/>
                  <a:pt x="9681" y="22168"/>
                  <a:pt x="9445" y="22168"/>
                </a:cubicBezTo>
                <a:cubicBezTo>
                  <a:pt x="9086" y="22168"/>
                  <a:pt x="8490" y="21951"/>
                  <a:pt x="7907" y="21649"/>
                </a:cubicBezTo>
                <a:cubicBezTo>
                  <a:pt x="6939" y="21149"/>
                  <a:pt x="4638" y="19681"/>
                  <a:pt x="2569" y="18681"/>
                </a:cubicBezTo>
                <a:cubicBezTo>
                  <a:pt x="2099" y="18446"/>
                  <a:pt x="1583" y="18234"/>
                  <a:pt x="1096" y="18234"/>
                </a:cubicBezTo>
                <a:cubicBezTo>
                  <a:pt x="753" y="18234"/>
                  <a:pt x="424" y="18338"/>
                  <a:pt x="134" y="18614"/>
                </a:cubicBezTo>
                <a:cubicBezTo>
                  <a:pt x="68" y="18647"/>
                  <a:pt x="34" y="18681"/>
                  <a:pt x="34" y="18747"/>
                </a:cubicBezTo>
                <a:cubicBezTo>
                  <a:pt x="1" y="18847"/>
                  <a:pt x="68" y="18981"/>
                  <a:pt x="134" y="19048"/>
                </a:cubicBezTo>
                <a:cubicBezTo>
                  <a:pt x="301" y="19281"/>
                  <a:pt x="468" y="19515"/>
                  <a:pt x="668" y="19715"/>
                </a:cubicBezTo>
                <a:cubicBezTo>
                  <a:pt x="802" y="19848"/>
                  <a:pt x="1235" y="20248"/>
                  <a:pt x="1235" y="20248"/>
                </a:cubicBezTo>
                <a:cubicBezTo>
                  <a:pt x="1102" y="20415"/>
                  <a:pt x="1068" y="20682"/>
                  <a:pt x="1168" y="20916"/>
                </a:cubicBezTo>
                <a:cubicBezTo>
                  <a:pt x="1369" y="21316"/>
                  <a:pt x="1602" y="21683"/>
                  <a:pt x="1936" y="22016"/>
                </a:cubicBezTo>
                <a:cubicBezTo>
                  <a:pt x="2036" y="22150"/>
                  <a:pt x="2136" y="22283"/>
                  <a:pt x="2236" y="22450"/>
                </a:cubicBezTo>
                <a:cubicBezTo>
                  <a:pt x="2303" y="22583"/>
                  <a:pt x="2369" y="22750"/>
                  <a:pt x="2436" y="22917"/>
                </a:cubicBezTo>
                <a:cubicBezTo>
                  <a:pt x="2536" y="23251"/>
                  <a:pt x="2703" y="23584"/>
                  <a:pt x="2870" y="23918"/>
                </a:cubicBezTo>
                <a:cubicBezTo>
                  <a:pt x="3070" y="24185"/>
                  <a:pt x="3337" y="24418"/>
                  <a:pt x="3604" y="24618"/>
                </a:cubicBezTo>
                <a:cubicBezTo>
                  <a:pt x="3737" y="24752"/>
                  <a:pt x="3870" y="24852"/>
                  <a:pt x="3970" y="24985"/>
                </a:cubicBezTo>
                <a:cubicBezTo>
                  <a:pt x="4104" y="25152"/>
                  <a:pt x="4171" y="25319"/>
                  <a:pt x="4237" y="25486"/>
                </a:cubicBezTo>
                <a:cubicBezTo>
                  <a:pt x="4704" y="26353"/>
                  <a:pt x="5371" y="27120"/>
                  <a:pt x="6172" y="27720"/>
                </a:cubicBezTo>
                <a:cubicBezTo>
                  <a:pt x="7073" y="28354"/>
                  <a:pt x="8040" y="28921"/>
                  <a:pt x="9074" y="29355"/>
                </a:cubicBezTo>
                <a:cubicBezTo>
                  <a:pt x="12043" y="30789"/>
                  <a:pt x="13277" y="30756"/>
                  <a:pt x="15879" y="31356"/>
                </a:cubicBezTo>
                <a:cubicBezTo>
                  <a:pt x="18481" y="31923"/>
                  <a:pt x="24719" y="33791"/>
                  <a:pt x="29222" y="34492"/>
                </a:cubicBezTo>
                <a:cubicBezTo>
                  <a:pt x="31790" y="34881"/>
                  <a:pt x="33457" y="35171"/>
                  <a:pt x="34638" y="35171"/>
                </a:cubicBezTo>
                <a:cubicBezTo>
                  <a:pt x="36296" y="35171"/>
                  <a:pt x="36999" y="34599"/>
                  <a:pt x="37895" y="32924"/>
                </a:cubicBezTo>
                <a:cubicBezTo>
                  <a:pt x="39096" y="30623"/>
                  <a:pt x="40730" y="26586"/>
                  <a:pt x="42398" y="20115"/>
                </a:cubicBezTo>
                <a:cubicBezTo>
                  <a:pt x="44399" y="12476"/>
                  <a:pt x="45167" y="9574"/>
                  <a:pt x="44766" y="6305"/>
                </a:cubicBezTo>
                <a:cubicBezTo>
                  <a:pt x="44533" y="4404"/>
                  <a:pt x="42531" y="1668"/>
                  <a:pt x="38829"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54" name="Google Shape;717;p41">
            <a:extLst>
              <a:ext uri="{FF2B5EF4-FFF2-40B4-BE49-F238E27FC236}">
                <a16:creationId xmlns:a16="http://schemas.microsoft.com/office/drawing/2014/main" xmlns="" id="{8E1B3A57-BC25-3ED3-9CD6-606565C66720}"/>
              </a:ext>
            </a:extLst>
          </p:cNvPr>
          <p:cNvSpPr/>
          <p:nvPr/>
        </p:nvSpPr>
        <p:spPr>
          <a:xfrm>
            <a:off x="2991136" y="4008424"/>
            <a:ext cx="80323" cy="24213"/>
          </a:xfrm>
          <a:custGeom>
            <a:avLst/>
            <a:gdLst/>
            <a:ahLst/>
            <a:cxnLst/>
            <a:rect l="l" t="t" r="r" b="b"/>
            <a:pathLst>
              <a:path w="5205" h="1569" extrusionOk="0">
                <a:moveTo>
                  <a:pt x="201" y="0"/>
                </a:moveTo>
                <a:lnTo>
                  <a:pt x="1" y="734"/>
                </a:lnTo>
                <a:cubicBezTo>
                  <a:pt x="301" y="693"/>
                  <a:pt x="608" y="674"/>
                  <a:pt x="914" y="674"/>
                </a:cubicBezTo>
                <a:cubicBezTo>
                  <a:pt x="3059" y="674"/>
                  <a:pt x="5205" y="1568"/>
                  <a:pt x="5205" y="1568"/>
                </a:cubicBezTo>
                <a:cubicBezTo>
                  <a:pt x="3737" y="601"/>
                  <a:pt x="2002" y="34"/>
                  <a:pt x="201"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55" name="Google Shape;718;p41">
            <a:extLst>
              <a:ext uri="{FF2B5EF4-FFF2-40B4-BE49-F238E27FC236}">
                <a16:creationId xmlns:a16="http://schemas.microsoft.com/office/drawing/2014/main" xmlns="" id="{2150905C-BC7D-A14D-A64E-8F0E7ED362C8}"/>
              </a:ext>
            </a:extLst>
          </p:cNvPr>
          <p:cNvSpPr/>
          <p:nvPr/>
        </p:nvSpPr>
        <p:spPr>
          <a:xfrm>
            <a:off x="2549474" y="3945107"/>
            <a:ext cx="87005" cy="62823"/>
          </a:xfrm>
          <a:custGeom>
            <a:avLst/>
            <a:gdLst/>
            <a:ahLst/>
            <a:cxnLst/>
            <a:rect l="l" t="t" r="r" b="b"/>
            <a:pathLst>
              <a:path w="5638" h="4071" extrusionOk="0">
                <a:moveTo>
                  <a:pt x="1" y="1"/>
                </a:moveTo>
                <a:cubicBezTo>
                  <a:pt x="434" y="401"/>
                  <a:pt x="868" y="768"/>
                  <a:pt x="1335" y="1135"/>
                </a:cubicBezTo>
                <a:cubicBezTo>
                  <a:pt x="1768" y="1502"/>
                  <a:pt x="2235" y="1869"/>
                  <a:pt x="2702" y="2235"/>
                </a:cubicBezTo>
                <a:cubicBezTo>
                  <a:pt x="2936" y="2402"/>
                  <a:pt x="3136" y="2602"/>
                  <a:pt x="3403" y="2769"/>
                </a:cubicBezTo>
                <a:cubicBezTo>
                  <a:pt x="3636" y="2936"/>
                  <a:pt x="3870" y="3103"/>
                  <a:pt x="4103" y="3236"/>
                </a:cubicBezTo>
                <a:cubicBezTo>
                  <a:pt x="4604" y="3536"/>
                  <a:pt x="5104" y="3837"/>
                  <a:pt x="5638" y="4070"/>
                </a:cubicBezTo>
                <a:lnTo>
                  <a:pt x="4904" y="3570"/>
                </a:lnTo>
                <a:cubicBezTo>
                  <a:pt x="4671" y="3436"/>
                  <a:pt x="4437" y="3270"/>
                  <a:pt x="4204" y="3103"/>
                </a:cubicBezTo>
                <a:cubicBezTo>
                  <a:pt x="3970" y="2936"/>
                  <a:pt x="3737" y="2769"/>
                  <a:pt x="3503" y="2602"/>
                </a:cubicBezTo>
                <a:cubicBezTo>
                  <a:pt x="3270" y="2402"/>
                  <a:pt x="3036" y="2235"/>
                  <a:pt x="2803" y="2035"/>
                </a:cubicBezTo>
                <a:cubicBezTo>
                  <a:pt x="2369" y="1668"/>
                  <a:pt x="1902" y="1335"/>
                  <a:pt x="1402" y="1001"/>
                </a:cubicBezTo>
                <a:lnTo>
                  <a:pt x="1" y="1"/>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56" name="Google Shape;719;p41">
            <a:extLst>
              <a:ext uri="{FF2B5EF4-FFF2-40B4-BE49-F238E27FC236}">
                <a16:creationId xmlns:a16="http://schemas.microsoft.com/office/drawing/2014/main" xmlns="" id="{60434F82-4D1D-8494-FC94-C510B7B3A94A}"/>
              </a:ext>
            </a:extLst>
          </p:cNvPr>
          <p:cNvSpPr/>
          <p:nvPr/>
        </p:nvSpPr>
        <p:spPr>
          <a:xfrm>
            <a:off x="2563888" y="3976511"/>
            <a:ext cx="62823" cy="54058"/>
          </a:xfrm>
          <a:custGeom>
            <a:avLst/>
            <a:gdLst/>
            <a:ahLst/>
            <a:cxnLst/>
            <a:rect l="l" t="t" r="r" b="b"/>
            <a:pathLst>
              <a:path w="4071" h="3503" extrusionOk="0">
                <a:moveTo>
                  <a:pt x="1" y="0"/>
                </a:moveTo>
                <a:lnTo>
                  <a:pt x="1" y="0"/>
                </a:lnTo>
                <a:cubicBezTo>
                  <a:pt x="267" y="367"/>
                  <a:pt x="568" y="734"/>
                  <a:pt x="901" y="1034"/>
                </a:cubicBezTo>
                <a:cubicBezTo>
                  <a:pt x="1201" y="1368"/>
                  <a:pt x="1568" y="1668"/>
                  <a:pt x="1902" y="1935"/>
                </a:cubicBezTo>
                <a:cubicBezTo>
                  <a:pt x="2235" y="2235"/>
                  <a:pt x="2602" y="2502"/>
                  <a:pt x="2969" y="2769"/>
                </a:cubicBezTo>
                <a:cubicBezTo>
                  <a:pt x="3303" y="3036"/>
                  <a:pt x="3703" y="3303"/>
                  <a:pt x="4070" y="3503"/>
                </a:cubicBezTo>
                <a:cubicBezTo>
                  <a:pt x="3737" y="3236"/>
                  <a:pt x="3403" y="2936"/>
                  <a:pt x="3036" y="2636"/>
                </a:cubicBezTo>
                <a:lnTo>
                  <a:pt x="2035" y="1802"/>
                </a:lnTo>
                <a:lnTo>
                  <a:pt x="1001" y="934"/>
                </a:lnTo>
                <a:cubicBezTo>
                  <a:pt x="668" y="634"/>
                  <a:pt x="334" y="301"/>
                  <a:pt x="1"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57" name="Google Shape;720;p41">
            <a:extLst>
              <a:ext uri="{FF2B5EF4-FFF2-40B4-BE49-F238E27FC236}">
                <a16:creationId xmlns:a16="http://schemas.microsoft.com/office/drawing/2014/main" xmlns="" id="{9FCC653A-D647-C375-66FE-F99E47D5B6B8}"/>
              </a:ext>
            </a:extLst>
          </p:cNvPr>
          <p:cNvSpPr/>
          <p:nvPr/>
        </p:nvSpPr>
        <p:spPr>
          <a:xfrm>
            <a:off x="2909810" y="3631608"/>
            <a:ext cx="327928" cy="550303"/>
          </a:xfrm>
          <a:custGeom>
            <a:avLst/>
            <a:gdLst/>
            <a:ahLst/>
            <a:cxnLst/>
            <a:rect l="l" t="t" r="r" b="b"/>
            <a:pathLst>
              <a:path w="21250" h="35660" extrusionOk="0">
                <a:moveTo>
                  <a:pt x="14244" y="1"/>
                </a:moveTo>
                <a:cubicBezTo>
                  <a:pt x="12643" y="902"/>
                  <a:pt x="10141" y="3570"/>
                  <a:pt x="8573" y="10275"/>
                </a:cubicBezTo>
                <a:lnTo>
                  <a:pt x="5071" y="24885"/>
                </a:lnTo>
                <a:lnTo>
                  <a:pt x="1" y="24652"/>
                </a:lnTo>
                <a:lnTo>
                  <a:pt x="1" y="24652"/>
                </a:lnTo>
                <a:cubicBezTo>
                  <a:pt x="1135" y="26020"/>
                  <a:pt x="768" y="32291"/>
                  <a:pt x="1" y="33825"/>
                </a:cubicBezTo>
                <a:cubicBezTo>
                  <a:pt x="3603" y="34859"/>
                  <a:pt x="7339" y="35493"/>
                  <a:pt x="11142" y="35660"/>
                </a:cubicBezTo>
                <a:cubicBezTo>
                  <a:pt x="12509" y="35660"/>
                  <a:pt x="13210" y="34759"/>
                  <a:pt x="14478" y="31857"/>
                </a:cubicBezTo>
                <a:cubicBezTo>
                  <a:pt x="15712" y="28955"/>
                  <a:pt x="18314" y="21516"/>
                  <a:pt x="19481" y="16079"/>
                </a:cubicBezTo>
                <a:cubicBezTo>
                  <a:pt x="20615" y="10675"/>
                  <a:pt x="21249" y="6806"/>
                  <a:pt x="20048" y="4371"/>
                </a:cubicBezTo>
                <a:cubicBezTo>
                  <a:pt x="18847" y="1902"/>
                  <a:pt x="16712" y="935"/>
                  <a:pt x="14244"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58" name="Google Shape;721;p41">
            <a:extLst>
              <a:ext uri="{FF2B5EF4-FFF2-40B4-BE49-F238E27FC236}">
                <a16:creationId xmlns:a16="http://schemas.microsoft.com/office/drawing/2014/main" xmlns="" id="{29F06576-C7A2-E10F-0D82-AA95830E05DB}"/>
              </a:ext>
            </a:extLst>
          </p:cNvPr>
          <p:cNvSpPr/>
          <p:nvPr/>
        </p:nvSpPr>
        <p:spPr>
          <a:xfrm>
            <a:off x="2909810" y="3631608"/>
            <a:ext cx="327941" cy="550323"/>
          </a:xfrm>
          <a:custGeom>
            <a:avLst/>
            <a:gdLst/>
            <a:ahLst/>
            <a:cxnLst/>
            <a:rect l="l" t="t" r="r" b="b"/>
            <a:pathLst>
              <a:path w="21250" h="35660" extrusionOk="0">
                <a:moveTo>
                  <a:pt x="14244" y="1"/>
                </a:moveTo>
                <a:cubicBezTo>
                  <a:pt x="12643" y="902"/>
                  <a:pt x="10141" y="3570"/>
                  <a:pt x="8573" y="10275"/>
                </a:cubicBezTo>
                <a:lnTo>
                  <a:pt x="5071" y="24885"/>
                </a:lnTo>
                <a:lnTo>
                  <a:pt x="1" y="24652"/>
                </a:lnTo>
                <a:lnTo>
                  <a:pt x="1" y="24652"/>
                </a:lnTo>
                <a:cubicBezTo>
                  <a:pt x="1135" y="26020"/>
                  <a:pt x="768" y="32291"/>
                  <a:pt x="1" y="33825"/>
                </a:cubicBezTo>
                <a:cubicBezTo>
                  <a:pt x="3603" y="34859"/>
                  <a:pt x="7339" y="35493"/>
                  <a:pt x="11142" y="35660"/>
                </a:cubicBezTo>
                <a:cubicBezTo>
                  <a:pt x="12509" y="35660"/>
                  <a:pt x="13210" y="34759"/>
                  <a:pt x="14478" y="31857"/>
                </a:cubicBezTo>
                <a:cubicBezTo>
                  <a:pt x="15712" y="28955"/>
                  <a:pt x="18314" y="21516"/>
                  <a:pt x="19481" y="16079"/>
                </a:cubicBezTo>
                <a:cubicBezTo>
                  <a:pt x="20615" y="10675"/>
                  <a:pt x="21249" y="6806"/>
                  <a:pt x="20048" y="4371"/>
                </a:cubicBezTo>
                <a:cubicBezTo>
                  <a:pt x="18847" y="1902"/>
                  <a:pt x="16712" y="935"/>
                  <a:pt x="14244"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59" name="Google Shape;722;p41">
            <a:extLst>
              <a:ext uri="{FF2B5EF4-FFF2-40B4-BE49-F238E27FC236}">
                <a16:creationId xmlns:a16="http://schemas.microsoft.com/office/drawing/2014/main" xmlns="" id="{70CB524F-F440-4CCB-EB7B-F1DF4A50710D}"/>
              </a:ext>
            </a:extLst>
          </p:cNvPr>
          <p:cNvSpPr/>
          <p:nvPr/>
        </p:nvSpPr>
        <p:spPr>
          <a:xfrm>
            <a:off x="2988050" y="4000709"/>
            <a:ext cx="77237" cy="44799"/>
          </a:xfrm>
          <a:custGeom>
            <a:avLst/>
            <a:gdLst/>
            <a:ahLst/>
            <a:cxnLst/>
            <a:rect l="l" t="t" r="r" b="b"/>
            <a:pathLst>
              <a:path w="5005" h="2903" extrusionOk="0">
                <a:moveTo>
                  <a:pt x="201" y="0"/>
                </a:moveTo>
                <a:lnTo>
                  <a:pt x="1" y="967"/>
                </a:lnTo>
                <a:cubicBezTo>
                  <a:pt x="1769" y="1301"/>
                  <a:pt x="3470" y="1968"/>
                  <a:pt x="5004" y="2902"/>
                </a:cubicBezTo>
                <a:cubicBezTo>
                  <a:pt x="5004" y="2902"/>
                  <a:pt x="3904" y="601"/>
                  <a:pt x="201"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60" name="Google Shape;723;p41">
            <a:extLst>
              <a:ext uri="{FF2B5EF4-FFF2-40B4-BE49-F238E27FC236}">
                <a16:creationId xmlns:a16="http://schemas.microsoft.com/office/drawing/2014/main" xmlns="" id="{ABA14F86-444B-3BF3-719E-FAEDBB609BDF}"/>
              </a:ext>
            </a:extLst>
          </p:cNvPr>
          <p:cNvSpPr/>
          <p:nvPr/>
        </p:nvSpPr>
        <p:spPr>
          <a:xfrm>
            <a:off x="2617946" y="2504861"/>
            <a:ext cx="472557" cy="492047"/>
          </a:xfrm>
          <a:custGeom>
            <a:avLst/>
            <a:gdLst/>
            <a:ahLst/>
            <a:cxnLst/>
            <a:rect l="l" t="t" r="r" b="b"/>
            <a:pathLst>
              <a:path w="30622" h="31885" extrusionOk="0">
                <a:moveTo>
                  <a:pt x="29120" y="0"/>
                </a:moveTo>
                <a:cubicBezTo>
                  <a:pt x="28875" y="0"/>
                  <a:pt x="28625" y="62"/>
                  <a:pt x="28387" y="196"/>
                </a:cubicBezTo>
                <a:lnTo>
                  <a:pt x="2235" y="15340"/>
                </a:lnTo>
                <a:cubicBezTo>
                  <a:pt x="867" y="16141"/>
                  <a:pt x="0" y="17609"/>
                  <a:pt x="0" y="19176"/>
                </a:cubicBezTo>
                <a:lnTo>
                  <a:pt x="0" y="30284"/>
                </a:lnTo>
                <a:cubicBezTo>
                  <a:pt x="0" y="31303"/>
                  <a:pt x="505" y="31885"/>
                  <a:pt x="1240" y="31885"/>
                </a:cubicBezTo>
                <a:cubicBezTo>
                  <a:pt x="1540" y="31885"/>
                  <a:pt x="1878" y="31788"/>
                  <a:pt x="2235" y="31585"/>
                </a:cubicBezTo>
                <a:lnTo>
                  <a:pt x="28387" y="16441"/>
                </a:lnTo>
                <a:cubicBezTo>
                  <a:pt x="29621" y="15741"/>
                  <a:pt x="30622" y="14840"/>
                  <a:pt x="30622" y="13439"/>
                </a:cubicBezTo>
                <a:lnTo>
                  <a:pt x="30622" y="1497"/>
                </a:lnTo>
                <a:cubicBezTo>
                  <a:pt x="30622" y="632"/>
                  <a:pt x="29904" y="0"/>
                  <a:pt x="29120"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61" name="Google Shape;724;p41">
            <a:extLst>
              <a:ext uri="{FF2B5EF4-FFF2-40B4-BE49-F238E27FC236}">
                <a16:creationId xmlns:a16="http://schemas.microsoft.com/office/drawing/2014/main" xmlns="" id="{EBF23E5C-6A70-6AB5-CF44-000EE00B2B40}"/>
              </a:ext>
            </a:extLst>
          </p:cNvPr>
          <p:cNvSpPr/>
          <p:nvPr/>
        </p:nvSpPr>
        <p:spPr>
          <a:xfrm>
            <a:off x="2681772" y="2535293"/>
            <a:ext cx="490072" cy="513359"/>
          </a:xfrm>
          <a:custGeom>
            <a:avLst/>
            <a:gdLst/>
            <a:ahLst/>
            <a:cxnLst/>
            <a:rect l="l" t="t" r="r" b="b"/>
            <a:pathLst>
              <a:path w="31757" h="33266" extrusionOk="0">
                <a:moveTo>
                  <a:pt x="28533" y="0"/>
                </a:moveTo>
                <a:cubicBezTo>
                  <a:pt x="28062" y="0"/>
                  <a:pt x="27587" y="109"/>
                  <a:pt x="27153" y="326"/>
                </a:cubicBezTo>
                <a:lnTo>
                  <a:pt x="1368" y="15236"/>
                </a:lnTo>
                <a:cubicBezTo>
                  <a:pt x="567" y="15770"/>
                  <a:pt x="34" y="16637"/>
                  <a:pt x="0" y="17605"/>
                </a:cubicBezTo>
                <a:lnTo>
                  <a:pt x="0" y="30280"/>
                </a:lnTo>
                <a:cubicBezTo>
                  <a:pt x="34" y="31248"/>
                  <a:pt x="567" y="32115"/>
                  <a:pt x="1368" y="32649"/>
                </a:cubicBezTo>
                <a:lnTo>
                  <a:pt x="1868" y="32916"/>
                </a:lnTo>
                <a:cubicBezTo>
                  <a:pt x="2302" y="33149"/>
                  <a:pt x="2769" y="33266"/>
                  <a:pt x="3236" y="33266"/>
                </a:cubicBezTo>
                <a:cubicBezTo>
                  <a:pt x="3703" y="33266"/>
                  <a:pt x="4170" y="33149"/>
                  <a:pt x="4604" y="32916"/>
                </a:cubicBezTo>
                <a:lnTo>
                  <a:pt x="4604" y="32916"/>
                </a:lnTo>
                <a:lnTo>
                  <a:pt x="4470" y="32982"/>
                </a:lnTo>
                <a:lnTo>
                  <a:pt x="15812" y="26478"/>
                </a:lnTo>
                <a:cubicBezTo>
                  <a:pt x="15978" y="26378"/>
                  <a:pt x="16179" y="26278"/>
                  <a:pt x="16412" y="26211"/>
                </a:cubicBezTo>
                <a:lnTo>
                  <a:pt x="18480" y="28079"/>
                </a:lnTo>
                <a:lnTo>
                  <a:pt x="18647" y="28179"/>
                </a:lnTo>
                <a:lnTo>
                  <a:pt x="19781" y="28846"/>
                </a:lnTo>
                <a:lnTo>
                  <a:pt x="21883" y="30047"/>
                </a:lnTo>
                <a:cubicBezTo>
                  <a:pt x="22102" y="30149"/>
                  <a:pt x="22340" y="30200"/>
                  <a:pt x="22577" y="30200"/>
                </a:cubicBezTo>
                <a:cubicBezTo>
                  <a:pt x="22883" y="30200"/>
                  <a:pt x="23188" y="30116"/>
                  <a:pt x="23450" y="29947"/>
                </a:cubicBezTo>
                <a:cubicBezTo>
                  <a:pt x="24051" y="29613"/>
                  <a:pt x="24518" y="28646"/>
                  <a:pt x="24518" y="27745"/>
                </a:cubicBezTo>
                <a:lnTo>
                  <a:pt x="24518" y="23009"/>
                </a:lnTo>
                <a:cubicBezTo>
                  <a:pt x="24551" y="22041"/>
                  <a:pt x="25085" y="21174"/>
                  <a:pt x="25885" y="20640"/>
                </a:cubicBezTo>
                <a:lnTo>
                  <a:pt x="30389" y="18038"/>
                </a:lnTo>
                <a:cubicBezTo>
                  <a:pt x="31223" y="17505"/>
                  <a:pt x="31723" y="16637"/>
                  <a:pt x="31756" y="15670"/>
                </a:cubicBezTo>
                <a:lnTo>
                  <a:pt x="31756" y="2994"/>
                </a:lnTo>
                <a:cubicBezTo>
                  <a:pt x="31756" y="2961"/>
                  <a:pt x="31756" y="2928"/>
                  <a:pt x="31756" y="2894"/>
                </a:cubicBezTo>
                <a:cubicBezTo>
                  <a:pt x="31690" y="1960"/>
                  <a:pt x="31189" y="1126"/>
                  <a:pt x="30389" y="626"/>
                </a:cubicBezTo>
                <a:lnTo>
                  <a:pt x="29888" y="326"/>
                </a:lnTo>
                <a:cubicBezTo>
                  <a:pt x="29471" y="109"/>
                  <a:pt x="29004" y="0"/>
                  <a:pt x="28533"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62" name="Google Shape;725;p41">
            <a:extLst>
              <a:ext uri="{FF2B5EF4-FFF2-40B4-BE49-F238E27FC236}">
                <a16:creationId xmlns:a16="http://schemas.microsoft.com/office/drawing/2014/main" xmlns="" id="{FF00D272-9A58-FE6B-3320-8EA0144E81C0}"/>
              </a:ext>
            </a:extLst>
          </p:cNvPr>
          <p:cNvSpPr/>
          <p:nvPr/>
        </p:nvSpPr>
        <p:spPr>
          <a:xfrm>
            <a:off x="2689488" y="2535293"/>
            <a:ext cx="482356" cy="276833"/>
          </a:xfrm>
          <a:custGeom>
            <a:avLst/>
            <a:gdLst/>
            <a:ahLst/>
            <a:cxnLst/>
            <a:rect l="l" t="t" r="r" b="b"/>
            <a:pathLst>
              <a:path w="31257" h="17939" extrusionOk="0">
                <a:moveTo>
                  <a:pt x="31231" y="2704"/>
                </a:moveTo>
                <a:cubicBezTo>
                  <a:pt x="31244" y="2799"/>
                  <a:pt x="31253" y="2896"/>
                  <a:pt x="31256" y="2994"/>
                </a:cubicBezTo>
                <a:cubicBezTo>
                  <a:pt x="31256" y="2890"/>
                  <a:pt x="31248" y="2793"/>
                  <a:pt x="31231" y="2704"/>
                </a:cubicBezTo>
                <a:close/>
                <a:moveTo>
                  <a:pt x="28021" y="0"/>
                </a:moveTo>
                <a:cubicBezTo>
                  <a:pt x="27554" y="0"/>
                  <a:pt x="27087" y="109"/>
                  <a:pt x="26653" y="326"/>
                </a:cubicBezTo>
                <a:lnTo>
                  <a:pt x="835" y="15236"/>
                </a:lnTo>
                <a:cubicBezTo>
                  <a:pt x="501" y="15470"/>
                  <a:pt x="234" y="15737"/>
                  <a:pt x="1" y="16070"/>
                </a:cubicBezTo>
                <a:lnTo>
                  <a:pt x="3236" y="17938"/>
                </a:lnTo>
                <a:cubicBezTo>
                  <a:pt x="3470" y="17605"/>
                  <a:pt x="3737" y="17304"/>
                  <a:pt x="4104" y="17104"/>
                </a:cubicBezTo>
                <a:lnTo>
                  <a:pt x="29889" y="2194"/>
                </a:lnTo>
                <a:cubicBezTo>
                  <a:pt x="30108" y="2070"/>
                  <a:pt x="30314" y="2011"/>
                  <a:pt x="30496" y="2011"/>
                </a:cubicBezTo>
                <a:cubicBezTo>
                  <a:pt x="30874" y="2011"/>
                  <a:pt x="31149" y="2263"/>
                  <a:pt x="31231" y="2704"/>
                </a:cubicBezTo>
                <a:lnTo>
                  <a:pt x="31231" y="2704"/>
                </a:lnTo>
                <a:cubicBezTo>
                  <a:pt x="31112" y="1855"/>
                  <a:pt x="30608" y="1106"/>
                  <a:pt x="29889" y="626"/>
                </a:cubicBezTo>
                <a:lnTo>
                  <a:pt x="29388" y="326"/>
                </a:lnTo>
                <a:cubicBezTo>
                  <a:pt x="28955" y="109"/>
                  <a:pt x="28488" y="0"/>
                  <a:pt x="28021"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63" name="Google Shape;726;p41">
            <a:extLst>
              <a:ext uri="{FF2B5EF4-FFF2-40B4-BE49-F238E27FC236}">
                <a16:creationId xmlns:a16="http://schemas.microsoft.com/office/drawing/2014/main" xmlns="" id="{5896D515-640C-E453-3F2E-35D9D2803CA6}"/>
              </a:ext>
            </a:extLst>
          </p:cNvPr>
          <p:cNvSpPr/>
          <p:nvPr/>
        </p:nvSpPr>
        <p:spPr>
          <a:xfrm>
            <a:off x="2689488" y="2535293"/>
            <a:ext cx="482356" cy="276833"/>
          </a:xfrm>
          <a:custGeom>
            <a:avLst/>
            <a:gdLst/>
            <a:ahLst/>
            <a:cxnLst/>
            <a:rect l="l" t="t" r="r" b="b"/>
            <a:pathLst>
              <a:path w="31257" h="17939" extrusionOk="0">
                <a:moveTo>
                  <a:pt x="31231" y="2704"/>
                </a:moveTo>
                <a:cubicBezTo>
                  <a:pt x="31244" y="2799"/>
                  <a:pt x="31253" y="2896"/>
                  <a:pt x="31256" y="2994"/>
                </a:cubicBezTo>
                <a:cubicBezTo>
                  <a:pt x="31256" y="2890"/>
                  <a:pt x="31248" y="2793"/>
                  <a:pt x="31231" y="2704"/>
                </a:cubicBezTo>
                <a:close/>
                <a:moveTo>
                  <a:pt x="28021" y="0"/>
                </a:moveTo>
                <a:cubicBezTo>
                  <a:pt x="27554" y="0"/>
                  <a:pt x="27087" y="109"/>
                  <a:pt x="26653" y="326"/>
                </a:cubicBezTo>
                <a:lnTo>
                  <a:pt x="835" y="15236"/>
                </a:lnTo>
                <a:cubicBezTo>
                  <a:pt x="501" y="15470"/>
                  <a:pt x="234" y="15737"/>
                  <a:pt x="1" y="16070"/>
                </a:cubicBezTo>
                <a:lnTo>
                  <a:pt x="3236" y="17938"/>
                </a:lnTo>
                <a:cubicBezTo>
                  <a:pt x="3470" y="17605"/>
                  <a:pt x="3737" y="17304"/>
                  <a:pt x="4104" y="17104"/>
                </a:cubicBezTo>
                <a:lnTo>
                  <a:pt x="29889" y="2194"/>
                </a:lnTo>
                <a:cubicBezTo>
                  <a:pt x="30108" y="2070"/>
                  <a:pt x="30314" y="2011"/>
                  <a:pt x="30496" y="2011"/>
                </a:cubicBezTo>
                <a:cubicBezTo>
                  <a:pt x="30874" y="2011"/>
                  <a:pt x="31149" y="2263"/>
                  <a:pt x="31231" y="2704"/>
                </a:cubicBezTo>
                <a:lnTo>
                  <a:pt x="31231" y="2704"/>
                </a:lnTo>
                <a:cubicBezTo>
                  <a:pt x="31112" y="1855"/>
                  <a:pt x="30608" y="1106"/>
                  <a:pt x="29889" y="626"/>
                </a:cubicBezTo>
                <a:lnTo>
                  <a:pt x="29388" y="326"/>
                </a:lnTo>
                <a:cubicBezTo>
                  <a:pt x="28955" y="109"/>
                  <a:pt x="28488" y="0"/>
                  <a:pt x="28021"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64" name="Google Shape;727;p41">
            <a:extLst>
              <a:ext uri="{FF2B5EF4-FFF2-40B4-BE49-F238E27FC236}">
                <a16:creationId xmlns:a16="http://schemas.microsoft.com/office/drawing/2014/main" xmlns="" id="{7D888AAF-5B8D-DB35-F92D-1FF5D7AB8631}"/>
              </a:ext>
            </a:extLst>
          </p:cNvPr>
          <p:cNvSpPr/>
          <p:nvPr/>
        </p:nvSpPr>
        <p:spPr>
          <a:xfrm>
            <a:off x="3023574" y="2723331"/>
            <a:ext cx="48410" cy="62252"/>
          </a:xfrm>
          <a:custGeom>
            <a:avLst/>
            <a:gdLst/>
            <a:ahLst/>
            <a:cxnLst/>
            <a:rect l="l" t="t" r="r" b="b"/>
            <a:pathLst>
              <a:path w="3137" h="4034" extrusionOk="0">
                <a:moveTo>
                  <a:pt x="2272" y="1"/>
                </a:moveTo>
                <a:cubicBezTo>
                  <a:pt x="2061" y="1"/>
                  <a:pt x="1822" y="70"/>
                  <a:pt x="1568" y="216"/>
                </a:cubicBezTo>
                <a:cubicBezTo>
                  <a:pt x="668" y="816"/>
                  <a:pt x="67" y="1817"/>
                  <a:pt x="0" y="2918"/>
                </a:cubicBezTo>
                <a:cubicBezTo>
                  <a:pt x="0" y="3626"/>
                  <a:pt x="352" y="4034"/>
                  <a:pt x="865" y="4034"/>
                </a:cubicBezTo>
                <a:cubicBezTo>
                  <a:pt x="1076" y="4034"/>
                  <a:pt x="1315" y="3965"/>
                  <a:pt x="1568" y="3819"/>
                </a:cubicBezTo>
                <a:cubicBezTo>
                  <a:pt x="2502" y="3218"/>
                  <a:pt x="3103" y="2217"/>
                  <a:pt x="3136" y="1117"/>
                </a:cubicBezTo>
                <a:cubicBezTo>
                  <a:pt x="3136" y="408"/>
                  <a:pt x="2785" y="1"/>
                  <a:pt x="2272"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65" name="Google Shape;728;p41">
            <a:extLst>
              <a:ext uri="{FF2B5EF4-FFF2-40B4-BE49-F238E27FC236}">
                <a16:creationId xmlns:a16="http://schemas.microsoft.com/office/drawing/2014/main" xmlns="" id="{C5DAD7F7-0F21-80B3-ACF4-7D8BA8C8AFCC}"/>
              </a:ext>
            </a:extLst>
          </p:cNvPr>
          <p:cNvSpPr/>
          <p:nvPr/>
        </p:nvSpPr>
        <p:spPr>
          <a:xfrm>
            <a:off x="2926801" y="2778932"/>
            <a:ext cx="48395" cy="62762"/>
          </a:xfrm>
          <a:custGeom>
            <a:avLst/>
            <a:gdLst/>
            <a:ahLst/>
            <a:cxnLst/>
            <a:rect l="l" t="t" r="r" b="b"/>
            <a:pathLst>
              <a:path w="3136" h="4067" extrusionOk="0">
                <a:moveTo>
                  <a:pt x="2272" y="0"/>
                </a:moveTo>
                <a:cubicBezTo>
                  <a:pt x="2060" y="0"/>
                  <a:pt x="1821" y="69"/>
                  <a:pt x="1568" y="216"/>
                </a:cubicBezTo>
                <a:cubicBezTo>
                  <a:pt x="667" y="816"/>
                  <a:pt x="67" y="1817"/>
                  <a:pt x="0" y="2918"/>
                </a:cubicBezTo>
                <a:cubicBezTo>
                  <a:pt x="0" y="3651"/>
                  <a:pt x="353" y="4066"/>
                  <a:pt x="868" y="4066"/>
                </a:cubicBezTo>
                <a:cubicBezTo>
                  <a:pt x="1079" y="4066"/>
                  <a:pt x="1316" y="3997"/>
                  <a:pt x="1568" y="3852"/>
                </a:cubicBezTo>
                <a:cubicBezTo>
                  <a:pt x="2502" y="3251"/>
                  <a:pt x="3069" y="2217"/>
                  <a:pt x="3136" y="1116"/>
                </a:cubicBezTo>
                <a:cubicBezTo>
                  <a:pt x="3136" y="408"/>
                  <a:pt x="2785" y="0"/>
                  <a:pt x="2272"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66" name="Google Shape;729;p41">
            <a:extLst>
              <a:ext uri="{FF2B5EF4-FFF2-40B4-BE49-F238E27FC236}">
                <a16:creationId xmlns:a16="http://schemas.microsoft.com/office/drawing/2014/main" xmlns="" id="{126677A2-2513-41EF-01EA-E66A90D0B88A}"/>
              </a:ext>
            </a:extLst>
          </p:cNvPr>
          <p:cNvSpPr/>
          <p:nvPr/>
        </p:nvSpPr>
        <p:spPr>
          <a:xfrm>
            <a:off x="2830027" y="2835042"/>
            <a:ext cx="48395" cy="62252"/>
          </a:xfrm>
          <a:custGeom>
            <a:avLst/>
            <a:gdLst/>
            <a:ahLst/>
            <a:cxnLst/>
            <a:rect l="l" t="t" r="r" b="b"/>
            <a:pathLst>
              <a:path w="3136" h="4034" extrusionOk="0">
                <a:moveTo>
                  <a:pt x="2272" y="0"/>
                </a:moveTo>
                <a:cubicBezTo>
                  <a:pt x="2060" y="0"/>
                  <a:pt x="1821" y="69"/>
                  <a:pt x="1568" y="216"/>
                </a:cubicBezTo>
                <a:cubicBezTo>
                  <a:pt x="634" y="816"/>
                  <a:pt x="67" y="1817"/>
                  <a:pt x="0" y="2917"/>
                </a:cubicBezTo>
                <a:cubicBezTo>
                  <a:pt x="0" y="3626"/>
                  <a:pt x="351" y="4033"/>
                  <a:pt x="864" y="4033"/>
                </a:cubicBezTo>
                <a:cubicBezTo>
                  <a:pt x="1076" y="4033"/>
                  <a:pt x="1315" y="3964"/>
                  <a:pt x="1568" y="3818"/>
                </a:cubicBezTo>
                <a:cubicBezTo>
                  <a:pt x="2502" y="3218"/>
                  <a:pt x="3069" y="2217"/>
                  <a:pt x="3136" y="1116"/>
                </a:cubicBezTo>
                <a:cubicBezTo>
                  <a:pt x="3136" y="408"/>
                  <a:pt x="2785" y="0"/>
                  <a:pt x="2272"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67" name="Google Shape;730;p41">
            <a:extLst>
              <a:ext uri="{FF2B5EF4-FFF2-40B4-BE49-F238E27FC236}">
                <a16:creationId xmlns:a16="http://schemas.microsoft.com/office/drawing/2014/main" xmlns="" id="{B109320E-F2D7-FBA7-F3DB-53B99864B656}"/>
              </a:ext>
            </a:extLst>
          </p:cNvPr>
          <p:cNvSpPr/>
          <p:nvPr/>
        </p:nvSpPr>
        <p:spPr>
          <a:xfrm>
            <a:off x="1868957" y="1738358"/>
            <a:ext cx="1081022" cy="1051161"/>
          </a:xfrm>
          <a:custGeom>
            <a:avLst/>
            <a:gdLst/>
            <a:ahLst/>
            <a:cxnLst/>
            <a:rect l="l" t="t" r="r" b="b"/>
            <a:pathLst>
              <a:path w="70051" h="68116" extrusionOk="0">
                <a:moveTo>
                  <a:pt x="68566" y="0"/>
                </a:moveTo>
                <a:cubicBezTo>
                  <a:pt x="68316" y="0"/>
                  <a:pt x="68059" y="63"/>
                  <a:pt x="67815" y="201"/>
                </a:cubicBezTo>
                <a:lnTo>
                  <a:pt x="2202" y="38095"/>
                </a:lnTo>
                <a:cubicBezTo>
                  <a:pt x="834" y="38895"/>
                  <a:pt x="0" y="40330"/>
                  <a:pt x="0" y="41931"/>
                </a:cubicBezTo>
                <a:lnTo>
                  <a:pt x="0" y="66515"/>
                </a:lnTo>
                <a:cubicBezTo>
                  <a:pt x="0" y="67534"/>
                  <a:pt x="505" y="68115"/>
                  <a:pt x="1229" y="68115"/>
                </a:cubicBezTo>
                <a:cubicBezTo>
                  <a:pt x="1523" y="68115"/>
                  <a:pt x="1854" y="68019"/>
                  <a:pt x="2202" y="67816"/>
                </a:cubicBezTo>
                <a:lnTo>
                  <a:pt x="67815" y="29922"/>
                </a:lnTo>
                <a:cubicBezTo>
                  <a:pt x="69050" y="29222"/>
                  <a:pt x="70050" y="28321"/>
                  <a:pt x="70050" y="26887"/>
                </a:cubicBezTo>
                <a:lnTo>
                  <a:pt x="70050" y="1469"/>
                </a:lnTo>
                <a:cubicBezTo>
                  <a:pt x="70050" y="610"/>
                  <a:pt x="69343" y="0"/>
                  <a:pt x="68566"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68" name="Google Shape;731;p41">
            <a:extLst>
              <a:ext uri="{FF2B5EF4-FFF2-40B4-BE49-F238E27FC236}">
                <a16:creationId xmlns:a16="http://schemas.microsoft.com/office/drawing/2014/main" xmlns="" id="{0F91FE1C-FFB4-9B0B-9545-34B192A4E783}"/>
              </a:ext>
            </a:extLst>
          </p:cNvPr>
          <p:cNvSpPr/>
          <p:nvPr/>
        </p:nvSpPr>
        <p:spPr>
          <a:xfrm>
            <a:off x="1932274" y="1957213"/>
            <a:ext cx="1099031" cy="1111423"/>
          </a:xfrm>
          <a:custGeom>
            <a:avLst/>
            <a:gdLst/>
            <a:ahLst/>
            <a:cxnLst/>
            <a:rect l="l" t="t" r="r" b="b"/>
            <a:pathLst>
              <a:path w="71218" h="72021" extrusionOk="0">
                <a:moveTo>
                  <a:pt x="67999" y="0"/>
                </a:moveTo>
                <a:cubicBezTo>
                  <a:pt x="67532" y="0"/>
                  <a:pt x="67065" y="109"/>
                  <a:pt x="66648" y="326"/>
                </a:cubicBezTo>
                <a:lnTo>
                  <a:pt x="1368" y="38019"/>
                </a:lnTo>
                <a:cubicBezTo>
                  <a:pt x="567" y="38520"/>
                  <a:pt x="67" y="39420"/>
                  <a:pt x="0" y="40388"/>
                </a:cubicBezTo>
                <a:lnTo>
                  <a:pt x="0" y="66506"/>
                </a:lnTo>
                <a:cubicBezTo>
                  <a:pt x="67" y="67474"/>
                  <a:pt x="567" y="68341"/>
                  <a:pt x="1368" y="68875"/>
                </a:cubicBezTo>
                <a:lnTo>
                  <a:pt x="1902" y="69175"/>
                </a:lnTo>
                <a:cubicBezTo>
                  <a:pt x="2319" y="69392"/>
                  <a:pt x="2777" y="69500"/>
                  <a:pt x="3240" y="69500"/>
                </a:cubicBezTo>
                <a:cubicBezTo>
                  <a:pt x="3703" y="69500"/>
                  <a:pt x="4170" y="69392"/>
                  <a:pt x="4604" y="69175"/>
                </a:cubicBezTo>
                <a:lnTo>
                  <a:pt x="11609" y="65139"/>
                </a:lnTo>
                <a:cubicBezTo>
                  <a:pt x="11828" y="65014"/>
                  <a:pt x="12034" y="64956"/>
                  <a:pt x="12216" y="64956"/>
                </a:cubicBezTo>
                <a:cubicBezTo>
                  <a:pt x="12670" y="64956"/>
                  <a:pt x="12976" y="65320"/>
                  <a:pt x="12976" y="65939"/>
                </a:cubicBezTo>
                <a:lnTo>
                  <a:pt x="12976" y="69075"/>
                </a:lnTo>
                <a:cubicBezTo>
                  <a:pt x="13043" y="70042"/>
                  <a:pt x="13543" y="70909"/>
                  <a:pt x="14344" y="71443"/>
                </a:cubicBezTo>
                <a:lnTo>
                  <a:pt x="14677" y="71643"/>
                </a:lnTo>
                <a:cubicBezTo>
                  <a:pt x="15119" y="71893"/>
                  <a:pt x="15661" y="72021"/>
                  <a:pt x="16155" y="72021"/>
                </a:cubicBezTo>
                <a:cubicBezTo>
                  <a:pt x="16519" y="72021"/>
                  <a:pt x="16858" y="71952"/>
                  <a:pt x="17113" y="71810"/>
                </a:cubicBezTo>
                <a:cubicBezTo>
                  <a:pt x="17846" y="71276"/>
                  <a:pt x="18447" y="70576"/>
                  <a:pt x="18847" y="69742"/>
                </a:cubicBezTo>
                <a:lnTo>
                  <a:pt x="23917" y="59068"/>
                </a:lnTo>
                <a:cubicBezTo>
                  <a:pt x="24384" y="58167"/>
                  <a:pt x="25085" y="57400"/>
                  <a:pt x="25952" y="56833"/>
                </a:cubicBezTo>
                <a:lnTo>
                  <a:pt x="69850" y="31481"/>
                </a:lnTo>
                <a:cubicBezTo>
                  <a:pt x="70684" y="30947"/>
                  <a:pt x="71184" y="30080"/>
                  <a:pt x="71218" y="29113"/>
                </a:cubicBezTo>
                <a:lnTo>
                  <a:pt x="71218" y="2961"/>
                </a:lnTo>
                <a:cubicBezTo>
                  <a:pt x="71184" y="1993"/>
                  <a:pt x="70651" y="1126"/>
                  <a:pt x="69850" y="626"/>
                </a:cubicBezTo>
                <a:lnTo>
                  <a:pt x="69350" y="326"/>
                </a:lnTo>
                <a:cubicBezTo>
                  <a:pt x="68933" y="109"/>
                  <a:pt x="68466" y="0"/>
                  <a:pt x="67999"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69" name="Google Shape;732;p41">
            <a:extLst>
              <a:ext uri="{FF2B5EF4-FFF2-40B4-BE49-F238E27FC236}">
                <a16:creationId xmlns:a16="http://schemas.microsoft.com/office/drawing/2014/main" xmlns="" id="{DDB5E7DF-B441-5357-80F1-E9DC76FCAB8A}"/>
              </a:ext>
            </a:extLst>
          </p:cNvPr>
          <p:cNvSpPr/>
          <p:nvPr/>
        </p:nvSpPr>
        <p:spPr>
          <a:xfrm>
            <a:off x="1932274" y="1957213"/>
            <a:ext cx="1099031" cy="1111423"/>
          </a:xfrm>
          <a:custGeom>
            <a:avLst/>
            <a:gdLst/>
            <a:ahLst/>
            <a:cxnLst/>
            <a:rect l="l" t="t" r="r" b="b"/>
            <a:pathLst>
              <a:path w="71218" h="72021" extrusionOk="0">
                <a:moveTo>
                  <a:pt x="67999" y="0"/>
                </a:moveTo>
                <a:cubicBezTo>
                  <a:pt x="67532" y="0"/>
                  <a:pt x="67065" y="109"/>
                  <a:pt x="66648" y="326"/>
                </a:cubicBezTo>
                <a:lnTo>
                  <a:pt x="1368" y="38019"/>
                </a:lnTo>
                <a:cubicBezTo>
                  <a:pt x="567" y="38520"/>
                  <a:pt x="67" y="39420"/>
                  <a:pt x="0" y="40388"/>
                </a:cubicBezTo>
                <a:lnTo>
                  <a:pt x="0" y="66506"/>
                </a:lnTo>
                <a:cubicBezTo>
                  <a:pt x="67" y="67474"/>
                  <a:pt x="567" y="68341"/>
                  <a:pt x="1368" y="68875"/>
                </a:cubicBezTo>
                <a:lnTo>
                  <a:pt x="1902" y="69175"/>
                </a:lnTo>
                <a:cubicBezTo>
                  <a:pt x="2319" y="69392"/>
                  <a:pt x="2777" y="69500"/>
                  <a:pt x="3240" y="69500"/>
                </a:cubicBezTo>
                <a:cubicBezTo>
                  <a:pt x="3703" y="69500"/>
                  <a:pt x="4170" y="69392"/>
                  <a:pt x="4604" y="69175"/>
                </a:cubicBezTo>
                <a:lnTo>
                  <a:pt x="11609" y="65139"/>
                </a:lnTo>
                <a:cubicBezTo>
                  <a:pt x="11828" y="65014"/>
                  <a:pt x="12034" y="64956"/>
                  <a:pt x="12216" y="64956"/>
                </a:cubicBezTo>
                <a:cubicBezTo>
                  <a:pt x="12670" y="64956"/>
                  <a:pt x="12976" y="65320"/>
                  <a:pt x="12976" y="65939"/>
                </a:cubicBezTo>
                <a:lnTo>
                  <a:pt x="12976" y="69075"/>
                </a:lnTo>
                <a:cubicBezTo>
                  <a:pt x="13043" y="70042"/>
                  <a:pt x="13543" y="70909"/>
                  <a:pt x="14344" y="71443"/>
                </a:cubicBezTo>
                <a:lnTo>
                  <a:pt x="14677" y="71643"/>
                </a:lnTo>
                <a:cubicBezTo>
                  <a:pt x="15119" y="71893"/>
                  <a:pt x="15661" y="72021"/>
                  <a:pt x="16155" y="72021"/>
                </a:cubicBezTo>
                <a:cubicBezTo>
                  <a:pt x="16519" y="72021"/>
                  <a:pt x="16858" y="71952"/>
                  <a:pt x="17113" y="71810"/>
                </a:cubicBezTo>
                <a:cubicBezTo>
                  <a:pt x="17846" y="71276"/>
                  <a:pt x="18447" y="70576"/>
                  <a:pt x="18847" y="69742"/>
                </a:cubicBezTo>
                <a:lnTo>
                  <a:pt x="23917" y="59068"/>
                </a:lnTo>
                <a:cubicBezTo>
                  <a:pt x="24384" y="58167"/>
                  <a:pt x="25085" y="57400"/>
                  <a:pt x="25952" y="56833"/>
                </a:cubicBezTo>
                <a:lnTo>
                  <a:pt x="69850" y="31481"/>
                </a:lnTo>
                <a:cubicBezTo>
                  <a:pt x="70684" y="30947"/>
                  <a:pt x="71184" y="30080"/>
                  <a:pt x="71218" y="29113"/>
                </a:cubicBezTo>
                <a:lnTo>
                  <a:pt x="71218" y="2961"/>
                </a:lnTo>
                <a:cubicBezTo>
                  <a:pt x="71184" y="1993"/>
                  <a:pt x="70651" y="1126"/>
                  <a:pt x="69850" y="626"/>
                </a:cubicBezTo>
                <a:lnTo>
                  <a:pt x="69350" y="326"/>
                </a:lnTo>
                <a:cubicBezTo>
                  <a:pt x="68933" y="109"/>
                  <a:pt x="68466" y="0"/>
                  <a:pt x="67999"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70" name="Google Shape;733;p41">
            <a:extLst>
              <a:ext uri="{FF2B5EF4-FFF2-40B4-BE49-F238E27FC236}">
                <a16:creationId xmlns:a16="http://schemas.microsoft.com/office/drawing/2014/main" xmlns="" id="{3E4B1AA6-2375-F1D8-540D-BF334B8792A6}"/>
              </a:ext>
            </a:extLst>
          </p:cNvPr>
          <p:cNvSpPr/>
          <p:nvPr/>
        </p:nvSpPr>
        <p:spPr>
          <a:xfrm>
            <a:off x="1940515" y="1957213"/>
            <a:ext cx="1090790" cy="627894"/>
          </a:xfrm>
          <a:custGeom>
            <a:avLst/>
            <a:gdLst/>
            <a:ahLst/>
            <a:cxnLst/>
            <a:rect l="l" t="t" r="r" b="b"/>
            <a:pathLst>
              <a:path w="70684" h="40688" extrusionOk="0">
                <a:moveTo>
                  <a:pt x="70662" y="2689"/>
                </a:moveTo>
                <a:cubicBezTo>
                  <a:pt x="70673" y="2778"/>
                  <a:pt x="70681" y="2869"/>
                  <a:pt x="70684" y="2961"/>
                </a:cubicBezTo>
                <a:cubicBezTo>
                  <a:pt x="70684" y="2864"/>
                  <a:pt x="70676" y="2773"/>
                  <a:pt x="70662" y="2689"/>
                </a:cubicBezTo>
                <a:close/>
                <a:moveTo>
                  <a:pt x="67465" y="0"/>
                </a:moveTo>
                <a:cubicBezTo>
                  <a:pt x="66998" y="0"/>
                  <a:pt x="66531" y="109"/>
                  <a:pt x="66114" y="326"/>
                </a:cubicBezTo>
                <a:lnTo>
                  <a:pt x="834" y="37986"/>
                </a:lnTo>
                <a:cubicBezTo>
                  <a:pt x="500" y="38219"/>
                  <a:pt x="234" y="38486"/>
                  <a:pt x="0" y="38820"/>
                </a:cubicBezTo>
                <a:lnTo>
                  <a:pt x="3236" y="40688"/>
                </a:lnTo>
                <a:cubicBezTo>
                  <a:pt x="3469" y="40354"/>
                  <a:pt x="3736" y="40087"/>
                  <a:pt x="4070" y="39854"/>
                </a:cubicBezTo>
                <a:lnTo>
                  <a:pt x="69350" y="2160"/>
                </a:lnTo>
                <a:cubicBezTo>
                  <a:pt x="69560" y="2036"/>
                  <a:pt x="69759" y="1978"/>
                  <a:pt x="69936" y="1978"/>
                </a:cubicBezTo>
                <a:cubicBezTo>
                  <a:pt x="70309" y="1978"/>
                  <a:pt x="70585" y="2236"/>
                  <a:pt x="70662" y="2689"/>
                </a:cubicBezTo>
                <a:lnTo>
                  <a:pt x="70662" y="2689"/>
                </a:lnTo>
                <a:cubicBezTo>
                  <a:pt x="70553" y="1832"/>
                  <a:pt x="70074" y="1079"/>
                  <a:pt x="69350" y="626"/>
                </a:cubicBezTo>
                <a:lnTo>
                  <a:pt x="68816" y="326"/>
                </a:lnTo>
                <a:cubicBezTo>
                  <a:pt x="68399" y="109"/>
                  <a:pt x="67932" y="0"/>
                  <a:pt x="67465"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71" name="Google Shape;734;p41">
            <a:extLst>
              <a:ext uri="{FF2B5EF4-FFF2-40B4-BE49-F238E27FC236}">
                <a16:creationId xmlns:a16="http://schemas.microsoft.com/office/drawing/2014/main" xmlns="" id="{29CB964A-9106-8280-3DE9-0CFC31C1D677}"/>
              </a:ext>
            </a:extLst>
          </p:cNvPr>
          <p:cNvSpPr/>
          <p:nvPr/>
        </p:nvSpPr>
        <p:spPr>
          <a:xfrm>
            <a:off x="1940515" y="1957213"/>
            <a:ext cx="1090790" cy="627894"/>
          </a:xfrm>
          <a:custGeom>
            <a:avLst/>
            <a:gdLst/>
            <a:ahLst/>
            <a:cxnLst/>
            <a:rect l="l" t="t" r="r" b="b"/>
            <a:pathLst>
              <a:path w="70684" h="40688" extrusionOk="0">
                <a:moveTo>
                  <a:pt x="70662" y="2689"/>
                </a:moveTo>
                <a:cubicBezTo>
                  <a:pt x="70673" y="2778"/>
                  <a:pt x="70681" y="2869"/>
                  <a:pt x="70684" y="2961"/>
                </a:cubicBezTo>
                <a:cubicBezTo>
                  <a:pt x="70684" y="2864"/>
                  <a:pt x="70676" y="2773"/>
                  <a:pt x="70662" y="2689"/>
                </a:cubicBezTo>
                <a:close/>
                <a:moveTo>
                  <a:pt x="67465" y="0"/>
                </a:moveTo>
                <a:cubicBezTo>
                  <a:pt x="66998" y="0"/>
                  <a:pt x="66531" y="109"/>
                  <a:pt x="66114" y="326"/>
                </a:cubicBezTo>
                <a:lnTo>
                  <a:pt x="834" y="37986"/>
                </a:lnTo>
                <a:cubicBezTo>
                  <a:pt x="500" y="38219"/>
                  <a:pt x="234" y="38486"/>
                  <a:pt x="0" y="38820"/>
                </a:cubicBezTo>
                <a:lnTo>
                  <a:pt x="3236" y="40688"/>
                </a:lnTo>
                <a:cubicBezTo>
                  <a:pt x="3469" y="40354"/>
                  <a:pt x="3736" y="40087"/>
                  <a:pt x="4070" y="39854"/>
                </a:cubicBezTo>
                <a:lnTo>
                  <a:pt x="69350" y="2160"/>
                </a:lnTo>
                <a:cubicBezTo>
                  <a:pt x="69560" y="2036"/>
                  <a:pt x="69759" y="1978"/>
                  <a:pt x="69936" y="1978"/>
                </a:cubicBezTo>
                <a:cubicBezTo>
                  <a:pt x="70309" y="1978"/>
                  <a:pt x="70585" y="2236"/>
                  <a:pt x="70662" y="2689"/>
                </a:cubicBezTo>
                <a:lnTo>
                  <a:pt x="70662" y="2689"/>
                </a:lnTo>
                <a:cubicBezTo>
                  <a:pt x="70553" y="1832"/>
                  <a:pt x="70074" y="1079"/>
                  <a:pt x="69350" y="626"/>
                </a:cubicBezTo>
                <a:lnTo>
                  <a:pt x="68816" y="326"/>
                </a:lnTo>
                <a:cubicBezTo>
                  <a:pt x="68399" y="109"/>
                  <a:pt x="67932" y="0"/>
                  <a:pt x="67465"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72" name="Google Shape;735;p41">
            <a:extLst>
              <a:ext uri="{FF2B5EF4-FFF2-40B4-BE49-F238E27FC236}">
                <a16:creationId xmlns:a16="http://schemas.microsoft.com/office/drawing/2014/main" xmlns="" id="{439482E9-611A-BCD1-67A4-F19CBA54706B}"/>
              </a:ext>
            </a:extLst>
          </p:cNvPr>
          <p:cNvSpPr/>
          <p:nvPr/>
        </p:nvSpPr>
        <p:spPr>
          <a:xfrm>
            <a:off x="2073322" y="2575246"/>
            <a:ext cx="55092" cy="152514"/>
          </a:xfrm>
          <a:custGeom>
            <a:avLst/>
            <a:gdLst/>
            <a:ahLst/>
            <a:cxnLst/>
            <a:rect l="l" t="t" r="r" b="b"/>
            <a:pathLst>
              <a:path w="3570" h="9883" extrusionOk="0">
                <a:moveTo>
                  <a:pt x="3427" y="1"/>
                </a:moveTo>
                <a:cubicBezTo>
                  <a:pt x="3357" y="1"/>
                  <a:pt x="3261" y="36"/>
                  <a:pt x="3136" y="105"/>
                </a:cubicBezTo>
                <a:lnTo>
                  <a:pt x="2836" y="272"/>
                </a:lnTo>
                <a:cubicBezTo>
                  <a:pt x="2602" y="372"/>
                  <a:pt x="2435" y="605"/>
                  <a:pt x="2435" y="906"/>
                </a:cubicBezTo>
                <a:lnTo>
                  <a:pt x="2435" y="3741"/>
                </a:lnTo>
                <a:lnTo>
                  <a:pt x="1134" y="4475"/>
                </a:lnTo>
                <a:lnTo>
                  <a:pt x="1134" y="1639"/>
                </a:lnTo>
                <a:cubicBezTo>
                  <a:pt x="1134" y="1480"/>
                  <a:pt x="1087" y="1404"/>
                  <a:pt x="992" y="1404"/>
                </a:cubicBezTo>
                <a:cubicBezTo>
                  <a:pt x="928" y="1404"/>
                  <a:pt x="842" y="1439"/>
                  <a:pt x="734" y="1506"/>
                </a:cubicBezTo>
                <a:lnTo>
                  <a:pt x="434" y="1673"/>
                </a:lnTo>
                <a:cubicBezTo>
                  <a:pt x="167" y="1806"/>
                  <a:pt x="0" y="2040"/>
                  <a:pt x="0" y="2307"/>
                </a:cubicBezTo>
                <a:lnTo>
                  <a:pt x="0" y="9679"/>
                </a:lnTo>
                <a:cubicBezTo>
                  <a:pt x="0" y="9815"/>
                  <a:pt x="57" y="9883"/>
                  <a:pt x="157" y="9883"/>
                </a:cubicBezTo>
                <a:cubicBezTo>
                  <a:pt x="229" y="9883"/>
                  <a:pt x="323" y="9848"/>
                  <a:pt x="434" y="9779"/>
                </a:cubicBezTo>
                <a:lnTo>
                  <a:pt x="734" y="9612"/>
                </a:lnTo>
                <a:cubicBezTo>
                  <a:pt x="968" y="9478"/>
                  <a:pt x="1134" y="9245"/>
                  <a:pt x="1134" y="8978"/>
                </a:cubicBezTo>
                <a:lnTo>
                  <a:pt x="1134" y="5976"/>
                </a:lnTo>
                <a:lnTo>
                  <a:pt x="2435" y="5242"/>
                </a:lnTo>
                <a:lnTo>
                  <a:pt x="2435" y="8244"/>
                </a:lnTo>
                <a:cubicBezTo>
                  <a:pt x="2435" y="8403"/>
                  <a:pt x="2483" y="8480"/>
                  <a:pt x="2578" y="8480"/>
                </a:cubicBezTo>
                <a:cubicBezTo>
                  <a:pt x="2642" y="8480"/>
                  <a:pt x="2728" y="8445"/>
                  <a:pt x="2836" y="8378"/>
                </a:cubicBezTo>
                <a:lnTo>
                  <a:pt x="3136" y="8177"/>
                </a:lnTo>
                <a:cubicBezTo>
                  <a:pt x="3403" y="8077"/>
                  <a:pt x="3536" y="7844"/>
                  <a:pt x="3569" y="7577"/>
                </a:cubicBezTo>
                <a:lnTo>
                  <a:pt x="3569" y="205"/>
                </a:lnTo>
                <a:cubicBezTo>
                  <a:pt x="3569" y="69"/>
                  <a:pt x="3524" y="1"/>
                  <a:pt x="3427" y="1"/>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73" name="Google Shape;736;p41">
            <a:extLst>
              <a:ext uri="{FF2B5EF4-FFF2-40B4-BE49-F238E27FC236}">
                <a16:creationId xmlns:a16="http://schemas.microsoft.com/office/drawing/2014/main" xmlns="" id="{D4AC2767-4ED6-011C-72A9-B65696057155}"/>
              </a:ext>
            </a:extLst>
          </p:cNvPr>
          <p:cNvSpPr/>
          <p:nvPr/>
        </p:nvSpPr>
        <p:spPr>
          <a:xfrm>
            <a:off x="2144865" y="2557021"/>
            <a:ext cx="17006" cy="129520"/>
          </a:xfrm>
          <a:custGeom>
            <a:avLst/>
            <a:gdLst/>
            <a:ahLst/>
            <a:cxnLst/>
            <a:rect l="l" t="t" r="r" b="b"/>
            <a:pathLst>
              <a:path w="1102" h="8393" extrusionOk="0">
                <a:moveTo>
                  <a:pt x="921" y="1"/>
                </a:moveTo>
                <a:cubicBezTo>
                  <a:pt x="838" y="1"/>
                  <a:pt x="721" y="42"/>
                  <a:pt x="568" y="119"/>
                </a:cubicBezTo>
                <a:cubicBezTo>
                  <a:pt x="234" y="319"/>
                  <a:pt x="68" y="552"/>
                  <a:pt x="68" y="786"/>
                </a:cubicBezTo>
                <a:lnTo>
                  <a:pt x="68" y="1453"/>
                </a:lnTo>
                <a:cubicBezTo>
                  <a:pt x="68" y="1602"/>
                  <a:pt x="120" y="1668"/>
                  <a:pt x="229" y="1668"/>
                </a:cubicBezTo>
                <a:cubicBezTo>
                  <a:pt x="316" y="1668"/>
                  <a:pt x="439" y="1627"/>
                  <a:pt x="601" y="1553"/>
                </a:cubicBezTo>
                <a:cubicBezTo>
                  <a:pt x="935" y="1353"/>
                  <a:pt x="1068" y="1119"/>
                  <a:pt x="1068" y="886"/>
                </a:cubicBezTo>
                <a:lnTo>
                  <a:pt x="1068" y="185"/>
                </a:lnTo>
                <a:cubicBezTo>
                  <a:pt x="1068" y="59"/>
                  <a:pt x="1019" y="1"/>
                  <a:pt x="921" y="1"/>
                </a:cubicBezTo>
                <a:close/>
                <a:moveTo>
                  <a:pt x="952" y="1985"/>
                </a:moveTo>
                <a:cubicBezTo>
                  <a:pt x="883" y="1985"/>
                  <a:pt x="789" y="2019"/>
                  <a:pt x="668" y="2087"/>
                </a:cubicBezTo>
                <a:lnTo>
                  <a:pt x="468" y="2220"/>
                </a:lnTo>
                <a:cubicBezTo>
                  <a:pt x="201" y="2320"/>
                  <a:pt x="34" y="2554"/>
                  <a:pt x="1" y="2854"/>
                </a:cubicBezTo>
                <a:lnTo>
                  <a:pt x="1" y="8158"/>
                </a:lnTo>
                <a:cubicBezTo>
                  <a:pt x="1" y="8317"/>
                  <a:pt x="60" y="8393"/>
                  <a:pt x="172" y="8393"/>
                </a:cubicBezTo>
                <a:cubicBezTo>
                  <a:pt x="247" y="8393"/>
                  <a:pt x="347" y="8358"/>
                  <a:pt x="468" y="8291"/>
                </a:cubicBezTo>
                <a:lnTo>
                  <a:pt x="668" y="8158"/>
                </a:lnTo>
                <a:cubicBezTo>
                  <a:pt x="935" y="8058"/>
                  <a:pt x="1102" y="7791"/>
                  <a:pt x="1102" y="7524"/>
                </a:cubicBezTo>
                <a:lnTo>
                  <a:pt x="1102" y="2220"/>
                </a:lnTo>
                <a:cubicBezTo>
                  <a:pt x="1102" y="2061"/>
                  <a:pt x="1054" y="1985"/>
                  <a:pt x="952" y="1985"/>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74" name="Google Shape;737;p41">
            <a:extLst>
              <a:ext uri="{FF2B5EF4-FFF2-40B4-BE49-F238E27FC236}">
                <a16:creationId xmlns:a16="http://schemas.microsoft.com/office/drawing/2014/main" xmlns="" id="{FB170DF1-5AAA-7728-7DEB-A1AFCD1FA1D2}"/>
              </a:ext>
            </a:extLst>
          </p:cNvPr>
          <p:cNvSpPr/>
          <p:nvPr/>
        </p:nvSpPr>
        <p:spPr>
          <a:xfrm>
            <a:off x="2176269" y="2535678"/>
            <a:ext cx="20602" cy="132715"/>
          </a:xfrm>
          <a:custGeom>
            <a:avLst/>
            <a:gdLst/>
            <a:ahLst/>
            <a:cxnLst/>
            <a:rect l="l" t="t" r="r" b="b"/>
            <a:pathLst>
              <a:path w="1335" h="8600" extrusionOk="0">
                <a:moveTo>
                  <a:pt x="1235" y="0"/>
                </a:moveTo>
                <a:cubicBezTo>
                  <a:pt x="1101" y="0"/>
                  <a:pt x="1001" y="34"/>
                  <a:pt x="901" y="101"/>
                </a:cubicBezTo>
                <a:lnTo>
                  <a:pt x="568" y="301"/>
                </a:lnTo>
                <a:cubicBezTo>
                  <a:pt x="334" y="401"/>
                  <a:pt x="167" y="634"/>
                  <a:pt x="167" y="934"/>
                </a:cubicBezTo>
                <a:lnTo>
                  <a:pt x="167" y="5705"/>
                </a:lnTo>
                <a:cubicBezTo>
                  <a:pt x="167" y="5838"/>
                  <a:pt x="167" y="5905"/>
                  <a:pt x="234" y="5938"/>
                </a:cubicBezTo>
                <a:cubicBezTo>
                  <a:pt x="251" y="5946"/>
                  <a:pt x="272" y="5951"/>
                  <a:pt x="295" y="5951"/>
                </a:cubicBezTo>
                <a:cubicBezTo>
                  <a:pt x="365" y="5951"/>
                  <a:pt x="459" y="5913"/>
                  <a:pt x="534" y="5838"/>
                </a:cubicBezTo>
                <a:lnTo>
                  <a:pt x="568" y="5805"/>
                </a:lnTo>
                <a:cubicBezTo>
                  <a:pt x="701" y="5738"/>
                  <a:pt x="801" y="5671"/>
                  <a:pt x="868" y="5571"/>
                </a:cubicBezTo>
                <a:cubicBezTo>
                  <a:pt x="935" y="5471"/>
                  <a:pt x="968" y="5338"/>
                  <a:pt x="968" y="5238"/>
                </a:cubicBezTo>
                <a:lnTo>
                  <a:pt x="1335" y="167"/>
                </a:lnTo>
                <a:cubicBezTo>
                  <a:pt x="1335" y="67"/>
                  <a:pt x="1302" y="0"/>
                  <a:pt x="1235" y="0"/>
                </a:cubicBezTo>
                <a:close/>
                <a:moveTo>
                  <a:pt x="927" y="6453"/>
                </a:moveTo>
                <a:cubicBezTo>
                  <a:pt x="862" y="6453"/>
                  <a:pt x="776" y="6491"/>
                  <a:pt x="668" y="6572"/>
                </a:cubicBezTo>
                <a:lnTo>
                  <a:pt x="434" y="6705"/>
                </a:lnTo>
                <a:cubicBezTo>
                  <a:pt x="167" y="6805"/>
                  <a:pt x="1" y="7039"/>
                  <a:pt x="1" y="7306"/>
                </a:cubicBezTo>
                <a:lnTo>
                  <a:pt x="1" y="8373"/>
                </a:lnTo>
                <a:cubicBezTo>
                  <a:pt x="1" y="8518"/>
                  <a:pt x="65" y="8599"/>
                  <a:pt x="178" y="8599"/>
                </a:cubicBezTo>
                <a:cubicBezTo>
                  <a:pt x="247" y="8599"/>
                  <a:pt x="334" y="8570"/>
                  <a:pt x="434" y="8507"/>
                </a:cubicBezTo>
                <a:lnTo>
                  <a:pt x="668" y="8340"/>
                </a:lnTo>
                <a:cubicBezTo>
                  <a:pt x="901" y="8240"/>
                  <a:pt x="1068" y="8006"/>
                  <a:pt x="1068" y="7739"/>
                </a:cubicBezTo>
                <a:lnTo>
                  <a:pt x="1068" y="6672"/>
                </a:lnTo>
                <a:cubicBezTo>
                  <a:pt x="1068" y="6533"/>
                  <a:pt x="1021" y="6453"/>
                  <a:pt x="927" y="6453"/>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75" name="Google Shape;738;p41">
            <a:extLst>
              <a:ext uri="{FF2B5EF4-FFF2-40B4-BE49-F238E27FC236}">
                <a16:creationId xmlns:a16="http://schemas.microsoft.com/office/drawing/2014/main" xmlns="" id="{AA3CA6D5-BB75-D872-10F8-5FC20D1C4E7E}"/>
              </a:ext>
            </a:extLst>
          </p:cNvPr>
          <p:cNvSpPr/>
          <p:nvPr/>
        </p:nvSpPr>
        <p:spPr>
          <a:xfrm>
            <a:off x="2073322" y="2742590"/>
            <a:ext cx="55092" cy="152961"/>
          </a:xfrm>
          <a:custGeom>
            <a:avLst/>
            <a:gdLst/>
            <a:ahLst/>
            <a:cxnLst/>
            <a:rect l="l" t="t" r="r" b="b"/>
            <a:pathLst>
              <a:path w="3570" h="9912" extrusionOk="0">
                <a:moveTo>
                  <a:pt x="3420" y="0"/>
                </a:moveTo>
                <a:cubicBezTo>
                  <a:pt x="3351" y="0"/>
                  <a:pt x="3257" y="35"/>
                  <a:pt x="3136" y="102"/>
                </a:cubicBezTo>
                <a:lnTo>
                  <a:pt x="2836" y="302"/>
                </a:lnTo>
                <a:cubicBezTo>
                  <a:pt x="2602" y="402"/>
                  <a:pt x="2435" y="636"/>
                  <a:pt x="2435" y="903"/>
                </a:cubicBezTo>
                <a:lnTo>
                  <a:pt x="2435" y="3738"/>
                </a:lnTo>
                <a:lnTo>
                  <a:pt x="1134" y="4472"/>
                </a:lnTo>
                <a:lnTo>
                  <a:pt x="1134" y="1637"/>
                </a:lnTo>
                <a:cubicBezTo>
                  <a:pt x="1134" y="1500"/>
                  <a:pt x="1089" y="1432"/>
                  <a:pt x="998" y="1432"/>
                </a:cubicBezTo>
                <a:cubicBezTo>
                  <a:pt x="933" y="1432"/>
                  <a:pt x="845" y="1467"/>
                  <a:pt x="734" y="1536"/>
                </a:cubicBezTo>
                <a:lnTo>
                  <a:pt x="434" y="1703"/>
                </a:lnTo>
                <a:cubicBezTo>
                  <a:pt x="167" y="1803"/>
                  <a:pt x="0" y="2070"/>
                  <a:pt x="0" y="2337"/>
                </a:cubicBezTo>
                <a:lnTo>
                  <a:pt x="0" y="9676"/>
                </a:lnTo>
                <a:cubicBezTo>
                  <a:pt x="0" y="9835"/>
                  <a:pt x="60" y="9911"/>
                  <a:pt x="164" y="9911"/>
                </a:cubicBezTo>
                <a:cubicBezTo>
                  <a:pt x="235" y="9911"/>
                  <a:pt x="326" y="9876"/>
                  <a:pt x="434" y="9809"/>
                </a:cubicBezTo>
                <a:lnTo>
                  <a:pt x="734" y="9609"/>
                </a:lnTo>
                <a:cubicBezTo>
                  <a:pt x="968" y="9509"/>
                  <a:pt x="1134" y="9275"/>
                  <a:pt x="1134" y="9009"/>
                </a:cubicBezTo>
                <a:lnTo>
                  <a:pt x="1134" y="6006"/>
                </a:lnTo>
                <a:lnTo>
                  <a:pt x="2435" y="5273"/>
                </a:lnTo>
                <a:lnTo>
                  <a:pt x="2435" y="8275"/>
                </a:lnTo>
                <a:cubicBezTo>
                  <a:pt x="2435" y="8411"/>
                  <a:pt x="2481" y="8479"/>
                  <a:pt x="2571" y="8479"/>
                </a:cubicBezTo>
                <a:cubicBezTo>
                  <a:pt x="2636" y="8479"/>
                  <a:pt x="2724" y="8444"/>
                  <a:pt x="2836" y="8375"/>
                </a:cubicBezTo>
                <a:lnTo>
                  <a:pt x="3136" y="8208"/>
                </a:lnTo>
                <a:cubicBezTo>
                  <a:pt x="3403" y="8108"/>
                  <a:pt x="3536" y="7874"/>
                  <a:pt x="3569" y="7608"/>
                </a:cubicBezTo>
                <a:lnTo>
                  <a:pt x="3569" y="236"/>
                </a:lnTo>
                <a:cubicBezTo>
                  <a:pt x="3569" y="76"/>
                  <a:pt x="3522" y="0"/>
                  <a:pt x="3420" y="0"/>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76" name="Google Shape;739;p41">
            <a:extLst>
              <a:ext uri="{FF2B5EF4-FFF2-40B4-BE49-F238E27FC236}">
                <a16:creationId xmlns:a16="http://schemas.microsoft.com/office/drawing/2014/main" xmlns="" id="{5A26C15F-1451-2B95-9625-431A44A0FAC4}"/>
              </a:ext>
            </a:extLst>
          </p:cNvPr>
          <p:cNvSpPr/>
          <p:nvPr/>
        </p:nvSpPr>
        <p:spPr>
          <a:xfrm>
            <a:off x="2142303" y="2746741"/>
            <a:ext cx="47885" cy="101341"/>
          </a:xfrm>
          <a:custGeom>
            <a:avLst/>
            <a:gdLst/>
            <a:ahLst/>
            <a:cxnLst/>
            <a:rect l="l" t="t" r="r" b="b"/>
            <a:pathLst>
              <a:path w="3103" h="6567" extrusionOk="0">
                <a:moveTo>
                  <a:pt x="1679" y="1489"/>
                </a:moveTo>
                <a:cubicBezTo>
                  <a:pt x="1758" y="1489"/>
                  <a:pt x="1821" y="1571"/>
                  <a:pt x="1868" y="1734"/>
                </a:cubicBezTo>
                <a:cubicBezTo>
                  <a:pt x="1968" y="2168"/>
                  <a:pt x="2001" y="2602"/>
                  <a:pt x="1968" y="3035"/>
                </a:cubicBezTo>
                <a:cubicBezTo>
                  <a:pt x="1968" y="3502"/>
                  <a:pt x="1935" y="3969"/>
                  <a:pt x="1868" y="4436"/>
                </a:cubicBezTo>
                <a:cubicBezTo>
                  <a:pt x="1868" y="4670"/>
                  <a:pt x="1735" y="4870"/>
                  <a:pt x="1568" y="5037"/>
                </a:cubicBezTo>
                <a:cubicBezTo>
                  <a:pt x="1527" y="5053"/>
                  <a:pt x="1491" y="5061"/>
                  <a:pt x="1458" y="5061"/>
                </a:cubicBezTo>
                <a:cubicBezTo>
                  <a:pt x="1354" y="5061"/>
                  <a:pt x="1285" y="4980"/>
                  <a:pt x="1234" y="4803"/>
                </a:cubicBezTo>
                <a:cubicBezTo>
                  <a:pt x="1168" y="4370"/>
                  <a:pt x="1134" y="3936"/>
                  <a:pt x="1168" y="3502"/>
                </a:cubicBezTo>
                <a:cubicBezTo>
                  <a:pt x="1134" y="3035"/>
                  <a:pt x="1168" y="2568"/>
                  <a:pt x="1234" y="2101"/>
                </a:cubicBezTo>
                <a:cubicBezTo>
                  <a:pt x="1268" y="1868"/>
                  <a:pt x="1368" y="1668"/>
                  <a:pt x="1568" y="1534"/>
                </a:cubicBezTo>
                <a:cubicBezTo>
                  <a:pt x="1608" y="1504"/>
                  <a:pt x="1645" y="1489"/>
                  <a:pt x="1679" y="1489"/>
                </a:cubicBezTo>
                <a:close/>
                <a:moveTo>
                  <a:pt x="2154" y="0"/>
                </a:moveTo>
                <a:cubicBezTo>
                  <a:pt x="1983" y="0"/>
                  <a:pt x="1788" y="68"/>
                  <a:pt x="1568" y="200"/>
                </a:cubicBezTo>
                <a:cubicBezTo>
                  <a:pt x="1001" y="534"/>
                  <a:pt x="600" y="1034"/>
                  <a:pt x="434" y="1634"/>
                </a:cubicBezTo>
                <a:cubicBezTo>
                  <a:pt x="133" y="2435"/>
                  <a:pt x="0" y="3302"/>
                  <a:pt x="33" y="4136"/>
                </a:cubicBezTo>
                <a:cubicBezTo>
                  <a:pt x="33" y="5170"/>
                  <a:pt x="167" y="5837"/>
                  <a:pt x="434" y="6238"/>
                </a:cubicBezTo>
                <a:cubicBezTo>
                  <a:pt x="572" y="6455"/>
                  <a:pt x="768" y="6567"/>
                  <a:pt x="1009" y="6567"/>
                </a:cubicBezTo>
                <a:cubicBezTo>
                  <a:pt x="1176" y="6567"/>
                  <a:pt x="1364" y="6513"/>
                  <a:pt x="1568" y="6405"/>
                </a:cubicBezTo>
                <a:cubicBezTo>
                  <a:pt x="2102" y="6071"/>
                  <a:pt x="2502" y="5537"/>
                  <a:pt x="2702" y="4937"/>
                </a:cubicBezTo>
                <a:cubicBezTo>
                  <a:pt x="2969" y="4136"/>
                  <a:pt x="3102" y="3269"/>
                  <a:pt x="3102" y="2402"/>
                </a:cubicBezTo>
                <a:cubicBezTo>
                  <a:pt x="3102" y="1401"/>
                  <a:pt x="2969" y="700"/>
                  <a:pt x="2702" y="333"/>
                </a:cubicBezTo>
                <a:cubicBezTo>
                  <a:pt x="2553" y="109"/>
                  <a:pt x="2372" y="0"/>
                  <a:pt x="2154" y="0"/>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77" name="Google Shape;740;p41">
            <a:extLst>
              <a:ext uri="{FF2B5EF4-FFF2-40B4-BE49-F238E27FC236}">
                <a16:creationId xmlns:a16="http://schemas.microsoft.com/office/drawing/2014/main" xmlns="" id="{DE9377BF-5695-2C39-A1A0-3A091BAF2B22}"/>
              </a:ext>
            </a:extLst>
          </p:cNvPr>
          <p:cNvSpPr/>
          <p:nvPr/>
        </p:nvSpPr>
        <p:spPr>
          <a:xfrm>
            <a:off x="2198398" y="2695754"/>
            <a:ext cx="67453" cy="121233"/>
          </a:xfrm>
          <a:custGeom>
            <a:avLst/>
            <a:gdLst/>
            <a:ahLst/>
            <a:cxnLst/>
            <a:rect l="l" t="t" r="r" b="b"/>
            <a:pathLst>
              <a:path w="4371" h="7856" extrusionOk="0">
                <a:moveTo>
                  <a:pt x="4248" y="1"/>
                </a:moveTo>
                <a:cubicBezTo>
                  <a:pt x="4177" y="1"/>
                  <a:pt x="4075" y="43"/>
                  <a:pt x="3937" y="135"/>
                </a:cubicBezTo>
                <a:cubicBezTo>
                  <a:pt x="3604" y="335"/>
                  <a:pt x="3437" y="502"/>
                  <a:pt x="3437" y="669"/>
                </a:cubicBezTo>
                <a:lnTo>
                  <a:pt x="3237" y="3637"/>
                </a:lnTo>
                <a:lnTo>
                  <a:pt x="3170" y="4271"/>
                </a:lnTo>
                <a:cubicBezTo>
                  <a:pt x="3170" y="4371"/>
                  <a:pt x="3203" y="4471"/>
                  <a:pt x="3170" y="4605"/>
                </a:cubicBezTo>
                <a:cubicBezTo>
                  <a:pt x="3170" y="4705"/>
                  <a:pt x="3170" y="4838"/>
                  <a:pt x="3170" y="4938"/>
                </a:cubicBezTo>
                <a:lnTo>
                  <a:pt x="3137" y="4938"/>
                </a:lnTo>
                <a:cubicBezTo>
                  <a:pt x="3103" y="4371"/>
                  <a:pt x="3070" y="3971"/>
                  <a:pt x="3003" y="3704"/>
                </a:cubicBezTo>
                <a:lnTo>
                  <a:pt x="2703" y="1069"/>
                </a:lnTo>
                <a:cubicBezTo>
                  <a:pt x="2703" y="1015"/>
                  <a:pt x="2658" y="960"/>
                  <a:pt x="2606" y="960"/>
                </a:cubicBezTo>
                <a:cubicBezTo>
                  <a:pt x="2594" y="960"/>
                  <a:pt x="2582" y="963"/>
                  <a:pt x="2569" y="969"/>
                </a:cubicBezTo>
                <a:cubicBezTo>
                  <a:pt x="2503" y="969"/>
                  <a:pt x="2403" y="1002"/>
                  <a:pt x="2303" y="1036"/>
                </a:cubicBezTo>
                <a:lnTo>
                  <a:pt x="2136" y="1169"/>
                </a:lnTo>
                <a:cubicBezTo>
                  <a:pt x="2002" y="1236"/>
                  <a:pt x="1936" y="1302"/>
                  <a:pt x="1836" y="1403"/>
                </a:cubicBezTo>
                <a:cubicBezTo>
                  <a:pt x="1769" y="1436"/>
                  <a:pt x="1736" y="1536"/>
                  <a:pt x="1736" y="1636"/>
                </a:cubicBezTo>
                <a:lnTo>
                  <a:pt x="1435" y="4605"/>
                </a:lnTo>
                <a:cubicBezTo>
                  <a:pt x="1369" y="5072"/>
                  <a:pt x="1335" y="5539"/>
                  <a:pt x="1302" y="6006"/>
                </a:cubicBezTo>
                <a:lnTo>
                  <a:pt x="1269" y="6006"/>
                </a:lnTo>
                <a:lnTo>
                  <a:pt x="1202" y="4738"/>
                </a:lnTo>
                <a:lnTo>
                  <a:pt x="1002" y="2036"/>
                </a:lnTo>
                <a:cubicBezTo>
                  <a:pt x="1002" y="1964"/>
                  <a:pt x="958" y="1930"/>
                  <a:pt x="884" y="1930"/>
                </a:cubicBezTo>
                <a:cubicBezTo>
                  <a:pt x="787" y="1930"/>
                  <a:pt x="638" y="1989"/>
                  <a:pt x="468" y="2103"/>
                </a:cubicBezTo>
                <a:cubicBezTo>
                  <a:pt x="168" y="2270"/>
                  <a:pt x="1" y="2437"/>
                  <a:pt x="1" y="2637"/>
                </a:cubicBezTo>
                <a:lnTo>
                  <a:pt x="1" y="2837"/>
                </a:lnTo>
                <a:lnTo>
                  <a:pt x="802" y="7707"/>
                </a:lnTo>
                <a:cubicBezTo>
                  <a:pt x="802" y="7807"/>
                  <a:pt x="835" y="7840"/>
                  <a:pt x="902" y="7840"/>
                </a:cubicBezTo>
                <a:cubicBezTo>
                  <a:pt x="924" y="7852"/>
                  <a:pt x="946" y="7855"/>
                  <a:pt x="968" y="7855"/>
                </a:cubicBezTo>
                <a:cubicBezTo>
                  <a:pt x="1013" y="7855"/>
                  <a:pt x="1057" y="7840"/>
                  <a:pt x="1102" y="7840"/>
                </a:cubicBezTo>
                <a:lnTo>
                  <a:pt x="1369" y="7674"/>
                </a:lnTo>
                <a:cubicBezTo>
                  <a:pt x="1435" y="7640"/>
                  <a:pt x="1502" y="7574"/>
                  <a:pt x="1569" y="7507"/>
                </a:cubicBezTo>
                <a:cubicBezTo>
                  <a:pt x="1635" y="7440"/>
                  <a:pt x="1669" y="7340"/>
                  <a:pt x="1669" y="7273"/>
                </a:cubicBezTo>
                <a:lnTo>
                  <a:pt x="2136" y="3971"/>
                </a:lnTo>
                <a:cubicBezTo>
                  <a:pt x="2169" y="3938"/>
                  <a:pt x="2169" y="3738"/>
                  <a:pt x="2169" y="3504"/>
                </a:cubicBezTo>
                <a:cubicBezTo>
                  <a:pt x="2169" y="3404"/>
                  <a:pt x="2169" y="3237"/>
                  <a:pt x="2169" y="3037"/>
                </a:cubicBezTo>
                <a:lnTo>
                  <a:pt x="2203" y="3037"/>
                </a:lnTo>
                <a:cubicBezTo>
                  <a:pt x="2236" y="3104"/>
                  <a:pt x="2236" y="3237"/>
                  <a:pt x="2236" y="3471"/>
                </a:cubicBezTo>
                <a:cubicBezTo>
                  <a:pt x="2236" y="3571"/>
                  <a:pt x="2269" y="3704"/>
                  <a:pt x="2269" y="3871"/>
                </a:cubicBezTo>
                <a:lnTo>
                  <a:pt x="2736" y="6640"/>
                </a:lnTo>
                <a:cubicBezTo>
                  <a:pt x="2736" y="6706"/>
                  <a:pt x="2770" y="6773"/>
                  <a:pt x="2836" y="6773"/>
                </a:cubicBezTo>
                <a:cubicBezTo>
                  <a:pt x="2903" y="6773"/>
                  <a:pt x="3003" y="6740"/>
                  <a:pt x="3070" y="6706"/>
                </a:cubicBezTo>
                <a:lnTo>
                  <a:pt x="3303" y="6573"/>
                </a:lnTo>
                <a:cubicBezTo>
                  <a:pt x="3470" y="6473"/>
                  <a:pt x="3570" y="6339"/>
                  <a:pt x="3604" y="6139"/>
                </a:cubicBezTo>
                <a:lnTo>
                  <a:pt x="4371" y="335"/>
                </a:lnTo>
                <a:lnTo>
                  <a:pt x="4371" y="168"/>
                </a:lnTo>
                <a:cubicBezTo>
                  <a:pt x="4371" y="60"/>
                  <a:pt x="4332" y="1"/>
                  <a:pt x="4248" y="1"/>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78" name="Google Shape;741;p41">
            <a:extLst>
              <a:ext uri="{FF2B5EF4-FFF2-40B4-BE49-F238E27FC236}">
                <a16:creationId xmlns:a16="http://schemas.microsoft.com/office/drawing/2014/main" xmlns="" id="{24E6A548-9E94-F417-13E8-9AFC374F7D32}"/>
              </a:ext>
            </a:extLst>
          </p:cNvPr>
          <p:cNvSpPr/>
          <p:nvPr/>
        </p:nvSpPr>
        <p:spPr>
          <a:xfrm>
            <a:off x="2293119" y="2658501"/>
            <a:ext cx="42222" cy="102468"/>
          </a:xfrm>
          <a:custGeom>
            <a:avLst/>
            <a:gdLst/>
            <a:ahLst/>
            <a:cxnLst/>
            <a:rect l="l" t="t" r="r" b="b"/>
            <a:pathLst>
              <a:path w="2736" h="6640" extrusionOk="0">
                <a:moveTo>
                  <a:pt x="2249" y="1"/>
                </a:moveTo>
                <a:cubicBezTo>
                  <a:pt x="2209" y="1"/>
                  <a:pt x="2171" y="5"/>
                  <a:pt x="2136" y="14"/>
                </a:cubicBezTo>
                <a:cubicBezTo>
                  <a:pt x="1969" y="47"/>
                  <a:pt x="1769" y="114"/>
                  <a:pt x="1635" y="214"/>
                </a:cubicBezTo>
                <a:cubicBezTo>
                  <a:pt x="534" y="848"/>
                  <a:pt x="1" y="2182"/>
                  <a:pt x="1" y="4250"/>
                </a:cubicBezTo>
                <a:cubicBezTo>
                  <a:pt x="1" y="5838"/>
                  <a:pt x="315" y="6639"/>
                  <a:pt x="944" y="6639"/>
                </a:cubicBezTo>
                <a:cubicBezTo>
                  <a:pt x="1135" y="6639"/>
                  <a:pt x="1354" y="6566"/>
                  <a:pt x="1602" y="6418"/>
                </a:cubicBezTo>
                <a:cubicBezTo>
                  <a:pt x="1769" y="6318"/>
                  <a:pt x="1935" y="6185"/>
                  <a:pt x="2069" y="6051"/>
                </a:cubicBezTo>
                <a:cubicBezTo>
                  <a:pt x="2269" y="5885"/>
                  <a:pt x="2402" y="5685"/>
                  <a:pt x="2536" y="5484"/>
                </a:cubicBezTo>
                <a:cubicBezTo>
                  <a:pt x="2636" y="5351"/>
                  <a:pt x="2703" y="5184"/>
                  <a:pt x="2736" y="4984"/>
                </a:cubicBezTo>
                <a:cubicBezTo>
                  <a:pt x="2703" y="4817"/>
                  <a:pt x="2669" y="4650"/>
                  <a:pt x="2603" y="4484"/>
                </a:cubicBezTo>
                <a:cubicBezTo>
                  <a:pt x="2547" y="4345"/>
                  <a:pt x="2491" y="4275"/>
                  <a:pt x="2436" y="4275"/>
                </a:cubicBezTo>
                <a:cubicBezTo>
                  <a:pt x="2425" y="4275"/>
                  <a:pt x="2414" y="4278"/>
                  <a:pt x="2402" y="4284"/>
                </a:cubicBezTo>
                <a:cubicBezTo>
                  <a:pt x="2336" y="4350"/>
                  <a:pt x="2302" y="4384"/>
                  <a:pt x="2269" y="4450"/>
                </a:cubicBezTo>
                <a:lnTo>
                  <a:pt x="2169" y="4584"/>
                </a:lnTo>
                <a:cubicBezTo>
                  <a:pt x="2102" y="4650"/>
                  <a:pt x="2035" y="4717"/>
                  <a:pt x="1969" y="4817"/>
                </a:cubicBezTo>
                <a:cubicBezTo>
                  <a:pt x="1902" y="4884"/>
                  <a:pt x="1802" y="4951"/>
                  <a:pt x="1735" y="5017"/>
                </a:cubicBezTo>
                <a:cubicBezTo>
                  <a:pt x="1684" y="5048"/>
                  <a:pt x="1626" y="5063"/>
                  <a:pt x="1569" y="5063"/>
                </a:cubicBezTo>
                <a:cubicBezTo>
                  <a:pt x="1443" y="5063"/>
                  <a:pt x="1325" y="4989"/>
                  <a:pt x="1302" y="4851"/>
                </a:cubicBezTo>
                <a:cubicBezTo>
                  <a:pt x="1168" y="4450"/>
                  <a:pt x="1135" y="4017"/>
                  <a:pt x="1135" y="3583"/>
                </a:cubicBezTo>
                <a:cubicBezTo>
                  <a:pt x="1135" y="3116"/>
                  <a:pt x="1168" y="2649"/>
                  <a:pt x="1302" y="2182"/>
                </a:cubicBezTo>
                <a:cubicBezTo>
                  <a:pt x="1368" y="1882"/>
                  <a:pt x="1502" y="1648"/>
                  <a:pt x="1735" y="1515"/>
                </a:cubicBezTo>
                <a:cubicBezTo>
                  <a:pt x="1835" y="1448"/>
                  <a:pt x="1902" y="1415"/>
                  <a:pt x="2002" y="1415"/>
                </a:cubicBezTo>
                <a:cubicBezTo>
                  <a:pt x="2069" y="1415"/>
                  <a:pt x="2169" y="1448"/>
                  <a:pt x="2236" y="1448"/>
                </a:cubicBezTo>
                <a:cubicBezTo>
                  <a:pt x="2252" y="1465"/>
                  <a:pt x="2277" y="1473"/>
                  <a:pt x="2302" y="1473"/>
                </a:cubicBezTo>
                <a:cubicBezTo>
                  <a:pt x="2327" y="1473"/>
                  <a:pt x="2352" y="1465"/>
                  <a:pt x="2369" y="1448"/>
                </a:cubicBezTo>
                <a:cubicBezTo>
                  <a:pt x="2436" y="1415"/>
                  <a:pt x="2536" y="1248"/>
                  <a:pt x="2603" y="981"/>
                </a:cubicBezTo>
                <a:cubicBezTo>
                  <a:pt x="2669" y="781"/>
                  <a:pt x="2703" y="581"/>
                  <a:pt x="2703" y="381"/>
                </a:cubicBezTo>
                <a:cubicBezTo>
                  <a:pt x="2736" y="247"/>
                  <a:pt x="2669" y="147"/>
                  <a:pt x="2569" y="81"/>
                </a:cubicBezTo>
                <a:cubicBezTo>
                  <a:pt x="2472" y="32"/>
                  <a:pt x="2356" y="1"/>
                  <a:pt x="2249" y="1"/>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ysClr val="windowText" lastClr="000000"/>
              </a:solidFill>
              <a:effectLst/>
              <a:uLnTx/>
              <a:uFillTx/>
            </a:endParaRPr>
          </a:p>
        </p:txBody>
      </p:sp>
      <p:sp>
        <p:nvSpPr>
          <p:cNvPr id="379" name="Google Shape;742;p41">
            <a:extLst>
              <a:ext uri="{FF2B5EF4-FFF2-40B4-BE49-F238E27FC236}">
                <a16:creationId xmlns:a16="http://schemas.microsoft.com/office/drawing/2014/main" xmlns="" id="{F808AB72-017C-6199-9A0F-85E7932E55ED}"/>
              </a:ext>
            </a:extLst>
          </p:cNvPr>
          <p:cNvSpPr/>
          <p:nvPr/>
        </p:nvSpPr>
        <p:spPr>
          <a:xfrm>
            <a:off x="2342532" y="2631125"/>
            <a:ext cx="46358" cy="104567"/>
          </a:xfrm>
          <a:custGeom>
            <a:avLst/>
            <a:gdLst/>
            <a:ahLst/>
            <a:cxnLst/>
            <a:rect l="l" t="t" r="r" b="b"/>
            <a:pathLst>
              <a:path w="3004" h="6776" extrusionOk="0">
                <a:moveTo>
                  <a:pt x="1802" y="3289"/>
                </a:moveTo>
                <a:lnTo>
                  <a:pt x="1802" y="4623"/>
                </a:lnTo>
                <a:cubicBezTo>
                  <a:pt x="1769" y="4757"/>
                  <a:pt x="1736" y="4890"/>
                  <a:pt x="1635" y="4990"/>
                </a:cubicBezTo>
                <a:cubicBezTo>
                  <a:pt x="1602" y="5090"/>
                  <a:pt x="1535" y="5157"/>
                  <a:pt x="1435" y="5224"/>
                </a:cubicBezTo>
                <a:cubicBezTo>
                  <a:pt x="1375" y="5254"/>
                  <a:pt x="1329" y="5270"/>
                  <a:pt x="1290" y="5270"/>
                </a:cubicBezTo>
                <a:cubicBezTo>
                  <a:pt x="1242" y="5270"/>
                  <a:pt x="1205" y="5245"/>
                  <a:pt x="1168" y="5190"/>
                </a:cubicBezTo>
                <a:cubicBezTo>
                  <a:pt x="1068" y="5057"/>
                  <a:pt x="1035" y="4890"/>
                  <a:pt x="1068" y="4723"/>
                </a:cubicBezTo>
                <a:cubicBezTo>
                  <a:pt x="1002" y="4156"/>
                  <a:pt x="1302" y="3589"/>
                  <a:pt x="1802" y="3289"/>
                </a:cubicBezTo>
                <a:close/>
                <a:moveTo>
                  <a:pt x="2184" y="0"/>
                </a:moveTo>
                <a:cubicBezTo>
                  <a:pt x="1983" y="0"/>
                  <a:pt x="1736" y="85"/>
                  <a:pt x="1435" y="253"/>
                </a:cubicBezTo>
                <a:cubicBezTo>
                  <a:pt x="1235" y="387"/>
                  <a:pt x="1035" y="520"/>
                  <a:pt x="868" y="687"/>
                </a:cubicBezTo>
                <a:cubicBezTo>
                  <a:pt x="701" y="854"/>
                  <a:pt x="535" y="1021"/>
                  <a:pt x="401" y="1221"/>
                </a:cubicBezTo>
                <a:cubicBezTo>
                  <a:pt x="301" y="1354"/>
                  <a:pt x="234" y="1521"/>
                  <a:pt x="234" y="1688"/>
                </a:cubicBezTo>
                <a:cubicBezTo>
                  <a:pt x="234" y="1821"/>
                  <a:pt x="268" y="1921"/>
                  <a:pt x="301" y="2021"/>
                </a:cubicBezTo>
                <a:cubicBezTo>
                  <a:pt x="335" y="2121"/>
                  <a:pt x="401" y="2221"/>
                  <a:pt x="468" y="2322"/>
                </a:cubicBezTo>
                <a:cubicBezTo>
                  <a:pt x="517" y="2370"/>
                  <a:pt x="548" y="2401"/>
                  <a:pt x="587" y="2401"/>
                </a:cubicBezTo>
                <a:cubicBezTo>
                  <a:pt x="601" y="2401"/>
                  <a:pt x="617" y="2397"/>
                  <a:pt x="635" y="2388"/>
                </a:cubicBezTo>
                <a:cubicBezTo>
                  <a:pt x="701" y="2355"/>
                  <a:pt x="735" y="2288"/>
                  <a:pt x="768" y="2221"/>
                </a:cubicBezTo>
                <a:cubicBezTo>
                  <a:pt x="902" y="2088"/>
                  <a:pt x="968" y="1955"/>
                  <a:pt x="1068" y="1888"/>
                </a:cubicBezTo>
                <a:cubicBezTo>
                  <a:pt x="1135" y="1788"/>
                  <a:pt x="1235" y="1688"/>
                  <a:pt x="1369" y="1654"/>
                </a:cubicBezTo>
                <a:cubicBezTo>
                  <a:pt x="1442" y="1599"/>
                  <a:pt x="1516" y="1575"/>
                  <a:pt x="1578" y="1575"/>
                </a:cubicBezTo>
                <a:cubicBezTo>
                  <a:pt x="1629" y="1575"/>
                  <a:pt x="1672" y="1591"/>
                  <a:pt x="1702" y="1621"/>
                </a:cubicBezTo>
                <a:cubicBezTo>
                  <a:pt x="1802" y="1754"/>
                  <a:pt x="1836" y="1921"/>
                  <a:pt x="1802" y="2088"/>
                </a:cubicBezTo>
                <a:lnTo>
                  <a:pt x="1802" y="2288"/>
                </a:lnTo>
                <a:cubicBezTo>
                  <a:pt x="668" y="2922"/>
                  <a:pt x="1" y="4123"/>
                  <a:pt x="68" y="5424"/>
                </a:cubicBezTo>
                <a:cubicBezTo>
                  <a:pt x="34" y="5824"/>
                  <a:pt x="134" y="6258"/>
                  <a:pt x="335" y="6591"/>
                </a:cubicBezTo>
                <a:cubicBezTo>
                  <a:pt x="425" y="6718"/>
                  <a:pt x="545" y="6776"/>
                  <a:pt x="689" y="6776"/>
                </a:cubicBezTo>
                <a:cubicBezTo>
                  <a:pt x="810" y="6776"/>
                  <a:pt x="949" y="6734"/>
                  <a:pt x="1102" y="6658"/>
                </a:cubicBezTo>
                <a:cubicBezTo>
                  <a:pt x="1302" y="6525"/>
                  <a:pt x="1469" y="6358"/>
                  <a:pt x="1602" y="6158"/>
                </a:cubicBezTo>
                <a:cubicBezTo>
                  <a:pt x="1736" y="5957"/>
                  <a:pt x="1836" y="5757"/>
                  <a:pt x="1902" y="5524"/>
                </a:cubicBezTo>
                <a:cubicBezTo>
                  <a:pt x="1936" y="5657"/>
                  <a:pt x="1969" y="5791"/>
                  <a:pt x="2002" y="5924"/>
                </a:cubicBezTo>
                <a:cubicBezTo>
                  <a:pt x="2022" y="5963"/>
                  <a:pt x="2053" y="5979"/>
                  <a:pt x="2089" y="5979"/>
                </a:cubicBezTo>
                <a:cubicBezTo>
                  <a:pt x="2114" y="5979"/>
                  <a:pt x="2142" y="5971"/>
                  <a:pt x="2169" y="5957"/>
                </a:cubicBezTo>
                <a:cubicBezTo>
                  <a:pt x="2369" y="5824"/>
                  <a:pt x="2536" y="5691"/>
                  <a:pt x="2703" y="5557"/>
                </a:cubicBezTo>
                <a:cubicBezTo>
                  <a:pt x="2903" y="5357"/>
                  <a:pt x="3003" y="5224"/>
                  <a:pt x="3003" y="5090"/>
                </a:cubicBezTo>
                <a:cubicBezTo>
                  <a:pt x="3003" y="5023"/>
                  <a:pt x="3003" y="4923"/>
                  <a:pt x="2970" y="4857"/>
                </a:cubicBezTo>
                <a:cubicBezTo>
                  <a:pt x="2970" y="4657"/>
                  <a:pt x="2970" y="4456"/>
                  <a:pt x="2936" y="4256"/>
                </a:cubicBezTo>
                <a:cubicBezTo>
                  <a:pt x="2903" y="4089"/>
                  <a:pt x="2903" y="3823"/>
                  <a:pt x="2903" y="3489"/>
                </a:cubicBezTo>
                <a:lnTo>
                  <a:pt x="2903" y="1388"/>
                </a:lnTo>
                <a:cubicBezTo>
                  <a:pt x="2970" y="954"/>
                  <a:pt x="2836" y="487"/>
                  <a:pt x="2569" y="153"/>
                </a:cubicBezTo>
                <a:cubicBezTo>
                  <a:pt x="2467" y="51"/>
                  <a:pt x="2340" y="0"/>
                  <a:pt x="2184" y="0"/>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80" name="Google Shape;743;p41">
            <a:extLst>
              <a:ext uri="{FF2B5EF4-FFF2-40B4-BE49-F238E27FC236}">
                <a16:creationId xmlns:a16="http://schemas.microsoft.com/office/drawing/2014/main" xmlns="" id="{E94B6C6C-6243-95C8-D773-BDA3332D90F9}"/>
              </a:ext>
            </a:extLst>
          </p:cNvPr>
          <p:cNvSpPr/>
          <p:nvPr/>
        </p:nvSpPr>
        <p:spPr>
          <a:xfrm>
            <a:off x="2401546" y="2595303"/>
            <a:ext cx="46342" cy="112499"/>
          </a:xfrm>
          <a:custGeom>
            <a:avLst/>
            <a:gdLst/>
            <a:ahLst/>
            <a:cxnLst/>
            <a:rect l="l" t="t" r="r" b="b"/>
            <a:pathLst>
              <a:path w="3003" h="7290" extrusionOk="0">
                <a:moveTo>
                  <a:pt x="2472" y="1"/>
                </a:moveTo>
                <a:cubicBezTo>
                  <a:pt x="2375" y="1"/>
                  <a:pt x="2263" y="43"/>
                  <a:pt x="2135" y="122"/>
                </a:cubicBezTo>
                <a:cubicBezTo>
                  <a:pt x="1902" y="256"/>
                  <a:pt x="1702" y="456"/>
                  <a:pt x="1568" y="689"/>
                </a:cubicBezTo>
                <a:cubicBezTo>
                  <a:pt x="1368" y="956"/>
                  <a:pt x="1235" y="1223"/>
                  <a:pt x="1135" y="1557"/>
                </a:cubicBezTo>
                <a:cubicBezTo>
                  <a:pt x="1135" y="1490"/>
                  <a:pt x="1101" y="1390"/>
                  <a:pt x="1101" y="1256"/>
                </a:cubicBezTo>
                <a:cubicBezTo>
                  <a:pt x="1101" y="1156"/>
                  <a:pt x="1068" y="1056"/>
                  <a:pt x="1034" y="956"/>
                </a:cubicBezTo>
                <a:cubicBezTo>
                  <a:pt x="1015" y="917"/>
                  <a:pt x="984" y="901"/>
                  <a:pt x="948" y="901"/>
                </a:cubicBezTo>
                <a:cubicBezTo>
                  <a:pt x="923" y="901"/>
                  <a:pt x="895" y="909"/>
                  <a:pt x="868" y="923"/>
                </a:cubicBezTo>
                <a:cubicBezTo>
                  <a:pt x="668" y="1056"/>
                  <a:pt x="467" y="1190"/>
                  <a:pt x="301" y="1356"/>
                </a:cubicBezTo>
                <a:cubicBezTo>
                  <a:pt x="134" y="1456"/>
                  <a:pt x="34" y="1657"/>
                  <a:pt x="0" y="1857"/>
                </a:cubicBezTo>
                <a:cubicBezTo>
                  <a:pt x="0" y="1890"/>
                  <a:pt x="0" y="2024"/>
                  <a:pt x="34" y="2257"/>
                </a:cubicBezTo>
                <a:cubicBezTo>
                  <a:pt x="67" y="2491"/>
                  <a:pt x="67" y="2857"/>
                  <a:pt x="67" y="3391"/>
                </a:cubicBezTo>
                <a:lnTo>
                  <a:pt x="67" y="7060"/>
                </a:lnTo>
                <a:cubicBezTo>
                  <a:pt x="67" y="7213"/>
                  <a:pt x="111" y="7289"/>
                  <a:pt x="210" y="7289"/>
                </a:cubicBezTo>
                <a:cubicBezTo>
                  <a:pt x="285" y="7289"/>
                  <a:pt x="391" y="7246"/>
                  <a:pt x="534" y="7161"/>
                </a:cubicBezTo>
                <a:lnTo>
                  <a:pt x="801" y="7027"/>
                </a:lnTo>
                <a:cubicBezTo>
                  <a:pt x="934" y="6960"/>
                  <a:pt x="1034" y="6860"/>
                  <a:pt x="1101" y="6760"/>
                </a:cubicBezTo>
                <a:cubicBezTo>
                  <a:pt x="1168" y="6660"/>
                  <a:pt x="1235" y="6527"/>
                  <a:pt x="1235" y="6427"/>
                </a:cubicBezTo>
                <a:lnTo>
                  <a:pt x="1235" y="2457"/>
                </a:lnTo>
                <a:cubicBezTo>
                  <a:pt x="1268" y="2224"/>
                  <a:pt x="1401" y="2024"/>
                  <a:pt x="1602" y="1857"/>
                </a:cubicBezTo>
                <a:cubicBezTo>
                  <a:pt x="1652" y="1823"/>
                  <a:pt x="1693" y="1807"/>
                  <a:pt x="1727" y="1807"/>
                </a:cubicBezTo>
                <a:cubicBezTo>
                  <a:pt x="1760" y="1807"/>
                  <a:pt x="1785" y="1823"/>
                  <a:pt x="1802" y="1857"/>
                </a:cubicBezTo>
                <a:cubicBezTo>
                  <a:pt x="1868" y="1990"/>
                  <a:pt x="1868" y="2157"/>
                  <a:pt x="1868" y="2290"/>
                </a:cubicBezTo>
                <a:lnTo>
                  <a:pt x="1868" y="6026"/>
                </a:lnTo>
                <a:cubicBezTo>
                  <a:pt x="1868" y="6186"/>
                  <a:pt x="1916" y="6262"/>
                  <a:pt x="2018" y="6262"/>
                </a:cubicBezTo>
                <a:cubicBezTo>
                  <a:pt x="2087" y="6262"/>
                  <a:pt x="2181" y="6227"/>
                  <a:pt x="2302" y="6160"/>
                </a:cubicBezTo>
                <a:lnTo>
                  <a:pt x="2536" y="5993"/>
                </a:lnTo>
                <a:cubicBezTo>
                  <a:pt x="2769" y="5893"/>
                  <a:pt x="2936" y="5659"/>
                  <a:pt x="2969" y="5393"/>
                </a:cubicBezTo>
                <a:lnTo>
                  <a:pt x="2969" y="1223"/>
                </a:lnTo>
                <a:cubicBezTo>
                  <a:pt x="3003" y="856"/>
                  <a:pt x="2902" y="489"/>
                  <a:pt x="2736" y="156"/>
                </a:cubicBezTo>
                <a:cubicBezTo>
                  <a:pt x="2666" y="51"/>
                  <a:pt x="2578" y="1"/>
                  <a:pt x="2472" y="1"/>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81" name="Google Shape;744;p41">
            <a:extLst>
              <a:ext uri="{FF2B5EF4-FFF2-40B4-BE49-F238E27FC236}">
                <a16:creationId xmlns:a16="http://schemas.microsoft.com/office/drawing/2014/main" xmlns="" id="{48C430B5-13A6-F236-77D3-89A4F83B2D21}"/>
              </a:ext>
            </a:extLst>
          </p:cNvPr>
          <p:cNvSpPr/>
          <p:nvPr/>
        </p:nvSpPr>
        <p:spPr>
          <a:xfrm>
            <a:off x="2480494" y="2529475"/>
            <a:ext cx="18040" cy="130816"/>
          </a:xfrm>
          <a:custGeom>
            <a:avLst/>
            <a:gdLst/>
            <a:ahLst/>
            <a:cxnLst/>
            <a:rect l="l" t="t" r="r" b="b"/>
            <a:pathLst>
              <a:path w="1169" h="8477" extrusionOk="0">
                <a:moveTo>
                  <a:pt x="1018" y="0"/>
                </a:moveTo>
                <a:cubicBezTo>
                  <a:pt x="949" y="0"/>
                  <a:pt x="856" y="35"/>
                  <a:pt x="735" y="102"/>
                </a:cubicBezTo>
                <a:lnTo>
                  <a:pt x="434" y="269"/>
                </a:lnTo>
                <a:cubicBezTo>
                  <a:pt x="201" y="402"/>
                  <a:pt x="34" y="636"/>
                  <a:pt x="1" y="903"/>
                </a:cubicBezTo>
                <a:lnTo>
                  <a:pt x="1" y="8241"/>
                </a:lnTo>
                <a:cubicBezTo>
                  <a:pt x="1" y="8401"/>
                  <a:pt x="60" y="8477"/>
                  <a:pt x="165" y="8477"/>
                </a:cubicBezTo>
                <a:cubicBezTo>
                  <a:pt x="235" y="8477"/>
                  <a:pt x="327" y="8442"/>
                  <a:pt x="434" y="8375"/>
                </a:cubicBezTo>
                <a:lnTo>
                  <a:pt x="735" y="8208"/>
                </a:lnTo>
                <a:cubicBezTo>
                  <a:pt x="1001" y="8075"/>
                  <a:pt x="1135" y="7841"/>
                  <a:pt x="1168" y="7574"/>
                </a:cubicBezTo>
                <a:lnTo>
                  <a:pt x="1168" y="236"/>
                </a:lnTo>
                <a:cubicBezTo>
                  <a:pt x="1168" y="76"/>
                  <a:pt x="1121" y="0"/>
                  <a:pt x="1018" y="0"/>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82" name="Google Shape;745;p41">
            <a:extLst>
              <a:ext uri="{FF2B5EF4-FFF2-40B4-BE49-F238E27FC236}">
                <a16:creationId xmlns:a16="http://schemas.microsoft.com/office/drawing/2014/main" xmlns="" id="{47304869-2889-C6A0-BC1C-1330AE914F47}"/>
              </a:ext>
            </a:extLst>
          </p:cNvPr>
          <p:cNvSpPr/>
          <p:nvPr/>
        </p:nvSpPr>
        <p:spPr>
          <a:xfrm>
            <a:off x="2532484" y="2490864"/>
            <a:ext cx="44799" cy="139721"/>
          </a:xfrm>
          <a:custGeom>
            <a:avLst/>
            <a:gdLst/>
            <a:ahLst/>
            <a:cxnLst/>
            <a:rect l="l" t="t" r="r" b="b"/>
            <a:pathLst>
              <a:path w="2903" h="9054" extrusionOk="0">
                <a:moveTo>
                  <a:pt x="926" y="1"/>
                </a:moveTo>
                <a:cubicBezTo>
                  <a:pt x="861" y="1"/>
                  <a:pt x="775" y="35"/>
                  <a:pt x="668" y="102"/>
                </a:cubicBezTo>
                <a:lnTo>
                  <a:pt x="401" y="236"/>
                </a:lnTo>
                <a:cubicBezTo>
                  <a:pt x="168" y="369"/>
                  <a:pt x="1" y="603"/>
                  <a:pt x="1" y="870"/>
                </a:cubicBezTo>
                <a:lnTo>
                  <a:pt x="1" y="8842"/>
                </a:lnTo>
                <a:cubicBezTo>
                  <a:pt x="1" y="8986"/>
                  <a:pt x="51" y="9054"/>
                  <a:pt x="168" y="9054"/>
                </a:cubicBezTo>
                <a:cubicBezTo>
                  <a:pt x="241" y="9054"/>
                  <a:pt x="339" y="9027"/>
                  <a:pt x="468" y="8975"/>
                </a:cubicBezTo>
                <a:lnTo>
                  <a:pt x="701" y="8842"/>
                </a:lnTo>
                <a:cubicBezTo>
                  <a:pt x="968" y="8709"/>
                  <a:pt x="1102" y="8475"/>
                  <a:pt x="1135" y="8208"/>
                </a:cubicBezTo>
                <a:lnTo>
                  <a:pt x="1135" y="4205"/>
                </a:lnTo>
                <a:cubicBezTo>
                  <a:pt x="1168" y="4005"/>
                  <a:pt x="1302" y="3772"/>
                  <a:pt x="1502" y="3638"/>
                </a:cubicBezTo>
                <a:cubicBezTo>
                  <a:pt x="1552" y="3605"/>
                  <a:pt x="1594" y="3588"/>
                  <a:pt x="1627" y="3588"/>
                </a:cubicBezTo>
                <a:cubicBezTo>
                  <a:pt x="1660" y="3588"/>
                  <a:pt x="1685" y="3605"/>
                  <a:pt x="1702" y="3638"/>
                </a:cubicBezTo>
                <a:cubicBezTo>
                  <a:pt x="1769" y="3772"/>
                  <a:pt x="1802" y="3905"/>
                  <a:pt x="1769" y="4072"/>
                </a:cubicBezTo>
                <a:lnTo>
                  <a:pt x="1769" y="7808"/>
                </a:lnTo>
                <a:cubicBezTo>
                  <a:pt x="1769" y="7953"/>
                  <a:pt x="1820" y="8034"/>
                  <a:pt x="1932" y="8034"/>
                </a:cubicBezTo>
                <a:cubicBezTo>
                  <a:pt x="1999" y="8034"/>
                  <a:pt x="2089" y="8004"/>
                  <a:pt x="2202" y="7941"/>
                </a:cubicBezTo>
                <a:lnTo>
                  <a:pt x="2436" y="7775"/>
                </a:lnTo>
                <a:cubicBezTo>
                  <a:pt x="2703" y="7675"/>
                  <a:pt x="2869" y="7441"/>
                  <a:pt x="2869" y="7174"/>
                </a:cubicBezTo>
                <a:lnTo>
                  <a:pt x="2869" y="3005"/>
                </a:lnTo>
                <a:cubicBezTo>
                  <a:pt x="2903" y="2638"/>
                  <a:pt x="2836" y="2237"/>
                  <a:pt x="2669" y="1937"/>
                </a:cubicBezTo>
                <a:cubicBezTo>
                  <a:pt x="2578" y="1827"/>
                  <a:pt x="2476" y="1777"/>
                  <a:pt x="2358" y="1777"/>
                </a:cubicBezTo>
                <a:cubicBezTo>
                  <a:pt x="2262" y="1777"/>
                  <a:pt x="2156" y="1810"/>
                  <a:pt x="2036" y="1870"/>
                </a:cubicBezTo>
                <a:cubicBezTo>
                  <a:pt x="1802" y="2004"/>
                  <a:pt x="1635" y="2204"/>
                  <a:pt x="1502" y="2404"/>
                </a:cubicBezTo>
                <a:cubicBezTo>
                  <a:pt x="1335" y="2671"/>
                  <a:pt x="1168" y="2904"/>
                  <a:pt x="1068" y="3205"/>
                </a:cubicBezTo>
                <a:lnTo>
                  <a:pt x="1068" y="236"/>
                </a:lnTo>
                <a:cubicBezTo>
                  <a:pt x="1068" y="77"/>
                  <a:pt x="1021" y="1"/>
                  <a:pt x="926" y="1"/>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83" name="Google Shape;746;p41">
            <a:extLst>
              <a:ext uri="{FF2B5EF4-FFF2-40B4-BE49-F238E27FC236}">
                <a16:creationId xmlns:a16="http://schemas.microsoft.com/office/drawing/2014/main" xmlns="" id="{5EE4797A-ED52-C889-0E1A-30CD8B4CCF54}"/>
              </a:ext>
            </a:extLst>
          </p:cNvPr>
          <p:cNvSpPr/>
          <p:nvPr/>
        </p:nvSpPr>
        <p:spPr>
          <a:xfrm>
            <a:off x="2588594" y="2488935"/>
            <a:ext cx="46867" cy="100817"/>
          </a:xfrm>
          <a:custGeom>
            <a:avLst/>
            <a:gdLst/>
            <a:ahLst/>
            <a:cxnLst/>
            <a:rect l="l" t="t" r="r" b="b"/>
            <a:pathLst>
              <a:path w="3037" h="6533" extrusionOk="0">
                <a:moveTo>
                  <a:pt x="1681" y="1370"/>
                </a:moveTo>
                <a:cubicBezTo>
                  <a:pt x="1781" y="1370"/>
                  <a:pt x="1844" y="1445"/>
                  <a:pt x="1869" y="1595"/>
                </a:cubicBezTo>
                <a:cubicBezTo>
                  <a:pt x="1969" y="1962"/>
                  <a:pt x="2002" y="2329"/>
                  <a:pt x="1969" y="2696"/>
                </a:cubicBezTo>
                <a:lnTo>
                  <a:pt x="1135" y="3163"/>
                </a:lnTo>
                <a:cubicBezTo>
                  <a:pt x="1135" y="2729"/>
                  <a:pt x="1202" y="2329"/>
                  <a:pt x="1268" y="1895"/>
                </a:cubicBezTo>
                <a:cubicBezTo>
                  <a:pt x="1302" y="1695"/>
                  <a:pt x="1402" y="1528"/>
                  <a:pt x="1568" y="1395"/>
                </a:cubicBezTo>
                <a:cubicBezTo>
                  <a:pt x="1610" y="1378"/>
                  <a:pt x="1648" y="1370"/>
                  <a:pt x="1681" y="1370"/>
                </a:cubicBezTo>
                <a:close/>
                <a:moveTo>
                  <a:pt x="2112" y="1"/>
                </a:moveTo>
                <a:cubicBezTo>
                  <a:pt x="1959" y="1"/>
                  <a:pt x="1789" y="54"/>
                  <a:pt x="1602" y="161"/>
                </a:cubicBezTo>
                <a:cubicBezTo>
                  <a:pt x="1068" y="494"/>
                  <a:pt x="668" y="961"/>
                  <a:pt x="434" y="1562"/>
                </a:cubicBezTo>
                <a:cubicBezTo>
                  <a:pt x="134" y="2396"/>
                  <a:pt x="1" y="3296"/>
                  <a:pt x="34" y="4197"/>
                </a:cubicBezTo>
                <a:cubicBezTo>
                  <a:pt x="34" y="5198"/>
                  <a:pt x="167" y="5898"/>
                  <a:pt x="434" y="6265"/>
                </a:cubicBezTo>
                <a:cubicBezTo>
                  <a:pt x="592" y="6440"/>
                  <a:pt x="777" y="6533"/>
                  <a:pt x="1000" y="6533"/>
                </a:cubicBezTo>
                <a:cubicBezTo>
                  <a:pt x="1201" y="6533"/>
                  <a:pt x="1433" y="6457"/>
                  <a:pt x="1702" y="6298"/>
                </a:cubicBezTo>
                <a:cubicBezTo>
                  <a:pt x="1902" y="6198"/>
                  <a:pt x="2069" y="6098"/>
                  <a:pt x="2202" y="5932"/>
                </a:cubicBezTo>
                <a:cubicBezTo>
                  <a:pt x="2369" y="5765"/>
                  <a:pt x="2536" y="5598"/>
                  <a:pt x="2669" y="5398"/>
                </a:cubicBezTo>
                <a:cubicBezTo>
                  <a:pt x="2803" y="5231"/>
                  <a:pt x="2869" y="5031"/>
                  <a:pt x="2869" y="4831"/>
                </a:cubicBezTo>
                <a:cubicBezTo>
                  <a:pt x="2869" y="4731"/>
                  <a:pt x="2836" y="4631"/>
                  <a:pt x="2803" y="4564"/>
                </a:cubicBezTo>
                <a:cubicBezTo>
                  <a:pt x="2769" y="4430"/>
                  <a:pt x="2736" y="4330"/>
                  <a:pt x="2669" y="4264"/>
                </a:cubicBezTo>
                <a:cubicBezTo>
                  <a:pt x="2620" y="4215"/>
                  <a:pt x="2572" y="4184"/>
                  <a:pt x="2536" y="4184"/>
                </a:cubicBezTo>
                <a:cubicBezTo>
                  <a:pt x="2523" y="4184"/>
                  <a:pt x="2511" y="4188"/>
                  <a:pt x="2502" y="4197"/>
                </a:cubicBezTo>
                <a:cubicBezTo>
                  <a:pt x="2436" y="4230"/>
                  <a:pt x="2369" y="4297"/>
                  <a:pt x="2336" y="4364"/>
                </a:cubicBezTo>
                <a:cubicBezTo>
                  <a:pt x="2236" y="4497"/>
                  <a:pt x="2169" y="4597"/>
                  <a:pt x="2069" y="4697"/>
                </a:cubicBezTo>
                <a:cubicBezTo>
                  <a:pt x="1969" y="4797"/>
                  <a:pt x="1869" y="4864"/>
                  <a:pt x="1769" y="4931"/>
                </a:cubicBezTo>
                <a:cubicBezTo>
                  <a:pt x="1685" y="4981"/>
                  <a:pt x="1610" y="5006"/>
                  <a:pt x="1543" y="5006"/>
                </a:cubicBezTo>
                <a:cubicBezTo>
                  <a:pt x="1477" y="5006"/>
                  <a:pt x="1418" y="4981"/>
                  <a:pt x="1368" y="4931"/>
                </a:cubicBezTo>
                <a:cubicBezTo>
                  <a:pt x="1235" y="4731"/>
                  <a:pt x="1168" y="4464"/>
                  <a:pt x="1168" y="4197"/>
                </a:cubicBezTo>
                <a:lnTo>
                  <a:pt x="2603" y="3363"/>
                </a:lnTo>
                <a:cubicBezTo>
                  <a:pt x="2703" y="3263"/>
                  <a:pt x="2803" y="3096"/>
                  <a:pt x="2836" y="2963"/>
                </a:cubicBezTo>
                <a:cubicBezTo>
                  <a:pt x="2903" y="2796"/>
                  <a:pt x="2969" y="2629"/>
                  <a:pt x="2969" y="2462"/>
                </a:cubicBezTo>
                <a:cubicBezTo>
                  <a:pt x="3036" y="1729"/>
                  <a:pt x="2936" y="1028"/>
                  <a:pt x="2669" y="361"/>
                </a:cubicBezTo>
                <a:cubicBezTo>
                  <a:pt x="2529" y="121"/>
                  <a:pt x="2341" y="1"/>
                  <a:pt x="2112" y="1"/>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84" name="Google Shape;747;p41">
            <a:extLst>
              <a:ext uri="{FF2B5EF4-FFF2-40B4-BE49-F238E27FC236}">
                <a16:creationId xmlns:a16="http://schemas.microsoft.com/office/drawing/2014/main" xmlns="" id="{0DBB9F8C-9B9A-D386-BBBA-7FA2D532E6E0}"/>
              </a:ext>
            </a:extLst>
          </p:cNvPr>
          <p:cNvSpPr/>
          <p:nvPr/>
        </p:nvSpPr>
        <p:spPr>
          <a:xfrm>
            <a:off x="2646248" y="2425448"/>
            <a:ext cx="25247" cy="136032"/>
          </a:xfrm>
          <a:custGeom>
            <a:avLst/>
            <a:gdLst/>
            <a:ahLst/>
            <a:cxnLst/>
            <a:rect l="l" t="t" r="r" b="b"/>
            <a:pathLst>
              <a:path w="1636" h="8815" extrusionOk="0">
                <a:moveTo>
                  <a:pt x="938" y="1"/>
                </a:moveTo>
                <a:cubicBezTo>
                  <a:pt x="862" y="1"/>
                  <a:pt x="760" y="36"/>
                  <a:pt x="634" y="105"/>
                </a:cubicBezTo>
                <a:lnTo>
                  <a:pt x="434" y="205"/>
                </a:lnTo>
                <a:cubicBezTo>
                  <a:pt x="167" y="339"/>
                  <a:pt x="1" y="572"/>
                  <a:pt x="1" y="839"/>
                </a:cubicBezTo>
                <a:lnTo>
                  <a:pt x="1" y="7510"/>
                </a:lnTo>
                <a:cubicBezTo>
                  <a:pt x="1" y="8389"/>
                  <a:pt x="171" y="8814"/>
                  <a:pt x="525" y="8814"/>
                </a:cubicBezTo>
                <a:cubicBezTo>
                  <a:pt x="642" y="8814"/>
                  <a:pt x="778" y="8769"/>
                  <a:pt x="935" y="8678"/>
                </a:cubicBezTo>
                <a:cubicBezTo>
                  <a:pt x="1135" y="8578"/>
                  <a:pt x="1302" y="8444"/>
                  <a:pt x="1435" y="8278"/>
                </a:cubicBezTo>
                <a:cubicBezTo>
                  <a:pt x="1568" y="8111"/>
                  <a:pt x="1635" y="7944"/>
                  <a:pt x="1635" y="7744"/>
                </a:cubicBezTo>
                <a:cubicBezTo>
                  <a:pt x="1635" y="7544"/>
                  <a:pt x="1635" y="7377"/>
                  <a:pt x="1602" y="7210"/>
                </a:cubicBezTo>
                <a:cubicBezTo>
                  <a:pt x="1546" y="7071"/>
                  <a:pt x="1514" y="7002"/>
                  <a:pt x="1466" y="7002"/>
                </a:cubicBezTo>
                <a:cubicBezTo>
                  <a:pt x="1456" y="7002"/>
                  <a:pt x="1446" y="7004"/>
                  <a:pt x="1435" y="7010"/>
                </a:cubicBezTo>
                <a:cubicBezTo>
                  <a:pt x="1402" y="7010"/>
                  <a:pt x="1368" y="7043"/>
                  <a:pt x="1368" y="7077"/>
                </a:cubicBezTo>
                <a:cubicBezTo>
                  <a:pt x="1335" y="7110"/>
                  <a:pt x="1302" y="7143"/>
                  <a:pt x="1268" y="7143"/>
                </a:cubicBezTo>
                <a:cubicBezTo>
                  <a:pt x="1235" y="7177"/>
                  <a:pt x="1210" y="7193"/>
                  <a:pt x="1189" y="7193"/>
                </a:cubicBezTo>
                <a:cubicBezTo>
                  <a:pt x="1168" y="7193"/>
                  <a:pt x="1152" y="7177"/>
                  <a:pt x="1135" y="7143"/>
                </a:cubicBezTo>
                <a:cubicBezTo>
                  <a:pt x="1101" y="7077"/>
                  <a:pt x="1068" y="6977"/>
                  <a:pt x="1101" y="6877"/>
                </a:cubicBezTo>
                <a:lnTo>
                  <a:pt x="1101" y="205"/>
                </a:lnTo>
                <a:cubicBezTo>
                  <a:pt x="1101" y="69"/>
                  <a:pt x="1045" y="1"/>
                  <a:pt x="938" y="1"/>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85" name="Google Shape;748;p41">
            <a:extLst>
              <a:ext uri="{FF2B5EF4-FFF2-40B4-BE49-F238E27FC236}">
                <a16:creationId xmlns:a16="http://schemas.microsoft.com/office/drawing/2014/main" xmlns="" id="{96EAA022-1A61-5652-E580-9A88ABB4064A}"/>
              </a:ext>
            </a:extLst>
          </p:cNvPr>
          <p:cNvSpPr/>
          <p:nvPr/>
        </p:nvSpPr>
        <p:spPr>
          <a:xfrm>
            <a:off x="2679195" y="2434846"/>
            <a:ext cx="47376" cy="146218"/>
          </a:xfrm>
          <a:custGeom>
            <a:avLst/>
            <a:gdLst/>
            <a:ahLst/>
            <a:cxnLst/>
            <a:rect l="l" t="t" r="r" b="b"/>
            <a:pathLst>
              <a:path w="3070" h="9475" extrusionOk="0">
                <a:moveTo>
                  <a:pt x="1641" y="1673"/>
                </a:moveTo>
                <a:cubicBezTo>
                  <a:pt x="1715" y="1673"/>
                  <a:pt x="1785" y="1754"/>
                  <a:pt x="1835" y="1931"/>
                </a:cubicBezTo>
                <a:cubicBezTo>
                  <a:pt x="1902" y="2331"/>
                  <a:pt x="1935" y="2765"/>
                  <a:pt x="1935" y="3199"/>
                </a:cubicBezTo>
                <a:cubicBezTo>
                  <a:pt x="1935" y="3666"/>
                  <a:pt x="1902" y="4133"/>
                  <a:pt x="1835" y="4600"/>
                </a:cubicBezTo>
                <a:cubicBezTo>
                  <a:pt x="1802" y="4833"/>
                  <a:pt x="1668" y="5067"/>
                  <a:pt x="1502" y="5200"/>
                </a:cubicBezTo>
                <a:cubicBezTo>
                  <a:pt x="1452" y="5234"/>
                  <a:pt x="1393" y="5250"/>
                  <a:pt x="1339" y="5250"/>
                </a:cubicBezTo>
                <a:cubicBezTo>
                  <a:pt x="1285" y="5250"/>
                  <a:pt x="1235" y="5234"/>
                  <a:pt x="1201" y="5200"/>
                </a:cubicBezTo>
                <a:lnTo>
                  <a:pt x="1201" y="2365"/>
                </a:lnTo>
                <a:cubicBezTo>
                  <a:pt x="1235" y="2098"/>
                  <a:pt x="1368" y="1864"/>
                  <a:pt x="1568" y="1698"/>
                </a:cubicBezTo>
                <a:cubicBezTo>
                  <a:pt x="1593" y="1681"/>
                  <a:pt x="1617" y="1673"/>
                  <a:pt x="1641" y="1673"/>
                </a:cubicBezTo>
                <a:close/>
                <a:moveTo>
                  <a:pt x="2217" y="0"/>
                </a:moveTo>
                <a:cubicBezTo>
                  <a:pt x="2115" y="0"/>
                  <a:pt x="2014" y="34"/>
                  <a:pt x="1935" y="97"/>
                </a:cubicBezTo>
                <a:cubicBezTo>
                  <a:pt x="1735" y="197"/>
                  <a:pt x="1568" y="363"/>
                  <a:pt x="1468" y="597"/>
                </a:cubicBezTo>
                <a:cubicBezTo>
                  <a:pt x="1335" y="830"/>
                  <a:pt x="1235" y="1064"/>
                  <a:pt x="1168" y="1364"/>
                </a:cubicBezTo>
                <a:cubicBezTo>
                  <a:pt x="1135" y="1197"/>
                  <a:pt x="1101" y="1031"/>
                  <a:pt x="1068" y="897"/>
                </a:cubicBezTo>
                <a:cubicBezTo>
                  <a:pt x="1025" y="832"/>
                  <a:pt x="982" y="796"/>
                  <a:pt x="930" y="796"/>
                </a:cubicBezTo>
                <a:cubicBezTo>
                  <a:pt x="901" y="796"/>
                  <a:pt x="870" y="807"/>
                  <a:pt x="834" y="830"/>
                </a:cubicBezTo>
                <a:cubicBezTo>
                  <a:pt x="668" y="930"/>
                  <a:pt x="468" y="1097"/>
                  <a:pt x="301" y="1231"/>
                </a:cubicBezTo>
                <a:cubicBezTo>
                  <a:pt x="101" y="1431"/>
                  <a:pt x="1" y="1564"/>
                  <a:pt x="1" y="1698"/>
                </a:cubicBezTo>
                <a:cubicBezTo>
                  <a:pt x="1" y="1764"/>
                  <a:pt x="34" y="1831"/>
                  <a:pt x="34" y="1931"/>
                </a:cubicBezTo>
                <a:cubicBezTo>
                  <a:pt x="67" y="2131"/>
                  <a:pt x="67" y="2331"/>
                  <a:pt x="67" y="2498"/>
                </a:cubicBezTo>
                <a:lnTo>
                  <a:pt x="67" y="3299"/>
                </a:lnTo>
                <a:lnTo>
                  <a:pt x="67" y="9270"/>
                </a:lnTo>
                <a:cubicBezTo>
                  <a:pt x="67" y="9406"/>
                  <a:pt x="124" y="9474"/>
                  <a:pt x="231" y="9474"/>
                </a:cubicBezTo>
                <a:cubicBezTo>
                  <a:pt x="307" y="9474"/>
                  <a:pt x="409" y="9439"/>
                  <a:pt x="534" y="9370"/>
                </a:cubicBezTo>
                <a:lnTo>
                  <a:pt x="768" y="9236"/>
                </a:lnTo>
                <a:cubicBezTo>
                  <a:pt x="1001" y="9136"/>
                  <a:pt x="1201" y="8903"/>
                  <a:pt x="1201" y="8603"/>
                </a:cubicBezTo>
                <a:lnTo>
                  <a:pt x="1201" y="6368"/>
                </a:lnTo>
                <a:cubicBezTo>
                  <a:pt x="1301" y="6434"/>
                  <a:pt x="1410" y="6468"/>
                  <a:pt x="1518" y="6468"/>
                </a:cubicBezTo>
                <a:cubicBezTo>
                  <a:pt x="1627" y="6468"/>
                  <a:pt x="1735" y="6434"/>
                  <a:pt x="1835" y="6368"/>
                </a:cubicBezTo>
                <a:cubicBezTo>
                  <a:pt x="2269" y="6034"/>
                  <a:pt x="2602" y="5567"/>
                  <a:pt x="2736" y="5033"/>
                </a:cubicBezTo>
                <a:cubicBezTo>
                  <a:pt x="2969" y="4233"/>
                  <a:pt x="3069" y="3399"/>
                  <a:pt x="3069" y="2565"/>
                </a:cubicBezTo>
                <a:cubicBezTo>
                  <a:pt x="3069" y="2031"/>
                  <a:pt x="3036" y="1464"/>
                  <a:pt x="2936" y="964"/>
                </a:cubicBezTo>
                <a:cubicBezTo>
                  <a:pt x="2869" y="630"/>
                  <a:pt x="2736" y="330"/>
                  <a:pt x="2536" y="130"/>
                </a:cubicBezTo>
                <a:cubicBezTo>
                  <a:pt x="2448" y="42"/>
                  <a:pt x="2332" y="0"/>
                  <a:pt x="2217" y="0"/>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86" name="Google Shape;749;p41">
            <a:extLst>
              <a:ext uri="{FF2B5EF4-FFF2-40B4-BE49-F238E27FC236}">
                <a16:creationId xmlns:a16="http://schemas.microsoft.com/office/drawing/2014/main" xmlns="" id="{E6EDD78A-2F93-53F5-3C6D-EFC40D8EB9B0}"/>
              </a:ext>
            </a:extLst>
          </p:cNvPr>
          <p:cNvSpPr/>
          <p:nvPr/>
        </p:nvSpPr>
        <p:spPr>
          <a:xfrm>
            <a:off x="2752806" y="2387547"/>
            <a:ext cx="45833" cy="145955"/>
          </a:xfrm>
          <a:custGeom>
            <a:avLst/>
            <a:gdLst/>
            <a:ahLst/>
            <a:cxnLst/>
            <a:rect l="l" t="t" r="r" b="b"/>
            <a:pathLst>
              <a:path w="2970" h="9458" extrusionOk="0">
                <a:moveTo>
                  <a:pt x="2853" y="1"/>
                </a:moveTo>
                <a:cubicBezTo>
                  <a:pt x="2778" y="1"/>
                  <a:pt x="2669" y="43"/>
                  <a:pt x="2536" y="126"/>
                </a:cubicBezTo>
                <a:lnTo>
                  <a:pt x="2336" y="259"/>
                </a:lnTo>
                <a:cubicBezTo>
                  <a:pt x="2135" y="326"/>
                  <a:pt x="1969" y="493"/>
                  <a:pt x="1935" y="726"/>
                </a:cubicBezTo>
                <a:lnTo>
                  <a:pt x="1635" y="3262"/>
                </a:lnTo>
                <a:cubicBezTo>
                  <a:pt x="1602" y="3428"/>
                  <a:pt x="1602" y="3695"/>
                  <a:pt x="1568" y="4096"/>
                </a:cubicBezTo>
                <a:cubicBezTo>
                  <a:pt x="1535" y="4162"/>
                  <a:pt x="1535" y="4362"/>
                  <a:pt x="1502" y="4629"/>
                </a:cubicBezTo>
                <a:lnTo>
                  <a:pt x="1468" y="4629"/>
                </a:lnTo>
                <a:cubicBezTo>
                  <a:pt x="1435" y="4062"/>
                  <a:pt x="1368" y="3662"/>
                  <a:pt x="1368" y="3428"/>
                </a:cubicBezTo>
                <a:lnTo>
                  <a:pt x="1068" y="1227"/>
                </a:lnTo>
                <a:cubicBezTo>
                  <a:pt x="1068" y="1127"/>
                  <a:pt x="1035" y="1093"/>
                  <a:pt x="968" y="1093"/>
                </a:cubicBezTo>
                <a:cubicBezTo>
                  <a:pt x="868" y="1093"/>
                  <a:pt x="768" y="1127"/>
                  <a:pt x="701" y="1193"/>
                </a:cubicBezTo>
                <a:lnTo>
                  <a:pt x="368" y="1394"/>
                </a:lnTo>
                <a:cubicBezTo>
                  <a:pt x="134" y="1527"/>
                  <a:pt x="1" y="1694"/>
                  <a:pt x="1" y="1861"/>
                </a:cubicBezTo>
                <a:cubicBezTo>
                  <a:pt x="1" y="1927"/>
                  <a:pt x="34" y="2027"/>
                  <a:pt x="34" y="2094"/>
                </a:cubicBezTo>
                <a:lnTo>
                  <a:pt x="901" y="6364"/>
                </a:lnTo>
                <a:cubicBezTo>
                  <a:pt x="935" y="6464"/>
                  <a:pt x="935" y="6531"/>
                  <a:pt x="1001" y="6531"/>
                </a:cubicBezTo>
                <a:cubicBezTo>
                  <a:pt x="1035" y="6531"/>
                  <a:pt x="1101" y="6497"/>
                  <a:pt x="1168" y="6464"/>
                </a:cubicBezTo>
                <a:lnTo>
                  <a:pt x="1168" y="6464"/>
                </a:lnTo>
                <a:lnTo>
                  <a:pt x="734" y="9132"/>
                </a:lnTo>
                <a:cubicBezTo>
                  <a:pt x="734" y="9199"/>
                  <a:pt x="734" y="9266"/>
                  <a:pt x="734" y="9333"/>
                </a:cubicBezTo>
                <a:cubicBezTo>
                  <a:pt x="734" y="9416"/>
                  <a:pt x="768" y="9458"/>
                  <a:pt x="835" y="9458"/>
                </a:cubicBezTo>
                <a:cubicBezTo>
                  <a:pt x="901" y="9458"/>
                  <a:pt x="1001" y="9416"/>
                  <a:pt x="1135" y="9333"/>
                </a:cubicBezTo>
                <a:lnTo>
                  <a:pt x="1302" y="9266"/>
                </a:lnTo>
                <a:cubicBezTo>
                  <a:pt x="1502" y="9166"/>
                  <a:pt x="1635" y="8999"/>
                  <a:pt x="1702" y="8799"/>
                </a:cubicBezTo>
                <a:lnTo>
                  <a:pt x="2969" y="360"/>
                </a:lnTo>
                <a:lnTo>
                  <a:pt x="2969" y="126"/>
                </a:lnTo>
                <a:cubicBezTo>
                  <a:pt x="2969" y="43"/>
                  <a:pt x="2928" y="1"/>
                  <a:pt x="2853" y="1"/>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87" name="Google Shape;750;p41">
            <a:extLst>
              <a:ext uri="{FF2B5EF4-FFF2-40B4-BE49-F238E27FC236}">
                <a16:creationId xmlns:a16="http://schemas.microsoft.com/office/drawing/2014/main" xmlns="" id="{A30DE204-D89B-24FA-7EB6-20FCA60F4FB0}"/>
              </a:ext>
            </a:extLst>
          </p:cNvPr>
          <p:cNvSpPr/>
          <p:nvPr/>
        </p:nvSpPr>
        <p:spPr>
          <a:xfrm>
            <a:off x="2805320" y="2364137"/>
            <a:ext cx="47885" cy="101125"/>
          </a:xfrm>
          <a:custGeom>
            <a:avLst/>
            <a:gdLst/>
            <a:ahLst/>
            <a:cxnLst/>
            <a:rect l="l" t="t" r="r" b="b"/>
            <a:pathLst>
              <a:path w="3103" h="6553" extrusionOk="0">
                <a:moveTo>
                  <a:pt x="1662" y="1485"/>
                </a:moveTo>
                <a:cubicBezTo>
                  <a:pt x="1749" y="1485"/>
                  <a:pt x="1818" y="1560"/>
                  <a:pt x="1868" y="1710"/>
                </a:cubicBezTo>
                <a:cubicBezTo>
                  <a:pt x="1935" y="2143"/>
                  <a:pt x="1968" y="2577"/>
                  <a:pt x="1968" y="3044"/>
                </a:cubicBezTo>
                <a:cubicBezTo>
                  <a:pt x="1968" y="3511"/>
                  <a:pt x="1935" y="3978"/>
                  <a:pt x="1868" y="4445"/>
                </a:cubicBezTo>
                <a:cubicBezTo>
                  <a:pt x="1835" y="4679"/>
                  <a:pt x="1735" y="4879"/>
                  <a:pt x="1568" y="5012"/>
                </a:cubicBezTo>
                <a:cubicBezTo>
                  <a:pt x="1518" y="5042"/>
                  <a:pt x="1474" y="5057"/>
                  <a:pt x="1435" y="5057"/>
                </a:cubicBezTo>
                <a:cubicBezTo>
                  <a:pt x="1344" y="5057"/>
                  <a:pt x="1281" y="4975"/>
                  <a:pt x="1234" y="4812"/>
                </a:cubicBezTo>
                <a:cubicBezTo>
                  <a:pt x="1168" y="4378"/>
                  <a:pt x="1134" y="3945"/>
                  <a:pt x="1134" y="3511"/>
                </a:cubicBezTo>
                <a:cubicBezTo>
                  <a:pt x="1134" y="3011"/>
                  <a:pt x="1168" y="2544"/>
                  <a:pt x="1234" y="2077"/>
                </a:cubicBezTo>
                <a:cubicBezTo>
                  <a:pt x="1268" y="1843"/>
                  <a:pt x="1368" y="1643"/>
                  <a:pt x="1568" y="1510"/>
                </a:cubicBezTo>
                <a:cubicBezTo>
                  <a:pt x="1601" y="1493"/>
                  <a:pt x="1632" y="1485"/>
                  <a:pt x="1662" y="1485"/>
                </a:cubicBezTo>
                <a:close/>
                <a:moveTo>
                  <a:pt x="2127" y="0"/>
                </a:moveTo>
                <a:cubicBezTo>
                  <a:pt x="1950" y="0"/>
                  <a:pt x="1752" y="59"/>
                  <a:pt x="1534" y="175"/>
                </a:cubicBezTo>
                <a:cubicBezTo>
                  <a:pt x="1001" y="509"/>
                  <a:pt x="600" y="1043"/>
                  <a:pt x="400" y="1643"/>
                </a:cubicBezTo>
                <a:cubicBezTo>
                  <a:pt x="133" y="2444"/>
                  <a:pt x="0" y="3278"/>
                  <a:pt x="33" y="4145"/>
                </a:cubicBezTo>
                <a:cubicBezTo>
                  <a:pt x="33" y="5146"/>
                  <a:pt x="167" y="5846"/>
                  <a:pt x="400" y="6213"/>
                </a:cubicBezTo>
                <a:cubicBezTo>
                  <a:pt x="554" y="6443"/>
                  <a:pt x="741" y="6552"/>
                  <a:pt x="967" y="6552"/>
                </a:cubicBezTo>
                <a:cubicBezTo>
                  <a:pt x="1134" y="6552"/>
                  <a:pt x="1322" y="6493"/>
                  <a:pt x="1534" y="6380"/>
                </a:cubicBezTo>
                <a:cubicBezTo>
                  <a:pt x="2068" y="6046"/>
                  <a:pt x="2502" y="5546"/>
                  <a:pt x="2702" y="4945"/>
                </a:cubicBezTo>
                <a:cubicBezTo>
                  <a:pt x="2969" y="4111"/>
                  <a:pt x="3102" y="3278"/>
                  <a:pt x="3069" y="2410"/>
                </a:cubicBezTo>
                <a:cubicBezTo>
                  <a:pt x="3069" y="1376"/>
                  <a:pt x="2969" y="709"/>
                  <a:pt x="2702" y="309"/>
                </a:cubicBezTo>
                <a:cubicBezTo>
                  <a:pt x="2551" y="101"/>
                  <a:pt x="2357" y="0"/>
                  <a:pt x="2127" y="0"/>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88" name="Google Shape;751;p41">
            <a:extLst>
              <a:ext uri="{FF2B5EF4-FFF2-40B4-BE49-F238E27FC236}">
                <a16:creationId xmlns:a16="http://schemas.microsoft.com/office/drawing/2014/main" xmlns="" id="{E460AD58-83C2-35CE-F362-30AA975DE1A1}"/>
              </a:ext>
            </a:extLst>
          </p:cNvPr>
          <p:cNvSpPr/>
          <p:nvPr/>
        </p:nvSpPr>
        <p:spPr>
          <a:xfrm>
            <a:off x="2864517" y="2324076"/>
            <a:ext cx="45308" cy="112298"/>
          </a:xfrm>
          <a:custGeom>
            <a:avLst/>
            <a:gdLst/>
            <a:ahLst/>
            <a:cxnLst/>
            <a:rect l="l" t="t" r="r" b="b"/>
            <a:pathLst>
              <a:path w="2936" h="7277" extrusionOk="0">
                <a:moveTo>
                  <a:pt x="2719" y="1"/>
                </a:moveTo>
                <a:cubicBezTo>
                  <a:pt x="2650" y="1"/>
                  <a:pt x="2556" y="35"/>
                  <a:pt x="2435" y="103"/>
                </a:cubicBezTo>
                <a:lnTo>
                  <a:pt x="2202" y="270"/>
                </a:lnTo>
                <a:cubicBezTo>
                  <a:pt x="2068" y="336"/>
                  <a:pt x="1968" y="403"/>
                  <a:pt x="1868" y="536"/>
                </a:cubicBezTo>
                <a:cubicBezTo>
                  <a:pt x="1801" y="636"/>
                  <a:pt x="1768" y="737"/>
                  <a:pt x="1768" y="870"/>
                </a:cubicBezTo>
                <a:lnTo>
                  <a:pt x="1768" y="4873"/>
                </a:lnTo>
                <a:cubicBezTo>
                  <a:pt x="1701" y="5106"/>
                  <a:pt x="1568" y="5306"/>
                  <a:pt x="1401" y="5473"/>
                </a:cubicBezTo>
                <a:cubicBezTo>
                  <a:pt x="1351" y="5507"/>
                  <a:pt x="1301" y="5523"/>
                  <a:pt x="1259" y="5523"/>
                </a:cubicBezTo>
                <a:cubicBezTo>
                  <a:pt x="1218" y="5523"/>
                  <a:pt x="1184" y="5507"/>
                  <a:pt x="1168" y="5473"/>
                </a:cubicBezTo>
                <a:cubicBezTo>
                  <a:pt x="1134" y="5340"/>
                  <a:pt x="1101" y="5173"/>
                  <a:pt x="1101" y="5040"/>
                </a:cubicBezTo>
                <a:lnTo>
                  <a:pt x="1101" y="1237"/>
                </a:lnTo>
                <a:cubicBezTo>
                  <a:pt x="1101" y="1101"/>
                  <a:pt x="1067" y="1033"/>
                  <a:pt x="979" y="1033"/>
                </a:cubicBezTo>
                <a:cubicBezTo>
                  <a:pt x="916" y="1033"/>
                  <a:pt x="826" y="1067"/>
                  <a:pt x="701" y="1137"/>
                </a:cubicBezTo>
                <a:lnTo>
                  <a:pt x="434" y="1270"/>
                </a:lnTo>
                <a:cubicBezTo>
                  <a:pt x="200" y="1370"/>
                  <a:pt x="33" y="1637"/>
                  <a:pt x="33" y="1904"/>
                </a:cubicBezTo>
                <a:lnTo>
                  <a:pt x="33" y="6074"/>
                </a:lnTo>
                <a:cubicBezTo>
                  <a:pt x="0" y="6441"/>
                  <a:pt x="67" y="6808"/>
                  <a:pt x="234" y="7141"/>
                </a:cubicBezTo>
                <a:cubicBezTo>
                  <a:pt x="328" y="7235"/>
                  <a:pt x="432" y="7276"/>
                  <a:pt x="547" y="7276"/>
                </a:cubicBezTo>
                <a:cubicBezTo>
                  <a:pt x="637" y="7276"/>
                  <a:pt x="732" y="7251"/>
                  <a:pt x="834" y="7208"/>
                </a:cubicBezTo>
                <a:cubicBezTo>
                  <a:pt x="1068" y="7041"/>
                  <a:pt x="1234" y="6874"/>
                  <a:pt x="1368" y="6641"/>
                </a:cubicBezTo>
                <a:cubicBezTo>
                  <a:pt x="1535" y="6374"/>
                  <a:pt x="1701" y="6074"/>
                  <a:pt x="1801" y="5773"/>
                </a:cubicBezTo>
                <a:cubicBezTo>
                  <a:pt x="1801" y="5840"/>
                  <a:pt x="1835" y="5940"/>
                  <a:pt x="1835" y="6074"/>
                </a:cubicBezTo>
                <a:cubicBezTo>
                  <a:pt x="1835" y="6174"/>
                  <a:pt x="1868" y="6274"/>
                  <a:pt x="1901" y="6374"/>
                </a:cubicBezTo>
                <a:cubicBezTo>
                  <a:pt x="1918" y="6391"/>
                  <a:pt x="1943" y="6399"/>
                  <a:pt x="1972" y="6399"/>
                </a:cubicBezTo>
                <a:cubicBezTo>
                  <a:pt x="2002" y="6399"/>
                  <a:pt x="2035" y="6391"/>
                  <a:pt x="2068" y="6374"/>
                </a:cubicBezTo>
                <a:cubicBezTo>
                  <a:pt x="2268" y="6240"/>
                  <a:pt x="2469" y="6107"/>
                  <a:pt x="2635" y="5940"/>
                </a:cubicBezTo>
                <a:cubicBezTo>
                  <a:pt x="2835" y="5773"/>
                  <a:pt x="2936" y="5607"/>
                  <a:pt x="2936" y="5473"/>
                </a:cubicBezTo>
                <a:cubicBezTo>
                  <a:pt x="2936" y="5407"/>
                  <a:pt x="2936" y="5273"/>
                  <a:pt x="2902" y="5040"/>
                </a:cubicBezTo>
                <a:cubicBezTo>
                  <a:pt x="2869" y="4839"/>
                  <a:pt x="2869" y="4439"/>
                  <a:pt x="2869" y="3905"/>
                </a:cubicBezTo>
                <a:lnTo>
                  <a:pt x="2869" y="236"/>
                </a:lnTo>
                <a:cubicBezTo>
                  <a:pt x="2869" y="77"/>
                  <a:pt x="2821" y="1"/>
                  <a:pt x="2719" y="1"/>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ysClr val="windowText" lastClr="000000"/>
              </a:solidFill>
              <a:effectLst/>
              <a:highlight>
                <a:srgbClr val="000000"/>
              </a:highlight>
              <a:uLnTx/>
              <a:uFillTx/>
            </a:endParaRPr>
          </a:p>
        </p:txBody>
      </p:sp>
      <p:sp>
        <p:nvSpPr>
          <p:cNvPr id="389" name="Google Shape;752;p41">
            <a:extLst>
              <a:ext uri="{FF2B5EF4-FFF2-40B4-BE49-F238E27FC236}">
                <a16:creationId xmlns:a16="http://schemas.microsoft.com/office/drawing/2014/main" xmlns="" id="{AAC82889-57C5-85E8-981A-A5247B67C2F7}"/>
              </a:ext>
            </a:extLst>
          </p:cNvPr>
          <p:cNvSpPr/>
          <p:nvPr/>
        </p:nvSpPr>
        <p:spPr>
          <a:xfrm>
            <a:off x="2919594" y="2267965"/>
            <a:ext cx="43256" cy="134057"/>
          </a:xfrm>
          <a:custGeom>
            <a:avLst/>
            <a:gdLst/>
            <a:ahLst/>
            <a:cxnLst/>
            <a:rect l="l" t="t" r="r" b="b"/>
            <a:pathLst>
              <a:path w="2803" h="8687" extrusionOk="0">
                <a:moveTo>
                  <a:pt x="1997" y="1"/>
                </a:moveTo>
                <a:cubicBezTo>
                  <a:pt x="1790" y="1"/>
                  <a:pt x="1547" y="77"/>
                  <a:pt x="1268" y="236"/>
                </a:cubicBezTo>
                <a:cubicBezTo>
                  <a:pt x="1068" y="336"/>
                  <a:pt x="868" y="503"/>
                  <a:pt x="701" y="670"/>
                </a:cubicBezTo>
                <a:cubicBezTo>
                  <a:pt x="501" y="870"/>
                  <a:pt x="334" y="1070"/>
                  <a:pt x="200" y="1270"/>
                </a:cubicBezTo>
                <a:cubicBezTo>
                  <a:pt x="100" y="1470"/>
                  <a:pt x="34" y="1671"/>
                  <a:pt x="0" y="1904"/>
                </a:cubicBezTo>
                <a:cubicBezTo>
                  <a:pt x="34" y="2004"/>
                  <a:pt x="34" y="2104"/>
                  <a:pt x="100" y="2204"/>
                </a:cubicBezTo>
                <a:cubicBezTo>
                  <a:pt x="134" y="2304"/>
                  <a:pt x="200" y="2404"/>
                  <a:pt x="267" y="2505"/>
                </a:cubicBezTo>
                <a:cubicBezTo>
                  <a:pt x="316" y="2553"/>
                  <a:pt x="383" y="2584"/>
                  <a:pt x="428" y="2584"/>
                </a:cubicBezTo>
                <a:cubicBezTo>
                  <a:pt x="445" y="2584"/>
                  <a:pt x="458" y="2580"/>
                  <a:pt x="467" y="2571"/>
                </a:cubicBezTo>
                <a:cubicBezTo>
                  <a:pt x="534" y="2505"/>
                  <a:pt x="601" y="2438"/>
                  <a:pt x="634" y="2371"/>
                </a:cubicBezTo>
                <a:cubicBezTo>
                  <a:pt x="701" y="2271"/>
                  <a:pt x="768" y="2138"/>
                  <a:pt x="868" y="2071"/>
                </a:cubicBezTo>
                <a:cubicBezTo>
                  <a:pt x="934" y="1971"/>
                  <a:pt x="1034" y="1904"/>
                  <a:pt x="1134" y="1837"/>
                </a:cubicBezTo>
                <a:cubicBezTo>
                  <a:pt x="1236" y="1776"/>
                  <a:pt x="1322" y="1746"/>
                  <a:pt x="1393" y="1746"/>
                </a:cubicBezTo>
                <a:cubicBezTo>
                  <a:pt x="1554" y="1746"/>
                  <a:pt x="1635" y="1903"/>
                  <a:pt x="1635" y="2204"/>
                </a:cubicBezTo>
                <a:cubicBezTo>
                  <a:pt x="1601" y="2371"/>
                  <a:pt x="1568" y="2505"/>
                  <a:pt x="1535" y="2671"/>
                </a:cubicBezTo>
                <a:cubicBezTo>
                  <a:pt x="1468" y="2871"/>
                  <a:pt x="1368" y="3138"/>
                  <a:pt x="1235" y="3472"/>
                </a:cubicBezTo>
                <a:lnTo>
                  <a:pt x="1068" y="3872"/>
                </a:lnTo>
                <a:cubicBezTo>
                  <a:pt x="934" y="4206"/>
                  <a:pt x="834" y="4539"/>
                  <a:pt x="734" y="4906"/>
                </a:cubicBezTo>
                <a:cubicBezTo>
                  <a:pt x="667" y="5240"/>
                  <a:pt x="634" y="5540"/>
                  <a:pt x="634" y="5874"/>
                </a:cubicBezTo>
                <a:cubicBezTo>
                  <a:pt x="634" y="6007"/>
                  <a:pt x="667" y="6074"/>
                  <a:pt x="734" y="6074"/>
                </a:cubicBezTo>
                <a:cubicBezTo>
                  <a:pt x="834" y="6074"/>
                  <a:pt x="934" y="6040"/>
                  <a:pt x="1001" y="5940"/>
                </a:cubicBezTo>
                <a:lnTo>
                  <a:pt x="1168" y="5840"/>
                </a:lnTo>
                <a:cubicBezTo>
                  <a:pt x="1301" y="5807"/>
                  <a:pt x="1368" y="5707"/>
                  <a:pt x="1468" y="5607"/>
                </a:cubicBezTo>
                <a:cubicBezTo>
                  <a:pt x="1535" y="5540"/>
                  <a:pt x="1568" y="5407"/>
                  <a:pt x="1568" y="5307"/>
                </a:cubicBezTo>
                <a:cubicBezTo>
                  <a:pt x="1601" y="5040"/>
                  <a:pt x="1668" y="4739"/>
                  <a:pt x="1768" y="4473"/>
                </a:cubicBezTo>
                <a:cubicBezTo>
                  <a:pt x="1868" y="4172"/>
                  <a:pt x="2002" y="3872"/>
                  <a:pt x="2169" y="3572"/>
                </a:cubicBezTo>
                <a:cubicBezTo>
                  <a:pt x="2302" y="3272"/>
                  <a:pt x="2435" y="3038"/>
                  <a:pt x="2502" y="2838"/>
                </a:cubicBezTo>
                <a:cubicBezTo>
                  <a:pt x="2602" y="2605"/>
                  <a:pt x="2669" y="2371"/>
                  <a:pt x="2702" y="2138"/>
                </a:cubicBezTo>
                <a:cubicBezTo>
                  <a:pt x="2769" y="1871"/>
                  <a:pt x="2802" y="1570"/>
                  <a:pt x="2802" y="1304"/>
                </a:cubicBezTo>
                <a:cubicBezTo>
                  <a:pt x="2802" y="703"/>
                  <a:pt x="2636" y="303"/>
                  <a:pt x="2369" y="103"/>
                </a:cubicBezTo>
                <a:cubicBezTo>
                  <a:pt x="2261" y="36"/>
                  <a:pt x="2137" y="1"/>
                  <a:pt x="1997" y="1"/>
                </a:cubicBezTo>
                <a:close/>
                <a:moveTo>
                  <a:pt x="1520" y="6556"/>
                </a:moveTo>
                <a:cubicBezTo>
                  <a:pt x="1451" y="6556"/>
                  <a:pt x="1356" y="6593"/>
                  <a:pt x="1235" y="6674"/>
                </a:cubicBezTo>
                <a:lnTo>
                  <a:pt x="1001" y="6808"/>
                </a:lnTo>
                <a:cubicBezTo>
                  <a:pt x="734" y="6908"/>
                  <a:pt x="567" y="7141"/>
                  <a:pt x="534" y="7441"/>
                </a:cubicBezTo>
                <a:lnTo>
                  <a:pt x="534" y="8475"/>
                </a:lnTo>
                <a:cubicBezTo>
                  <a:pt x="534" y="8619"/>
                  <a:pt x="597" y="8687"/>
                  <a:pt x="715" y="8687"/>
                </a:cubicBezTo>
                <a:cubicBezTo>
                  <a:pt x="790" y="8687"/>
                  <a:pt x="885" y="8660"/>
                  <a:pt x="1001" y="8609"/>
                </a:cubicBezTo>
                <a:lnTo>
                  <a:pt x="1235" y="8442"/>
                </a:lnTo>
                <a:cubicBezTo>
                  <a:pt x="1468" y="8342"/>
                  <a:pt x="1635" y="8109"/>
                  <a:pt x="1668" y="7842"/>
                </a:cubicBezTo>
                <a:lnTo>
                  <a:pt x="1668" y="6774"/>
                </a:lnTo>
                <a:cubicBezTo>
                  <a:pt x="1668" y="6635"/>
                  <a:pt x="1621" y="6556"/>
                  <a:pt x="1520" y="6556"/>
                </a:cubicBez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90" name="Google Shape;753;p41">
            <a:extLst>
              <a:ext uri="{FF2B5EF4-FFF2-40B4-BE49-F238E27FC236}">
                <a16:creationId xmlns:a16="http://schemas.microsoft.com/office/drawing/2014/main" xmlns="" id="{EA4BACE1-E432-1D37-0891-2625C9E11859}"/>
              </a:ext>
            </a:extLst>
          </p:cNvPr>
          <p:cNvSpPr/>
          <p:nvPr/>
        </p:nvSpPr>
        <p:spPr>
          <a:xfrm>
            <a:off x="1373237" y="4486120"/>
            <a:ext cx="543605" cy="329981"/>
          </a:xfrm>
          <a:custGeom>
            <a:avLst/>
            <a:gdLst/>
            <a:ahLst/>
            <a:cxnLst/>
            <a:rect l="l" t="t" r="r" b="b"/>
            <a:pathLst>
              <a:path w="35226" h="21383" extrusionOk="0">
                <a:moveTo>
                  <a:pt x="17805" y="7838"/>
                </a:moveTo>
                <a:cubicBezTo>
                  <a:pt x="19273" y="7838"/>
                  <a:pt x="20704" y="8203"/>
                  <a:pt x="21983" y="8874"/>
                </a:cubicBezTo>
                <a:cubicBezTo>
                  <a:pt x="22917" y="9441"/>
                  <a:pt x="23451" y="10075"/>
                  <a:pt x="23451" y="10675"/>
                </a:cubicBezTo>
                <a:cubicBezTo>
                  <a:pt x="23451" y="11309"/>
                  <a:pt x="22917" y="11943"/>
                  <a:pt x="21983" y="12477"/>
                </a:cubicBezTo>
                <a:cubicBezTo>
                  <a:pt x="20615" y="13160"/>
                  <a:pt x="19114" y="13502"/>
                  <a:pt x="17613" y="13502"/>
                </a:cubicBezTo>
                <a:cubicBezTo>
                  <a:pt x="16112" y="13502"/>
                  <a:pt x="14611" y="13160"/>
                  <a:pt x="13243" y="12477"/>
                </a:cubicBezTo>
                <a:cubicBezTo>
                  <a:pt x="12309" y="11943"/>
                  <a:pt x="11809" y="11276"/>
                  <a:pt x="11809" y="10675"/>
                </a:cubicBezTo>
                <a:cubicBezTo>
                  <a:pt x="11809" y="10075"/>
                  <a:pt x="12309" y="9408"/>
                  <a:pt x="13243" y="8874"/>
                </a:cubicBezTo>
                <a:cubicBezTo>
                  <a:pt x="14522" y="8203"/>
                  <a:pt x="15953" y="7838"/>
                  <a:pt x="17421" y="7838"/>
                </a:cubicBezTo>
                <a:cubicBezTo>
                  <a:pt x="17485" y="7838"/>
                  <a:pt x="17549" y="7838"/>
                  <a:pt x="17613" y="7840"/>
                </a:cubicBezTo>
                <a:cubicBezTo>
                  <a:pt x="17677" y="7838"/>
                  <a:pt x="17741" y="7838"/>
                  <a:pt x="17805" y="7838"/>
                </a:cubicBezTo>
                <a:close/>
                <a:moveTo>
                  <a:pt x="15445" y="1"/>
                </a:moveTo>
                <a:cubicBezTo>
                  <a:pt x="14644" y="1"/>
                  <a:pt x="13944" y="568"/>
                  <a:pt x="13777" y="1369"/>
                </a:cubicBezTo>
                <a:lnTo>
                  <a:pt x="13510" y="2870"/>
                </a:lnTo>
                <a:cubicBezTo>
                  <a:pt x="12876" y="3003"/>
                  <a:pt x="12243" y="3137"/>
                  <a:pt x="11609" y="3337"/>
                </a:cubicBezTo>
                <a:lnTo>
                  <a:pt x="8707" y="2002"/>
                </a:lnTo>
                <a:cubicBezTo>
                  <a:pt x="8473" y="1869"/>
                  <a:pt x="8173" y="1836"/>
                  <a:pt x="7873" y="1836"/>
                </a:cubicBezTo>
                <a:cubicBezTo>
                  <a:pt x="7539" y="1836"/>
                  <a:pt x="7206" y="1902"/>
                  <a:pt x="6905" y="2069"/>
                </a:cubicBezTo>
                <a:lnTo>
                  <a:pt x="3937" y="3804"/>
                </a:lnTo>
                <a:cubicBezTo>
                  <a:pt x="2969" y="4304"/>
                  <a:pt x="2903" y="5672"/>
                  <a:pt x="3803" y="6305"/>
                </a:cubicBezTo>
                <a:lnTo>
                  <a:pt x="5338" y="7406"/>
                </a:lnTo>
                <a:cubicBezTo>
                  <a:pt x="5271" y="7506"/>
                  <a:pt x="5204" y="7606"/>
                  <a:pt x="5137" y="7706"/>
                </a:cubicBezTo>
                <a:lnTo>
                  <a:pt x="1535" y="7940"/>
                </a:lnTo>
                <a:cubicBezTo>
                  <a:pt x="668" y="8007"/>
                  <a:pt x="0" y="8707"/>
                  <a:pt x="0" y="9574"/>
                </a:cubicBezTo>
                <a:lnTo>
                  <a:pt x="0" y="11776"/>
                </a:lnTo>
                <a:cubicBezTo>
                  <a:pt x="0" y="12643"/>
                  <a:pt x="668" y="13344"/>
                  <a:pt x="1535" y="13411"/>
                </a:cubicBezTo>
                <a:lnTo>
                  <a:pt x="5137" y="13644"/>
                </a:lnTo>
                <a:cubicBezTo>
                  <a:pt x="5204" y="13744"/>
                  <a:pt x="5271" y="13878"/>
                  <a:pt x="5338" y="13978"/>
                </a:cubicBezTo>
                <a:lnTo>
                  <a:pt x="3803" y="15078"/>
                </a:lnTo>
                <a:cubicBezTo>
                  <a:pt x="2903" y="15712"/>
                  <a:pt x="2969" y="17080"/>
                  <a:pt x="3937" y="17580"/>
                </a:cubicBezTo>
                <a:lnTo>
                  <a:pt x="6872" y="19281"/>
                </a:lnTo>
                <a:cubicBezTo>
                  <a:pt x="7172" y="19448"/>
                  <a:pt x="7539" y="19548"/>
                  <a:pt x="7873" y="19548"/>
                </a:cubicBezTo>
                <a:cubicBezTo>
                  <a:pt x="8140" y="19548"/>
                  <a:pt x="8440" y="19482"/>
                  <a:pt x="8707" y="19381"/>
                </a:cubicBezTo>
                <a:lnTo>
                  <a:pt x="11609" y="18047"/>
                </a:lnTo>
                <a:cubicBezTo>
                  <a:pt x="12209" y="18214"/>
                  <a:pt x="12843" y="18381"/>
                  <a:pt x="13477" y="18514"/>
                </a:cubicBezTo>
                <a:lnTo>
                  <a:pt x="13777" y="19982"/>
                </a:lnTo>
                <a:cubicBezTo>
                  <a:pt x="13910" y="20782"/>
                  <a:pt x="14611" y="21350"/>
                  <a:pt x="15445" y="21383"/>
                </a:cubicBezTo>
                <a:lnTo>
                  <a:pt x="19781" y="21383"/>
                </a:lnTo>
                <a:cubicBezTo>
                  <a:pt x="20582" y="21350"/>
                  <a:pt x="21282" y="20782"/>
                  <a:pt x="21449" y="19982"/>
                </a:cubicBezTo>
                <a:lnTo>
                  <a:pt x="21716" y="18514"/>
                </a:lnTo>
                <a:cubicBezTo>
                  <a:pt x="22383" y="18381"/>
                  <a:pt x="22984" y="18214"/>
                  <a:pt x="23617" y="18047"/>
                </a:cubicBezTo>
                <a:lnTo>
                  <a:pt x="26519" y="19381"/>
                </a:lnTo>
                <a:cubicBezTo>
                  <a:pt x="26786" y="19482"/>
                  <a:pt x="27053" y="19548"/>
                  <a:pt x="27353" y="19548"/>
                </a:cubicBezTo>
                <a:cubicBezTo>
                  <a:pt x="27687" y="19548"/>
                  <a:pt x="28020" y="19448"/>
                  <a:pt x="28354" y="19281"/>
                </a:cubicBezTo>
                <a:lnTo>
                  <a:pt x="31289" y="17580"/>
                </a:lnTo>
                <a:cubicBezTo>
                  <a:pt x="32257" y="17080"/>
                  <a:pt x="32324" y="15712"/>
                  <a:pt x="31423" y="15078"/>
                </a:cubicBezTo>
                <a:lnTo>
                  <a:pt x="29855" y="13978"/>
                </a:lnTo>
                <a:cubicBezTo>
                  <a:pt x="29955" y="13878"/>
                  <a:pt x="30022" y="13744"/>
                  <a:pt x="30089" y="13644"/>
                </a:cubicBezTo>
                <a:lnTo>
                  <a:pt x="33691" y="13411"/>
                </a:lnTo>
                <a:cubicBezTo>
                  <a:pt x="34558" y="13344"/>
                  <a:pt x="35192" y="12643"/>
                  <a:pt x="35226" y="11809"/>
                </a:cubicBezTo>
                <a:lnTo>
                  <a:pt x="35226" y="9608"/>
                </a:lnTo>
                <a:cubicBezTo>
                  <a:pt x="35226" y="8741"/>
                  <a:pt x="34558" y="8007"/>
                  <a:pt x="33691" y="7973"/>
                </a:cubicBezTo>
                <a:lnTo>
                  <a:pt x="30089" y="7740"/>
                </a:lnTo>
                <a:cubicBezTo>
                  <a:pt x="30022" y="7606"/>
                  <a:pt x="29955" y="7506"/>
                  <a:pt x="29888" y="7406"/>
                </a:cubicBezTo>
                <a:lnTo>
                  <a:pt x="31456" y="6305"/>
                </a:lnTo>
                <a:cubicBezTo>
                  <a:pt x="32357" y="5672"/>
                  <a:pt x="32290" y="4304"/>
                  <a:pt x="31323" y="3804"/>
                </a:cubicBezTo>
                <a:lnTo>
                  <a:pt x="28354" y="2069"/>
                </a:lnTo>
                <a:cubicBezTo>
                  <a:pt x="28054" y="1902"/>
                  <a:pt x="27720" y="1836"/>
                  <a:pt x="27353" y="1836"/>
                </a:cubicBezTo>
                <a:cubicBezTo>
                  <a:pt x="27086" y="1836"/>
                  <a:pt x="26786" y="1869"/>
                  <a:pt x="26519" y="2002"/>
                </a:cubicBezTo>
                <a:lnTo>
                  <a:pt x="23651" y="3337"/>
                </a:lnTo>
                <a:cubicBezTo>
                  <a:pt x="23017" y="3137"/>
                  <a:pt x="22383" y="3003"/>
                  <a:pt x="21749" y="2870"/>
                </a:cubicBezTo>
                <a:lnTo>
                  <a:pt x="21482" y="1369"/>
                </a:lnTo>
                <a:cubicBezTo>
                  <a:pt x="21316" y="568"/>
                  <a:pt x="20615" y="1"/>
                  <a:pt x="19815"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91" name="Google Shape;754;p41">
            <a:extLst>
              <a:ext uri="{FF2B5EF4-FFF2-40B4-BE49-F238E27FC236}">
                <a16:creationId xmlns:a16="http://schemas.microsoft.com/office/drawing/2014/main" xmlns="" id="{535373EF-8A6F-85FF-AB66-8E5D11766AF9}"/>
              </a:ext>
            </a:extLst>
          </p:cNvPr>
          <p:cNvSpPr/>
          <p:nvPr/>
        </p:nvSpPr>
        <p:spPr>
          <a:xfrm>
            <a:off x="1392805" y="4465534"/>
            <a:ext cx="504485" cy="331015"/>
          </a:xfrm>
          <a:custGeom>
            <a:avLst/>
            <a:gdLst/>
            <a:ahLst/>
            <a:cxnLst/>
            <a:rect l="l" t="t" r="r" b="b"/>
            <a:pathLst>
              <a:path w="32691" h="21450" extrusionOk="0">
                <a:moveTo>
                  <a:pt x="16345" y="7039"/>
                </a:moveTo>
                <a:cubicBezTo>
                  <a:pt x="18155" y="7039"/>
                  <a:pt x="19964" y="7439"/>
                  <a:pt x="21349" y="8240"/>
                </a:cubicBezTo>
                <a:cubicBezTo>
                  <a:pt x="22183" y="8640"/>
                  <a:pt x="22883" y="9307"/>
                  <a:pt x="23317" y="10141"/>
                </a:cubicBezTo>
                <a:cubicBezTo>
                  <a:pt x="23083" y="10942"/>
                  <a:pt x="22416" y="11709"/>
                  <a:pt x="21349" y="12343"/>
                </a:cubicBezTo>
                <a:cubicBezTo>
                  <a:pt x="19964" y="13143"/>
                  <a:pt x="18155" y="13544"/>
                  <a:pt x="16345" y="13544"/>
                </a:cubicBezTo>
                <a:cubicBezTo>
                  <a:pt x="14535" y="13544"/>
                  <a:pt x="12726" y="13143"/>
                  <a:pt x="11341" y="12343"/>
                </a:cubicBezTo>
                <a:cubicBezTo>
                  <a:pt x="10474" y="11909"/>
                  <a:pt x="9807" y="11175"/>
                  <a:pt x="9407" y="10275"/>
                </a:cubicBezTo>
                <a:cubicBezTo>
                  <a:pt x="9640" y="9574"/>
                  <a:pt x="10241" y="8874"/>
                  <a:pt x="11341" y="8240"/>
                </a:cubicBezTo>
                <a:cubicBezTo>
                  <a:pt x="12726" y="7439"/>
                  <a:pt x="14535" y="7039"/>
                  <a:pt x="16345" y="7039"/>
                </a:cubicBezTo>
                <a:close/>
                <a:moveTo>
                  <a:pt x="14177" y="1"/>
                </a:moveTo>
                <a:cubicBezTo>
                  <a:pt x="13943" y="1"/>
                  <a:pt x="13777" y="167"/>
                  <a:pt x="13743" y="368"/>
                </a:cubicBezTo>
                <a:lnTo>
                  <a:pt x="13343" y="2336"/>
                </a:lnTo>
                <a:cubicBezTo>
                  <a:pt x="13310" y="2569"/>
                  <a:pt x="13143" y="2703"/>
                  <a:pt x="12943" y="2769"/>
                </a:cubicBezTo>
                <a:cubicBezTo>
                  <a:pt x="12142" y="2903"/>
                  <a:pt x="11375" y="3070"/>
                  <a:pt x="10608" y="3336"/>
                </a:cubicBezTo>
                <a:cubicBezTo>
                  <a:pt x="10522" y="3349"/>
                  <a:pt x="10437" y="3356"/>
                  <a:pt x="10353" y="3356"/>
                </a:cubicBezTo>
                <a:cubicBezTo>
                  <a:pt x="10208" y="3356"/>
                  <a:pt x="10067" y="3333"/>
                  <a:pt x="9940" y="3270"/>
                </a:cubicBezTo>
                <a:lnTo>
                  <a:pt x="6938" y="1902"/>
                </a:lnTo>
                <a:cubicBezTo>
                  <a:pt x="6830" y="1856"/>
                  <a:pt x="6722" y="1831"/>
                  <a:pt x="6617" y="1831"/>
                </a:cubicBezTo>
                <a:cubicBezTo>
                  <a:pt x="6495" y="1831"/>
                  <a:pt x="6378" y="1864"/>
                  <a:pt x="6271" y="1935"/>
                </a:cubicBezTo>
                <a:lnTo>
                  <a:pt x="3302" y="3637"/>
                </a:lnTo>
                <a:cubicBezTo>
                  <a:pt x="3236" y="3670"/>
                  <a:pt x="3169" y="3737"/>
                  <a:pt x="3169" y="3837"/>
                </a:cubicBezTo>
                <a:lnTo>
                  <a:pt x="3169" y="6405"/>
                </a:lnTo>
                <a:cubicBezTo>
                  <a:pt x="3169" y="6472"/>
                  <a:pt x="3236" y="6539"/>
                  <a:pt x="3302" y="6605"/>
                </a:cubicBezTo>
                <a:lnTo>
                  <a:pt x="4637" y="7573"/>
                </a:lnTo>
                <a:cubicBezTo>
                  <a:pt x="4570" y="7639"/>
                  <a:pt x="4437" y="7706"/>
                  <a:pt x="4303" y="7706"/>
                </a:cubicBezTo>
                <a:lnTo>
                  <a:pt x="367" y="7973"/>
                </a:lnTo>
                <a:cubicBezTo>
                  <a:pt x="167" y="7973"/>
                  <a:pt x="33" y="8140"/>
                  <a:pt x="0" y="8340"/>
                </a:cubicBezTo>
                <a:lnTo>
                  <a:pt x="0" y="10008"/>
                </a:lnTo>
                <a:lnTo>
                  <a:pt x="0" y="13110"/>
                </a:lnTo>
                <a:cubicBezTo>
                  <a:pt x="33" y="13310"/>
                  <a:pt x="167" y="13477"/>
                  <a:pt x="367" y="13510"/>
                </a:cubicBezTo>
                <a:lnTo>
                  <a:pt x="4303" y="13744"/>
                </a:lnTo>
                <a:cubicBezTo>
                  <a:pt x="4437" y="13744"/>
                  <a:pt x="4570" y="13811"/>
                  <a:pt x="4670" y="13877"/>
                </a:cubicBezTo>
                <a:lnTo>
                  <a:pt x="3302" y="14878"/>
                </a:lnTo>
                <a:cubicBezTo>
                  <a:pt x="3236" y="14911"/>
                  <a:pt x="3202" y="14978"/>
                  <a:pt x="3202" y="15078"/>
                </a:cubicBezTo>
                <a:lnTo>
                  <a:pt x="3202" y="17647"/>
                </a:lnTo>
                <a:cubicBezTo>
                  <a:pt x="3202" y="17713"/>
                  <a:pt x="3236" y="17780"/>
                  <a:pt x="3336" y="17847"/>
                </a:cubicBezTo>
                <a:lnTo>
                  <a:pt x="6271" y="19548"/>
                </a:lnTo>
                <a:cubicBezTo>
                  <a:pt x="6400" y="19603"/>
                  <a:pt x="6528" y="19628"/>
                  <a:pt x="6651" y="19628"/>
                </a:cubicBezTo>
                <a:cubicBezTo>
                  <a:pt x="6752" y="19628"/>
                  <a:pt x="6848" y="19611"/>
                  <a:pt x="6938" y="19581"/>
                </a:cubicBezTo>
                <a:lnTo>
                  <a:pt x="9940" y="18180"/>
                </a:lnTo>
                <a:cubicBezTo>
                  <a:pt x="10069" y="18125"/>
                  <a:pt x="10198" y="18100"/>
                  <a:pt x="10321" y="18100"/>
                </a:cubicBezTo>
                <a:cubicBezTo>
                  <a:pt x="10421" y="18100"/>
                  <a:pt x="10518" y="18117"/>
                  <a:pt x="10608" y="18147"/>
                </a:cubicBezTo>
                <a:cubicBezTo>
                  <a:pt x="11375" y="18380"/>
                  <a:pt x="12175" y="18547"/>
                  <a:pt x="12943" y="18681"/>
                </a:cubicBezTo>
                <a:cubicBezTo>
                  <a:pt x="13143" y="18747"/>
                  <a:pt x="13310" y="18914"/>
                  <a:pt x="13376" y="19114"/>
                </a:cubicBezTo>
                <a:lnTo>
                  <a:pt x="13743" y="21082"/>
                </a:lnTo>
                <a:cubicBezTo>
                  <a:pt x="13777" y="21283"/>
                  <a:pt x="13977" y="21449"/>
                  <a:pt x="14177" y="21449"/>
                </a:cubicBezTo>
                <a:lnTo>
                  <a:pt x="18513" y="21449"/>
                </a:lnTo>
                <a:cubicBezTo>
                  <a:pt x="18747" y="21416"/>
                  <a:pt x="18914" y="21283"/>
                  <a:pt x="18947" y="21082"/>
                </a:cubicBezTo>
                <a:lnTo>
                  <a:pt x="19314" y="19114"/>
                </a:lnTo>
                <a:cubicBezTo>
                  <a:pt x="19381" y="18914"/>
                  <a:pt x="19547" y="18747"/>
                  <a:pt x="19747" y="18681"/>
                </a:cubicBezTo>
                <a:cubicBezTo>
                  <a:pt x="20515" y="18547"/>
                  <a:pt x="21315" y="18380"/>
                  <a:pt x="22082" y="18147"/>
                </a:cubicBezTo>
                <a:cubicBezTo>
                  <a:pt x="22172" y="18117"/>
                  <a:pt x="22276" y="18100"/>
                  <a:pt x="22381" y="18100"/>
                </a:cubicBezTo>
                <a:cubicBezTo>
                  <a:pt x="22509" y="18100"/>
                  <a:pt x="22639" y="18125"/>
                  <a:pt x="22750" y="18180"/>
                </a:cubicBezTo>
                <a:lnTo>
                  <a:pt x="25752" y="19581"/>
                </a:lnTo>
                <a:cubicBezTo>
                  <a:pt x="25842" y="19611"/>
                  <a:pt x="25945" y="19628"/>
                  <a:pt x="26050" y="19628"/>
                </a:cubicBezTo>
                <a:cubicBezTo>
                  <a:pt x="26178" y="19628"/>
                  <a:pt x="26309" y="19603"/>
                  <a:pt x="26419" y="19548"/>
                </a:cubicBezTo>
                <a:lnTo>
                  <a:pt x="29354" y="17847"/>
                </a:lnTo>
                <a:cubicBezTo>
                  <a:pt x="29454" y="17780"/>
                  <a:pt x="29488" y="17713"/>
                  <a:pt x="29521" y="17647"/>
                </a:cubicBezTo>
                <a:lnTo>
                  <a:pt x="29521" y="15045"/>
                </a:lnTo>
                <a:cubicBezTo>
                  <a:pt x="29488" y="14978"/>
                  <a:pt x="29454" y="14911"/>
                  <a:pt x="29388" y="14845"/>
                </a:cubicBezTo>
                <a:lnTo>
                  <a:pt x="28053" y="13877"/>
                </a:lnTo>
                <a:cubicBezTo>
                  <a:pt x="28153" y="13811"/>
                  <a:pt x="28254" y="13744"/>
                  <a:pt x="28387" y="13744"/>
                </a:cubicBezTo>
                <a:lnTo>
                  <a:pt x="32323" y="13477"/>
                </a:lnTo>
                <a:cubicBezTo>
                  <a:pt x="32523" y="13477"/>
                  <a:pt x="32690" y="13310"/>
                  <a:pt x="32690" y="13110"/>
                </a:cubicBezTo>
                <a:lnTo>
                  <a:pt x="32690" y="8340"/>
                </a:lnTo>
                <a:cubicBezTo>
                  <a:pt x="32690" y="8140"/>
                  <a:pt x="32523" y="7973"/>
                  <a:pt x="32323" y="7973"/>
                </a:cubicBezTo>
                <a:lnTo>
                  <a:pt x="28387" y="7706"/>
                </a:lnTo>
                <a:cubicBezTo>
                  <a:pt x="28254" y="7706"/>
                  <a:pt x="28153" y="7639"/>
                  <a:pt x="28053" y="7573"/>
                </a:cubicBezTo>
                <a:lnTo>
                  <a:pt x="29388" y="6605"/>
                </a:lnTo>
                <a:cubicBezTo>
                  <a:pt x="29454" y="6539"/>
                  <a:pt x="29521" y="6472"/>
                  <a:pt x="29521" y="6405"/>
                </a:cubicBezTo>
                <a:lnTo>
                  <a:pt x="29521" y="3837"/>
                </a:lnTo>
                <a:cubicBezTo>
                  <a:pt x="29521" y="3737"/>
                  <a:pt x="29454" y="3670"/>
                  <a:pt x="29388" y="3637"/>
                </a:cubicBezTo>
                <a:lnTo>
                  <a:pt x="26419" y="1935"/>
                </a:lnTo>
                <a:cubicBezTo>
                  <a:pt x="26312" y="1864"/>
                  <a:pt x="26195" y="1831"/>
                  <a:pt x="26079" y="1831"/>
                </a:cubicBezTo>
                <a:cubicBezTo>
                  <a:pt x="25978" y="1831"/>
                  <a:pt x="25878" y="1856"/>
                  <a:pt x="25785" y="1902"/>
                </a:cubicBezTo>
                <a:lnTo>
                  <a:pt x="22783" y="3270"/>
                </a:lnTo>
                <a:cubicBezTo>
                  <a:pt x="22635" y="3333"/>
                  <a:pt x="22487" y="3356"/>
                  <a:pt x="22339" y="3356"/>
                </a:cubicBezTo>
                <a:cubicBezTo>
                  <a:pt x="22253" y="3356"/>
                  <a:pt x="22168" y="3349"/>
                  <a:pt x="22082" y="3336"/>
                </a:cubicBezTo>
                <a:cubicBezTo>
                  <a:pt x="21315" y="3070"/>
                  <a:pt x="20548" y="2903"/>
                  <a:pt x="19747" y="2769"/>
                </a:cubicBezTo>
                <a:cubicBezTo>
                  <a:pt x="19547" y="2703"/>
                  <a:pt x="19381" y="2569"/>
                  <a:pt x="19347" y="2336"/>
                </a:cubicBezTo>
                <a:lnTo>
                  <a:pt x="18980" y="368"/>
                </a:lnTo>
                <a:cubicBezTo>
                  <a:pt x="18914" y="167"/>
                  <a:pt x="18747" y="1"/>
                  <a:pt x="18513"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92" name="Google Shape;755;p41">
            <a:extLst>
              <a:ext uri="{FF2B5EF4-FFF2-40B4-BE49-F238E27FC236}">
                <a16:creationId xmlns:a16="http://schemas.microsoft.com/office/drawing/2014/main" xmlns="" id="{2CD54891-FEFE-C22A-054B-4B6A7F9BAF98}"/>
              </a:ext>
            </a:extLst>
          </p:cNvPr>
          <p:cNvSpPr/>
          <p:nvPr/>
        </p:nvSpPr>
        <p:spPr>
          <a:xfrm>
            <a:off x="1392805" y="4465534"/>
            <a:ext cx="504485" cy="331015"/>
          </a:xfrm>
          <a:custGeom>
            <a:avLst/>
            <a:gdLst/>
            <a:ahLst/>
            <a:cxnLst/>
            <a:rect l="l" t="t" r="r" b="b"/>
            <a:pathLst>
              <a:path w="32691" h="21450" extrusionOk="0">
                <a:moveTo>
                  <a:pt x="16345" y="7039"/>
                </a:moveTo>
                <a:cubicBezTo>
                  <a:pt x="18155" y="7039"/>
                  <a:pt x="19964" y="7439"/>
                  <a:pt x="21349" y="8240"/>
                </a:cubicBezTo>
                <a:cubicBezTo>
                  <a:pt x="22183" y="8640"/>
                  <a:pt x="22883" y="9307"/>
                  <a:pt x="23317" y="10141"/>
                </a:cubicBezTo>
                <a:cubicBezTo>
                  <a:pt x="23083" y="10942"/>
                  <a:pt x="22416" y="11709"/>
                  <a:pt x="21349" y="12343"/>
                </a:cubicBezTo>
                <a:cubicBezTo>
                  <a:pt x="19964" y="13143"/>
                  <a:pt x="18155" y="13544"/>
                  <a:pt x="16345" y="13544"/>
                </a:cubicBezTo>
                <a:cubicBezTo>
                  <a:pt x="14535" y="13544"/>
                  <a:pt x="12726" y="13143"/>
                  <a:pt x="11341" y="12343"/>
                </a:cubicBezTo>
                <a:cubicBezTo>
                  <a:pt x="10474" y="11909"/>
                  <a:pt x="9807" y="11175"/>
                  <a:pt x="9407" y="10275"/>
                </a:cubicBezTo>
                <a:cubicBezTo>
                  <a:pt x="9640" y="9574"/>
                  <a:pt x="10241" y="8874"/>
                  <a:pt x="11341" y="8240"/>
                </a:cubicBezTo>
                <a:cubicBezTo>
                  <a:pt x="12726" y="7439"/>
                  <a:pt x="14535" y="7039"/>
                  <a:pt x="16345" y="7039"/>
                </a:cubicBezTo>
                <a:close/>
                <a:moveTo>
                  <a:pt x="14177" y="1"/>
                </a:moveTo>
                <a:cubicBezTo>
                  <a:pt x="13943" y="1"/>
                  <a:pt x="13777" y="167"/>
                  <a:pt x="13743" y="368"/>
                </a:cubicBezTo>
                <a:lnTo>
                  <a:pt x="13343" y="2336"/>
                </a:lnTo>
                <a:cubicBezTo>
                  <a:pt x="13310" y="2569"/>
                  <a:pt x="13143" y="2703"/>
                  <a:pt x="12943" y="2769"/>
                </a:cubicBezTo>
                <a:cubicBezTo>
                  <a:pt x="12142" y="2903"/>
                  <a:pt x="11375" y="3070"/>
                  <a:pt x="10608" y="3336"/>
                </a:cubicBezTo>
                <a:cubicBezTo>
                  <a:pt x="10522" y="3349"/>
                  <a:pt x="10437" y="3356"/>
                  <a:pt x="10353" y="3356"/>
                </a:cubicBezTo>
                <a:cubicBezTo>
                  <a:pt x="10208" y="3356"/>
                  <a:pt x="10067" y="3333"/>
                  <a:pt x="9940" y="3270"/>
                </a:cubicBezTo>
                <a:lnTo>
                  <a:pt x="6938" y="1902"/>
                </a:lnTo>
                <a:cubicBezTo>
                  <a:pt x="6830" y="1856"/>
                  <a:pt x="6722" y="1831"/>
                  <a:pt x="6617" y="1831"/>
                </a:cubicBezTo>
                <a:cubicBezTo>
                  <a:pt x="6495" y="1831"/>
                  <a:pt x="6378" y="1864"/>
                  <a:pt x="6271" y="1935"/>
                </a:cubicBezTo>
                <a:lnTo>
                  <a:pt x="3302" y="3637"/>
                </a:lnTo>
                <a:cubicBezTo>
                  <a:pt x="3236" y="3670"/>
                  <a:pt x="3169" y="3737"/>
                  <a:pt x="3169" y="3837"/>
                </a:cubicBezTo>
                <a:lnTo>
                  <a:pt x="3169" y="6405"/>
                </a:lnTo>
                <a:cubicBezTo>
                  <a:pt x="3169" y="6472"/>
                  <a:pt x="3236" y="6539"/>
                  <a:pt x="3302" y="6605"/>
                </a:cubicBezTo>
                <a:lnTo>
                  <a:pt x="4637" y="7573"/>
                </a:lnTo>
                <a:cubicBezTo>
                  <a:pt x="4570" y="7639"/>
                  <a:pt x="4437" y="7706"/>
                  <a:pt x="4303" y="7706"/>
                </a:cubicBezTo>
                <a:lnTo>
                  <a:pt x="367" y="7973"/>
                </a:lnTo>
                <a:cubicBezTo>
                  <a:pt x="167" y="7973"/>
                  <a:pt x="33" y="8140"/>
                  <a:pt x="0" y="8340"/>
                </a:cubicBezTo>
                <a:lnTo>
                  <a:pt x="0" y="10008"/>
                </a:lnTo>
                <a:lnTo>
                  <a:pt x="0" y="13110"/>
                </a:lnTo>
                <a:cubicBezTo>
                  <a:pt x="33" y="13310"/>
                  <a:pt x="167" y="13477"/>
                  <a:pt x="367" y="13510"/>
                </a:cubicBezTo>
                <a:lnTo>
                  <a:pt x="4303" y="13744"/>
                </a:lnTo>
                <a:cubicBezTo>
                  <a:pt x="4437" y="13744"/>
                  <a:pt x="4570" y="13811"/>
                  <a:pt x="4670" y="13877"/>
                </a:cubicBezTo>
                <a:lnTo>
                  <a:pt x="3302" y="14878"/>
                </a:lnTo>
                <a:cubicBezTo>
                  <a:pt x="3236" y="14911"/>
                  <a:pt x="3202" y="14978"/>
                  <a:pt x="3202" y="15078"/>
                </a:cubicBezTo>
                <a:lnTo>
                  <a:pt x="3202" y="17647"/>
                </a:lnTo>
                <a:cubicBezTo>
                  <a:pt x="3202" y="17713"/>
                  <a:pt x="3236" y="17780"/>
                  <a:pt x="3336" y="17847"/>
                </a:cubicBezTo>
                <a:lnTo>
                  <a:pt x="6271" y="19548"/>
                </a:lnTo>
                <a:cubicBezTo>
                  <a:pt x="6400" y="19603"/>
                  <a:pt x="6528" y="19628"/>
                  <a:pt x="6651" y="19628"/>
                </a:cubicBezTo>
                <a:cubicBezTo>
                  <a:pt x="6752" y="19628"/>
                  <a:pt x="6848" y="19611"/>
                  <a:pt x="6938" y="19581"/>
                </a:cubicBezTo>
                <a:lnTo>
                  <a:pt x="9940" y="18180"/>
                </a:lnTo>
                <a:cubicBezTo>
                  <a:pt x="10069" y="18125"/>
                  <a:pt x="10198" y="18100"/>
                  <a:pt x="10321" y="18100"/>
                </a:cubicBezTo>
                <a:cubicBezTo>
                  <a:pt x="10421" y="18100"/>
                  <a:pt x="10518" y="18117"/>
                  <a:pt x="10608" y="18147"/>
                </a:cubicBezTo>
                <a:cubicBezTo>
                  <a:pt x="11375" y="18380"/>
                  <a:pt x="12175" y="18547"/>
                  <a:pt x="12943" y="18681"/>
                </a:cubicBezTo>
                <a:cubicBezTo>
                  <a:pt x="13143" y="18747"/>
                  <a:pt x="13310" y="18914"/>
                  <a:pt x="13376" y="19114"/>
                </a:cubicBezTo>
                <a:lnTo>
                  <a:pt x="13743" y="21082"/>
                </a:lnTo>
                <a:cubicBezTo>
                  <a:pt x="13777" y="21283"/>
                  <a:pt x="13977" y="21449"/>
                  <a:pt x="14177" y="21449"/>
                </a:cubicBezTo>
                <a:lnTo>
                  <a:pt x="18513" y="21449"/>
                </a:lnTo>
                <a:cubicBezTo>
                  <a:pt x="18747" y="21416"/>
                  <a:pt x="18914" y="21283"/>
                  <a:pt x="18947" y="21082"/>
                </a:cubicBezTo>
                <a:lnTo>
                  <a:pt x="19314" y="19114"/>
                </a:lnTo>
                <a:cubicBezTo>
                  <a:pt x="19381" y="18914"/>
                  <a:pt x="19547" y="18747"/>
                  <a:pt x="19747" y="18681"/>
                </a:cubicBezTo>
                <a:cubicBezTo>
                  <a:pt x="20515" y="18547"/>
                  <a:pt x="21315" y="18380"/>
                  <a:pt x="22082" y="18147"/>
                </a:cubicBezTo>
                <a:cubicBezTo>
                  <a:pt x="22172" y="18117"/>
                  <a:pt x="22276" y="18100"/>
                  <a:pt x="22381" y="18100"/>
                </a:cubicBezTo>
                <a:cubicBezTo>
                  <a:pt x="22509" y="18100"/>
                  <a:pt x="22639" y="18125"/>
                  <a:pt x="22750" y="18180"/>
                </a:cubicBezTo>
                <a:lnTo>
                  <a:pt x="25752" y="19581"/>
                </a:lnTo>
                <a:cubicBezTo>
                  <a:pt x="25842" y="19611"/>
                  <a:pt x="25945" y="19628"/>
                  <a:pt x="26050" y="19628"/>
                </a:cubicBezTo>
                <a:cubicBezTo>
                  <a:pt x="26178" y="19628"/>
                  <a:pt x="26309" y="19603"/>
                  <a:pt x="26419" y="19548"/>
                </a:cubicBezTo>
                <a:lnTo>
                  <a:pt x="29354" y="17847"/>
                </a:lnTo>
                <a:cubicBezTo>
                  <a:pt x="29454" y="17780"/>
                  <a:pt x="29488" y="17713"/>
                  <a:pt x="29521" y="17647"/>
                </a:cubicBezTo>
                <a:lnTo>
                  <a:pt x="29521" y="15045"/>
                </a:lnTo>
                <a:cubicBezTo>
                  <a:pt x="29488" y="14978"/>
                  <a:pt x="29454" y="14911"/>
                  <a:pt x="29388" y="14845"/>
                </a:cubicBezTo>
                <a:lnTo>
                  <a:pt x="28053" y="13877"/>
                </a:lnTo>
                <a:cubicBezTo>
                  <a:pt x="28153" y="13811"/>
                  <a:pt x="28254" y="13744"/>
                  <a:pt x="28387" y="13744"/>
                </a:cubicBezTo>
                <a:lnTo>
                  <a:pt x="32323" y="13477"/>
                </a:lnTo>
                <a:cubicBezTo>
                  <a:pt x="32523" y="13477"/>
                  <a:pt x="32690" y="13310"/>
                  <a:pt x="32690" y="13110"/>
                </a:cubicBezTo>
                <a:lnTo>
                  <a:pt x="32690" y="8340"/>
                </a:lnTo>
                <a:cubicBezTo>
                  <a:pt x="32690" y="8140"/>
                  <a:pt x="32523" y="7973"/>
                  <a:pt x="32323" y="7973"/>
                </a:cubicBezTo>
                <a:lnTo>
                  <a:pt x="28387" y="7706"/>
                </a:lnTo>
                <a:cubicBezTo>
                  <a:pt x="28254" y="7706"/>
                  <a:pt x="28153" y="7639"/>
                  <a:pt x="28053" y="7573"/>
                </a:cubicBezTo>
                <a:lnTo>
                  <a:pt x="29388" y="6605"/>
                </a:lnTo>
                <a:cubicBezTo>
                  <a:pt x="29454" y="6539"/>
                  <a:pt x="29521" y="6472"/>
                  <a:pt x="29521" y="6405"/>
                </a:cubicBezTo>
                <a:lnTo>
                  <a:pt x="29521" y="3837"/>
                </a:lnTo>
                <a:cubicBezTo>
                  <a:pt x="29521" y="3737"/>
                  <a:pt x="29454" y="3670"/>
                  <a:pt x="29388" y="3637"/>
                </a:cubicBezTo>
                <a:lnTo>
                  <a:pt x="26419" y="1935"/>
                </a:lnTo>
                <a:cubicBezTo>
                  <a:pt x="26312" y="1864"/>
                  <a:pt x="26195" y="1831"/>
                  <a:pt x="26079" y="1831"/>
                </a:cubicBezTo>
                <a:cubicBezTo>
                  <a:pt x="25978" y="1831"/>
                  <a:pt x="25878" y="1856"/>
                  <a:pt x="25785" y="1902"/>
                </a:cubicBezTo>
                <a:lnTo>
                  <a:pt x="22783" y="3270"/>
                </a:lnTo>
                <a:cubicBezTo>
                  <a:pt x="22635" y="3333"/>
                  <a:pt x="22487" y="3356"/>
                  <a:pt x="22339" y="3356"/>
                </a:cubicBezTo>
                <a:cubicBezTo>
                  <a:pt x="22253" y="3356"/>
                  <a:pt x="22168" y="3349"/>
                  <a:pt x="22082" y="3336"/>
                </a:cubicBezTo>
                <a:cubicBezTo>
                  <a:pt x="21315" y="3070"/>
                  <a:pt x="20548" y="2903"/>
                  <a:pt x="19747" y="2769"/>
                </a:cubicBezTo>
                <a:cubicBezTo>
                  <a:pt x="19547" y="2703"/>
                  <a:pt x="19381" y="2569"/>
                  <a:pt x="19347" y="2336"/>
                </a:cubicBezTo>
                <a:lnTo>
                  <a:pt x="18980" y="368"/>
                </a:lnTo>
                <a:cubicBezTo>
                  <a:pt x="18914" y="167"/>
                  <a:pt x="18747" y="1"/>
                  <a:pt x="18513" y="1"/>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93" name="Google Shape;756;p41">
            <a:extLst>
              <a:ext uri="{FF2B5EF4-FFF2-40B4-BE49-F238E27FC236}">
                <a16:creationId xmlns:a16="http://schemas.microsoft.com/office/drawing/2014/main" xmlns="" id="{4626AF52-3776-9739-CD5A-7BA75B3BBE0D}"/>
              </a:ext>
            </a:extLst>
          </p:cNvPr>
          <p:cNvSpPr/>
          <p:nvPr/>
        </p:nvSpPr>
        <p:spPr>
          <a:xfrm>
            <a:off x="1392805" y="4525255"/>
            <a:ext cx="89582" cy="154952"/>
          </a:xfrm>
          <a:custGeom>
            <a:avLst/>
            <a:gdLst/>
            <a:ahLst/>
            <a:cxnLst/>
            <a:rect l="l" t="t" r="r" b="b"/>
            <a:pathLst>
              <a:path w="5805" h="10041" extrusionOk="0">
                <a:moveTo>
                  <a:pt x="3169" y="0"/>
                </a:moveTo>
                <a:lnTo>
                  <a:pt x="3169" y="2535"/>
                </a:lnTo>
                <a:cubicBezTo>
                  <a:pt x="3169" y="2602"/>
                  <a:pt x="3202" y="2669"/>
                  <a:pt x="3269" y="2735"/>
                </a:cubicBezTo>
                <a:lnTo>
                  <a:pt x="4637" y="3703"/>
                </a:lnTo>
                <a:cubicBezTo>
                  <a:pt x="4703" y="3636"/>
                  <a:pt x="4770" y="3569"/>
                  <a:pt x="4837" y="3503"/>
                </a:cubicBezTo>
                <a:cubicBezTo>
                  <a:pt x="5070" y="3069"/>
                  <a:pt x="5337" y="2669"/>
                  <a:pt x="5671" y="2335"/>
                </a:cubicBezTo>
                <a:cubicBezTo>
                  <a:pt x="5804" y="2168"/>
                  <a:pt x="5771" y="1935"/>
                  <a:pt x="5604" y="1835"/>
                </a:cubicBezTo>
                <a:lnTo>
                  <a:pt x="3269" y="167"/>
                </a:lnTo>
                <a:cubicBezTo>
                  <a:pt x="3202" y="134"/>
                  <a:pt x="3169" y="67"/>
                  <a:pt x="3169" y="0"/>
                </a:cubicBezTo>
                <a:close/>
                <a:moveTo>
                  <a:pt x="0" y="6672"/>
                </a:moveTo>
                <a:lnTo>
                  <a:pt x="0" y="9240"/>
                </a:lnTo>
                <a:cubicBezTo>
                  <a:pt x="0" y="9440"/>
                  <a:pt x="133" y="9607"/>
                  <a:pt x="367" y="9640"/>
                </a:cubicBezTo>
                <a:lnTo>
                  <a:pt x="4303" y="9874"/>
                </a:lnTo>
                <a:cubicBezTo>
                  <a:pt x="4437" y="9907"/>
                  <a:pt x="4537" y="9941"/>
                  <a:pt x="4637" y="10041"/>
                </a:cubicBezTo>
                <a:lnTo>
                  <a:pt x="5637" y="9307"/>
                </a:lnTo>
                <a:cubicBezTo>
                  <a:pt x="5804" y="9207"/>
                  <a:pt x="5804" y="8973"/>
                  <a:pt x="5671" y="8840"/>
                </a:cubicBezTo>
                <a:cubicBezTo>
                  <a:pt x="5337" y="8473"/>
                  <a:pt x="5070" y="8106"/>
                  <a:pt x="4837" y="7672"/>
                </a:cubicBezTo>
                <a:cubicBezTo>
                  <a:pt x="4703" y="7472"/>
                  <a:pt x="4503" y="7339"/>
                  <a:pt x="4303" y="7305"/>
                </a:cubicBezTo>
                <a:lnTo>
                  <a:pt x="367" y="7072"/>
                </a:lnTo>
                <a:cubicBezTo>
                  <a:pt x="133" y="7038"/>
                  <a:pt x="0" y="6872"/>
                  <a:pt x="0" y="6672"/>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94" name="Google Shape;757;p41">
            <a:extLst>
              <a:ext uri="{FF2B5EF4-FFF2-40B4-BE49-F238E27FC236}">
                <a16:creationId xmlns:a16="http://schemas.microsoft.com/office/drawing/2014/main" xmlns="" id="{189FE17D-96B4-9D10-66D4-9C046016F2AF}"/>
              </a:ext>
            </a:extLst>
          </p:cNvPr>
          <p:cNvSpPr/>
          <p:nvPr/>
        </p:nvSpPr>
        <p:spPr>
          <a:xfrm>
            <a:off x="1530751" y="4548419"/>
            <a:ext cx="227544" cy="75678"/>
          </a:xfrm>
          <a:custGeom>
            <a:avLst/>
            <a:gdLst/>
            <a:ahLst/>
            <a:cxnLst/>
            <a:rect l="l" t="t" r="r" b="b"/>
            <a:pathLst>
              <a:path w="14745" h="4904" extrusionOk="0">
                <a:moveTo>
                  <a:pt x="7406" y="0"/>
                </a:moveTo>
                <a:cubicBezTo>
                  <a:pt x="5596" y="0"/>
                  <a:pt x="3787" y="400"/>
                  <a:pt x="2402" y="1201"/>
                </a:cubicBezTo>
                <a:cubicBezTo>
                  <a:pt x="635" y="2202"/>
                  <a:pt x="1" y="3603"/>
                  <a:pt x="468" y="4904"/>
                </a:cubicBezTo>
                <a:cubicBezTo>
                  <a:pt x="668" y="4203"/>
                  <a:pt x="1302" y="3503"/>
                  <a:pt x="2402" y="2869"/>
                </a:cubicBezTo>
                <a:cubicBezTo>
                  <a:pt x="3770" y="2068"/>
                  <a:pt x="5580" y="1668"/>
                  <a:pt x="7394" y="1668"/>
                </a:cubicBezTo>
                <a:cubicBezTo>
                  <a:pt x="9207" y="1668"/>
                  <a:pt x="11025" y="2068"/>
                  <a:pt x="12410" y="2869"/>
                </a:cubicBezTo>
                <a:cubicBezTo>
                  <a:pt x="13244" y="3303"/>
                  <a:pt x="13911" y="3936"/>
                  <a:pt x="14378" y="4770"/>
                </a:cubicBezTo>
                <a:cubicBezTo>
                  <a:pt x="14745" y="3503"/>
                  <a:pt x="14077" y="2168"/>
                  <a:pt x="12410" y="1201"/>
                </a:cubicBezTo>
                <a:cubicBezTo>
                  <a:pt x="11025" y="400"/>
                  <a:pt x="9216" y="0"/>
                  <a:pt x="7406"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95" name="Google Shape;758;p41">
            <a:extLst>
              <a:ext uri="{FF2B5EF4-FFF2-40B4-BE49-F238E27FC236}">
                <a16:creationId xmlns:a16="http://schemas.microsoft.com/office/drawing/2014/main" xmlns="" id="{C91A3BEB-27EA-40D2-7488-24BFD92DB0A0}"/>
              </a:ext>
            </a:extLst>
          </p:cNvPr>
          <p:cNvSpPr/>
          <p:nvPr/>
        </p:nvSpPr>
        <p:spPr>
          <a:xfrm>
            <a:off x="1495242" y="4525764"/>
            <a:ext cx="402048" cy="271293"/>
          </a:xfrm>
          <a:custGeom>
            <a:avLst/>
            <a:gdLst/>
            <a:ahLst/>
            <a:cxnLst/>
            <a:rect l="l" t="t" r="r" b="b"/>
            <a:pathLst>
              <a:path w="26053" h="17580" extrusionOk="0">
                <a:moveTo>
                  <a:pt x="22883" y="0"/>
                </a:moveTo>
                <a:cubicBezTo>
                  <a:pt x="22850" y="34"/>
                  <a:pt x="22850" y="67"/>
                  <a:pt x="22816" y="67"/>
                </a:cubicBezTo>
                <a:cubicBezTo>
                  <a:pt x="22816" y="101"/>
                  <a:pt x="22783" y="101"/>
                  <a:pt x="22783" y="134"/>
                </a:cubicBezTo>
                <a:lnTo>
                  <a:pt x="20415" y="1802"/>
                </a:lnTo>
                <a:cubicBezTo>
                  <a:pt x="20415" y="1835"/>
                  <a:pt x="20381" y="1835"/>
                  <a:pt x="20381" y="1868"/>
                </a:cubicBezTo>
                <a:cubicBezTo>
                  <a:pt x="20315" y="1902"/>
                  <a:pt x="20315" y="1969"/>
                  <a:pt x="20281" y="2002"/>
                </a:cubicBezTo>
                <a:cubicBezTo>
                  <a:pt x="20281" y="2035"/>
                  <a:pt x="20281" y="2069"/>
                  <a:pt x="20281" y="2102"/>
                </a:cubicBezTo>
                <a:cubicBezTo>
                  <a:pt x="20281" y="2102"/>
                  <a:pt x="20281" y="2135"/>
                  <a:pt x="20281" y="2169"/>
                </a:cubicBezTo>
                <a:cubicBezTo>
                  <a:pt x="20315" y="2202"/>
                  <a:pt x="20348" y="2235"/>
                  <a:pt x="20381" y="2302"/>
                </a:cubicBezTo>
                <a:cubicBezTo>
                  <a:pt x="20381" y="2302"/>
                  <a:pt x="20415" y="2335"/>
                  <a:pt x="20415" y="2335"/>
                </a:cubicBezTo>
                <a:cubicBezTo>
                  <a:pt x="20715" y="2669"/>
                  <a:pt x="20982" y="3036"/>
                  <a:pt x="21215" y="3436"/>
                </a:cubicBezTo>
                <a:cubicBezTo>
                  <a:pt x="21249" y="3536"/>
                  <a:pt x="21315" y="3603"/>
                  <a:pt x="21382" y="3670"/>
                </a:cubicBezTo>
                <a:lnTo>
                  <a:pt x="22750" y="2702"/>
                </a:lnTo>
                <a:cubicBezTo>
                  <a:pt x="22816" y="2636"/>
                  <a:pt x="22850" y="2569"/>
                  <a:pt x="22883" y="2502"/>
                </a:cubicBezTo>
                <a:lnTo>
                  <a:pt x="22883" y="0"/>
                </a:lnTo>
                <a:close/>
                <a:moveTo>
                  <a:pt x="26052" y="6705"/>
                </a:moveTo>
                <a:cubicBezTo>
                  <a:pt x="26019" y="6872"/>
                  <a:pt x="25885" y="7005"/>
                  <a:pt x="25685" y="7039"/>
                </a:cubicBezTo>
                <a:lnTo>
                  <a:pt x="21749" y="7306"/>
                </a:lnTo>
                <a:cubicBezTo>
                  <a:pt x="21682" y="7306"/>
                  <a:pt x="21616" y="7306"/>
                  <a:pt x="21549" y="7339"/>
                </a:cubicBezTo>
                <a:lnTo>
                  <a:pt x="21549" y="9908"/>
                </a:lnTo>
                <a:cubicBezTo>
                  <a:pt x="21616" y="9874"/>
                  <a:pt x="21682" y="9874"/>
                  <a:pt x="21749" y="9841"/>
                </a:cubicBezTo>
                <a:lnTo>
                  <a:pt x="25685" y="9607"/>
                </a:lnTo>
                <a:cubicBezTo>
                  <a:pt x="25885" y="9574"/>
                  <a:pt x="26052" y="9407"/>
                  <a:pt x="26052" y="9207"/>
                </a:cubicBezTo>
                <a:lnTo>
                  <a:pt x="26052" y="6705"/>
                </a:lnTo>
                <a:close/>
                <a:moveTo>
                  <a:pt x="3569" y="11642"/>
                </a:moveTo>
                <a:cubicBezTo>
                  <a:pt x="3469" y="11642"/>
                  <a:pt x="3369" y="11675"/>
                  <a:pt x="3269" y="11709"/>
                </a:cubicBezTo>
                <a:lnTo>
                  <a:pt x="267" y="13110"/>
                </a:lnTo>
                <a:cubicBezTo>
                  <a:pt x="200" y="13143"/>
                  <a:pt x="100" y="13177"/>
                  <a:pt x="0" y="13177"/>
                </a:cubicBezTo>
                <a:lnTo>
                  <a:pt x="0" y="15712"/>
                </a:lnTo>
                <a:cubicBezTo>
                  <a:pt x="100" y="15712"/>
                  <a:pt x="167" y="15712"/>
                  <a:pt x="267" y="15678"/>
                </a:cubicBezTo>
                <a:lnTo>
                  <a:pt x="3269" y="14277"/>
                </a:lnTo>
                <a:cubicBezTo>
                  <a:pt x="3369" y="14244"/>
                  <a:pt x="3469" y="14211"/>
                  <a:pt x="3569" y="14211"/>
                </a:cubicBezTo>
                <a:lnTo>
                  <a:pt x="3569" y="11642"/>
                </a:lnTo>
                <a:close/>
                <a:moveTo>
                  <a:pt x="22883" y="11175"/>
                </a:moveTo>
                <a:cubicBezTo>
                  <a:pt x="22850" y="11242"/>
                  <a:pt x="22816" y="11309"/>
                  <a:pt x="22716" y="11375"/>
                </a:cubicBezTo>
                <a:lnTo>
                  <a:pt x="19781" y="13076"/>
                </a:lnTo>
                <a:cubicBezTo>
                  <a:pt x="19659" y="13125"/>
                  <a:pt x="19555" y="13156"/>
                  <a:pt x="19442" y="13156"/>
                </a:cubicBezTo>
                <a:cubicBezTo>
                  <a:pt x="19401" y="13156"/>
                  <a:pt x="19359" y="13152"/>
                  <a:pt x="19314" y="13143"/>
                </a:cubicBezTo>
                <a:lnTo>
                  <a:pt x="19314" y="15712"/>
                </a:lnTo>
                <a:cubicBezTo>
                  <a:pt x="19481" y="15712"/>
                  <a:pt x="19614" y="15712"/>
                  <a:pt x="19781" y="15612"/>
                </a:cubicBezTo>
                <a:lnTo>
                  <a:pt x="22716" y="13910"/>
                </a:lnTo>
                <a:cubicBezTo>
                  <a:pt x="22816" y="13877"/>
                  <a:pt x="22850" y="13810"/>
                  <a:pt x="22883" y="13744"/>
                </a:cubicBezTo>
                <a:lnTo>
                  <a:pt x="22883" y="11175"/>
                </a:lnTo>
                <a:close/>
                <a:moveTo>
                  <a:pt x="12242" y="14778"/>
                </a:moveTo>
                <a:cubicBezTo>
                  <a:pt x="12142" y="14911"/>
                  <a:pt x="12009" y="14978"/>
                  <a:pt x="11875" y="14978"/>
                </a:cubicBezTo>
                <a:lnTo>
                  <a:pt x="7539" y="14978"/>
                </a:lnTo>
                <a:cubicBezTo>
                  <a:pt x="7439" y="14978"/>
                  <a:pt x="7339" y="14944"/>
                  <a:pt x="7272" y="14878"/>
                </a:cubicBezTo>
                <a:lnTo>
                  <a:pt x="7272" y="17480"/>
                </a:lnTo>
                <a:cubicBezTo>
                  <a:pt x="7339" y="17546"/>
                  <a:pt x="7439" y="17580"/>
                  <a:pt x="7539" y="17580"/>
                </a:cubicBezTo>
                <a:lnTo>
                  <a:pt x="11875" y="17580"/>
                </a:lnTo>
                <a:cubicBezTo>
                  <a:pt x="12042" y="17580"/>
                  <a:pt x="12175" y="17480"/>
                  <a:pt x="12242" y="17346"/>
                </a:cubicBezTo>
                <a:lnTo>
                  <a:pt x="12242" y="14778"/>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96" name="Google Shape;759;p41">
            <a:extLst>
              <a:ext uri="{FF2B5EF4-FFF2-40B4-BE49-F238E27FC236}">
                <a16:creationId xmlns:a16="http://schemas.microsoft.com/office/drawing/2014/main" xmlns="" id="{44D9B820-1387-F329-B75E-D9B849D96BA6}"/>
              </a:ext>
            </a:extLst>
          </p:cNvPr>
          <p:cNvSpPr/>
          <p:nvPr/>
        </p:nvSpPr>
        <p:spPr>
          <a:xfrm>
            <a:off x="1495242" y="4525764"/>
            <a:ext cx="402048" cy="271293"/>
          </a:xfrm>
          <a:custGeom>
            <a:avLst/>
            <a:gdLst/>
            <a:ahLst/>
            <a:cxnLst/>
            <a:rect l="l" t="t" r="r" b="b"/>
            <a:pathLst>
              <a:path w="26053" h="17580" extrusionOk="0">
                <a:moveTo>
                  <a:pt x="22883" y="0"/>
                </a:moveTo>
                <a:cubicBezTo>
                  <a:pt x="22850" y="34"/>
                  <a:pt x="22850" y="67"/>
                  <a:pt x="22816" y="67"/>
                </a:cubicBezTo>
                <a:cubicBezTo>
                  <a:pt x="22816" y="101"/>
                  <a:pt x="22783" y="101"/>
                  <a:pt x="22783" y="134"/>
                </a:cubicBezTo>
                <a:lnTo>
                  <a:pt x="20415" y="1802"/>
                </a:lnTo>
                <a:cubicBezTo>
                  <a:pt x="20415" y="1835"/>
                  <a:pt x="20381" y="1835"/>
                  <a:pt x="20381" y="1868"/>
                </a:cubicBezTo>
                <a:cubicBezTo>
                  <a:pt x="20315" y="1902"/>
                  <a:pt x="20315" y="1969"/>
                  <a:pt x="20281" y="2002"/>
                </a:cubicBezTo>
                <a:cubicBezTo>
                  <a:pt x="20281" y="2035"/>
                  <a:pt x="20281" y="2069"/>
                  <a:pt x="20281" y="2102"/>
                </a:cubicBezTo>
                <a:cubicBezTo>
                  <a:pt x="20281" y="2102"/>
                  <a:pt x="20281" y="2135"/>
                  <a:pt x="20281" y="2169"/>
                </a:cubicBezTo>
                <a:cubicBezTo>
                  <a:pt x="20315" y="2202"/>
                  <a:pt x="20348" y="2235"/>
                  <a:pt x="20381" y="2302"/>
                </a:cubicBezTo>
                <a:cubicBezTo>
                  <a:pt x="20381" y="2302"/>
                  <a:pt x="20415" y="2335"/>
                  <a:pt x="20415" y="2335"/>
                </a:cubicBezTo>
                <a:cubicBezTo>
                  <a:pt x="20715" y="2669"/>
                  <a:pt x="20982" y="3036"/>
                  <a:pt x="21215" y="3436"/>
                </a:cubicBezTo>
                <a:cubicBezTo>
                  <a:pt x="21249" y="3536"/>
                  <a:pt x="21315" y="3603"/>
                  <a:pt x="21382" y="3670"/>
                </a:cubicBezTo>
                <a:lnTo>
                  <a:pt x="22750" y="2702"/>
                </a:lnTo>
                <a:cubicBezTo>
                  <a:pt x="22816" y="2636"/>
                  <a:pt x="22850" y="2569"/>
                  <a:pt x="22883" y="2502"/>
                </a:cubicBezTo>
                <a:lnTo>
                  <a:pt x="22883" y="0"/>
                </a:lnTo>
                <a:close/>
                <a:moveTo>
                  <a:pt x="26052" y="6705"/>
                </a:moveTo>
                <a:cubicBezTo>
                  <a:pt x="26019" y="6872"/>
                  <a:pt x="25885" y="7005"/>
                  <a:pt x="25685" y="7039"/>
                </a:cubicBezTo>
                <a:lnTo>
                  <a:pt x="21749" y="7306"/>
                </a:lnTo>
                <a:cubicBezTo>
                  <a:pt x="21682" y="7306"/>
                  <a:pt x="21616" y="7306"/>
                  <a:pt x="21549" y="7339"/>
                </a:cubicBezTo>
                <a:lnTo>
                  <a:pt x="21549" y="9908"/>
                </a:lnTo>
                <a:cubicBezTo>
                  <a:pt x="21616" y="9874"/>
                  <a:pt x="21682" y="9874"/>
                  <a:pt x="21749" y="9841"/>
                </a:cubicBezTo>
                <a:lnTo>
                  <a:pt x="25685" y="9607"/>
                </a:lnTo>
                <a:cubicBezTo>
                  <a:pt x="25885" y="9574"/>
                  <a:pt x="26052" y="9407"/>
                  <a:pt x="26052" y="9207"/>
                </a:cubicBezTo>
                <a:lnTo>
                  <a:pt x="26052" y="6705"/>
                </a:lnTo>
                <a:close/>
                <a:moveTo>
                  <a:pt x="3569" y="11642"/>
                </a:moveTo>
                <a:cubicBezTo>
                  <a:pt x="3469" y="11642"/>
                  <a:pt x="3369" y="11675"/>
                  <a:pt x="3269" y="11709"/>
                </a:cubicBezTo>
                <a:lnTo>
                  <a:pt x="267" y="13110"/>
                </a:lnTo>
                <a:cubicBezTo>
                  <a:pt x="200" y="13143"/>
                  <a:pt x="100" y="13177"/>
                  <a:pt x="0" y="13177"/>
                </a:cubicBezTo>
                <a:lnTo>
                  <a:pt x="0" y="15712"/>
                </a:lnTo>
                <a:cubicBezTo>
                  <a:pt x="100" y="15712"/>
                  <a:pt x="167" y="15712"/>
                  <a:pt x="267" y="15678"/>
                </a:cubicBezTo>
                <a:lnTo>
                  <a:pt x="3269" y="14277"/>
                </a:lnTo>
                <a:cubicBezTo>
                  <a:pt x="3369" y="14244"/>
                  <a:pt x="3469" y="14211"/>
                  <a:pt x="3569" y="14211"/>
                </a:cubicBezTo>
                <a:lnTo>
                  <a:pt x="3569" y="11642"/>
                </a:lnTo>
                <a:close/>
                <a:moveTo>
                  <a:pt x="22883" y="11175"/>
                </a:moveTo>
                <a:cubicBezTo>
                  <a:pt x="22850" y="11242"/>
                  <a:pt x="22816" y="11309"/>
                  <a:pt x="22716" y="11375"/>
                </a:cubicBezTo>
                <a:lnTo>
                  <a:pt x="19781" y="13076"/>
                </a:lnTo>
                <a:cubicBezTo>
                  <a:pt x="19659" y="13125"/>
                  <a:pt x="19555" y="13156"/>
                  <a:pt x="19442" y="13156"/>
                </a:cubicBezTo>
                <a:cubicBezTo>
                  <a:pt x="19401" y="13156"/>
                  <a:pt x="19359" y="13152"/>
                  <a:pt x="19314" y="13143"/>
                </a:cubicBezTo>
                <a:lnTo>
                  <a:pt x="19314" y="15712"/>
                </a:lnTo>
                <a:cubicBezTo>
                  <a:pt x="19481" y="15712"/>
                  <a:pt x="19614" y="15712"/>
                  <a:pt x="19781" y="15612"/>
                </a:cubicBezTo>
                <a:lnTo>
                  <a:pt x="22716" y="13910"/>
                </a:lnTo>
                <a:cubicBezTo>
                  <a:pt x="22816" y="13877"/>
                  <a:pt x="22850" y="13810"/>
                  <a:pt x="22883" y="13744"/>
                </a:cubicBezTo>
                <a:lnTo>
                  <a:pt x="22883" y="11175"/>
                </a:lnTo>
                <a:close/>
                <a:moveTo>
                  <a:pt x="12242" y="14778"/>
                </a:moveTo>
                <a:cubicBezTo>
                  <a:pt x="12142" y="14911"/>
                  <a:pt x="12009" y="14978"/>
                  <a:pt x="11875" y="14978"/>
                </a:cubicBezTo>
                <a:lnTo>
                  <a:pt x="7539" y="14978"/>
                </a:lnTo>
                <a:cubicBezTo>
                  <a:pt x="7439" y="14978"/>
                  <a:pt x="7339" y="14944"/>
                  <a:pt x="7272" y="14878"/>
                </a:cubicBezTo>
                <a:lnTo>
                  <a:pt x="7272" y="17480"/>
                </a:lnTo>
                <a:cubicBezTo>
                  <a:pt x="7339" y="17546"/>
                  <a:pt x="7439" y="17580"/>
                  <a:pt x="7539" y="17580"/>
                </a:cubicBezTo>
                <a:lnTo>
                  <a:pt x="11875" y="17580"/>
                </a:lnTo>
                <a:cubicBezTo>
                  <a:pt x="12042" y="17580"/>
                  <a:pt x="12175" y="17480"/>
                  <a:pt x="12242" y="17346"/>
                </a:cubicBezTo>
                <a:lnTo>
                  <a:pt x="12242" y="14778"/>
                </a:ln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97" name="Google Shape;760;p41">
            <a:extLst>
              <a:ext uri="{FF2B5EF4-FFF2-40B4-BE49-F238E27FC236}">
                <a16:creationId xmlns:a16="http://schemas.microsoft.com/office/drawing/2014/main" xmlns="" id="{160609C8-2F11-1AFD-D07F-273682CD30EF}"/>
              </a:ext>
            </a:extLst>
          </p:cNvPr>
          <p:cNvSpPr/>
          <p:nvPr/>
        </p:nvSpPr>
        <p:spPr>
          <a:xfrm>
            <a:off x="1393314" y="4465534"/>
            <a:ext cx="503451" cy="291895"/>
          </a:xfrm>
          <a:custGeom>
            <a:avLst/>
            <a:gdLst/>
            <a:ahLst/>
            <a:cxnLst/>
            <a:rect l="l" t="t" r="r" b="b"/>
            <a:pathLst>
              <a:path w="32624" h="18915" extrusionOk="0">
                <a:moveTo>
                  <a:pt x="16300" y="5371"/>
                </a:moveTo>
                <a:cubicBezTo>
                  <a:pt x="18113" y="5371"/>
                  <a:pt x="19931" y="5771"/>
                  <a:pt x="21316" y="6572"/>
                </a:cubicBezTo>
                <a:cubicBezTo>
                  <a:pt x="24051" y="8173"/>
                  <a:pt x="24051" y="10742"/>
                  <a:pt x="21316" y="12343"/>
                </a:cubicBezTo>
                <a:cubicBezTo>
                  <a:pt x="19939" y="13139"/>
                  <a:pt x="18141" y="13531"/>
                  <a:pt x="16341" y="13531"/>
                </a:cubicBezTo>
                <a:cubicBezTo>
                  <a:pt x="14521" y="13531"/>
                  <a:pt x="12700" y="13131"/>
                  <a:pt x="11308" y="12343"/>
                </a:cubicBezTo>
                <a:cubicBezTo>
                  <a:pt x="8540" y="10742"/>
                  <a:pt x="8540" y="8173"/>
                  <a:pt x="11308" y="6572"/>
                </a:cubicBezTo>
                <a:cubicBezTo>
                  <a:pt x="12676" y="5771"/>
                  <a:pt x="14486" y="5371"/>
                  <a:pt x="16300" y="5371"/>
                </a:cubicBezTo>
                <a:close/>
                <a:moveTo>
                  <a:pt x="14144" y="1"/>
                </a:moveTo>
                <a:cubicBezTo>
                  <a:pt x="13910" y="1"/>
                  <a:pt x="13744" y="167"/>
                  <a:pt x="13710" y="368"/>
                </a:cubicBezTo>
                <a:lnTo>
                  <a:pt x="13310" y="2336"/>
                </a:lnTo>
                <a:cubicBezTo>
                  <a:pt x="13277" y="2569"/>
                  <a:pt x="13110" y="2703"/>
                  <a:pt x="12910" y="2769"/>
                </a:cubicBezTo>
                <a:cubicBezTo>
                  <a:pt x="12109" y="2903"/>
                  <a:pt x="11342" y="3070"/>
                  <a:pt x="10575" y="3336"/>
                </a:cubicBezTo>
                <a:cubicBezTo>
                  <a:pt x="10489" y="3349"/>
                  <a:pt x="10404" y="3356"/>
                  <a:pt x="10320" y="3356"/>
                </a:cubicBezTo>
                <a:cubicBezTo>
                  <a:pt x="10175" y="3356"/>
                  <a:pt x="10034" y="3333"/>
                  <a:pt x="9907" y="3270"/>
                </a:cubicBezTo>
                <a:lnTo>
                  <a:pt x="6905" y="1902"/>
                </a:lnTo>
                <a:cubicBezTo>
                  <a:pt x="6797" y="1856"/>
                  <a:pt x="6689" y="1831"/>
                  <a:pt x="6584" y="1831"/>
                </a:cubicBezTo>
                <a:cubicBezTo>
                  <a:pt x="6462" y="1831"/>
                  <a:pt x="6345" y="1864"/>
                  <a:pt x="6238" y="1935"/>
                </a:cubicBezTo>
                <a:lnTo>
                  <a:pt x="3269" y="3637"/>
                </a:lnTo>
                <a:cubicBezTo>
                  <a:pt x="3069" y="3703"/>
                  <a:pt x="3069" y="3970"/>
                  <a:pt x="3269" y="4037"/>
                </a:cubicBezTo>
                <a:lnTo>
                  <a:pt x="5638" y="5738"/>
                </a:lnTo>
                <a:cubicBezTo>
                  <a:pt x="5771" y="5838"/>
                  <a:pt x="5805" y="6072"/>
                  <a:pt x="5671" y="6205"/>
                </a:cubicBezTo>
                <a:cubicBezTo>
                  <a:pt x="5338" y="6572"/>
                  <a:pt x="5071" y="6939"/>
                  <a:pt x="4837" y="7373"/>
                </a:cubicBezTo>
                <a:cubicBezTo>
                  <a:pt x="4704" y="7573"/>
                  <a:pt x="4537" y="7706"/>
                  <a:pt x="4303" y="7706"/>
                </a:cubicBezTo>
                <a:lnTo>
                  <a:pt x="367" y="7973"/>
                </a:lnTo>
                <a:cubicBezTo>
                  <a:pt x="167" y="8006"/>
                  <a:pt x="0" y="8173"/>
                  <a:pt x="0" y="8373"/>
                </a:cubicBezTo>
                <a:lnTo>
                  <a:pt x="0" y="10542"/>
                </a:lnTo>
                <a:cubicBezTo>
                  <a:pt x="0" y="10742"/>
                  <a:pt x="167" y="10908"/>
                  <a:pt x="367" y="10942"/>
                </a:cubicBezTo>
                <a:lnTo>
                  <a:pt x="4303" y="11175"/>
                </a:lnTo>
                <a:cubicBezTo>
                  <a:pt x="4537" y="11209"/>
                  <a:pt x="4704" y="11342"/>
                  <a:pt x="4837" y="11542"/>
                </a:cubicBezTo>
                <a:cubicBezTo>
                  <a:pt x="5071" y="11943"/>
                  <a:pt x="5338" y="12343"/>
                  <a:pt x="5671" y="12710"/>
                </a:cubicBezTo>
                <a:cubicBezTo>
                  <a:pt x="5805" y="12843"/>
                  <a:pt x="5771" y="13077"/>
                  <a:pt x="5638" y="13177"/>
                </a:cubicBezTo>
                <a:lnTo>
                  <a:pt x="3269" y="14878"/>
                </a:lnTo>
                <a:cubicBezTo>
                  <a:pt x="3069" y="14945"/>
                  <a:pt x="3069" y="15212"/>
                  <a:pt x="3269" y="15278"/>
                </a:cubicBezTo>
                <a:lnTo>
                  <a:pt x="6238" y="16979"/>
                </a:lnTo>
                <a:cubicBezTo>
                  <a:pt x="6354" y="17038"/>
                  <a:pt x="6482" y="17073"/>
                  <a:pt x="6608" y="17073"/>
                </a:cubicBezTo>
                <a:cubicBezTo>
                  <a:pt x="6698" y="17073"/>
                  <a:pt x="6788" y="17055"/>
                  <a:pt x="6872" y="17013"/>
                </a:cubicBezTo>
                <a:lnTo>
                  <a:pt x="9874" y="15645"/>
                </a:lnTo>
                <a:cubicBezTo>
                  <a:pt x="10022" y="15582"/>
                  <a:pt x="10170" y="15559"/>
                  <a:pt x="10318" y="15559"/>
                </a:cubicBezTo>
                <a:cubicBezTo>
                  <a:pt x="10404" y="15559"/>
                  <a:pt x="10489" y="15566"/>
                  <a:pt x="10575" y="15578"/>
                </a:cubicBezTo>
                <a:cubicBezTo>
                  <a:pt x="11342" y="15812"/>
                  <a:pt x="12109" y="16012"/>
                  <a:pt x="12910" y="16146"/>
                </a:cubicBezTo>
                <a:cubicBezTo>
                  <a:pt x="13110" y="16179"/>
                  <a:pt x="13277" y="16346"/>
                  <a:pt x="13310" y="16546"/>
                </a:cubicBezTo>
                <a:lnTo>
                  <a:pt x="13710" y="18547"/>
                </a:lnTo>
                <a:cubicBezTo>
                  <a:pt x="13744" y="18747"/>
                  <a:pt x="13910" y="18881"/>
                  <a:pt x="14144" y="18914"/>
                </a:cubicBezTo>
                <a:lnTo>
                  <a:pt x="18480" y="18914"/>
                </a:lnTo>
                <a:cubicBezTo>
                  <a:pt x="18680" y="18881"/>
                  <a:pt x="18881" y="18747"/>
                  <a:pt x="18914" y="18547"/>
                </a:cubicBezTo>
                <a:lnTo>
                  <a:pt x="19281" y="16546"/>
                </a:lnTo>
                <a:cubicBezTo>
                  <a:pt x="19348" y="16346"/>
                  <a:pt x="19514" y="16179"/>
                  <a:pt x="19714" y="16146"/>
                </a:cubicBezTo>
                <a:cubicBezTo>
                  <a:pt x="20482" y="16012"/>
                  <a:pt x="21282" y="15812"/>
                  <a:pt x="22049" y="15578"/>
                </a:cubicBezTo>
                <a:cubicBezTo>
                  <a:pt x="22123" y="15566"/>
                  <a:pt x="22205" y="15559"/>
                  <a:pt x="22290" y="15559"/>
                </a:cubicBezTo>
                <a:cubicBezTo>
                  <a:pt x="22436" y="15559"/>
                  <a:pt x="22590" y="15582"/>
                  <a:pt x="22717" y="15645"/>
                </a:cubicBezTo>
                <a:lnTo>
                  <a:pt x="25719" y="17013"/>
                </a:lnTo>
                <a:cubicBezTo>
                  <a:pt x="25803" y="17055"/>
                  <a:pt x="25898" y="17073"/>
                  <a:pt x="25996" y="17073"/>
                </a:cubicBezTo>
                <a:cubicBezTo>
                  <a:pt x="26131" y="17073"/>
                  <a:pt x="26270" y="17038"/>
                  <a:pt x="26386" y="16979"/>
                </a:cubicBezTo>
                <a:lnTo>
                  <a:pt x="29321" y="15278"/>
                </a:lnTo>
                <a:cubicBezTo>
                  <a:pt x="29521" y="15212"/>
                  <a:pt x="29521" y="14945"/>
                  <a:pt x="29321" y="14878"/>
                </a:cubicBezTo>
                <a:lnTo>
                  <a:pt x="26986" y="13177"/>
                </a:lnTo>
                <a:cubicBezTo>
                  <a:pt x="26820" y="13077"/>
                  <a:pt x="26786" y="12843"/>
                  <a:pt x="26953" y="12710"/>
                </a:cubicBezTo>
                <a:cubicBezTo>
                  <a:pt x="27253" y="12343"/>
                  <a:pt x="27553" y="11943"/>
                  <a:pt x="27787" y="11542"/>
                </a:cubicBezTo>
                <a:cubicBezTo>
                  <a:pt x="27887" y="11342"/>
                  <a:pt x="28087" y="11209"/>
                  <a:pt x="28321" y="11175"/>
                </a:cubicBezTo>
                <a:lnTo>
                  <a:pt x="32257" y="10942"/>
                </a:lnTo>
                <a:cubicBezTo>
                  <a:pt x="32457" y="10908"/>
                  <a:pt x="32624" y="10742"/>
                  <a:pt x="32624" y="10542"/>
                </a:cubicBezTo>
                <a:lnTo>
                  <a:pt x="32624" y="8340"/>
                </a:lnTo>
                <a:cubicBezTo>
                  <a:pt x="32624" y="8140"/>
                  <a:pt x="32457" y="7973"/>
                  <a:pt x="32257" y="7940"/>
                </a:cubicBezTo>
                <a:lnTo>
                  <a:pt x="28321" y="7706"/>
                </a:lnTo>
                <a:cubicBezTo>
                  <a:pt x="28087" y="7673"/>
                  <a:pt x="27887" y="7539"/>
                  <a:pt x="27787" y="7339"/>
                </a:cubicBezTo>
                <a:cubicBezTo>
                  <a:pt x="27553" y="6939"/>
                  <a:pt x="27253" y="6539"/>
                  <a:pt x="26953" y="6172"/>
                </a:cubicBezTo>
                <a:cubicBezTo>
                  <a:pt x="26786" y="6038"/>
                  <a:pt x="26820" y="5805"/>
                  <a:pt x="26986" y="5705"/>
                </a:cubicBezTo>
                <a:lnTo>
                  <a:pt x="29321" y="4004"/>
                </a:lnTo>
                <a:cubicBezTo>
                  <a:pt x="29521" y="3937"/>
                  <a:pt x="29521" y="3670"/>
                  <a:pt x="29321" y="3603"/>
                </a:cubicBezTo>
                <a:lnTo>
                  <a:pt x="26386" y="1902"/>
                </a:lnTo>
                <a:cubicBezTo>
                  <a:pt x="26286" y="1852"/>
                  <a:pt x="26177" y="1827"/>
                  <a:pt x="26069" y="1827"/>
                </a:cubicBezTo>
                <a:cubicBezTo>
                  <a:pt x="25961" y="1827"/>
                  <a:pt x="25852" y="1852"/>
                  <a:pt x="25752" y="1902"/>
                </a:cubicBezTo>
                <a:lnTo>
                  <a:pt x="22750" y="3270"/>
                </a:lnTo>
                <a:cubicBezTo>
                  <a:pt x="22602" y="3333"/>
                  <a:pt x="22454" y="3356"/>
                  <a:pt x="22306" y="3356"/>
                </a:cubicBezTo>
                <a:cubicBezTo>
                  <a:pt x="22220" y="3356"/>
                  <a:pt x="22135" y="3349"/>
                  <a:pt x="22049" y="3336"/>
                </a:cubicBezTo>
                <a:cubicBezTo>
                  <a:pt x="21282" y="3070"/>
                  <a:pt x="20515" y="2903"/>
                  <a:pt x="19714" y="2769"/>
                </a:cubicBezTo>
                <a:cubicBezTo>
                  <a:pt x="19514" y="2703"/>
                  <a:pt x="19348" y="2569"/>
                  <a:pt x="19314" y="2336"/>
                </a:cubicBezTo>
                <a:lnTo>
                  <a:pt x="18947" y="368"/>
                </a:lnTo>
                <a:cubicBezTo>
                  <a:pt x="18881" y="167"/>
                  <a:pt x="18714" y="1"/>
                  <a:pt x="18480"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98" name="Google Shape;761;p41">
            <a:extLst>
              <a:ext uri="{FF2B5EF4-FFF2-40B4-BE49-F238E27FC236}">
                <a16:creationId xmlns:a16="http://schemas.microsoft.com/office/drawing/2014/main" xmlns="" id="{51C774B7-54BE-641D-CAC7-03775C4EA793}"/>
              </a:ext>
            </a:extLst>
          </p:cNvPr>
          <p:cNvSpPr/>
          <p:nvPr/>
        </p:nvSpPr>
        <p:spPr>
          <a:xfrm>
            <a:off x="1787106" y="4293607"/>
            <a:ext cx="396385" cy="242466"/>
          </a:xfrm>
          <a:custGeom>
            <a:avLst/>
            <a:gdLst/>
            <a:ahLst/>
            <a:cxnLst/>
            <a:rect l="l" t="t" r="r" b="b"/>
            <a:pathLst>
              <a:path w="25686" h="15712" extrusionOk="0">
                <a:moveTo>
                  <a:pt x="12639" y="6301"/>
                </a:moveTo>
                <a:cubicBezTo>
                  <a:pt x="12707" y="6301"/>
                  <a:pt x="12775" y="6302"/>
                  <a:pt x="12843" y="6305"/>
                </a:cubicBezTo>
                <a:cubicBezTo>
                  <a:pt x="14144" y="6305"/>
                  <a:pt x="15378" y="6638"/>
                  <a:pt x="16079" y="7239"/>
                </a:cubicBezTo>
                <a:cubicBezTo>
                  <a:pt x="16246" y="7372"/>
                  <a:pt x="16546" y="7673"/>
                  <a:pt x="16479" y="7939"/>
                </a:cubicBezTo>
                <a:cubicBezTo>
                  <a:pt x="16446" y="8206"/>
                  <a:pt x="16079" y="8673"/>
                  <a:pt x="15178" y="9040"/>
                </a:cubicBezTo>
                <a:cubicBezTo>
                  <a:pt x="14507" y="9284"/>
                  <a:pt x="13780" y="9445"/>
                  <a:pt x="13048" y="9445"/>
                </a:cubicBezTo>
                <a:cubicBezTo>
                  <a:pt x="12979" y="9445"/>
                  <a:pt x="12911" y="9443"/>
                  <a:pt x="12843" y="9440"/>
                </a:cubicBezTo>
                <a:cubicBezTo>
                  <a:pt x="11542" y="9440"/>
                  <a:pt x="10308" y="9107"/>
                  <a:pt x="9607" y="8540"/>
                </a:cubicBezTo>
                <a:cubicBezTo>
                  <a:pt x="9441" y="8373"/>
                  <a:pt x="9140" y="8073"/>
                  <a:pt x="9207" y="7806"/>
                </a:cubicBezTo>
                <a:cubicBezTo>
                  <a:pt x="9241" y="7539"/>
                  <a:pt x="9607" y="7072"/>
                  <a:pt x="10508" y="6705"/>
                </a:cubicBezTo>
                <a:cubicBezTo>
                  <a:pt x="11210" y="6461"/>
                  <a:pt x="11912" y="6301"/>
                  <a:pt x="12639" y="6301"/>
                </a:cubicBezTo>
                <a:close/>
                <a:moveTo>
                  <a:pt x="13510" y="0"/>
                </a:moveTo>
                <a:cubicBezTo>
                  <a:pt x="12810" y="34"/>
                  <a:pt x="12143" y="434"/>
                  <a:pt x="11809" y="1068"/>
                </a:cubicBezTo>
                <a:lnTo>
                  <a:pt x="11409" y="1835"/>
                </a:lnTo>
                <a:cubicBezTo>
                  <a:pt x="11008" y="1868"/>
                  <a:pt x="10608" y="1902"/>
                  <a:pt x="10241" y="1968"/>
                </a:cubicBezTo>
                <a:lnTo>
                  <a:pt x="8907" y="1101"/>
                </a:lnTo>
                <a:cubicBezTo>
                  <a:pt x="8578" y="891"/>
                  <a:pt x="8221" y="762"/>
                  <a:pt x="7838" y="762"/>
                </a:cubicBezTo>
                <a:cubicBezTo>
                  <a:pt x="7794" y="762"/>
                  <a:pt x="7750" y="764"/>
                  <a:pt x="7706" y="768"/>
                </a:cubicBezTo>
                <a:cubicBezTo>
                  <a:pt x="7439" y="768"/>
                  <a:pt x="7172" y="801"/>
                  <a:pt x="6939" y="901"/>
                </a:cubicBezTo>
                <a:lnTo>
                  <a:pt x="4871" y="1735"/>
                </a:lnTo>
                <a:cubicBezTo>
                  <a:pt x="3870" y="2135"/>
                  <a:pt x="3570" y="3436"/>
                  <a:pt x="4337" y="4237"/>
                </a:cubicBezTo>
                <a:lnTo>
                  <a:pt x="4604" y="4537"/>
                </a:lnTo>
                <a:lnTo>
                  <a:pt x="4604" y="4537"/>
                </a:lnTo>
                <a:lnTo>
                  <a:pt x="2436" y="4437"/>
                </a:lnTo>
                <a:cubicBezTo>
                  <a:pt x="1635" y="4470"/>
                  <a:pt x="901" y="4971"/>
                  <a:pt x="668" y="5738"/>
                </a:cubicBezTo>
                <a:lnTo>
                  <a:pt x="301" y="6872"/>
                </a:lnTo>
                <a:cubicBezTo>
                  <a:pt x="1" y="7839"/>
                  <a:pt x="601" y="8840"/>
                  <a:pt x="1602" y="9007"/>
                </a:cubicBezTo>
                <a:lnTo>
                  <a:pt x="2803" y="9207"/>
                </a:lnTo>
                <a:lnTo>
                  <a:pt x="2369" y="9407"/>
                </a:lnTo>
                <a:cubicBezTo>
                  <a:pt x="1335" y="9907"/>
                  <a:pt x="1168" y="11308"/>
                  <a:pt x="2069" y="12009"/>
                </a:cubicBezTo>
                <a:lnTo>
                  <a:pt x="3370" y="13076"/>
                </a:lnTo>
                <a:cubicBezTo>
                  <a:pt x="3770" y="13410"/>
                  <a:pt x="4237" y="13577"/>
                  <a:pt x="4737" y="13577"/>
                </a:cubicBezTo>
                <a:cubicBezTo>
                  <a:pt x="4937" y="13577"/>
                  <a:pt x="5138" y="13543"/>
                  <a:pt x="5338" y="13477"/>
                </a:cubicBezTo>
                <a:lnTo>
                  <a:pt x="7306" y="12876"/>
                </a:lnTo>
                <a:cubicBezTo>
                  <a:pt x="7539" y="12943"/>
                  <a:pt x="7739" y="13043"/>
                  <a:pt x="7940" y="13110"/>
                </a:cubicBezTo>
                <a:lnTo>
                  <a:pt x="7906" y="13543"/>
                </a:lnTo>
                <a:cubicBezTo>
                  <a:pt x="7806" y="14477"/>
                  <a:pt x="8473" y="15345"/>
                  <a:pt x="9407" y="15445"/>
                </a:cubicBezTo>
                <a:lnTo>
                  <a:pt x="11976" y="15712"/>
                </a:lnTo>
                <a:lnTo>
                  <a:pt x="12176" y="15712"/>
                </a:lnTo>
                <a:cubicBezTo>
                  <a:pt x="12876" y="15712"/>
                  <a:pt x="13544" y="15311"/>
                  <a:pt x="13911" y="14678"/>
                </a:cubicBezTo>
                <a:lnTo>
                  <a:pt x="14311" y="13910"/>
                </a:lnTo>
                <a:cubicBezTo>
                  <a:pt x="14678" y="13877"/>
                  <a:pt x="15078" y="13844"/>
                  <a:pt x="15478" y="13777"/>
                </a:cubicBezTo>
                <a:lnTo>
                  <a:pt x="16779" y="14577"/>
                </a:lnTo>
                <a:cubicBezTo>
                  <a:pt x="17146" y="14811"/>
                  <a:pt x="17546" y="14944"/>
                  <a:pt x="17980" y="14944"/>
                </a:cubicBezTo>
                <a:cubicBezTo>
                  <a:pt x="18247" y="14944"/>
                  <a:pt x="18514" y="14878"/>
                  <a:pt x="18747" y="14811"/>
                </a:cubicBezTo>
                <a:lnTo>
                  <a:pt x="20782" y="13977"/>
                </a:lnTo>
                <a:cubicBezTo>
                  <a:pt x="21816" y="13577"/>
                  <a:pt x="22116" y="12242"/>
                  <a:pt x="21349" y="11475"/>
                </a:cubicBezTo>
                <a:lnTo>
                  <a:pt x="21082" y="11175"/>
                </a:lnTo>
                <a:lnTo>
                  <a:pt x="23251" y="11242"/>
                </a:lnTo>
                <a:cubicBezTo>
                  <a:pt x="24051" y="11242"/>
                  <a:pt x="24752" y="10708"/>
                  <a:pt x="25018" y="9941"/>
                </a:cubicBezTo>
                <a:lnTo>
                  <a:pt x="25385" y="8807"/>
                </a:lnTo>
                <a:cubicBezTo>
                  <a:pt x="25686" y="7873"/>
                  <a:pt x="25085" y="6872"/>
                  <a:pt x="24084" y="6705"/>
                </a:cubicBezTo>
                <a:lnTo>
                  <a:pt x="22884" y="6505"/>
                </a:lnTo>
                <a:lnTo>
                  <a:pt x="23317" y="6271"/>
                </a:lnTo>
                <a:cubicBezTo>
                  <a:pt x="24351" y="5804"/>
                  <a:pt x="24518" y="4403"/>
                  <a:pt x="23617" y="3703"/>
                </a:cubicBezTo>
                <a:lnTo>
                  <a:pt x="22317" y="2602"/>
                </a:lnTo>
                <a:cubicBezTo>
                  <a:pt x="21916" y="2302"/>
                  <a:pt x="21449" y="2135"/>
                  <a:pt x="20949" y="2135"/>
                </a:cubicBezTo>
                <a:cubicBezTo>
                  <a:pt x="20749" y="2135"/>
                  <a:pt x="20549" y="2169"/>
                  <a:pt x="20348" y="2202"/>
                </a:cubicBezTo>
                <a:lnTo>
                  <a:pt x="18380" y="2836"/>
                </a:lnTo>
                <a:cubicBezTo>
                  <a:pt x="18147" y="2736"/>
                  <a:pt x="17947" y="2669"/>
                  <a:pt x="17747" y="2569"/>
                </a:cubicBezTo>
                <a:lnTo>
                  <a:pt x="17780" y="2169"/>
                </a:lnTo>
                <a:cubicBezTo>
                  <a:pt x="17880" y="1235"/>
                  <a:pt x="17213" y="401"/>
                  <a:pt x="16279" y="267"/>
                </a:cubicBezTo>
                <a:lnTo>
                  <a:pt x="13710" y="0"/>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399" name="Google Shape;762;p41">
            <a:extLst>
              <a:ext uri="{FF2B5EF4-FFF2-40B4-BE49-F238E27FC236}">
                <a16:creationId xmlns:a16="http://schemas.microsoft.com/office/drawing/2014/main" xmlns="" id="{9F321CE3-F450-7855-4B10-E77F8D3258FB}"/>
              </a:ext>
            </a:extLst>
          </p:cNvPr>
          <p:cNvSpPr/>
          <p:nvPr/>
        </p:nvSpPr>
        <p:spPr>
          <a:xfrm>
            <a:off x="1810270" y="4280736"/>
            <a:ext cx="350567" cy="235769"/>
          </a:xfrm>
          <a:custGeom>
            <a:avLst/>
            <a:gdLst/>
            <a:ahLst/>
            <a:cxnLst/>
            <a:rect l="l" t="t" r="r" b="b"/>
            <a:pathLst>
              <a:path w="22717" h="15278" extrusionOk="0">
                <a:moveTo>
                  <a:pt x="11340" y="5863"/>
                </a:moveTo>
                <a:cubicBezTo>
                  <a:pt x="12899" y="5863"/>
                  <a:pt x="14431" y="6290"/>
                  <a:pt x="15378" y="7072"/>
                </a:cubicBezTo>
                <a:cubicBezTo>
                  <a:pt x="15578" y="7239"/>
                  <a:pt x="15745" y="7439"/>
                  <a:pt x="15912" y="7639"/>
                </a:cubicBezTo>
                <a:cubicBezTo>
                  <a:pt x="15445" y="8206"/>
                  <a:pt x="14845" y="8673"/>
                  <a:pt x="14144" y="8907"/>
                </a:cubicBezTo>
                <a:cubicBezTo>
                  <a:pt x="13289" y="9251"/>
                  <a:pt x="12316" y="9415"/>
                  <a:pt x="11354" y="9415"/>
                </a:cubicBezTo>
                <a:cubicBezTo>
                  <a:pt x="9801" y="9415"/>
                  <a:pt x="8274" y="8989"/>
                  <a:pt x="7306" y="8206"/>
                </a:cubicBezTo>
                <a:cubicBezTo>
                  <a:pt x="7106" y="8039"/>
                  <a:pt x="6939" y="7839"/>
                  <a:pt x="6806" y="7606"/>
                </a:cubicBezTo>
                <a:cubicBezTo>
                  <a:pt x="7239" y="7039"/>
                  <a:pt x="7873" y="6605"/>
                  <a:pt x="8540" y="6372"/>
                </a:cubicBezTo>
                <a:cubicBezTo>
                  <a:pt x="9395" y="6027"/>
                  <a:pt x="10373" y="5863"/>
                  <a:pt x="11340" y="5863"/>
                </a:cubicBezTo>
                <a:close/>
                <a:moveTo>
                  <a:pt x="12076" y="0"/>
                </a:moveTo>
                <a:cubicBezTo>
                  <a:pt x="11809" y="0"/>
                  <a:pt x="11542" y="134"/>
                  <a:pt x="11409" y="367"/>
                </a:cubicBezTo>
                <a:lnTo>
                  <a:pt x="10908" y="1368"/>
                </a:lnTo>
                <a:cubicBezTo>
                  <a:pt x="10775" y="1602"/>
                  <a:pt x="10508" y="1735"/>
                  <a:pt x="10241" y="1768"/>
                </a:cubicBezTo>
                <a:cubicBezTo>
                  <a:pt x="9808" y="1802"/>
                  <a:pt x="9374" y="1868"/>
                  <a:pt x="8907" y="1935"/>
                </a:cubicBezTo>
                <a:cubicBezTo>
                  <a:pt x="8847" y="1943"/>
                  <a:pt x="8785" y="1947"/>
                  <a:pt x="8723" y="1947"/>
                </a:cubicBezTo>
                <a:cubicBezTo>
                  <a:pt x="8507" y="1947"/>
                  <a:pt x="8280" y="1898"/>
                  <a:pt x="8073" y="1768"/>
                </a:cubicBezTo>
                <a:lnTo>
                  <a:pt x="6705" y="868"/>
                </a:lnTo>
                <a:cubicBezTo>
                  <a:pt x="6560" y="763"/>
                  <a:pt x="6388" y="711"/>
                  <a:pt x="6214" y="711"/>
                </a:cubicBezTo>
                <a:cubicBezTo>
                  <a:pt x="6110" y="711"/>
                  <a:pt x="6005" y="730"/>
                  <a:pt x="5905" y="768"/>
                </a:cubicBezTo>
                <a:lnTo>
                  <a:pt x="3837" y="1602"/>
                </a:lnTo>
                <a:cubicBezTo>
                  <a:pt x="3737" y="1635"/>
                  <a:pt x="3637" y="1735"/>
                  <a:pt x="3637" y="1868"/>
                </a:cubicBezTo>
                <a:lnTo>
                  <a:pt x="3637" y="1902"/>
                </a:lnTo>
                <a:lnTo>
                  <a:pt x="3637" y="3970"/>
                </a:lnTo>
                <a:cubicBezTo>
                  <a:pt x="3637" y="4070"/>
                  <a:pt x="3670" y="4137"/>
                  <a:pt x="3737" y="4203"/>
                </a:cubicBezTo>
                <a:lnTo>
                  <a:pt x="3870" y="4337"/>
                </a:lnTo>
                <a:cubicBezTo>
                  <a:pt x="3670" y="4437"/>
                  <a:pt x="3503" y="4504"/>
                  <a:pt x="3303" y="4504"/>
                </a:cubicBezTo>
                <a:lnTo>
                  <a:pt x="935" y="4404"/>
                </a:lnTo>
                <a:cubicBezTo>
                  <a:pt x="668" y="4404"/>
                  <a:pt x="434" y="4570"/>
                  <a:pt x="368" y="4837"/>
                </a:cubicBezTo>
                <a:lnTo>
                  <a:pt x="1" y="5971"/>
                </a:lnTo>
                <a:cubicBezTo>
                  <a:pt x="1" y="6005"/>
                  <a:pt x="1" y="6071"/>
                  <a:pt x="1" y="6105"/>
                </a:cubicBezTo>
                <a:lnTo>
                  <a:pt x="1" y="8240"/>
                </a:lnTo>
                <a:cubicBezTo>
                  <a:pt x="1" y="8406"/>
                  <a:pt x="134" y="8573"/>
                  <a:pt x="334" y="8607"/>
                </a:cubicBezTo>
                <a:lnTo>
                  <a:pt x="2136" y="8907"/>
                </a:lnTo>
                <a:lnTo>
                  <a:pt x="1435" y="9274"/>
                </a:lnTo>
                <a:cubicBezTo>
                  <a:pt x="1335" y="9307"/>
                  <a:pt x="1268" y="9407"/>
                  <a:pt x="1268" y="9507"/>
                </a:cubicBezTo>
                <a:lnTo>
                  <a:pt x="1268" y="11642"/>
                </a:lnTo>
                <a:cubicBezTo>
                  <a:pt x="1268" y="11742"/>
                  <a:pt x="1302" y="11809"/>
                  <a:pt x="1368" y="11876"/>
                </a:cubicBezTo>
                <a:lnTo>
                  <a:pt x="2703" y="12976"/>
                </a:lnTo>
                <a:cubicBezTo>
                  <a:pt x="2839" y="13090"/>
                  <a:pt x="3021" y="13157"/>
                  <a:pt x="3207" y="13157"/>
                </a:cubicBezTo>
                <a:cubicBezTo>
                  <a:pt x="3295" y="13157"/>
                  <a:pt x="3384" y="13142"/>
                  <a:pt x="3470" y="13110"/>
                </a:cubicBezTo>
                <a:lnTo>
                  <a:pt x="5471" y="12509"/>
                </a:lnTo>
                <a:cubicBezTo>
                  <a:pt x="5591" y="12479"/>
                  <a:pt x="5718" y="12463"/>
                  <a:pt x="5845" y="12463"/>
                </a:cubicBezTo>
                <a:cubicBezTo>
                  <a:pt x="6001" y="12463"/>
                  <a:pt x="6158" y="12488"/>
                  <a:pt x="6305" y="12543"/>
                </a:cubicBezTo>
                <a:cubicBezTo>
                  <a:pt x="6639" y="12710"/>
                  <a:pt x="7006" y="12843"/>
                  <a:pt x="7373" y="12943"/>
                </a:cubicBezTo>
                <a:cubicBezTo>
                  <a:pt x="7473" y="12976"/>
                  <a:pt x="7573" y="13043"/>
                  <a:pt x="7639" y="13143"/>
                </a:cubicBezTo>
                <a:lnTo>
                  <a:pt x="7639" y="14578"/>
                </a:lnTo>
                <a:cubicBezTo>
                  <a:pt x="7639" y="14811"/>
                  <a:pt x="7840" y="14978"/>
                  <a:pt x="8073" y="15011"/>
                </a:cubicBezTo>
                <a:lnTo>
                  <a:pt x="10608" y="15278"/>
                </a:lnTo>
                <a:cubicBezTo>
                  <a:pt x="10908" y="15278"/>
                  <a:pt x="11142" y="15145"/>
                  <a:pt x="11275" y="14911"/>
                </a:cubicBezTo>
                <a:lnTo>
                  <a:pt x="11809" y="13910"/>
                </a:lnTo>
                <a:cubicBezTo>
                  <a:pt x="11943" y="13677"/>
                  <a:pt x="12176" y="13543"/>
                  <a:pt x="12476" y="13510"/>
                </a:cubicBezTo>
                <a:cubicBezTo>
                  <a:pt x="12910" y="13477"/>
                  <a:pt x="13344" y="13410"/>
                  <a:pt x="13777" y="13343"/>
                </a:cubicBezTo>
                <a:cubicBezTo>
                  <a:pt x="13855" y="13326"/>
                  <a:pt x="13932" y="13318"/>
                  <a:pt x="14009" y="13318"/>
                </a:cubicBezTo>
                <a:cubicBezTo>
                  <a:pt x="14228" y="13318"/>
                  <a:pt x="14438" y="13386"/>
                  <a:pt x="14611" y="13510"/>
                </a:cubicBezTo>
                <a:lnTo>
                  <a:pt x="16012" y="14411"/>
                </a:lnTo>
                <a:cubicBezTo>
                  <a:pt x="16168" y="14500"/>
                  <a:pt x="16353" y="14544"/>
                  <a:pt x="16538" y="14544"/>
                </a:cubicBezTo>
                <a:cubicBezTo>
                  <a:pt x="16631" y="14544"/>
                  <a:pt x="16724" y="14533"/>
                  <a:pt x="16813" y="14511"/>
                </a:cubicBezTo>
                <a:lnTo>
                  <a:pt x="18847" y="13677"/>
                </a:lnTo>
                <a:cubicBezTo>
                  <a:pt x="18981" y="13644"/>
                  <a:pt x="19081" y="13510"/>
                  <a:pt x="19081" y="13410"/>
                </a:cubicBezTo>
                <a:lnTo>
                  <a:pt x="19081" y="11275"/>
                </a:lnTo>
                <a:cubicBezTo>
                  <a:pt x="19081" y="11175"/>
                  <a:pt x="19048" y="11075"/>
                  <a:pt x="18981" y="11042"/>
                </a:cubicBezTo>
                <a:lnTo>
                  <a:pt x="18847" y="10908"/>
                </a:lnTo>
                <a:cubicBezTo>
                  <a:pt x="19014" y="10808"/>
                  <a:pt x="19214" y="10741"/>
                  <a:pt x="19415" y="10741"/>
                </a:cubicBezTo>
                <a:lnTo>
                  <a:pt x="21750" y="10808"/>
                </a:lnTo>
                <a:cubicBezTo>
                  <a:pt x="22016" y="10808"/>
                  <a:pt x="22250" y="10641"/>
                  <a:pt x="22350" y="10408"/>
                </a:cubicBezTo>
                <a:lnTo>
                  <a:pt x="22717" y="9274"/>
                </a:lnTo>
                <a:cubicBezTo>
                  <a:pt x="22717" y="9240"/>
                  <a:pt x="22717" y="9174"/>
                  <a:pt x="22717" y="9140"/>
                </a:cubicBezTo>
                <a:lnTo>
                  <a:pt x="22717" y="7039"/>
                </a:lnTo>
                <a:cubicBezTo>
                  <a:pt x="22717" y="6839"/>
                  <a:pt x="22583" y="6672"/>
                  <a:pt x="22383" y="6638"/>
                </a:cubicBezTo>
                <a:lnTo>
                  <a:pt x="20582" y="6338"/>
                </a:lnTo>
                <a:lnTo>
                  <a:pt x="21283" y="5971"/>
                </a:lnTo>
                <a:cubicBezTo>
                  <a:pt x="21383" y="5938"/>
                  <a:pt x="21449" y="5838"/>
                  <a:pt x="21449" y="5704"/>
                </a:cubicBezTo>
                <a:lnTo>
                  <a:pt x="21449" y="3603"/>
                </a:lnTo>
                <a:cubicBezTo>
                  <a:pt x="21449" y="3503"/>
                  <a:pt x="21416" y="3403"/>
                  <a:pt x="21316" y="3369"/>
                </a:cubicBezTo>
                <a:lnTo>
                  <a:pt x="20015" y="2269"/>
                </a:lnTo>
                <a:cubicBezTo>
                  <a:pt x="19842" y="2145"/>
                  <a:pt x="19650" y="2076"/>
                  <a:pt x="19454" y="2076"/>
                </a:cubicBezTo>
                <a:cubicBezTo>
                  <a:pt x="19386" y="2076"/>
                  <a:pt x="19317" y="2085"/>
                  <a:pt x="19248" y="2102"/>
                </a:cubicBezTo>
                <a:lnTo>
                  <a:pt x="17246" y="2736"/>
                </a:lnTo>
                <a:cubicBezTo>
                  <a:pt x="17122" y="2763"/>
                  <a:pt x="17003" y="2780"/>
                  <a:pt x="16888" y="2780"/>
                </a:cubicBezTo>
                <a:cubicBezTo>
                  <a:pt x="16725" y="2780"/>
                  <a:pt x="16569" y="2747"/>
                  <a:pt x="16412" y="2669"/>
                </a:cubicBezTo>
                <a:cubicBezTo>
                  <a:pt x="16045" y="2536"/>
                  <a:pt x="15679" y="2402"/>
                  <a:pt x="15312" y="2302"/>
                </a:cubicBezTo>
                <a:cubicBezTo>
                  <a:pt x="15078" y="2235"/>
                  <a:pt x="14911" y="1968"/>
                  <a:pt x="14945" y="1735"/>
                </a:cubicBezTo>
                <a:lnTo>
                  <a:pt x="15045" y="734"/>
                </a:lnTo>
                <a:cubicBezTo>
                  <a:pt x="15078" y="501"/>
                  <a:pt x="14911" y="267"/>
                  <a:pt x="14644" y="234"/>
                </a:cubicBezTo>
                <a:lnTo>
                  <a:pt x="12076" y="0"/>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00" name="Google Shape;763;p41">
            <a:extLst>
              <a:ext uri="{FF2B5EF4-FFF2-40B4-BE49-F238E27FC236}">
                <a16:creationId xmlns:a16="http://schemas.microsoft.com/office/drawing/2014/main" xmlns="" id="{91EFF80C-70D8-5F23-DD49-F10E8D8C5084}"/>
              </a:ext>
            </a:extLst>
          </p:cNvPr>
          <p:cNvSpPr/>
          <p:nvPr/>
        </p:nvSpPr>
        <p:spPr>
          <a:xfrm>
            <a:off x="1810270" y="4280736"/>
            <a:ext cx="350567" cy="235769"/>
          </a:xfrm>
          <a:custGeom>
            <a:avLst/>
            <a:gdLst/>
            <a:ahLst/>
            <a:cxnLst/>
            <a:rect l="l" t="t" r="r" b="b"/>
            <a:pathLst>
              <a:path w="22717" h="15278" extrusionOk="0">
                <a:moveTo>
                  <a:pt x="11340" y="5863"/>
                </a:moveTo>
                <a:cubicBezTo>
                  <a:pt x="12899" y="5863"/>
                  <a:pt x="14431" y="6290"/>
                  <a:pt x="15378" y="7072"/>
                </a:cubicBezTo>
                <a:cubicBezTo>
                  <a:pt x="15578" y="7239"/>
                  <a:pt x="15745" y="7439"/>
                  <a:pt x="15912" y="7639"/>
                </a:cubicBezTo>
                <a:cubicBezTo>
                  <a:pt x="15445" y="8206"/>
                  <a:pt x="14845" y="8673"/>
                  <a:pt x="14144" y="8907"/>
                </a:cubicBezTo>
                <a:cubicBezTo>
                  <a:pt x="13289" y="9251"/>
                  <a:pt x="12316" y="9415"/>
                  <a:pt x="11354" y="9415"/>
                </a:cubicBezTo>
                <a:cubicBezTo>
                  <a:pt x="9801" y="9415"/>
                  <a:pt x="8274" y="8989"/>
                  <a:pt x="7306" y="8206"/>
                </a:cubicBezTo>
                <a:cubicBezTo>
                  <a:pt x="7106" y="8039"/>
                  <a:pt x="6939" y="7839"/>
                  <a:pt x="6806" y="7606"/>
                </a:cubicBezTo>
                <a:cubicBezTo>
                  <a:pt x="7239" y="7039"/>
                  <a:pt x="7873" y="6605"/>
                  <a:pt x="8540" y="6372"/>
                </a:cubicBezTo>
                <a:cubicBezTo>
                  <a:pt x="9395" y="6027"/>
                  <a:pt x="10373" y="5863"/>
                  <a:pt x="11340" y="5863"/>
                </a:cubicBezTo>
                <a:close/>
                <a:moveTo>
                  <a:pt x="12076" y="0"/>
                </a:moveTo>
                <a:cubicBezTo>
                  <a:pt x="11809" y="0"/>
                  <a:pt x="11542" y="134"/>
                  <a:pt x="11409" y="367"/>
                </a:cubicBezTo>
                <a:lnTo>
                  <a:pt x="10908" y="1368"/>
                </a:lnTo>
                <a:cubicBezTo>
                  <a:pt x="10775" y="1602"/>
                  <a:pt x="10508" y="1735"/>
                  <a:pt x="10241" y="1768"/>
                </a:cubicBezTo>
                <a:cubicBezTo>
                  <a:pt x="9808" y="1802"/>
                  <a:pt x="9374" y="1868"/>
                  <a:pt x="8907" y="1935"/>
                </a:cubicBezTo>
                <a:cubicBezTo>
                  <a:pt x="8847" y="1943"/>
                  <a:pt x="8785" y="1947"/>
                  <a:pt x="8723" y="1947"/>
                </a:cubicBezTo>
                <a:cubicBezTo>
                  <a:pt x="8507" y="1947"/>
                  <a:pt x="8280" y="1898"/>
                  <a:pt x="8073" y="1768"/>
                </a:cubicBezTo>
                <a:lnTo>
                  <a:pt x="6705" y="868"/>
                </a:lnTo>
                <a:cubicBezTo>
                  <a:pt x="6560" y="763"/>
                  <a:pt x="6388" y="711"/>
                  <a:pt x="6214" y="711"/>
                </a:cubicBezTo>
                <a:cubicBezTo>
                  <a:pt x="6110" y="711"/>
                  <a:pt x="6005" y="730"/>
                  <a:pt x="5905" y="768"/>
                </a:cubicBezTo>
                <a:lnTo>
                  <a:pt x="3837" y="1602"/>
                </a:lnTo>
                <a:cubicBezTo>
                  <a:pt x="3737" y="1635"/>
                  <a:pt x="3637" y="1735"/>
                  <a:pt x="3637" y="1868"/>
                </a:cubicBezTo>
                <a:lnTo>
                  <a:pt x="3637" y="1902"/>
                </a:lnTo>
                <a:lnTo>
                  <a:pt x="3637" y="3970"/>
                </a:lnTo>
                <a:cubicBezTo>
                  <a:pt x="3637" y="4070"/>
                  <a:pt x="3670" y="4137"/>
                  <a:pt x="3737" y="4203"/>
                </a:cubicBezTo>
                <a:lnTo>
                  <a:pt x="3870" y="4337"/>
                </a:lnTo>
                <a:cubicBezTo>
                  <a:pt x="3670" y="4437"/>
                  <a:pt x="3503" y="4504"/>
                  <a:pt x="3303" y="4504"/>
                </a:cubicBezTo>
                <a:lnTo>
                  <a:pt x="935" y="4404"/>
                </a:lnTo>
                <a:cubicBezTo>
                  <a:pt x="668" y="4404"/>
                  <a:pt x="434" y="4570"/>
                  <a:pt x="368" y="4837"/>
                </a:cubicBezTo>
                <a:lnTo>
                  <a:pt x="1" y="5971"/>
                </a:lnTo>
                <a:cubicBezTo>
                  <a:pt x="1" y="6005"/>
                  <a:pt x="1" y="6071"/>
                  <a:pt x="1" y="6105"/>
                </a:cubicBezTo>
                <a:lnTo>
                  <a:pt x="1" y="8240"/>
                </a:lnTo>
                <a:cubicBezTo>
                  <a:pt x="1" y="8406"/>
                  <a:pt x="134" y="8573"/>
                  <a:pt x="334" y="8607"/>
                </a:cubicBezTo>
                <a:lnTo>
                  <a:pt x="2136" y="8907"/>
                </a:lnTo>
                <a:lnTo>
                  <a:pt x="1435" y="9274"/>
                </a:lnTo>
                <a:cubicBezTo>
                  <a:pt x="1335" y="9307"/>
                  <a:pt x="1268" y="9407"/>
                  <a:pt x="1268" y="9507"/>
                </a:cubicBezTo>
                <a:lnTo>
                  <a:pt x="1268" y="11642"/>
                </a:lnTo>
                <a:cubicBezTo>
                  <a:pt x="1268" y="11742"/>
                  <a:pt x="1302" y="11809"/>
                  <a:pt x="1368" y="11876"/>
                </a:cubicBezTo>
                <a:lnTo>
                  <a:pt x="2703" y="12976"/>
                </a:lnTo>
                <a:cubicBezTo>
                  <a:pt x="2839" y="13090"/>
                  <a:pt x="3021" y="13157"/>
                  <a:pt x="3207" y="13157"/>
                </a:cubicBezTo>
                <a:cubicBezTo>
                  <a:pt x="3295" y="13157"/>
                  <a:pt x="3384" y="13142"/>
                  <a:pt x="3470" y="13110"/>
                </a:cubicBezTo>
                <a:lnTo>
                  <a:pt x="5471" y="12509"/>
                </a:lnTo>
                <a:cubicBezTo>
                  <a:pt x="5591" y="12479"/>
                  <a:pt x="5718" y="12463"/>
                  <a:pt x="5845" y="12463"/>
                </a:cubicBezTo>
                <a:cubicBezTo>
                  <a:pt x="6001" y="12463"/>
                  <a:pt x="6158" y="12488"/>
                  <a:pt x="6305" y="12543"/>
                </a:cubicBezTo>
                <a:cubicBezTo>
                  <a:pt x="6639" y="12710"/>
                  <a:pt x="7006" y="12843"/>
                  <a:pt x="7373" y="12943"/>
                </a:cubicBezTo>
                <a:cubicBezTo>
                  <a:pt x="7473" y="12976"/>
                  <a:pt x="7573" y="13043"/>
                  <a:pt x="7639" y="13143"/>
                </a:cubicBezTo>
                <a:lnTo>
                  <a:pt x="7639" y="14578"/>
                </a:lnTo>
                <a:cubicBezTo>
                  <a:pt x="7639" y="14811"/>
                  <a:pt x="7840" y="14978"/>
                  <a:pt x="8073" y="15011"/>
                </a:cubicBezTo>
                <a:lnTo>
                  <a:pt x="10608" y="15278"/>
                </a:lnTo>
                <a:cubicBezTo>
                  <a:pt x="10908" y="15278"/>
                  <a:pt x="11142" y="15145"/>
                  <a:pt x="11275" y="14911"/>
                </a:cubicBezTo>
                <a:lnTo>
                  <a:pt x="11809" y="13910"/>
                </a:lnTo>
                <a:cubicBezTo>
                  <a:pt x="11943" y="13677"/>
                  <a:pt x="12176" y="13543"/>
                  <a:pt x="12476" y="13510"/>
                </a:cubicBezTo>
                <a:cubicBezTo>
                  <a:pt x="12910" y="13477"/>
                  <a:pt x="13344" y="13410"/>
                  <a:pt x="13777" y="13343"/>
                </a:cubicBezTo>
                <a:cubicBezTo>
                  <a:pt x="13855" y="13326"/>
                  <a:pt x="13932" y="13318"/>
                  <a:pt x="14009" y="13318"/>
                </a:cubicBezTo>
                <a:cubicBezTo>
                  <a:pt x="14228" y="13318"/>
                  <a:pt x="14438" y="13386"/>
                  <a:pt x="14611" y="13510"/>
                </a:cubicBezTo>
                <a:lnTo>
                  <a:pt x="16012" y="14411"/>
                </a:lnTo>
                <a:cubicBezTo>
                  <a:pt x="16168" y="14500"/>
                  <a:pt x="16353" y="14544"/>
                  <a:pt x="16538" y="14544"/>
                </a:cubicBezTo>
                <a:cubicBezTo>
                  <a:pt x="16631" y="14544"/>
                  <a:pt x="16724" y="14533"/>
                  <a:pt x="16813" y="14511"/>
                </a:cubicBezTo>
                <a:lnTo>
                  <a:pt x="18847" y="13677"/>
                </a:lnTo>
                <a:cubicBezTo>
                  <a:pt x="18981" y="13644"/>
                  <a:pt x="19081" y="13510"/>
                  <a:pt x="19081" y="13410"/>
                </a:cubicBezTo>
                <a:lnTo>
                  <a:pt x="19081" y="11275"/>
                </a:lnTo>
                <a:cubicBezTo>
                  <a:pt x="19081" y="11175"/>
                  <a:pt x="19048" y="11075"/>
                  <a:pt x="18981" y="11042"/>
                </a:cubicBezTo>
                <a:lnTo>
                  <a:pt x="18847" y="10908"/>
                </a:lnTo>
                <a:cubicBezTo>
                  <a:pt x="19014" y="10808"/>
                  <a:pt x="19214" y="10741"/>
                  <a:pt x="19415" y="10741"/>
                </a:cubicBezTo>
                <a:lnTo>
                  <a:pt x="21750" y="10808"/>
                </a:lnTo>
                <a:cubicBezTo>
                  <a:pt x="22016" y="10808"/>
                  <a:pt x="22250" y="10641"/>
                  <a:pt x="22350" y="10408"/>
                </a:cubicBezTo>
                <a:lnTo>
                  <a:pt x="22717" y="9274"/>
                </a:lnTo>
                <a:cubicBezTo>
                  <a:pt x="22717" y="9240"/>
                  <a:pt x="22717" y="9174"/>
                  <a:pt x="22717" y="9140"/>
                </a:cubicBezTo>
                <a:lnTo>
                  <a:pt x="22717" y="7039"/>
                </a:lnTo>
                <a:cubicBezTo>
                  <a:pt x="22717" y="6839"/>
                  <a:pt x="22583" y="6672"/>
                  <a:pt x="22383" y="6638"/>
                </a:cubicBezTo>
                <a:lnTo>
                  <a:pt x="20582" y="6338"/>
                </a:lnTo>
                <a:lnTo>
                  <a:pt x="21283" y="5971"/>
                </a:lnTo>
                <a:cubicBezTo>
                  <a:pt x="21383" y="5938"/>
                  <a:pt x="21449" y="5838"/>
                  <a:pt x="21449" y="5704"/>
                </a:cubicBezTo>
                <a:lnTo>
                  <a:pt x="21449" y="3603"/>
                </a:lnTo>
                <a:cubicBezTo>
                  <a:pt x="21449" y="3503"/>
                  <a:pt x="21416" y="3403"/>
                  <a:pt x="21316" y="3369"/>
                </a:cubicBezTo>
                <a:lnTo>
                  <a:pt x="20015" y="2269"/>
                </a:lnTo>
                <a:cubicBezTo>
                  <a:pt x="19842" y="2145"/>
                  <a:pt x="19650" y="2076"/>
                  <a:pt x="19454" y="2076"/>
                </a:cubicBezTo>
                <a:cubicBezTo>
                  <a:pt x="19386" y="2076"/>
                  <a:pt x="19317" y="2085"/>
                  <a:pt x="19248" y="2102"/>
                </a:cubicBezTo>
                <a:lnTo>
                  <a:pt x="17246" y="2736"/>
                </a:lnTo>
                <a:cubicBezTo>
                  <a:pt x="17122" y="2763"/>
                  <a:pt x="17003" y="2780"/>
                  <a:pt x="16888" y="2780"/>
                </a:cubicBezTo>
                <a:cubicBezTo>
                  <a:pt x="16725" y="2780"/>
                  <a:pt x="16569" y="2747"/>
                  <a:pt x="16412" y="2669"/>
                </a:cubicBezTo>
                <a:cubicBezTo>
                  <a:pt x="16045" y="2536"/>
                  <a:pt x="15679" y="2402"/>
                  <a:pt x="15312" y="2302"/>
                </a:cubicBezTo>
                <a:cubicBezTo>
                  <a:pt x="15078" y="2235"/>
                  <a:pt x="14911" y="1968"/>
                  <a:pt x="14945" y="1735"/>
                </a:cubicBezTo>
                <a:lnTo>
                  <a:pt x="15045" y="734"/>
                </a:lnTo>
                <a:cubicBezTo>
                  <a:pt x="15078" y="501"/>
                  <a:pt x="14911" y="267"/>
                  <a:pt x="14644" y="234"/>
                </a:cubicBezTo>
                <a:lnTo>
                  <a:pt x="12076" y="0"/>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01" name="Google Shape;764;p41">
            <a:extLst>
              <a:ext uri="{FF2B5EF4-FFF2-40B4-BE49-F238E27FC236}">
                <a16:creationId xmlns:a16="http://schemas.microsoft.com/office/drawing/2014/main" xmlns="" id="{7BC19942-32DD-8897-8C4F-AE5AF30380AF}"/>
              </a:ext>
            </a:extLst>
          </p:cNvPr>
          <p:cNvSpPr/>
          <p:nvPr/>
        </p:nvSpPr>
        <p:spPr>
          <a:xfrm>
            <a:off x="1810270" y="4309563"/>
            <a:ext cx="74660" cy="108625"/>
          </a:xfrm>
          <a:custGeom>
            <a:avLst/>
            <a:gdLst/>
            <a:ahLst/>
            <a:cxnLst/>
            <a:rect l="l" t="t" r="r" b="b"/>
            <a:pathLst>
              <a:path w="4838" h="7039" extrusionOk="0">
                <a:moveTo>
                  <a:pt x="3637" y="0"/>
                </a:moveTo>
                <a:lnTo>
                  <a:pt x="3637" y="2102"/>
                </a:lnTo>
                <a:cubicBezTo>
                  <a:pt x="3637" y="2202"/>
                  <a:pt x="3670" y="2269"/>
                  <a:pt x="3737" y="2335"/>
                </a:cubicBezTo>
                <a:lnTo>
                  <a:pt x="3870" y="2469"/>
                </a:lnTo>
                <a:cubicBezTo>
                  <a:pt x="3937" y="2435"/>
                  <a:pt x="4004" y="2369"/>
                  <a:pt x="4037" y="2302"/>
                </a:cubicBezTo>
                <a:cubicBezTo>
                  <a:pt x="4237" y="2135"/>
                  <a:pt x="4404" y="1968"/>
                  <a:pt x="4604" y="1802"/>
                </a:cubicBezTo>
                <a:cubicBezTo>
                  <a:pt x="4804" y="1668"/>
                  <a:pt x="4837" y="1401"/>
                  <a:pt x="4671" y="1201"/>
                </a:cubicBezTo>
                <a:lnTo>
                  <a:pt x="3737" y="234"/>
                </a:lnTo>
                <a:cubicBezTo>
                  <a:pt x="3670" y="167"/>
                  <a:pt x="3637" y="67"/>
                  <a:pt x="3637" y="0"/>
                </a:cubicBezTo>
                <a:close/>
                <a:moveTo>
                  <a:pt x="1" y="4270"/>
                </a:moveTo>
                <a:lnTo>
                  <a:pt x="1" y="6338"/>
                </a:lnTo>
                <a:cubicBezTo>
                  <a:pt x="1" y="6538"/>
                  <a:pt x="134" y="6705"/>
                  <a:pt x="301" y="6705"/>
                </a:cubicBezTo>
                <a:lnTo>
                  <a:pt x="2136" y="7039"/>
                </a:lnTo>
                <a:lnTo>
                  <a:pt x="3070" y="6572"/>
                </a:lnTo>
                <a:cubicBezTo>
                  <a:pt x="3303" y="6438"/>
                  <a:pt x="3370" y="6171"/>
                  <a:pt x="3270" y="5938"/>
                </a:cubicBezTo>
                <a:cubicBezTo>
                  <a:pt x="3203" y="5805"/>
                  <a:pt x="3136" y="5671"/>
                  <a:pt x="3103" y="5504"/>
                </a:cubicBezTo>
                <a:cubicBezTo>
                  <a:pt x="3003" y="5271"/>
                  <a:pt x="2803" y="5071"/>
                  <a:pt x="2536" y="5004"/>
                </a:cubicBezTo>
                <a:lnTo>
                  <a:pt x="301" y="4604"/>
                </a:lnTo>
                <a:cubicBezTo>
                  <a:pt x="134" y="4570"/>
                  <a:pt x="1" y="4437"/>
                  <a:pt x="1" y="427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02" name="Google Shape;765;p41">
            <a:extLst>
              <a:ext uri="{FF2B5EF4-FFF2-40B4-BE49-F238E27FC236}">
                <a16:creationId xmlns:a16="http://schemas.microsoft.com/office/drawing/2014/main" xmlns="" id="{DCD1C592-95AC-EFCC-B620-DCDEE22EA7BE}"/>
              </a:ext>
            </a:extLst>
          </p:cNvPr>
          <p:cNvSpPr/>
          <p:nvPr/>
        </p:nvSpPr>
        <p:spPr>
          <a:xfrm>
            <a:off x="1902414" y="4338297"/>
            <a:ext cx="162174" cy="60339"/>
          </a:xfrm>
          <a:custGeom>
            <a:avLst/>
            <a:gdLst/>
            <a:ahLst/>
            <a:cxnLst/>
            <a:rect l="l" t="t" r="r" b="b"/>
            <a:pathLst>
              <a:path w="10509" h="3910" extrusionOk="0">
                <a:moveTo>
                  <a:pt x="5367" y="0"/>
                </a:moveTo>
                <a:cubicBezTo>
                  <a:pt x="4406" y="0"/>
                  <a:pt x="3432" y="164"/>
                  <a:pt x="2569" y="507"/>
                </a:cubicBezTo>
                <a:cubicBezTo>
                  <a:pt x="668" y="1274"/>
                  <a:pt x="1" y="2708"/>
                  <a:pt x="835" y="3876"/>
                </a:cubicBezTo>
                <a:cubicBezTo>
                  <a:pt x="1268" y="3309"/>
                  <a:pt x="1902" y="2875"/>
                  <a:pt x="2569" y="2642"/>
                </a:cubicBezTo>
                <a:cubicBezTo>
                  <a:pt x="3424" y="2297"/>
                  <a:pt x="4402" y="2133"/>
                  <a:pt x="5369" y="2133"/>
                </a:cubicBezTo>
                <a:cubicBezTo>
                  <a:pt x="6928" y="2133"/>
                  <a:pt x="8460" y="2560"/>
                  <a:pt x="9407" y="3342"/>
                </a:cubicBezTo>
                <a:cubicBezTo>
                  <a:pt x="9607" y="3509"/>
                  <a:pt x="9774" y="3709"/>
                  <a:pt x="9941" y="3909"/>
                </a:cubicBezTo>
                <a:cubicBezTo>
                  <a:pt x="10508" y="3075"/>
                  <a:pt x="10375" y="2041"/>
                  <a:pt x="9407" y="1241"/>
                </a:cubicBezTo>
                <a:cubicBezTo>
                  <a:pt x="8457" y="435"/>
                  <a:pt x="6930" y="0"/>
                  <a:pt x="5367"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03" name="Google Shape;766;p41">
            <a:extLst>
              <a:ext uri="{FF2B5EF4-FFF2-40B4-BE49-F238E27FC236}">
                <a16:creationId xmlns:a16="http://schemas.microsoft.com/office/drawing/2014/main" xmlns="" id="{FC78EEF2-0B6B-7BA8-29B2-D4FDC91F2C75}"/>
              </a:ext>
            </a:extLst>
          </p:cNvPr>
          <p:cNvSpPr/>
          <p:nvPr/>
        </p:nvSpPr>
        <p:spPr>
          <a:xfrm>
            <a:off x="1856087" y="4336847"/>
            <a:ext cx="304750" cy="178640"/>
          </a:xfrm>
          <a:custGeom>
            <a:avLst/>
            <a:gdLst/>
            <a:ahLst/>
            <a:cxnLst/>
            <a:rect l="l" t="t" r="r" b="b"/>
            <a:pathLst>
              <a:path w="19748" h="11576" extrusionOk="0">
                <a:moveTo>
                  <a:pt x="18480" y="0"/>
                </a:moveTo>
                <a:cubicBezTo>
                  <a:pt x="18480" y="67"/>
                  <a:pt x="18447" y="134"/>
                  <a:pt x="18414" y="167"/>
                </a:cubicBezTo>
                <a:cubicBezTo>
                  <a:pt x="18380" y="200"/>
                  <a:pt x="18347" y="234"/>
                  <a:pt x="18314" y="234"/>
                </a:cubicBezTo>
                <a:lnTo>
                  <a:pt x="16646" y="1068"/>
                </a:lnTo>
                <a:cubicBezTo>
                  <a:pt x="16612" y="1101"/>
                  <a:pt x="16579" y="1101"/>
                  <a:pt x="16546" y="1134"/>
                </a:cubicBezTo>
                <a:cubicBezTo>
                  <a:pt x="16512" y="1201"/>
                  <a:pt x="16479" y="1268"/>
                  <a:pt x="16446" y="1335"/>
                </a:cubicBezTo>
                <a:cubicBezTo>
                  <a:pt x="16412" y="1368"/>
                  <a:pt x="16412" y="1435"/>
                  <a:pt x="16412" y="1468"/>
                </a:cubicBezTo>
                <a:cubicBezTo>
                  <a:pt x="16412" y="1501"/>
                  <a:pt x="16412" y="1535"/>
                  <a:pt x="16412" y="1568"/>
                </a:cubicBezTo>
                <a:cubicBezTo>
                  <a:pt x="16446" y="1601"/>
                  <a:pt x="16446" y="1635"/>
                  <a:pt x="16446" y="1668"/>
                </a:cubicBezTo>
                <a:cubicBezTo>
                  <a:pt x="16546" y="1835"/>
                  <a:pt x="16579" y="1968"/>
                  <a:pt x="16612" y="2135"/>
                </a:cubicBezTo>
                <a:cubicBezTo>
                  <a:pt x="16712" y="2369"/>
                  <a:pt x="16913" y="2569"/>
                  <a:pt x="17179" y="2636"/>
                </a:cubicBezTo>
                <a:lnTo>
                  <a:pt x="17580" y="2702"/>
                </a:lnTo>
                <a:lnTo>
                  <a:pt x="18314" y="2369"/>
                </a:lnTo>
                <a:cubicBezTo>
                  <a:pt x="18414" y="2302"/>
                  <a:pt x="18480" y="2202"/>
                  <a:pt x="18480" y="2102"/>
                </a:cubicBezTo>
                <a:lnTo>
                  <a:pt x="18480" y="0"/>
                </a:lnTo>
                <a:close/>
                <a:moveTo>
                  <a:pt x="19748" y="3403"/>
                </a:moveTo>
                <a:lnTo>
                  <a:pt x="19747" y="3432"/>
                </a:lnTo>
                <a:lnTo>
                  <a:pt x="19747" y="3432"/>
                </a:lnTo>
                <a:cubicBezTo>
                  <a:pt x="19748" y="3421"/>
                  <a:pt x="19748" y="3411"/>
                  <a:pt x="19748" y="3403"/>
                </a:cubicBezTo>
                <a:close/>
                <a:moveTo>
                  <a:pt x="19747" y="3432"/>
                </a:moveTo>
                <a:cubicBezTo>
                  <a:pt x="19746" y="3466"/>
                  <a:pt x="19740" y="3511"/>
                  <a:pt x="19715" y="3536"/>
                </a:cubicBezTo>
                <a:lnTo>
                  <a:pt x="19381" y="4670"/>
                </a:lnTo>
                <a:cubicBezTo>
                  <a:pt x="19281" y="4904"/>
                  <a:pt x="19047" y="5071"/>
                  <a:pt x="18781" y="5071"/>
                </a:cubicBezTo>
                <a:lnTo>
                  <a:pt x="16446" y="5004"/>
                </a:lnTo>
                <a:cubicBezTo>
                  <a:pt x="16410" y="4995"/>
                  <a:pt x="16374" y="4991"/>
                  <a:pt x="16339" y="4991"/>
                </a:cubicBezTo>
                <a:cubicBezTo>
                  <a:pt x="16243" y="4991"/>
                  <a:pt x="16152" y="5022"/>
                  <a:pt x="16079" y="5071"/>
                </a:cubicBezTo>
                <a:lnTo>
                  <a:pt x="16079" y="7172"/>
                </a:lnTo>
                <a:cubicBezTo>
                  <a:pt x="16179" y="7139"/>
                  <a:pt x="16312" y="7105"/>
                  <a:pt x="16446" y="7105"/>
                </a:cubicBezTo>
                <a:lnTo>
                  <a:pt x="18781" y="7206"/>
                </a:lnTo>
                <a:cubicBezTo>
                  <a:pt x="19047" y="7206"/>
                  <a:pt x="19281" y="7039"/>
                  <a:pt x="19381" y="6772"/>
                </a:cubicBezTo>
                <a:lnTo>
                  <a:pt x="19715" y="5638"/>
                </a:lnTo>
                <a:cubicBezTo>
                  <a:pt x="19715" y="5604"/>
                  <a:pt x="19715" y="5538"/>
                  <a:pt x="19715" y="5504"/>
                </a:cubicBezTo>
                <a:lnTo>
                  <a:pt x="19747" y="3432"/>
                </a:lnTo>
                <a:close/>
                <a:moveTo>
                  <a:pt x="2469" y="6739"/>
                </a:moveTo>
                <a:lnTo>
                  <a:pt x="501" y="7372"/>
                </a:lnTo>
                <a:cubicBezTo>
                  <a:pt x="417" y="7389"/>
                  <a:pt x="334" y="7397"/>
                  <a:pt x="251" y="7397"/>
                </a:cubicBezTo>
                <a:cubicBezTo>
                  <a:pt x="167" y="7397"/>
                  <a:pt x="84" y="7389"/>
                  <a:pt x="0" y="7372"/>
                </a:cubicBezTo>
                <a:lnTo>
                  <a:pt x="0" y="9474"/>
                </a:lnTo>
                <a:cubicBezTo>
                  <a:pt x="84" y="9490"/>
                  <a:pt x="167" y="9499"/>
                  <a:pt x="251" y="9499"/>
                </a:cubicBezTo>
                <a:cubicBezTo>
                  <a:pt x="334" y="9499"/>
                  <a:pt x="417" y="9490"/>
                  <a:pt x="501" y="9474"/>
                </a:cubicBezTo>
                <a:lnTo>
                  <a:pt x="2469" y="8873"/>
                </a:lnTo>
                <a:lnTo>
                  <a:pt x="2469" y="6739"/>
                </a:lnTo>
                <a:close/>
                <a:moveTo>
                  <a:pt x="16079" y="7639"/>
                </a:moveTo>
                <a:cubicBezTo>
                  <a:pt x="16079" y="7739"/>
                  <a:pt x="16012" y="7873"/>
                  <a:pt x="15878" y="7906"/>
                </a:cubicBezTo>
                <a:lnTo>
                  <a:pt x="13810" y="8740"/>
                </a:lnTo>
                <a:cubicBezTo>
                  <a:pt x="13713" y="8779"/>
                  <a:pt x="13615" y="8795"/>
                  <a:pt x="13511" y="8795"/>
                </a:cubicBezTo>
                <a:cubicBezTo>
                  <a:pt x="13437" y="8795"/>
                  <a:pt x="13360" y="8787"/>
                  <a:pt x="13277" y="8773"/>
                </a:cubicBezTo>
                <a:lnTo>
                  <a:pt x="13277" y="10875"/>
                </a:lnTo>
                <a:cubicBezTo>
                  <a:pt x="13360" y="10889"/>
                  <a:pt x="13437" y="10897"/>
                  <a:pt x="13511" y="10897"/>
                </a:cubicBezTo>
                <a:cubicBezTo>
                  <a:pt x="13615" y="10897"/>
                  <a:pt x="13713" y="10881"/>
                  <a:pt x="13810" y="10841"/>
                </a:cubicBezTo>
                <a:lnTo>
                  <a:pt x="15878" y="10008"/>
                </a:lnTo>
                <a:cubicBezTo>
                  <a:pt x="16012" y="9974"/>
                  <a:pt x="16079" y="9874"/>
                  <a:pt x="16079" y="9741"/>
                </a:cubicBezTo>
                <a:lnTo>
                  <a:pt x="16079" y="7639"/>
                </a:lnTo>
                <a:close/>
                <a:moveTo>
                  <a:pt x="9040" y="7906"/>
                </a:moveTo>
                <a:cubicBezTo>
                  <a:pt x="8940" y="7973"/>
                  <a:pt x="8873" y="8073"/>
                  <a:pt x="8807" y="8173"/>
                </a:cubicBezTo>
                <a:lnTo>
                  <a:pt x="8306" y="9140"/>
                </a:lnTo>
                <a:cubicBezTo>
                  <a:pt x="8206" y="9307"/>
                  <a:pt x="8073" y="9407"/>
                  <a:pt x="7939" y="9474"/>
                </a:cubicBezTo>
                <a:lnTo>
                  <a:pt x="7939" y="11575"/>
                </a:lnTo>
                <a:cubicBezTo>
                  <a:pt x="8073" y="11509"/>
                  <a:pt x="8240" y="11409"/>
                  <a:pt x="8306" y="11275"/>
                </a:cubicBezTo>
                <a:lnTo>
                  <a:pt x="8807" y="10274"/>
                </a:lnTo>
                <a:cubicBezTo>
                  <a:pt x="8873" y="10174"/>
                  <a:pt x="8940" y="10074"/>
                  <a:pt x="9040" y="10041"/>
                </a:cubicBezTo>
                <a:lnTo>
                  <a:pt x="9040" y="7906"/>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04" name="Google Shape;767;p41">
            <a:extLst>
              <a:ext uri="{FF2B5EF4-FFF2-40B4-BE49-F238E27FC236}">
                <a16:creationId xmlns:a16="http://schemas.microsoft.com/office/drawing/2014/main" xmlns="" id="{DA16E1E5-1D5F-F4FB-7A80-6A2666F4E18A}"/>
              </a:ext>
            </a:extLst>
          </p:cNvPr>
          <p:cNvSpPr/>
          <p:nvPr/>
        </p:nvSpPr>
        <p:spPr>
          <a:xfrm>
            <a:off x="1856087" y="4336847"/>
            <a:ext cx="304750" cy="178640"/>
          </a:xfrm>
          <a:custGeom>
            <a:avLst/>
            <a:gdLst/>
            <a:ahLst/>
            <a:cxnLst/>
            <a:rect l="l" t="t" r="r" b="b"/>
            <a:pathLst>
              <a:path w="19748" h="11576" extrusionOk="0">
                <a:moveTo>
                  <a:pt x="18480" y="0"/>
                </a:moveTo>
                <a:cubicBezTo>
                  <a:pt x="18480" y="67"/>
                  <a:pt x="18447" y="134"/>
                  <a:pt x="18414" y="167"/>
                </a:cubicBezTo>
                <a:cubicBezTo>
                  <a:pt x="18380" y="200"/>
                  <a:pt x="18347" y="234"/>
                  <a:pt x="18314" y="234"/>
                </a:cubicBezTo>
                <a:lnTo>
                  <a:pt x="16646" y="1068"/>
                </a:lnTo>
                <a:cubicBezTo>
                  <a:pt x="16612" y="1101"/>
                  <a:pt x="16579" y="1101"/>
                  <a:pt x="16546" y="1134"/>
                </a:cubicBezTo>
                <a:cubicBezTo>
                  <a:pt x="16512" y="1201"/>
                  <a:pt x="16479" y="1268"/>
                  <a:pt x="16446" y="1335"/>
                </a:cubicBezTo>
                <a:cubicBezTo>
                  <a:pt x="16412" y="1368"/>
                  <a:pt x="16412" y="1435"/>
                  <a:pt x="16412" y="1468"/>
                </a:cubicBezTo>
                <a:cubicBezTo>
                  <a:pt x="16412" y="1501"/>
                  <a:pt x="16412" y="1535"/>
                  <a:pt x="16412" y="1568"/>
                </a:cubicBezTo>
                <a:cubicBezTo>
                  <a:pt x="16446" y="1601"/>
                  <a:pt x="16446" y="1635"/>
                  <a:pt x="16446" y="1668"/>
                </a:cubicBezTo>
                <a:cubicBezTo>
                  <a:pt x="16546" y="1835"/>
                  <a:pt x="16579" y="1968"/>
                  <a:pt x="16612" y="2135"/>
                </a:cubicBezTo>
                <a:cubicBezTo>
                  <a:pt x="16712" y="2369"/>
                  <a:pt x="16913" y="2569"/>
                  <a:pt x="17179" y="2636"/>
                </a:cubicBezTo>
                <a:lnTo>
                  <a:pt x="17580" y="2702"/>
                </a:lnTo>
                <a:lnTo>
                  <a:pt x="18314" y="2369"/>
                </a:lnTo>
                <a:cubicBezTo>
                  <a:pt x="18414" y="2302"/>
                  <a:pt x="18480" y="2202"/>
                  <a:pt x="18480" y="2102"/>
                </a:cubicBezTo>
                <a:lnTo>
                  <a:pt x="18480" y="0"/>
                </a:lnTo>
                <a:close/>
                <a:moveTo>
                  <a:pt x="19748" y="3403"/>
                </a:moveTo>
                <a:lnTo>
                  <a:pt x="19747" y="3432"/>
                </a:lnTo>
                <a:lnTo>
                  <a:pt x="19747" y="3432"/>
                </a:lnTo>
                <a:cubicBezTo>
                  <a:pt x="19748" y="3421"/>
                  <a:pt x="19748" y="3411"/>
                  <a:pt x="19748" y="3403"/>
                </a:cubicBezTo>
                <a:close/>
                <a:moveTo>
                  <a:pt x="19747" y="3432"/>
                </a:moveTo>
                <a:cubicBezTo>
                  <a:pt x="19746" y="3466"/>
                  <a:pt x="19740" y="3511"/>
                  <a:pt x="19715" y="3536"/>
                </a:cubicBezTo>
                <a:lnTo>
                  <a:pt x="19381" y="4670"/>
                </a:lnTo>
                <a:cubicBezTo>
                  <a:pt x="19281" y="4904"/>
                  <a:pt x="19047" y="5071"/>
                  <a:pt x="18781" y="5071"/>
                </a:cubicBezTo>
                <a:lnTo>
                  <a:pt x="16446" y="5004"/>
                </a:lnTo>
                <a:cubicBezTo>
                  <a:pt x="16410" y="4995"/>
                  <a:pt x="16374" y="4991"/>
                  <a:pt x="16339" y="4991"/>
                </a:cubicBezTo>
                <a:cubicBezTo>
                  <a:pt x="16243" y="4991"/>
                  <a:pt x="16152" y="5022"/>
                  <a:pt x="16079" y="5071"/>
                </a:cubicBezTo>
                <a:lnTo>
                  <a:pt x="16079" y="7172"/>
                </a:lnTo>
                <a:cubicBezTo>
                  <a:pt x="16179" y="7139"/>
                  <a:pt x="16312" y="7105"/>
                  <a:pt x="16446" y="7105"/>
                </a:cubicBezTo>
                <a:lnTo>
                  <a:pt x="18781" y="7206"/>
                </a:lnTo>
                <a:cubicBezTo>
                  <a:pt x="19047" y="7206"/>
                  <a:pt x="19281" y="7039"/>
                  <a:pt x="19381" y="6772"/>
                </a:cubicBezTo>
                <a:lnTo>
                  <a:pt x="19715" y="5638"/>
                </a:lnTo>
                <a:cubicBezTo>
                  <a:pt x="19715" y="5604"/>
                  <a:pt x="19715" y="5538"/>
                  <a:pt x="19715" y="5504"/>
                </a:cubicBezTo>
                <a:lnTo>
                  <a:pt x="19747" y="3432"/>
                </a:lnTo>
                <a:close/>
                <a:moveTo>
                  <a:pt x="2469" y="6739"/>
                </a:moveTo>
                <a:lnTo>
                  <a:pt x="501" y="7372"/>
                </a:lnTo>
                <a:cubicBezTo>
                  <a:pt x="417" y="7389"/>
                  <a:pt x="334" y="7397"/>
                  <a:pt x="251" y="7397"/>
                </a:cubicBezTo>
                <a:cubicBezTo>
                  <a:pt x="167" y="7397"/>
                  <a:pt x="84" y="7389"/>
                  <a:pt x="0" y="7372"/>
                </a:cubicBezTo>
                <a:lnTo>
                  <a:pt x="0" y="9474"/>
                </a:lnTo>
                <a:cubicBezTo>
                  <a:pt x="84" y="9490"/>
                  <a:pt x="167" y="9499"/>
                  <a:pt x="251" y="9499"/>
                </a:cubicBezTo>
                <a:cubicBezTo>
                  <a:pt x="334" y="9499"/>
                  <a:pt x="417" y="9490"/>
                  <a:pt x="501" y="9474"/>
                </a:cubicBezTo>
                <a:lnTo>
                  <a:pt x="2469" y="8873"/>
                </a:lnTo>
                <a:lnTo>
                  <a:pt x="2469" y="6739"/>
                </a:lnTo>
                <a:close/>
                <a:moveTo>
                  <a:pt x="16079" y="7639"/>
                </a:moveTo>
                <a:cubicBezTo>
                  <a:pt x="16079" y="7739"/>
                  <a:pt x="16012" y="7873"/>
                  <a:pt x="15878" y="7906"/>
                </a:cubicBezTo>
                <a:lnTo>
                  <a:pt x="13810" y="8740"/>
                </a:lnTo>
                <a:cubicBezTo>
                  <a:pt x="13713" y="8779"/>
                  <a:pt x="13615" y="8795"/>
                  <a:pt x="13511" y="8795"/>
                </a:cubicBezTo>
                <a:cubicBezTo>
                  <a:pt x="13437" y="8795"/>
                  <a:pt x="13360" y="8787"/>
                  <a:pt x="13277" y="8773"/>
                </a:cubicBezTo>
                <a:lnTo>
                  <a:pt x="13277" y="10875"/>
                </a:lnTo>
                <a:cubicBezTo>
                  <a:pt x="13360" y="10889"/>
                  <a:pt x="13437" y="10897"/>
                  <a:pt x="13511" y="10897"/>
                </a:cubicBezTo>
                <a:cubicBezTo>
                  <a:pt x="13615" y="10897"/>
                  <a:pt x="13713" y="10881"/>
                  <a:pt x="13810" y="10841"/>
                </a:cubicBezTo>
                <a:lnTo>
                  <a:pt x="15878" y="10008"/>
                </a:lnTo>
                <a:cubicBezTo>
                  <a:pt x="16012" y="9974"/>
                  <a:pt x="16079" y="9874"/>
                  <a:pt x="16079" y="9741"/>
                </a:cubicBezTo>
                <a:lnTo>
                  <a:pt x="16079" y="7639"/>
                </a:lnTo>
                <a:close/>
                <a:moveTo>
                  <a:pt x="9040" y="7906"/>
                </a:moveTo>
                <a:cubicBezTo>
                  <a:pt x="8940" y="7973"/>
                  <a:pt x="8873" y="8073"/>
                  <a:pt x="8807" y="8173"/>
                </a:cubicBezTo>
                <a:lnTo>
                  <a:pt x="8306" y="9140"/>
                </a:lnTo>
                <a:cubicBezTo>
                  <a:pt x="8206" y="9307"/>
                  <a:pt x="8073" y="9407"/>
                  <a:pt x="7939" y="9474"/>
                </a:cubicBezTo>
                <a:lnTo>
                  <a:pt x="7939" y="11575"/>
                </a:lnTo>
                <a:cubicBezTo>
                  <a:pt x="8073" y="11509"/>
                  <a:pt x="8240" y="11409"/>
                  <a:pt x="8306" y="11275"/>
                </a:cubicBezTo>
                <a:lnTo>
                  <a:pt x="8807" y="10274"/>
                </a:lnTo>
                <a:cubicBezTo>
                  <a:pt x="8873" y="10174"/>
                  <a:pt x="8940" y="10074"/>
                  <a:pt x="9040" y="10041"/>
                </a:cubicBezTo>
                <a:lnTo>
                  <a:pt x="9040" y="7906"/>
                </a:ln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05" name="Google Shape;768;p41">
            <a:extLst>
              <a:ext uri="{FF2B5EF4-FFF2-40B4-BE49-F238E27FC236}">
                <a16:creationId xmlns:a16="http://schemas.microsoft.com/office/drawing/2014/main" xmlns="" id="{B14EEC06-63F5-D522-E290-188905BE09AE}"/>
              </a:ext>
            </a:extLst>
          </p:cNvPr>
          <p:cNvSpPr/>
          <p:nvPr/>
        </p:nvSpPr>
        <p:spPr>
          <a:xfrm>
            <a:off x="1808726" y="4280736"/>
            <a:ext cx="353144" cy="203347"/>
          </a:xfrm>
          <a:custGeom>
            <a:avLst/>
            <a:gdLst/>
            <a:ahLst/>
            <a:cxnLst/>
            <a:rect l="l" t="t" r="r" b="b"/>
            <a:pathLst>
              <a:path w="22884" h="13177" extrusionOk="0">
                <a:moveTo>
                  <a:pt x="11454" y="3728"/>
                </a:moveTo>
                <a:cubicBezTo>
                  <a:pt x="13012" y="3728"/>
                  <a:pt x="14531" y="4155"/>
                  <a:pt x="15478" y="4937"/>
                </a:cubicBezTo>
                <a:cubicBezTo>
                  <a:pt x="17013" y="6238"/>
                  <a:pt x="16479" y="8006"/>
                  <a:pt x="14244" y="8907"/>
                </a:cubicBezTo>
                <a:cubicBezTo>
                  <a:pt x="13378" y="9238"/>
                  <a:pt x="12400" y="9399"/>
                  <a:pt x="11436" y="9399"/>
                </a:cubicBezTo>
                <a:cubicBezTo>
                  <a:pt x="9877" y="9399"/>
                  <a:pt x="8354" y="8977"/>
                  <a:pt x="7406" y="8173"/>
                </a:cubicBezTo>
                <a:cubicBezTo>
                  <a:pt x="5871" y="6905"/>
                  <a:pt x="6405" y="5137"/>
                  <a:pt x="8640" y="4237"/>
                </a:cubicBezTo>
                <a:cubicBezTo>
                  <a:pt x="9508" y="3892"/>
                  <a:pt x="10489" y="3728"/>
                  <a:pt x="11454" y="3728"/>
                </a:cubicBezTo>
                <a:close/>
                <a:moveTo>
                  <a:pt x="12176" y="0"/>
                </a:moveTo>
                <a:cubicBezTo>
                  <a:pt x="11909" y="0"/>
                  <a:pt x="11642" y="134"/>
                  <a:pt x="11509" y="367"/>
                </a:cubicBezTo>
                <a:lnTo>
                  <a:pt x="11008" y="1368"/>
                </a:lnTo>
                <a:cubicBezTo>
                  <a:pt x="10875" y="1602"/>
                  <a:pt x="10608" y="1735"/>
                  <a:pt x="10341" y="1768"/>
                </a:cubicBezTo>
                <a:cubicBezTo>
                  <a:pt x="9908" y="1802"/>
                  <a:pt x="9474" y="1868"/>
                  <a:pt x="9007" y="1935"/>
                </a:cubicBezTo>
                <a:cubicBezTo>
                  <a:pt x="8947" y="1943"/>
                  <a:pt x="8885" y="1947"/>
                  <a:pt x="8823" y="1947"/>
                </a:cubicBezTo>
                <a:cubicBezTo>
                  <a:pt x="8607" y="1947"/>
                  <a:pt x="8380" y="1898"/>
                  <a:pt x="8173" y="1768"/>
                </a:cubicBezTo>
                <a:lnTo>
                  <a:pt x="6805" y="868"/>
                </a:lnTo>
                <a:cubicBezTo>
                  <a:pt x="6660" y="763"/>
                  <a:pt x="6488" y="711"/>
                  <a:pt x="6314" y="711"/>
                </a:cubicBezTo>
                <a:cubicBezTo>
                  <a:pt x="6210" y="711"/>
                  <a:pt x="6105" y="730"/>
                  <a:pt x="6005" y="768"/>
                </a:cubicBezTo>
                <a:lnTo>
                  <a:pt x="3937" y="1602"/>
                </a:lnTo>
                <a:cubicBezTo>
                  <a:pt x="3737" y="1668"/>
                  <a:pt x="3670" y="1968"/>
                  <a:pt x="3837" y="2102"/>
                </a:cubicBezTo>
                <a:lnTo>
                  <a:pt x="4771" y="3103"/>
                </a:lnTo>
                <a:cubicBezTo>
                  <a:pt x="4937" y="3269"/>
                  <a:pt x="4904" y="3536"/>
                  <a:pt x="4704" y="3703"/>
                </a:cubicBezTo>
                <a:cubicBezTo>
                  <a:pt x="4504" y="3836"/>
                  <a:pt x="4337" y="4037"/>
                  <a:pt x="4137" y="4203"/>
                </a:cubicBezTo>
                <a:cubicBezTo>
                  <a:pt x="3937" y="4404"/>
                  <a:pt x="3670" y="4504"/>
                  <a:pt x="3403" y="4537"/>
                </a:cubicBezTo>
                <a:lnTo>
                  <a:pt x="1035" y="4437"/>
                </a:lnTo>
                <a:cubicBezTo>
                  <a:pt x="768" y="4437"/>
                  <a:pt x="534" y="4604"/>
                  <a:pt x="468" y="4837"/>
                </a:cubicBezTo>
                <a:lnTo>
                  <a:pt x="101" y="5971"/>
                </a:lnTo>
                <a:cubicBezTo>
                  <a:pt x="1" y="6205"/>
                  <a:pt x="167" y="6472"/>
                  <a:pt x="401" y="6505"/>
                </a:cubicBezTo>
                <a:lnTo>
                  <a:pt x="2636" y="6872"/>
                </a:lnTo>
                <a:cubicBezTo>
                  <a:pt x="2903" y="6939"/>
                  <a:pt x="3103" y="7139"/>
                  <a:pt x="3203" y="7406"/>
                </a:cubicBezTo>
                <a:cubicBezTo>
                  <a:pt x="3236" y="7539"/>
                  <a:pt x="3303" y="7706"/>
                  <a:pt x="3370" y="7839"/>
                </a:cubicBezTo>
                <a:cubicBezTo>
                  <a:pt x="3470" y="8073"/>
                  <a:pt x="3370" y="8340"/>
                  <a:pt x="3170" y="8440"/>
                </a:cubicBezTo>
                <a:lnTo>
                  <a:pt x="1535" y="9274"/>
                </a:lnTo>
                <a:cubicBezTo>
                  <a:pt x="1302" y="9340"/>
                  <a:pt x="1268" y="9641"/>
                  <a:pt x="1468" y="9774"/>
                </a:cubicBezTo>
                <a:lnTo>
                  <a:pt x="2769" y="10875"/>
                </a:lnTo>
                <a:cubicBezTo>
                  <a:pt x="2929" y="10989"/>
                  <a:pt x="3104" y="11041"/>
                  <a:pt x="3295" y="11041"/>
                </a:cubicBezTo>
                <a:cubicBezTo>
                  <a:pt x="3383" y="11041"/>
                  <a:pt x="3475" y="11029"/>
                  <a:pt x="3570" y="11008"/>
                </a:cubicBezTo>
                <a:lnTo>
                  <a:pt x="5571" y="10408"/>
                </a:lnTo>
                <a:cubicBezTo>
                  <a:pt x="5691" y="10378"/>
                  <a:pt x="5818" y="10361"/>
                  <a:pt x="5945" y="10361"/>
                </a:cubicBezTo>
                <a:cubicBezTo>
                  <a:pt x="6101" y="10361"/>
                  <a:pt x="6258" y="10386"/>
                  <a:pt x="6405" y="10441"/>
                </a:cubicBezTo>
                <a:cubicBezTo>
                  <a:pt x="6739" y="10608"/>
                  <a:pt x="7106" y="10741"/>
                  <a:pt x="7473" y="10842"/>
                </a:cubicBezTo>
                <a:cubicBezTo>
                  <a:pt x="7706" y="10908"/>
                  <a:pt x="7873" y="11175"/>
                  <a:pt x="7840" y="11409"/>
                </a:cubicBezTo>
                <a:lnTo>
                  <a:pt x="7739" y="12409"/>
                </a:lnTo>
                <a:cubicBezTo>
                  <a:pt x="7706" y="12643"/>
                  <a:pt x="7873" y="12876"/>
                  <a:pt x="8140" y="12910"/>
                </a:cubicBezTo>
                <a:lnTo>
                  <a:pt x="10708" y="13177"/>
                </a:lnTo>
                <a:cubicBezTo>
                  <a:pt x="10975" y="13177"/>
                  <a:pt x="11242" y="13043"/>
                  <a:pt x="11375" y="12810"/>
                </a:cubicBezTo>
                <a:lnTo>
                  <a:pt x="11876" y="11809"/>
                </a:lnTo>
                <a:cubicBezTo>
                  <a:pt x="12009" y="11575"/>
                  <a:pt x="12276" y="11442"/>
                  <a:pt x="12543" y="11409"/>
                </a:cubicBezTo>
                <a:cubicBezTo>
                  <a:pt x="12977" y="11375"/>
                  <a:pt x="13444" y="11309"/>
                  <a:pt x="13877" y="11242"/>
                </a:cubicBezTo>
                <a:cubicBezTo>
                  <a:pt x="13945" y="11234"/>
                  <a:pt x="14010" y="11230"/>
                  <a:pt x="14075" y="11230"/>
                </a:cubicBezTo>
                <a:cubicBezTo>
                  <a:pt x="14297" y="11230"/>
                  <a:pt x="14504" y="11279"/>
                  <a:pt x="14711" y="11409"/>
                </a:cubicBezTo>
                <a:lnTo>
                  <a:pt x="16079" y="12309"/>
                </a:lnTo>
                <a:cubicBezTo>
                  <a:pt x="16257" y="12398"/>
                  <a:pt x="16435" y="12443"/>
                  <a:pt x="16612" y="12443"/>
                </a:cubicBezTo>
                <a:cubicBezTo>
                  <a:pt x="16701" y="12443"/>
                  <a:pt x="16790" y="12432"/>
                  <a:pt x="16879" y="12409"/>
                </a:cubicBezTo>
                <a:lnTo>
                  <a:pt x="18947" y="11575"/>
                </a:lnTo>
                <a:cubicBezTo>
                  <a:pt x="19181" y="11509"/>
                  <a:pt x="19248" y="11208"/>
                  <a:pt x="19048" y="11042"/>
                </a:cubicBezTo>
                <a:lnTo>
                  <a:pt x="18114" y="10074"/>
                </a:lnTo>
                <a:cubicBezTo>
                  <a:pt x="17980" y="9874"/>
                  <a:pt x="17980" y="9607"/>
                  <a:pt x="18180" y="9474"/>
                </a:cubicBezTo>
                <a:cubicBezTo>
                  <a:pt x="18380" y="9307"/>
                  <a:pt x="18581" y="9140"/>
                  <a:pt x="18747" y="8974"/>
                </a:cubicBezTo>
                <a:cubicBezTo>
                  <a:pt x="18947" y="8773"/>
                  <a:pt x="19214" y="8640"/>
                  <a:pt x="19515" y="8640"/>
                </a:cubicBezTo>
                <a:lnTo>
                  <a:pt x="21850" y="8740"/>
                </a:lnTo>
                <a:cubicBezTo>
                  <a:pt x="22116" y="8740"/>
                  <a:pt x="22350" y="8573"/>
                  <a:pt x="22450" y="8340"/>
                </a:cubicBezTo>
                <a:lnTo>
                  <a:pt x="22784" y="7172"/>
                </a:lnTo>
                <a:cubicBezTo>
                  <a:pt x="22884" y="6972"/>
                  <a:pt x="22717" y="6705"/>
                  <a:pt x="22483" y="6672"/>
                </a:cubicBezTo>
                <a:lnTo>
                  <a:pt x="20248" y="6305"/>
                </a:lnTo>
                <a:cubicBezTo>
                  <a:pt x="19982" y="6238"/>
                  <a:pt x="19781" y="6038"/>
                  <a:pt x="19715" y="5771"/>
                </a:cubicBezTo>
                <a:cubicBezTo>
                  <a:pt x="19648" y="5604"/>
                  <a:pt x="19615" y="5471"/>
                  <a:pt x="19548" y="5338"/>
                </a:cubicBezTo>
                <a:cubicBezTo>
                  <a:pt x="19414" y="5104"/>
                  <a:pt x="19515" y="4837"/>
                  <a:pt x="19715" y="4704"/>
                </a:cubicBezTo>
                <a:lnTo>
                  <a:pt x="21383" y="3870"/>
                </a:lnTo>
                <a:cubicBezTo>
                  <a:pt x="21583" y="3803"/>
                  <a:pt x="21616" y="3503"/>
                  <a:pt x="21416" y="3403"/>
                </a:cubicBezTo>
                <a:lnTo>
                  <a:pt x="20115" y="2302"/>
                </a:lnTo>
                <a:cubicBezTo>
                  <a:pt x="19942" y="2178"/>
                  <a:pt x="19750" y="2110"/>
                  <a:pt x="19554" y="2110"/>
                </a:cubicBezTo>
                <a:cubicBezTo>
                  <a:pt x="19486" y="2110"/>
                  <a:pt x="19417" y="2118"/>
                  <a:pt x="19348" y="2135"/>
                </a:cubicBezTo>
                <a:lnTo>
                  <a:pt x="17346" y="2769"/>
                </a:lnTo>
                <a:cubicBezTo>
                  <a:pt x="17240" y="2793"/>
                  <a:pt x="17138" y="2804"/>
                  <a:pt x="17038" y="2804"/>
                </a:cubicBezTo>
                <a:cubicBezTo>
                  <a:pt x="16857" y="2804"/>
                  <a:pt x="16685" y="2767"/>
                  <a:pt x="16512" y="2702"/>
                </a:cubicBezTo>
                <a:cubicBezTo>
                  <a:pt x="16145" y="2536"/>
                  <a:pt x="15779" y="2402"/>
                  <a:pt x="15445" y="2269"/>
                </a:cubicBezTo>
                <a:cubicBezTo>
                  <a:pt x="15178" y="2202"/>
                  <a:pt x="15011" y="1968"/>
                  <a:pt x="15045" y="1702"/>
                </a:cubicBezTo>
                <a:lnTo>
                  <a:pt x="15145" y="734"/>
                </a:lnTo>
                <a:cubicBezTo>
                  <a:pt x="15178" y="467"/>
                  <a:pt x="15011" y="267"/>
                  <a:pt x="14778" y="234"/>
                </a:cubicBezTo>
                <a:lnTo>
                  <a:pt x="12176" y="0"/>
                </a:ln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08" name="Google Shape;771;p41">
            <a:extLst>
              <a:ext uri="{FF2B5EF4-FFF2-40B4-BE49-F238E27FC236}">
                <a16:creationId xmlns:a16="http://schemas.microsoft.com/office/drawing/2014/main" xmlns="" id="{F94CF32C-BB48-2FF0-5D5A-0E690188E6B5}"/>
              </a:ext>
            </a:extLst>
          </p:cNvPr>
          <p:cNvSpPr/>
          <p:nvPr/>
        </p:nvSpPr>
        <p:spPr>
          <a:xfrm>
            <a:off x="2399167" y="3404727"/>
            <a:ext cx="123548" cy="175615"/>
          </a:xfrm>
          <a:custGeom>
            <a:avLst/>
            <a:gdLst/>
            <a:ahLst/>
            <a:cxnLst/>
            <a:rect l="l" t="t" r="r" b="b"/>
            <a:pathLst>
              <a:path w="8006" h="11380" extrusionOk="0">
                <a:moveTo>
                  <a:pt x="1935" y="1"/>
                </a:moveTo>
                <a:cubicBezTo>
                  <a:pt x="1877" y="1"/>
                  <a:pt x="1818" y="9"/>
                  <a:pt x="1768" y="26"/>
                </a:cubicBezTo>
                <a:lnTo>
                  <a:pt x="467" y="526"/>
                </a:lnTo>
                <a:cubicBezTo>
                  <a:pt x="367" y="560"/>
                  <a:pt x="267" y="626"/>
                  <a:pt x="234" y="760"/>
                </a:cubicBezTo>
                <a:cubicBezTo>
                  <a:pt x="167" y="860"/>
                  <a:pt x="167" y="960"/>
                  <a:pt x="234" y="1093"/>
                </a:cubicBezTo>
                <a:lnTo>
                  <a:pt x="734" y="2428"/>
                </a:lnTo>
                <a:cubicBezTo>
                  <a:pt x="767" y="2528"/>
                  <a:pt x="834" y="2594"/>
                  <a:pt x="934" y="2661"/>
                </a:cubicBezTo>
                <a:cubicBezTo>
                  <a:pt x="1001" y="2678"/>
                  <a:pt x="1059" y="2686"/>
                  <a:pt x="1118" y="2686"/>
                </a:cubicBezTo>
                <a:cubicBezTo>
                  <a:pt x="1176" y="2686"/>
                  <a:pt x="1234" y="2678"/>
                  <a:pt x="1301" y="2661"/>
                </a:cubicBezTo>
                <a:lnTo>
                  <a:pt x="2602" y="2161"/>
                </a:lnTo>
                <a:cubicBezTo>
                  <a:pt x="2702" y="2127"/>
                  <a:pt x="2769" y="2027"/>
                  <a:pt x="2836" y="1927"/>
                </a:cubicBezTo>
                <a:cubicBezTo>
                  <a:pt x="2869" y="1827"/>
                  <a:pt x="2869" y="1694"/>
                  <a:pt x="2836" y="1594"/>
                </a:cubicBezTo>
                <a:lnTo>
                  <a:pt x="2335" y="259"/>
                </a:lnTo>
                <a:cubicBezTo>
                  <a:pt x="2302" y="159"/>
                  <a:pt x="2202" y="59"/>
                  <a:pt x="2102" y="26"/>
                </a:cubicBezTo>
                <a:cubicBezTo>
                  <a:pt x="2052" y="9"/>
                  <a:pt x="1993" y="1"/>
                  <a:pt x="1935" y="1"/>
                </a:cubicBezTo>
                <a:close/>
                <a:moveTo>
                  <a:pt x="3036" y="3078"/>
                </a:moveTo>
                <a:cubicBezTo>
                  <a:pt x="2977" y="3078"/>
                  <a:pt x="2919" y="3095"/>
                  <a:pt x="2869" y="3128"/>
                </a:cubicBezTo>
                <a:lnTo>
                  <a:pt x="1701" y="3528"/>
                </a:lnTo>
                <a:cubicBezTo>
                  <a:pt x="1601" y="3562"/>
                  <a:pt x="1535" y="3662"/>
                  <a:pt x="1501" y="3762"/>
                </a:cubicBezTo>
                <a:cubicBezTo>
                  <a:pt x="1435" y="3862"/>
                  <a:pt x="1435" y="3995"/>
                  <a:pt x="1468" y="4095"/>
                </a:cubicBezTo>
                <a:cubicBezTo>
                  <a:pt x="1501" y="4329"/>
                  <a:pt x="1501" y="4596"/>
                  <a:pt x="1401" y="4829"/>
                </a:cubicBezTo>
                <a:cubicBezTo>
                  <a:pt x="1335" y="5096"/>
                  <a:pt x="1201" y="5330"/>
                  <a:pt x="1068" y="5596"/>
                </a:cubicBezTo>
                <a:cubicBezTo>
                  <a:pt x="934" y="5830"/>
                  <a:pt x="801" y="6097"/>
                  <a:pt x="634" y="6397"/>
                </a:cubicBezTo>
                <a:cubicBezTo>
                  <a:pt x="467" y="6664"/>
                  <a:pt x="334" y="6964"/>
                  <a:pt x="200" y="7298"/>
                </a:cubicBezTo>
                <a:cubicBezTo>
                  <a:pt x="100" y="7598"/>
                  <a:pt x="34" y="7931"/>
                  <a:pt x="34" y="8265"/>
                </a:cubicBezTo>
                <a:cubicBezTo>
                  <a:pt x="0" y="8665"/>
                  <a:pt x="100" y="9032"/>
                  <a:pt x="234" y="9399"/>
                </a:cubicBezTo>
                <a:cubicBezTo>
                  <a:pt x="401" y="9866"/>
                  <a:pt x="667" y="10266"/>
                  <a:pt x="1034" y="10600"/>
                </a:cubicBezTo>
                <a:cubicBezTo>
                  <a:pt x="1401" y="10900"/>
                  <a:pt x="1802" y="11100"/>
                  <a:pt x="2235" y="11234"/>
                </a:cubicBezTo>
                <a:cubicBezTo>
                  <a:pt x="2592" y="11336"/>
                  <a:pt x="2949" y="11379"/>
                  <a:pt x="3320" y="11379"/>
                </a:cubicBezTo>
                <a:cubicBezTo>
                  <a:pt x="3435" y="11379"/>
                  <a:pt x="3551" y="11375"/>
                  <a:pt x="3670" y="11367"/>
                </a:cubicBezTo>
                <a:cubicBezTo>
                  <a:pt x="4170" y="11334"/>
                  <a:pt x="4637" y="11234"/>
                  <a:pt x="5104" y="11034"/>
                </a:cubicBezTo>
                <a:cubicBezTo>
                  <a:pt x="5638" y="10867"/>
                  <a:pt x="6138" y="10567"/>
                  <a:pt x="6538" y="10200"/>
                </a:cubicBezTo>
                <a:cubicBezTo>
                  <a:pt x="6905" y="9833"/>
                  <a:pt x="7239" y="9433"/>
                  <a:pt x="7506" y="8999"/>
                </a:cubicBezTo>
                <a:cubicBezTo>
                  <a:pt x="7706" y="8599"/>
                  <a:pt x="7873" y="8132"/>
                  <a:pt x="7939" y="7665"/>
                </a:cubicBezTo>
                <a:cubicBezTo>
                  <a:pt x="8006" y="7264"/>
                  <a:pt x="8006" y="6864"/>
                  <a:pt x="7873" y="6464"/>
                </a:cubicBezTo>
                <a:cubicBezTo>
                  <a:pt x="7839" y="6364"/>
                  <a:pt x="7772" y="6297"/>
                  <a:pt x="7672" y="6264"/>
                </a:cubicBezTo>
                <a:cubicBezTo>
                  <a:pt x="7639" y="6247"/>
                  <a:pt x="7597" y="6239"/>
                  <a:pt x="7551" y="6239"/>
                </a:cubicBezTo>
                <a:cubicBezTo>
                  <a:pt x="7506" y="6239"/>
                  <a:pt x="7456" y="6247"/>
                  <a:pt x="7406" y="6264"/>
                </a:cubicBezTo>
                <a:lnTo>
                  <a:pt x="6171" y="6731"/>
                </a:lnTo>
                <a:cubicBezTo>
                  <a:pt x="6071" y="6764"/>
                  <a:pt x="5971" y="6831"/>
                  <a:pt x="5938" y="6931"/>
                </a:cubicBezTo>
                <a:cubicBezTo>
                  <a:pt x="5904" y="7031"/>
                  <a:pt x="5871" y="7131"/>
                  <a:pt x="5871" y="7231"/>
                </a:cubicBezTo>
                <a:cubicBezTo>
                  <a:pt x="5871" y="8132"/>
                  <a:pt x="5304" y="8932"/>
                  <a:pt x="4437" y="9232"/>
                </a:cubicBezTo>
                <a:cubicBezTo>
                  <a:pt x="4177" y="9352"/>
                  <a:pt x="3892" y="9413"/>
                  <a:pt x="3606" y="9413"/>
                </a:cubicBezTo>
                <a:cubicBezTo>
                  <a:pt x="3415" y="9413"/>
                  <a:pt x="3223" y="9386"/>
                  <a:pt x="3036" y="9332"/>
                </a:cubicBezTo>
                <a:cubicBezTo>
                  <a:pt x="2635" y="9232"/>
                  <a:pt x="2335" y="8932"/>
                  <a:pt x="2202" y="8565"/>
                </a:cubicBezTo>
                <a:cubicBezTo>
                  <a:pt x="2102" y="8365"/>
                  <a:pt x="2102" y="8132"/>
                  <a:pt x="2168" y="7898"/>
                </a:cubicBezTo>
                <a:cubicBezTo>
                  <a:pt x="2235" y="7665"/>
                  <a:pt x="2335" y="7431"/>
                  <a:pt x="2469" y="7198"/>
                </a:cubicBezTo>
                <a:cubicBezTo>
                  <a:pt x="2602" y="6931"/>
                  <a:pt x="2769" y="6664"/>
                  <a:pt x="2936" y="6397"/>
                </a:cubicBezTo>
                <a:cubicBezTo>
                  <a:pt x="3102" y="6097"/>
                  <a:pt x="3236" y="5797"/>
                  <a:pt x="3336" y="5496"/>
                </a:cubicBezTo>
                <a:cubicBezTo>
                  <a:pt x="3469" y="5163"/>
                  <a:pt x="3536" y="4829"/>
                  <a:pt x="3569" y="4496"/>
                </a:cubicBezTo>
                <a:cubicBezTo>
                  <a:pt x="3603" y="4129"/>
                  <a:pt x="3569" y="3728"/>
                  <a:pt x="3436" y="3362"/>
                </a:cubicBezTo>
                <a:cubicBezTo>
                  <a:pt x="3403" y="3261"/>
                  <a:pt x="3336" y="3161"/>
                  <a:pt x="3203" y="3128"/>
                </a:cubicBezTo>
                <a:cubicBezTo>
                  <a:pt x="3153" y="3095"/>
                  <a:pt x="3094" y="3078"/>
                  <a:pt x="3036" y="3078"/>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09" name="Google Shape;772;p41">
            <a:extLst>
              <a:ext uri="{FF2B5EF4-FFF2-40B4-BE49-F238E27FC236}">
                <a16:creationId xmlns:a16="http://schemas.microsoft.com/office/drawing/2014/main" xmlns="" id="{F6342BBD-8E4D-4467-8D7C-EF222CBD03C9}"/>
              </a:ext>
            </a:extLst>
          </p:cNvPr>
          <p:cNvSpPr/>
          <p:nvPr/>
        </p:nvSpPr>
        <p:spPr>
          <a:xfrm>
            <a:off x="2399167" y="3404727"/>
            <a:ext cx="123548" cy="175615"/>
          </a:xfrm>
          <a:custGeom>
            <a:avLst/>
            <a:gdLst/>
            <a:ahLst/>
            <a:cxnLst/>
            <a:rect l="l" t="t" r="r" b="b"/>
            <a:pathLst>
              <a:path w="8006" h="11380" extrusionOk="0">
                <a:moveTo>
                  <a:pt x="1935" y="1"/>
                </a:moveTo>
                <a:cubicBezTo>
                  <a:pt x="1877" y="1"/>
                  <a:pt x="1818" y="9"/>
                  <a:pt x="1768" y="26"/>
                </a:cubicBezTo>
                <a:lnTo>
                  <a:pt x="467" y="526"/>
                </a:lnTo>
                <a:cubicBezTo>
                  <a:pt x="367" y="560"/>
                  <a:pt x="267" y="626"/>
                  <a:pt x="234" y="760"/>
                </a:cubicBezTo>
                <a:cubicBezTo>
                  <a:pt x="167" y="860"/>
                  <a:pt x="167" y="960"/>
                  <a:pt x="234" y="1093"/>
                </a:cubicBezTo>
                <a:lnTo>
                  <a:pt x="734" y="2428"/>
                </a:lnTo>
                <a:cubicBezTo>
                  <a:pt x="767" y="2528"/>
                  <a:pt x="834" y="2594"/>
                  <a:pt x="934" y="2661"/>
                </a:cubicBezTo>
                <a:cubicBezTo>
                  <a:pt x="1001" y="2678"/>
                  <a:pt x="1059" y="2686"/>
                  <a:pt x="1118" y="2686"/>
                </a:cubicBezTo>
                <a:cubicBezTo>
                  <a:pt x="1176" y="2686"/>
                  <a:pt x="1234" y="2678"/>
                  <a:pt x="1301" y="2661"/>
                </a:cubicBezTo>
                <a:lnTo>
                  <a:pt x="2602" y="2161"/>
                </a:lnTo>
                <a:cubicBezTo>
                  <a:pt x="2702" y="2127"/>
                  <a:pt x="2769" y="2027"/>
                  <a:pt x="2836" y="1927"/>
                </a:cubicBezTo>
                <a:cubicBezTo>
                  <a:pt x="2869" y="1827"/>
                  <a:pt x="2869" y="1694"/>
                  <a:pt x="2836" y="1594"/>
                </a:cubicBezTo>
                <a:lnTo>
                  <a:pt x="2335" y="259"/>
                </a:lnTo>
                <a:cubicBezTo>
                  <a:pt x="2302" y="159"/>
                  <a:pt x="2202" y="59"/>
                  <a:pt x="2102" y="26"/>
                </a:cubicBezTo>
                <a:cubicBezTo>
                  <a:pt x="2052" y="9"/>
                  <a:pt x="1993" y="1"/>
                  <a:pt x="1935" y="1"/>
                </a:cubicBezTo>
                <a:close/>
                <a:moveTo>
                  <a:pt x="3036" y="3078"/>
                </a:moveTo>
                <a:cubicBezTo>
                  <a:pt x="2977" y="3078"/>
                  <a:pt x="2919" y="3095"/>
                  <a:pt x="2869" y="3128"/>
                </a:cubicBezTo>
                <a:lnTo>
                  <a:pt x="1701" y="3528"/>
                </a:lnTo>
                <a:cubicBezTo>
                  <a:pt x="1601" y="3562"/>
                  <a:pt x="1535" y="3662"/>
                  <a:pt x="1501" y="3762"/>
                </a:cubicBezTo>
                <a:cubicBezTo>
                  <a:pt x="1435" y="3862"/>
                  <a:pt x="1435" y="3995"/>
                  <a:pt x="1468" y="4095"/>
                </a:cubicBezTo>
                <a:cubicBezTo>
                  <a:pt x="1501" y="4329"/>
                  <a:pt x="1501" y="4596"/>
                  <a:pt x="1401" y="4829"/>
                </a:cubicBezTo>
                <a:cubicBezTo>
                  <a:pt x="1335" y="5096"/>
                  <a:pt x="1201" y="5330"/>
                  <a:pt x="1068" y="5596"/>
                </a:cubicBezTo>
                <a:cubicBezTo>
                  <a:pt x="934" y="5830"/>
                  <a:pt x="801" y="6097"/>
                  <a:pt x="634" y="6397"/>
                </a:cubicBezTo>
                <a:cubicBezTo>
                  <a:pt x="467" y="6664"/>
                  <a:pt x="334" y="6964"/>
                  <a:pt x="200" y="7298"/>
                </a:cubicBezTo>
                <a:cubicBezTo>
                  <a:pt x="100" y="7598"/>
                  <a:pt x="34" y="7931"/>
                  <a:pt x="34" y="8265"/>
                </a:cubicBezTo>
                <a:cubicBezTo>
                  <a:pt x="0" y="8665"/>
                  <a:pt x="100" y="9032"/>
                  <a:pt x="234" y="9399"/>
                </a:cubicBezTo>
                <a:cubicBezTo>
                  <a:pt x="401" y="9866"/>
                  <a:pt x="667" y="10266"/>
                  <a:pt x="1034" y="10600"/>
                </a:cubicBezTo>
                <a:cubicBezTo>
                  <a:pt x="1401" y="10900"/>
                  <a:pt x="1802" y="11100"/>
                  <a:pt x="2235" y="11234"/>
                </a:cubicBezTo>
                <a:cubicBezTo>
                  <a:pt x="2592" y="11336"/>
                  <a:pt x="2949" y="11379"/>
                  <a:pt x="3320" y="11379"/>
                </a:cubicBezTo>
                <a:cubicBezTo>
                  <a:pt x="3435" y="11379"/>
                  <a:pt x="3551" y="11375"/>
                  <a:pt x="3670" y="11367"/>
                </a:cubicBezTo>
                <a:cubicBezTo>
                  <a:pt x="4170" y="11334"/>
                  <a:pt x="4637" y="11234"/>
                  <a:pt x="5104" y="11034"/>
                </a:cubicBezTo>
                <a:cubicBezTo>
                  <a:pt x="5638" y="10867"/>
                  <a:pt x="6138" y="10567"/>
                  <a:pt x="6538" y="10200"/>
                </a:cubicBezTo>
                <a:cubicBezTo>
                  <a:pt x="6905" y="9833"/>
                  <a:pt x="7239" y="9433"/>
                  <a:pt x="7506" y="8999"/>
                </a:cubicBezTo>
                <a:cubicBezTo>
                  <a:pt x="7706" y="8599"/>
                  <a:pt x="7873" y="8132"/>
                  <a:pt x="7939" y="7665"/>
                </a:cubicBezTo>
                <a:cubicBezTo>
                  <a:pt x="8006" y="7264"/>
                  <a:pt x="8006" y="6864"/>
                  <a:pt x="7873" y="6464"/>
                </a:cubicBezTo>
                <a:cubicBezTo>
                  <a:pt x="7839" y="6364"/>
                  <a:pt x="7772" y="6297"/>
                  <a:pt x="7672" y="6264"/>
                </a:cubicBezTo>
                <a:cubicBezTo>
                  <a:pt x="7639" y="6247"/>
                  <a:pt x="7597" y="6239"/>
                  <a:pt x="7551" y="6239"/>
                </a:cubicBezTo>
                <a:cubicBezTo>
                  <a:pt x="7506" y="6239"/>
                  <a:pt x="7456" y="6247"/>
                  <a:pt x="7406" y="6264"/>
                </a:cubicBezTo>
                <a:lnTo>
                  <a:pt x="6171" y="6731"/>
                </a:lnTo>
                <a:cubicBezTo>
                  <a:pt x="6071" y="6764"/>
                  <a:pt x="5971" y="6831"/>
                  <a:pt x="5938" y="6931"/>
                </a:cubicBezTo>
                <a:cubicBezTo>
                  <a:pt x="5904" y="7031"/>
                  <a:pt x="5871" y="7131"/>
                  <a:pt x="5871" y="7231"/>
                </a:cubicBezTo>
                <a:cubicBezTo>
                  <a:pt x="5871" y="8132"/>
                  <a:pt x="5304" y="8932"/>
                  <a:pt x="4437" y="9232"/>
                </a:cubicBezTo>
                <a:cubicBezTo>
                  <a:pt x="4177" y="9352"/>
                  <a:pt x="3892" y="9413"/>
                  <a:pt x="3606" y="9413"/>
                </a:cubicBezTo>
                <a:cubicBezTo>
                  <a:pt x="3415" y="9413"/>
                  <a:pt x="3223" y="9386"/>
                  <a:pt x="3036" y="9332"/>
                </a:cubicBezTo>
                <a:cubicBezTo>
                  <a:pt x="2635" y="9232"/>
                  <a:pt x="2335" y="8932"/>
                  <a:pt x="2202" y="8565"/>
                </a:cubicBezTo>
                <a:cubicBezTo>
                  <a:pt x="2102" y="8365"/>
                  <a:pt x="2102" y="8132"/>
                  <a:pt x="2168" y="7898"/>
                </a:cubicBezTo>
                <a:cubicBezTo>
                  <a:pt x="2235" y="7665"/>
                  <a:pt x="2335" y="7431"/>
                  <a:pt x="2469" y="7198"/>
                </a:cubicBezTo>
                <a:cubicBezTo>
                  <a:pt x="2602" y="6931"/>
                  <a:pt x="2769" y="6664"/>
                  <a:pt x="2936" y="6397"/>
                </a:cubicBezTo>
                <a:cubicBezTo>
                  <a:pt x="3102" y="6097"/>
                  <a:pt x="3236" y="5797"/>
                  <a:pt x="3336" y="5496"/>
                </a:cubicBezTo>
                <a:cubicBezTo>
                  <a:pt x="3469" y="5163"/>
                  <a:pt x="3536" y="4829"/>
                  <a:pt x="3569" y="4496"/>
                </a:cubicBezTo>
                <a:cubicBezTo>
                  <a:pt x="3603" y="4129"/>
                  <a:pt x="3569" y="3728"/>
                  <a:pt x="3436" y="3362"/>
                </a:cubicBezTo>
                <a:cubicBezTo>
                  <a:pt x="3403" y="3261"/>
                  <a:pt x="3336" y="3161"/>
                  <a:pt x="3203" y="3128"/>
                </a:cubicBezTo>
                <a:cubicBezTo>
                  <a:pt x="3153" y="3095"/>
                  <a:pt x="3094" y="3078"/>
                  <a:pt x="3036" y="3078"/>
                </a:cubicBezTo>
                <a:close/>
              </a:path>
            </a:pathLst>
          </a:custGeom>
          <a:solidFill>
            <a:schemeClr val="bg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10" name="Google Shape;773;p41">
            <a:extLst>
              <a:ext uri="{FF2B5EF4-FFF2-40B4-BE49-F238E27FC236}">
                <a16:creationId xmlns:a16="http://schemas.microsoft.com/office/drawing/2014/main" xmlns="" id="{6E600F28-194B-1FD8-58B4-04DAD40E8F3D}"/>
              </a:ext>
            </a:extLst>
          </p:cNvPr>
          <p:cNvSpPr/>
          <p:nvPr/>
        </p:nvSpPr>
        <p:spPr>
          <a:xfrm>
            <a:off x="2476898" y="3121999"/>
            <a:ext cx="168331" cy="198887"/>
          </a:xfrm>
          <a:custGeom>
            <a:avLst/>
            <a:gdLst/>
            <a:ahLst/>
            <a:cxnLst/>
            <a:rect l="l" t="t" r="r" b="b"/>
            <a:pathLst>
              <a:path w="10908" h="12888" extrusionOk="0">
                <a:moveTo>
                  <a:pt x="5604" y="0"/>
                </a:moveTo>
                <a:cubicBezTo>
                  <a:pt x="5037" y="0"/>
                  <a:pt x="4470" y="67"/>
                  <a:pt x="3936" y="267"/>
                </a:cubicBezTo>
                <a:cubicBezTo>
                  <a:pt x="3369" y="434"/>
                  <a:pt x="2836" y="701"/>
                  <a:pt x="2335" y="1034"/>
                </a:cubicBezTo>
                <a:lnTo>
                  <a:pt x="2335" y="1001"/>
                </a:lnTo>
                <a:cubicBezTo>
                  <a:pt x="1768" y="1401"/>
                  <a:pt x="1301" y="1902"/>
                  <a:pt x="968" y="2469"/>
                </a:cubicBezTo>
                <a:cubicBezTo>
                  <a:pt x="601" y="2969"/>
                  <a:pt x="367" y="3503"/>
                  <a:pt x="200" y="4103"/>
                </a:cubicBezTo>
                <a:cubicBezTo>
                  <a:pt x="34" y="4637"/>
                  <a:pt x="0" y="5204"/>
                  <a:pt x="34" y="5738"/>
                </a:cubicBezTo>
                <a:cubicBezTo>
                  <a:pt x="67" y="6238"/>
                  <a:pt x="200" y="6705"/>
                  <a:pt x="434" y="7105"/>
                </a:cubicBezTo>
                <a:cubicBezTo>
                  <a:pt x="501" y="7205"/>
                  <a:pt x="601" y="7272"/>
                  <a:pt x="734" y="7306"/>
                </a:cubicBezTo>
                <a:cubicBezTo>
                  <a:pt x="834" y="7306"/>
                  <a:pt x="934" y="7272"/>
                  <a:pt x="1034" y="7205"/>
                </a:cubicBezTo>
                <a:lnTo>
                  <a:pt x="2335" y="6338"/>
                </a:lnTo>
                <a:cubicBezTo>
                  <a:pt x="2435" y="6305"/>
                  <a:pt x="2502" y="6171"/>
                  <a:pt x="2569" y="6071"/>
                </a:cubicBezTo>
                <a:cubicBezTo>
                  <a:pt x="2569" y="5938"/>
                  <a:pt x="2569" y="5804"/>
                  <a:pt x="2569" y="5671"/>
                </a:cubicBezTo>
                <a:cubicBezTo>
                  <a:pt x="2302" y="4637"/>
                  <a:pt x="2735" y="3570"/>
                  <a:pt x="3636" y="3002"/>
                </a:cubicBezTo>
                <a:cubicBezTo>
                  <a:pt x="4103" y="2636"/>
                  <a:pt x="4670" y="2469"/>
                  <a:pt x="5237" y="2469"/>
                </a:cubicBezTo>
                <a:cubicBezTo>
                  <a:pt x="5704" y="2469"/>
                  <a:pt x="6138" y="2702"/>
                  <a:pt x="6405" y="3103"/>
                </a:cubicBezTo>
                <a:cubicBezTo>
                  <a:pt x="6572" y="3336"/>
                  <a:pt x="6638" y="3603"/>
                  <a:pt x="6638" y="3870"/>
                </a:cubicBezTo>
                <a:cubicBezTo>
                  <a:pt x="6605" y="4170"/>
                  <a:pt x="6572" y="4470"/>
                  <a:pt x="6471" y="4770"/>
                </a:cubicBezTo>
                <a:cubicBezTo>
                  <a:pt x="6405" y="5104"/>
                  <a:pt x="6305" y="5471"/>
                  <a:pt x="6171" y="5838"/>
                </a:cubicBezTo>
                <a:cubicBezTo>
                  <a:pt x="6071" y="6205"/>
                  <a:pt x="5971" y="6572"/>
                  <a:pt x="5938" y="6972"/>
                </a:cubicBezTo>
                <a:cubicBezTo>
                  <a:pt x="5871" y="7372"/>
                  <a:pt x="5871" y="7806"/>
                  <a:pt x="5938" y="8206"/>
                </a:cubicBezTo>
                <a:cubicBezTo>
                  <a:pt x="6004" y="8640"/>
                  <a:pt x="6171" y="9073"/>
                  <a:pt x="6405" y="9440"/>
                </a:cubicBezTo>
                <a:cubicBezTo>
                  <a:pt x="6471" y="9574"/>
                  <a:pt x="6605" y="9641"/>
                  <a:pt x="6738" y="9674"/>
                </a:cubicBezTo>
                <a:cubicBezTo>
                  <a:pt x="6772" y="9682"/>
                  <a:pt x="6805" y="9686"/>
                  <a:pt x="6838" y="9686"/>
                </a:cubicBezTo>
                <a:cubicBezTo>
                  <a:pt x="6938" y="9686"/>
                  <a:pt x="7039" y="9649"/>
                  <a:pt x="7139" y="9574"/>
                </a:cubicBezTo>
                <a:lnTo>
                  <a:pt x="8339" y="8740"/>
                </a:lnTo>
                <a:cubicBezTo>
                  <a:pt x="8440" y="8673"/>
                  <a:pt x="8540" y="8573"/>
                  <a:pt x="8540" y="8440"/>
                </a:cubicBezTo>
                <a:cubicBezTo>
                  <a:pt x="8573" y="8273"/>
                  <a:pt x="8540" y="8139"/>
                  <a:pt x="8473" y="8006"/>
                </a:cubicBezTo>
                <a:cubicBezTo>
                  <a:pt x="8339" y="7739"/>
                  <a:pt x="8306" y="7472"/>
                  <a:pt x="8339" y="7172"/>
                </a:cubicBezTo>
                <a:cubicBezTo>
                  <a:pt x="8373" y="6839"/>
                  <a:pt x="8406" y="6538"/>
                  <a:pt x="8506" y="6205"/>
                </a:cubicBezTo>
                <a:lnTo>
                  <a:pt x="8806" y="5137"/>
                </a:lnTo>
                <a:cubicBezTo>
                  <a:pt x="8907" y="4770"/>
                  <a:pt x="8973" y="4403"/>
                  <a:pt x="9007" y="4003"/>
                </a:cubicBezTo>
                <a:cubicBezTo>
                  <a:pt x="9040" y="3603"/>
                  <a:pt x="9040" y="3203"/>
                  <a:pt x="8973" y="2836"/>
                </a:cubicBezTo>
                <a:cubicBezTo>
                  <a:pt x="8873" y="2369"/>
                  <a:pt x="8673" y="1935"/>
                  <a:pt x="8406" y="1568"/>
                </a:cubicBezTo>
                <a:cubicBezTo>
                  <a:pt x="8106" y="1101"/>
                  <a:pt x="7672" y="701"/>
                  <a:pt x="7172" y="434"/>
                </a:cubicBezTo>
                <a:cubicBezTo>
                  <a:pt x="6672" y="167"/>
                  <a:pt x="6138" y="34"/>
                  <a:pt x="5604" y="0"/>
                </a:cubicBezTo>
                <a:close/>
                <a:moveTo>
                  <a:pt x="9366" y="9548"/>
                </a:moveTo>
                <a:cubicBezTo>
                  <a:pt x="9264" y="9548"/>
                  <a:pt x="9161" y="9578"/>
                  <a:pt x="9073" y="9641"/>
                </a:cubicBezTo>
                <a:lnTo>
                  <a:pt x="7706" y="10541"/>
                </a:lnTo>
                <a:cubicBezTo>
                  <a:pt x="7606" y="10608"/>
                  <a:pt x="7539" y="10741"/>
                  <a:pt x="7506" y="10875"/>
                </a:cubicBezTo>
                <a:cubicBezTo>
                  <a:pt x="7472" y="11008"/>
                  <a:pt x="7506" y="11142"/>
                  <a:pt x="7572" y="11275"/>
                </a:cubicBezTo>
                <a:lnTo>
                  <a:pt x="8540" y="12676"/>
                </a:lnTo>
                <a:cubicBezTo>
                  <a:pt x="8622" y="12820"/>
                  <a:pt x="8779" y="12888"/>
                  <a:pt x="8943" y="12888"/>
                </a:cubicBezTo>
                <a:cubicBezTo>
                  <a:pt x="9045" y="12888"/>
                  <a:pt x="9150" y="12861"/>
                  <a:pt x="9240" y="12809"/>
                </a:cubicBezTo>
                <a:lnTo>
                  <a:pt x="10608" y="11875"/>
                </a:lnTo>
                <a:cubicBezTo>
                  <a:pt x="10841" y="11709"/>
                  <a:pt x="10908" y="11408"/>
                  <a:pt x="10741" y="11175"/>
                </a:cubicBezTo>
                <a:lnTo>
                  <a:pt x="9807" y="9774"/>
                </a:lnTo>
                <a:cubicBezTo>
                  <a:pt x="9703" y="9629"/>
                  <a:pt x="9535" y="9548"/>
                  <a:pt x="9366" y="9548"/>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11" name="Google Shape;774;p41">
            <a:extLst>
              <a:ext uri="{FF2B5EF4-FFF2-40B4-BE49-F238E27FC236}">
                <a16:creationId xmlns:a16="http://schemas.microsoft.com/office/drawing/2014/main" xmlns="" id="{6CBBF836-29CC-B2B2-EED9-08E236F7A303}"/>
              </a:ext>
            </a:extLst>
          </p:cNvPr>
          <p:cNvSpPr/>
          <p:nvPr/>
        </p:nvSpPr>
        <p:spPr>
          <a:xfrm>
            <a:off x="2476898" y="3121999"/>
            <a:ext cx="168331" cy="198887"/>
          </a:xfrm>
          <a:custGeom>
            <a:avLst/>
            <a:gdLst/>
            <a:ahLst/>
            <a:cxnLst/>
            <a:rect l="l" t="t" r="r" b="b"/>
            <a:pathLst>
              <a:path w="10908" h="12888" extrusionOk="0">
                <a:moveTo>
                  <a:pt x="5604" y="0"/>
                </a:moveTo>
                <a:cubicBezTo>
                  <a:pt x="5037" y="0"/>
                  <a:pt x="4470" y="67"/>
                  <a:pt x="3936" y="267"/>
                </a:cubicBezTo>
                <a:cubicBezTo>
                  <a:pt x="3369" y="434"/>
                  <a:pt x="2836" y="701"/>
                  <a:pt x="2335" y="1034"/>
                </a:cubicBezTo>
                <a:lnTo>
                  <a:pt x="2335" y="1001"/>
                </a:lnTo>
                <a:cubicBezTo>
                  <a:pt x="1768" y="1401"/>
                  <a:pt x="1301" y="1902"/>
                  <a:pt x="968" y="2469"/>
                </a:cubicBezTo>
                <a:cubicBezTo>
                  <a:pt x="601" y="2969"/>
                  <a:pt x="367" y="3503"/>
                  <a:pt x="200" y="4103"/>
                </a:cubicBezTo>
                <a:cubicBezTo>
                  <a:pt x="34" y="4637"/>
                  <a:pt x="0" y="5204"/>
                  <a:pt x="34" y="5738"/>
                </a:cubicBezTo>
                <a:cubicBezTo>
                  <a:pt x="67" y="6238"/>
                  <a:pt x="200" y="6705"/>
                  <a:pt x="434" y="7105"/>
                </a:cubicBezTo>
                <a:cubicBezTo>
                  <a:pt x="501" y="7205"/>
                  <a:pt x="601" y="7272"/>
                  <a:pt x="734" y="7306"/>
                </a:cubicBezTo>
                <a:cubicBezTo>
                  <a:pt x="834" y="7306"/>
                  <a:pt x="934" y="7272"/>
                  <a:pt x="1034" y="7205"/>
                </a:cubicBezTo>
                <a:lnTo>
                  <a:pt x="2335" y="6338"/>
                </a:lnTo>
                <a:cubicBezTo>
                  <a:pt x="2435" y="6305"/>
                  <a:pt x="2502" y="6171"/>
                  <a:pt x="2569" y="6071"/>
                </a:cubicBezTo>
                <a:cubicBezTo>
                  <a:pt x="2569" y="5938"/>
                  <a:pt x="2569" y="5804"/>
                  <a:pt x="2569" y="5671"/>
                </a:cubicBezTo>
                <a:cubicBezTo>
                  <a:pt x="2302" y="4637"/>
                  <a:pt x="2735" y="3570"/>
                  <a:pt x="3636" y="3002"/>
                </a:cubicBezTo>
                <a:cubicBezTo>
                  <a:pt x="4103" y="2636"/>
                  <a:pt x="4670" y="2469"/>
                  <a:pt x="5237" y="2469"/>
                </a:cubicBezTo>
                <a:cubicBezTo>
                  <a:pt x="5704" y="2469"/>
                  <a:pt x="6138" y="2702"/>
                  <a:pt x="6405" y="3103"/>
                </a:cubicBezTo>
                <a:cubicBezTo>
                  <a:pt x="6572" y="3336"/>
                  <a:pt x="6638" y="3603"/>
                  <a:pt x="6638" y="3870"/>
                </a:cubicBezTo>
                <a:cubicBezTo>
                  <a:pt x="6605" y="4170"/>
                  <a:pt x="6572" y="4470"/>
                  <a:pt x="6471" y="4770"/>
                </a:cubicBezTo>
                <a:cubicBezTo>
                  <a:pt x="6405" y="5104"/>
                  <a:pt x="6305" y="5471"/>
                  <a:pt x="6171" y="5838"/>
                </a:cubicBezTo>
                <a:cubicBezTo>
                  <a:pt x="6071" y="6205"/>
                  <a:pt x="5971" y="6572"/>
                  <a:pt x="5938" y="6972"/>
                </a:cubicBezTo>
                <a:cubicBezTo>
                  <a:pt x="5871" y="7372"/>
                  <a:pt x="5871" y="7806"/>
                  <a:pt x="5938" y="8206"/>
                </a:cubicBezTo>
                <a:cubicBezTo>
                  <a:pt x="6004" y="8640"/>
                  <a:pt x="6171" y="9073"/>
                  <a:pt x="6405" y="9440"/>
                </a:cubicBezTo>
                <a:cubicBezTo>
                  <a:pt x="6471" y="9574"/>
                  <a:pt x="6605" y="9641"/>
                  <a:pt x="6738" y="9674"/>
                </a:cubicBezTo>
                <a:cubicBezTo>
                  <a:pt x="6772" y="9682"/>
                  <a:pt x="6805" y="9686"/>
                  <a:pt x="6838" y="9686"/>
                </a:cubicBezTo>
                <a:cubicBezTo>
                  <a:pt x="6938" y="9686"/>
                  <a:pt x="7039" y="9649"/>
                  <a:pt x="7139" y="9574"/>
                </a:cubicBezTo>
                <a:lnTo>
                  <a:pt x="8339" y="8740"/>
                </a:lnTo>
                <a:cubicBezTo>
                  <a:pt x="8440" y="8673"/>
                  <a:pt x="8540" y="8573"/>
                  <a:pt x="8540" y="8440"/>
                </a:cubicBezTo>
                <a:cubicBezTo>
                  <a:pt x="8573" y="8273"/>
                  <a:pt x="8540" y="8139"/>
                  <a:pt x="8473" y="8006"/>
                </a:cubicBezTo>
                <a:cubicBezTo>
                  <a:pt x="8339" y="7739"/>
                  <a:pt x="8306" y="7472"/>
                  <a:pt x="8339" y="7172"/>
                </a:cubicBezTo>
                <a:cubicBezTo>
                  <a:pt x="8373" y="6839"/>
                  <a:pt x="8406" y="6538"/>
                  <a:pt x="8506" y="6205"/>
                </a:cubicBezTo>
                <a:lnTo>
                  <a:pt x="8806" y="5137"/>
                </a:lnTo>
                <a:cubicBezTo>
                  <a:pt x="8907" y="4770"/>
                  <a:pt x="8973" y="4403"/>
                  <a:pt x="9007" y="4003"/>
                </a:cubicBezTo>
                <a:cubicBezTo>
                  <a:pt x="9040" y="3603"/>
                  <a:pt x="9040" y="3203"/>
                  <a:pt x="8973" y="2836"/>
                </a:cubicBezTo>
                <a:cubicBezTo>
                  <a:pt x="8873" y="2369"/>
                  <a:pt x="8673" y="1935"/>
                  <a:pt x="8406" y="1568"/>
                </a:cubicBezTo>
                <a:cubicBezTo>
                  <a:pt x="8106" y="1101"/>
                  <a:pt x="7672" y="701"/>
                  <a:pt x="7172" y="434"/>
                </a:cubicBezTo>
                <a:cubicBezTo>
                  <a:pt x="6672" y="167"/>
                  <a:pt x="6138" y="34"/>
                  <a:pt x="5604" y="0"/>
                </a:cubicBezTo>
                <a:close/>
                <a:moveTo>
                  <a:pt x="9366" y="9548"/>
                </a:moveTo>
                <a:cubicBezTo>
                  <a:pt x="9264" y="9548"/>
                  <a:pt x="9161" y="9578"/>
                  <a:pt x="9073" y="9641"/>
                </a:cubicBezTo>
                <a:lnTo>
                  <a:pt x="7706" y="10541"/>
                </a:lnTo>
                <a:cubicBezTo>
                  <a:pt x="7606" y="10608"/>
                  <a:pt x="7539" y="10741"/>
                  <a:pt x="7506" y="10875"/>
                </a:cubicBezTo>
                <a:cubicBezTo>
                  <a:pt x="7472" y="11008"/>
                  <a:pt x="7506" y="11142"/>
                  <a:pt x="7572" y="11275"/>
                </a:cubicBezTo>
                <a:lnTo>
                  <a:pt x="8540" y="12676"/>
                </a:lnTo>
                <a:cubicBezTo>
                  <a:pt x="8622" y="12820"/>
                  <a:pt x="8779" y="12888"/>
                  <a:pt x="8943" y="12888"/>
                </a:cubicBezTo>
                <a:cubicBezTo>
                  <a:pt x="9045" y="12888"/>
                  <a:pt x="9150" y="12861"/>
                  <a:pt x="9240" y="12809"/>
                </a:cubicBezTo>
                <a:lnTo>
                  <a:pt x="10608" y="11875"/>
                </a:lnTo>
                <a:cubicBezTo>
                  <a:pt x="10841" y="11709"/>
                  <a:pt x="10908" y="11408"/>
                  <a:pt x="10741" y="11175"/>
                </a:cubicBezTo>
                <a:lnTo>
                  <a:pt x="9807" y="9774"/>
                </a:lnTo>
                <a:cubicBezTo>
                  <a:pt x="9703" y="9629"/>
                  <a:pt x="9535" y="9548"/>
                  <a:pt x="9366" y="9548"/>
                </a:cubicBezTo>
                <a:close/>
              </a:path>
            </a:pathLst>
          </a:custGeom>
          <a:solidFill>
            <a:schemeClr val="bg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12" name="Google Shape;775;p41">
            <a:extLst>
              <a:ext uri="{FF2B5EF4-FFF2-40B4-BE49-F238E27FC236}">
                <a16:creationId xmlns:a16="http://schemas.microsoft.com/office/drawing/2014/main" xmlns="" id="{A17F7B74-5742-3D56-AA1A-AAB26E857524}"/>
              </a:ext>
            </a:extLst>
          </p:cNvPr>
          <p:cNvSpPr/>
          <p:nvPr/>
        </p:nvSpPr>
        <p:spPr>
          <a:xfrm>
            <a:off x="3201165" y="3330346"/>
            <a:ext cx="151356" cy="204797"/>
          </a:xfrm>
          <a:custGeom>
            <a:avLst/>
            <a:gdLst/>
            <a:ahLst/>
            <a:cxnLst/>
            <a:rect l="l" t="t" r="r" b="b"/>
            <a:pathLst>
              <a:path w="9808" h="13271" extrusionOk="0">
                <a:moveTo>
                  <a:pt x="4504" y="1"/>
                </a:moveTo>
                <a:cubicBezTo>
                  <a:pt x="4004" y="1"/>
                  <a:pt x="3503" y="70"/>
                  <a:pt x="3003" y="209"/>
                </a:cubicBezTo>
                <a:cubicBezTo>
                  <a:pt x="2469" y="376"/>
                  <a:pt x="1969" y="609"/>
                  <a:pt x="1535" y="943"/>
                </a:cubicBezTo>
                <a:cubicBezTo>
                  <a:pt x="1135" y="1210"/>
                  <a:pt x="801" y="1610"/>
                  <a:pt x="601" y="2044"/>
                </a:cubicBezTo>
                <a:cubicBezTo>
                  <a:pt x="534" y="2144"/>
                  <a:pt x="534" y="2244"/>
                  <a:pt x="601" y="2344"/>
                </a:cubicBezTo>
                <a:cubicBezTo>
                  <a:pt x="635" y="2444"/>
                  <a:pt x="701" y="2544"/>
                  <a:pt x="801" y="2578"/>
                </a:cubicBezTo>
                <a:lnTo>
                  <a:pt x="2236" y="3211"/>
                </a:lnTo>
                <a:cubicBezTo>
                  <a:pt x="2309" y="3260"/>
                  <a:pt x="2400" y="3291"/>
                  <a:pt x="2496" y="3291"/>
                </a:cubicBezTo>
                <a:cubicBezTo>
                  <a:pt x="2531" y="3291"/>
                  <a:pt x="2567" y="3287"/>
                  <a:pt x="2603" y="3278"/>
                </a:cubicBezTo>
                <a:cubicBezTo>
                  <a:pt x="2703" y="3211"/>
                  <a:pt x="2836" y="3145"/>
                  <a:pt x="2903" y="3078"/>
                </a:cubicBezTo>
                <a:cubicBezTo>
                  <a:pt x="3493" y="2572"/>
                  <a:pt x="4083" y="2319"/>
                  <a:pt x="4689" y="2319"/>
                </a:cubicBezTo>
                <a:cubicBezTo>
                  <a:pt x="5043" y="2319"/>
                  <a:pt x="5403" y="2405"/>
                  <a:pt x="5772" y="2578"/>
                </a:cubicBezTo>
                <a:cubicBezTo>
                  <a:pt x="6305" y="2778"/>
                  <a:pt x="6772" y="3145"/>
                  <a:pt x="7072" y="3645"/>
                </a:cubicBezTo>
                <a:cubicBezTo>
                  <a:pt x="7306" y="4079"/>
                  <a:pt x="7339" y="4579"/>
                  <a:pt x="7139" y="5013"/>
                </a:cubicBezTo>
                <a:cubicBezTo>
                  <a:pt x="7039" y="5246"/>
                  <a:pt x="6839" y="5446"/>
                  <a:pt x="6605" y="5580"/>
                </a:cubicBezTo>
                <a:cubicBezTo>
                  <a:pt x="6339" y="5713"/>
                  <a:pt x="6072" y="5847"/>
                  <a:pt x="5772" y="5947"/>
                </a:cubicBezTo>
                <a:cubicBezTo>
                  <a:pt x="5438" y="6013"/>
                  <a:pt x="5104" y="6113"/>
                  <a:pt x="4737" y="6213"/>
                </a:cubicBezTo>
                <a:cubicBezTo>
                  <a:pt x="4337" y="6347"/>
                  <a:pt x="3970" y="6480"/>
                  <a:pt x="3637" y="6647"/>
                </a:cubicBezTo>
                <a:cubicBezTo>
                  <a:pt x="3236" y="6814"/>
                  <a:pt x="2903" y="7047"/>
                  <a:pt x="2603" y="7314"/>
                </a:cubicBezTo>
                <a:cubicBezTo>
                  <a:pt x="2236" y="7581"/>
                  <a:pt x="1969" y="7948"/>
                  <a:pt x="1769" y="8382"/>
                </a:cubicBezTo>
                <a:cubicBezTo>
                  <a:pt x="1669" y="8482"/>
                  <a:pt x="1669" y="8615"/>
                  <a:pt x="1735" y="8749"/>
                </a:cubicBezTo>
                <a:cubicBezTo>
                  <a:pt x="1802" y="8882"/>
                  <a:pt x="1902" y="8982"/>
                  <a:pt x="2002" y="9049"/>
                </a:cubicBezTo>
                <a:lnTo>
                  <a:pt x="3336" y="9649"/>
                </a:lnTo>
                <a:cubicBezTo>
                  <a:pt x="3386" y="9666"/>
                  <a:pt x="3453" y="9674"/>
                  <a:pt x="3520" y="9674"/>
                </a:cubicBezTo>
                <a:cubicBezTo>
                  <a:pt x="3587" y="9674"/>
                  <a:pt x="3653" y="9666"/>
                  <a:pt x="3703" y="9649"/>
                </a:cubicBezTo>
                <a:cubicBezTo>
                  <a:pt x="3837" y="9583"/>
                  <a:pt x="3937" y="9482"/>
                  <a:pt x="4004" y="9382"/>
                </a:cubicBezTo>
                <a:cubicBezTo>
                  <a:pt x="4170" y="9116"/>
                  <a:pt x="4404" y="8915"/>
                  <a:pt x="4671" y="8815"/>
                </a:cubicBezTo>
                <a:cubicBezTo>
                  <a:pt x="4971" y="8649"/>
                  <a:pt x="5271" y="8548"/>
                  <a:pt x="5571" y="8448"/>
                </a:cubicBezTo>
                <a:lnTo>
                  <a:pt x="6639" y="8148"/>
                </a:lnTo>
                <a:cubicBezTo>
                  <a:pt x="7006" y="8048"/>
                  <a:pt x="7373" y="7881"/>
                  <a:pt x="7706" y="7715"/>
                </a:cubicBezTo>
                <a:cubicBezTo>
                  <a:pt x="8073" y="7548"/>
                  <a:pt x="8407" y="7314"/>
                  <a:pt x="8674" y="7047"/>
                </a:cubicBezTo>
                <a:cubicBezTo>
                  <a:pt x="9007" y="6714"/>
                  <a:pt x="9274" y="6347"/>
                  <a:pt x="9441" y="5947"/>
                </a:cubicBezTo>
                <a:cubicBezTo>
                  <a:pt x="9708" y="5413"/>
                  <a:pt x="9808" y="4846"/>
                  <a:pt x="9774" y="4279"/>
                </a:cubicBezTo>
                <a:cubicBezTo>
                  <a:pt x="9708" y="3712"/>
                  <a:pt x="9574" y="3211"/>
                  <a:pt x="9274" y="2711"/>
                </a:cubicBezTo>
                <a:cubicBezTo>
                  <a:pt x="9007" y="2244"/>
                  <a:pt x="8640" y="1777"/>
                  <a:pt x="8207" y="1443"/>
                </a:cubicBezTo>
                <a:cubicBezTo>
                  <a:pt x="7773" y="1043"/>
                  <a:pt x="7239" y="709"/>
                  <a:pt x="6706" y="476"/>
                </a:cubicBezTo>
                <a:lnTo>
                  <a:pt x="6739" y="476"/>
                </a:lnTo>
                <a:cubicBezTo>
                  <a:pt x="6138" y="209"/>
                  <a:pt x="5471" y="42"/>
                  <a:pt x="4804" y="9"/>
                </a:cubicBezTo>
                <a:cubicBezTo>
                  <a:pt x="4704" y="3"/>
                  <a:pt x="4604" y="1"/>
                  <a:pt x="4504" y="1"/>
                </a:cubicBezTo>
                <a:close/>
                <a:moveTo>
                  <a:pt x="1252" y="9999"/>
                </a:moveTo>
                <a:cubicBezTo>
                  <a:pt x="1185" y="9999"/>
                  <a:pt x="1118" y="10016"/>
                  <a:pt x="1068" y="10050"/>
                </a:cubicBezTo>
                <a:cubicBezTo>
                  <a:pt x="935" y="10116"/>
                  <a:pt x="835" y="10183"/>
                  <a:pt x="768" y="10316"/>
                </a:cubicBezTo>
                <a:lnTo>
                  <a:pt x="67" y="11851"/>
                </a:lnTo>
                <a:cubicBezTo>
                  <a:pt x="1" y="11984"/>
                  <a:pt x="1" y="12118"/>
                  <a:pt x="67" y="12251"/>
                </a:cubicBezTo>
                <a:cubicBezTo>
                  <a:pt x="101" y="12385"/>
                  <a:pt x="201" y="12485"/>
                  <a:pt x="334" y="12551"/>
                </a:cubicBezTo>
                <a:lnTo>
                  <a:pt x="1835" y="13218"/>
                </a:lnTo>
                <a:cubicBezTo>
                  <a:pt x="1907" y="13254"/>
                  <a:pt x="1981" y="13271"/>
                  <a:pt x="2053" y="13271"/>
                </a:cubicBezTo>
                <a:cubicBezTo>
                  <a:pt x="2251" y="13271"/>
                  <a:pt x="2438" y="13147"/>
                  <a:pt x="2536" y="12952"/>
                </a:cubicBezTo>
                <a:lnTo>
                  <a:pt x="3236" y="11417"/>
                </a:lnTo>
                <a:cubicBezTo>
                  <a:pt x="3336" y="11150"/>
                  <a:pt x="3203" y="10850"/>
                  <a:pt x="2970" y="10750"/>
                </a:cubicBezTo>
                <a:lnTo>
                  <a:pt x="1435" y="10050"/>
                </a:lnTo>
                <a:cubicBezTo>
                  <a:pt x="1385" y="10016"/>
                  <a:pt x="1318" y="9999"/>
                  <a:pt x="1252" y="9999"/>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13" name="Google Shape;776;p41">
            <a:extLst>
              <a:ext uri="{FF2B5EF4-FFF2-40B4-BE49-F238E27FC236}">
                <a16:creationId xmlns:a16="http://schemas.microsoft.com/office/drawing/2014/main" xmlns="" id="{F5B4529F-BA74-71BF-459C-482A37F2A61D}"/>
              </a:ext>
            </a:extLst>
          </p:cNvPr>
          <p:cNvSpPr/>
          <p:nvPr/>
        </p:nvSpPr>
        <p:spPr>
          <a:xfrm>
            <a:off x="3201165" y="3330346"/>
            <a:ext cx="151356" cy="204797"/>
          </a:xfrm>
          <a:custGeom>
            <a:avLst/>
            <a:gdLst/>
            <a:ahLst/>
            <a:cxnLst/>
            <a:rect l="l" t="t" r="r" b="b"/>
            <a:pathLst>
              <a:path w="9808" h="13271" extrusionOk="0">
                <a:moveTo>
                  <a:pt x="4504" y="1"/>
                </a:moveTo>
                <a:cubicBezTo>
                  <a:pt x="4004" y="1"/>
                  <a:pt x="3503" y="70"/>
                  <a:pt x="3003" y="209"/>
                </a:cubicBezTo>
                <a:cubicBezTo>
                  <a:pt x="2469" y="376"/>
                  <a:pt x="1969" y="609"/>
                  <a:pt x="1535" y="943"/>
                </a:cubicBezTo>
                <a:cubicBezTo>
                  <a:pt x="1135" y="1210"/>
                  <a:pt x="801" y="1610"/>
                  <a:pt x="601" y="2044"/>
                </a:cubicBezTo>
                <a:cubicBezTo>
                  <a:pt x="534" y="2144"/>
                  <a:pt x="534" y="2244"/>
                  <a:pt x="601" y="2344"/>
                </a:cubicBezTo>
                <a:cubicBezTo>
                  <a:pt x="635" y="2444"/>
                  <a:pt x="701" y="2544"/>
                  <a:pt x="801" y="2578"/>
                </a:cubicBezTo>
                <a:lnTo>
                  <a:pt x="2236" y="3211"/>
                </a:lnTo>
                <a:cubicBezTo>
                  <a:pt x="2309" y="3260"/>
                  <a:pt x="2400" y="3291"/>
                  <a:pt x="2496" y="3291"/>
                </a:cubicBezTo>
                <a:cubicBezTo>
                  <a:pt x="2531" y="3291"/>
                  <a:pt x="2567" y="3287"/>
                  <a:pt x="2603" y="3278"/>
                </a:cubicBezTo>
                <a:cubicBezTo>
                  <a:pt x="2703" y="3211"/>
                  <a:pt x="2836" y="3145"/>
                  <a:pt x="2903" y="3078"/>
                </a:cubicBezTo>
                <a:cubicBezTo>
                  <a:pt x="3493" y="2572"/>
                  <a:pt x="4083" y="2319"/>
                  <a:pt x="4689" y="2319"/>
                </a:cubicBezTo>
                <a:cubicBezTo>
                  <a:pt x="5043" y="2319"/>
                  <a:pt x="5403" y="2405"/>
                  <a:pt x="5772" y="2578"/>
                </a:cubicBezTo>
                <a:cubicBezTo>
                  <a:pt x="6305" y="2778"/>
                  <a:pt x="6772" y="3145"/>
                  <a:pt x="7072" y="3645"/>
                </a:cubicBezTo>
                <a:cubicBezTo>
                  <a:pt x="7306" y="4079"/>
                  <a:pt x="7339" y="4579"/>
                  <a:pt x="7139" y="5013"/>
                </a:cubicBezTo>
                <a:cubicBezTo>
                  <a:pt x="7039" y="5246"/>
                  <a:pt x="6839" y="5446"/>
                  <a:pt x="6605" y="5580"/>
                </a:cubicBezTo>
                <a:cubicBezTo>
                  <a:pt x="6339" y="5713"/>
                  <a:pt x="6072" y="5847"/>
                  <a:pt x="5772" y="5947"/>
                </a:cubicBezTo>
                <a:cubicBezTo>
                  <a:pt x="5438" y="6013"/>
                  <a:pt x="5104" y="6113"/>
                  <a:pt x="4737" y="6213"/>
                </a:cubicBezTo>
                <a:cubicBezTo>
                  <a:pt x="4337" y="6347"/>
                  <a:pt x="3970" y="6480"/>
                  <a:pt x="3637" y="6647"/>
                </a:cubicBezTo>
                <a:cubicBezTo>
                  <a:pt x="3236" y="6814"/>
                  <a:pt x="2903" y="7047"/>
                  <a:pt x="2603" y="7314"/>
                </a:cubicBezTo>
                <a:cubicBezTo>
                  <a:pt x="2236" y="7581"/>
                  <a:pt x="1969" y="7948"/>
                  <a:pt x="1769" y="8382"/>
                </a:cubicBezTo>
                <a:cubicBezTo>
                  <a:pt x="1669" y="8482"/>
                  <a:pt x="1669" y="8615"/>
                  <a:pt x="1735" y="8749"/>
                </a:cubicBezTo>
                <a:cubicBezTo>
                  <a:pt x="1802" y="8882"/>
                  <a:pt x="1902" y="8982"/>
                  <a:pt x="2002" y="9049"/>
                </a:cubicBezTo>
                <a:lnTo>
                  <a:pt x="3336" y="9649"/>
                </a:lnTo>
                <a:cubicBezTo>
                  <a:pt x="3386" y="9666"/>
                  <a:pt x="3453" y="9674"/>
                  <a:pt x="3520" y="9674"/>
                </a:cubicBezTo>
                <a:cubicBezTo>
                  <a:pt x="3587" y="9674"/>
                  <a:pt x="3653" y="9666"/>
                  <a:pt x="3703" y="9649"/>
                </a:cubicBezTo>
                <a:cubicBezTo>
                  <a:pt x="3837" y="9583"/>
                  <a:pt x="3937" y="9482"/>
                  <a:pt x="4004" y="9382"/>
                </a:cubicBezTo>
                <a:cubicBezTo>
                  <a:pt x="4170" y="9116"/>
                  <a:pt x="4404" y="8915"/>
                  <a:pt x="4671" y="8815"/>
                </a:cubicBezTo>
                <a:cubicBezTo>
                  <a:pt x="4971" y="8649"/>
                  <a:pt x="5271" y="8548"/>
                  <a:pt x="5571" y="8448"/>
                </a:cubicBezTo>
                <a:lnTo>
                  <a:pt x="6639" y="8148"/>
                </a:lnTo>
                <a:cubicBezTo>
                  <a:pt x="7006" y="8048"/>
                  <a:pt x="7373" y="7881"/>
                  <a:pt x="7706" y="7715"/>
                </a:cubicBezTo>
                <a:cubicBezTo>
                  <a:pt x="8073" y="7548"/>
                  <a:pt x="8407" y="7314"/>
                  <a:pt x="8674" y="7047"/>
                </a:cubicBezTo>
                <a:cubicBezTo>
                  <a:pt x="9007" y="6714"/>
                  <a:pt x="9274" y="6347"/>
                  <a:pt x="9441" y="5947"/>
                </a:cubicBezTo>
                <a:cubicBezTo>
                  <a:pt x="9708" y="5413"/>
                  <a:pt x="9808" y="4846"/>
                  <a:pt x="9774" y="4279"/>
                </a:cubicBezTo>
                <a:cubicBezTo>
                  <a:pt x="9708" y="3712"/>
                  <a:pt x="9574" y="3211"/>
                  <a:pt x="9274" y="2711"/>
                </a:cubicBezTo>
                <a:cubicBezTo>
                  <a:pt x="9007" y="2244"/>
                  <a:pt x="8640" y="1777"/>
                  <a:pt x="8207" y="1443"/>
                </a:cubicBezTo>
                <a:cubicBezTo>
                  <a:pt x="7773" y="1043"/>
                  <a:pt x="7239" y="709"/>
                  <a:pt x="6706" y="476"/>
                </a:cubicBezTo>
                <a:lnTo>
                  <a:pt x="6739" y="476"/>
                </a:lnTo>
                <a:cubicBezTo>
                  <a:pt x="6138" y="209"/>
                  <a:pt x="5471" y="42"/>
                  <a:pt x="4804" y="9"/>
                </a:cubicBezTo>
                <a:cubicBezTo>
                  <a:pt x="4704" y="3"/>
                  <a:pt x="4604" y="1"/>
                  <a:pt x="4504" y="1"/>
                </a:cubicBezTo>
                <a:close/>
                <a:moveTo>
                  <a:pt x="1252" y="9999"/>
                </a:moveTo>
                <a:cubicBezTo>
                  <a:pt x="1185" y="9999"/>
                  <a:pt x="1118" y="10016"/>
                  <a:pt x="1068" y="10050"/>
                </a:cubicBezTo>
                <a:cubicBezTo>
                  <a:pt x="935" y="10116"/>
                  <a:pt x="835" y="10183"/>
                  <a:pt x="768" y="10316"/>
                </a:cubicBezTo>
                <a:lnTo>
                  <a:pt x="67" y="11851"/>
                </a:lnTo>
                <a:cubicBezTo>
                  <a:pt x="1" y="11984"/>
                  <a:pt x="1" y="12118"/>
                  <a:pt x="67" y="12251"/>
                </a:cubicBezTo>
                <a:cubicBezTo>
                  <a:pt x="101" y="12385"/>
                  <a:pt x="201" y="12485"/>
                  <a:pt x="334" y="12551"/>
                </a:cubicBezTo>
                <a:lnTo>
                  <a:pt x="1835" y="13218"/>
                </a:lnTo>
                <a:cubicBezTo>
                  <a:pt x="1907" y="13254"/>
                  <a:pt x="1981" y="13271"/>
                  <a:pt x="2053" y="13271"/>
                </a:cubicBezTo>
                <a:cubicBezTo>
                  <a:pt x="2251" y="13271"/>
                  <a:pt x="2438" y="13147"/>
                  <a:pt x="2536" y="12952"/>
                </a:cubicBezTo>
                <a:lnTo>
                  <a:pt x="3236" y="11417"/>
                </a:lnTo>
                <a:cubicBezTo>
                  <a:pt x="3336" y="11150"/>
                  <a:pt x="3203" y="10850"/>
                  <a:pt x="2970" y="10750"/>
                </a:cubicBezTo>
                <a:lnTo>
                  <a:pt x="1435" y="10050"/>
                </a:lnTo>
                <a:cubicBezTo>
                  <a:pt x="1385" y="10016"/>
                  <a:pt x="1318" y="9999"/>
                  <a:pt x="1252" y="9999"/>
                </a:cubicBezTo>
                <a:close/>
              </a:path>
            </a:pathLst>
          </a:custGeom>
          <a:solidFill>
            <a:schemeClr val="bg2"/>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14" name="Google Shape;777;p41">
            <a:extLst>
              <a:ext uri="{FF2B5EF4-FFF2-40B4-BE49-F238E27FC236}">
                <a16:creationId xmlns:a16="http://schemas.microsoft.com/office/drawing/2014/main" xmlns="" id="{F85937C8-5390-913F-848A-3182B9ACC424}"/>
              </a:ext>
            </a:extLst>
          </p:cNvPr>
          <p:cNvSpPr/>
          <p:nvPr/>
        </p:nvSpPr>
        <p:spPr>
          <a:xfrm>
            <a:off x="1787106" y="1729685"/>
            <a:ext cx="274904" cy="381308"/>
          </a:xfrm>
          <a:custGeom>
            <a:avLst/>
            <a:gdLst/>
            <a:ahLst/>
            <a:cxnLst/>
            <a:rect l="l" t="t" r="r" b="b"/>
            <a:pathLst>
              <a:path w="17814" h="24709" extrusionOk="0">
                <a:moveTo>
                  <a:pt x="17280" y="930"/>
                </a:moveTo>
                <a:cubicBezTo>
                  <a:pt x="17346" y="1097"/>
                  <a:pt x="17380" y="1263"/>
                  <a:pt x="17380" y="1464"/>
                </a:cubicBezTo>
                <a:lnTo>
                  <a:pt x="17380" y="12872"/>
                </a:lnTo>
                <a:lnTo>
                  <a:pt x="11976" y="10570"/>
                </a:lnTo>
                <a:lnTo>
                  <a:pt x="17280" y="930"/>
                </a:lnTo>
                <a:close/>
                <a:moveTo>
                  <a:pt x="16850" y="650"/>
                </a:moveTo>
                <a:cubicBezTo>
                  <a:pt x="16894" y="650"/>
                  <a:pt x="16938" y="655"/>
                  <a:pt x="16979" y="663"/>
                </a:cubicBezTo>
                <a:lnTo>
                  <a:pt x="9474" y="14273"/>
                </a:lnTo>
                <a:cubicBezTo>
                  <a:pt x="9243" y="14735"/>
                  <a:pt x="8874" y="15019"/>
                  <a:pt x="8579" y="15019"/>
                </a:cubicBezTo>
                <a:cubicBezTo>
                  <a:pt x="8491" y="15019"/>
                  <a:pt x="8409" y="14994"/>
                  <a:pt x="8340" y="14940"/>
                </a:cubicBezTo>
                <a:lnTo>
                  <a:pt x="835" y="10003"/>
                </a:lnTo>
                <a:cubicBezTo>
                  <a:pt x="968" y="9769"/>
                  <a:pt x="1135" y="9603"/>
                  <a:pt x="1368" y="9469"/>
                </a:cubicBezTo>
                <a:lnTo>
                  <a:pt x="16479" y="763"/>
                </a:lnTo>
                <a:cubicBezTo>
                  <a:pt x="16579" y="688"/>
                  <a:pt x="16717" y="650"/>
                  <a:pt x="16850" y="650"/>
                </a:cubicBezTo>
                <a:close/>
                <a:moveTo>
                  <a:pt x="534" y="10603"/>
                </a:moveTo>
                <a:lnTo>
                  <a:pt x="5805" y="14106"/>
                </a:lnTo>
                <a:lnTo>
                  <a:pt x="401" y="22679"/>
                </a:lnTo>
                <a:lnTo>
                  <a:pt x="401" y="11237"/>
                </a:lnTo>
                <a:cubicBezTo>
                  <a:pt x="401" y="11037"/>
                  <a:pt x="468" y="10804"/>
                  <a:pt x="534" y="10603"/>
                </a:cubicBezTo>
                <a:close/>
                <a:moveTo>
                  <a:pt x="11676" y="11137"/>
                </a:moveTo>
                <a:lnTo>
                  <a:pt x="17380" y="13606"/>
                </a:lnTo>
                <a:cubicBezTo>
                  <a:pt x="17346" y="14239"/>
                  <a:pt x="17013" y="14840"/>
                  <a:pt x="16479" y="15240"/>
                </a:cubicBezTo>
                <a:lnTo>
                  <a:pt x="1368" y="23946"/>
                </a:lnTo>
                <a:cubicBezTo>
                  <a:pt x="1244" y="24017"/>
                  <a:pt x="1125" y="24050"/>
                  <a:pt x="1016" y="24050"/>
                </a:cubicBezTo>
                <a:cubicBezTo>
                  <a:pt x="712" y="24050"/>
                  <a:pt x="483" y="23796"/>
                  <a:pt x="434" y="23379"/>
                </a:cubicBezTo>
                <a:lnTo>
                  <a:pt x="6172" y="14306"/>
                </a:lnTo>
                <a:lnTo>
                  <a:pt x="8040" y="15574"/>
                </a:lnTo>
                <a:cubicBezTo>
                  <a:pt x="8160" y="15634"/>
                  <a:pt x="8293" y="15667"/>
                  <a:pt x="8428" y="15667"/>
                </a:cubicBezTo>
                <a:cubicBezTo>
                  <a:pt x="8593" y="15667"/>
                  <a:pt x="8760" y="15617"/>
                  <a:pt x="8907" y="15507"/>
                </a:cubicBezTo>
                <a:cubicBezTo>
                  <a:pt x="9274" y="15273"/>
                  <a:pt x="9574" y="14940"/>
                  <a:pt x="9808" y="14540"/>
                </a:cubicBezTo>
                <a:lnTo>
                  <a:pt x="11676" y="11137"/>
                </a:lnTo>
                <a:close/>
                <a:moveTo>
                  <a:pt x="17005" y="0"/>
                </a:moveTo>
                <a:cubicBezTo>
                  <a:pt x="16843" y="0"/>
                  <a:pt x="16665" y="53"/>
                  <a:pt x="16479" y="163"/>
                </a:cubicBezTo>
                <a:lnTo>
                  <a:pt x="1368" y="8902"/>
                </a:lnTo>
                <a:cubicBezTo>
                  <a:pt x="501" y="9503"/>
                  <a:pt x="1" y="10470"/>
                  <a:pt x="1" y="11504"/>
                </a:cubicBezTo>
                <a:lnTo>
                  <a:pt x="1" y="23513"/>
                </a:lnTo>
                <a:cubicBezTo>
                  <a:pt x="1" y="24259"/>
                  <a:pt x="335" y="24709"/>
                  <a:pt x="823" y="24709"/>
                </a:cubicBezTo>
                <a:cubicBezTo>
                  <a:pt x="989" y="24709"/>
                  <a:pt x="1173" y="24657"/>
                  <a:pt x="1368" y="24547"/>
                </a:cubicBezTo>
                <a:lnTo>
                  <a:pt x="16479" y="15807"/>
                </a:lnTo>
                <a:cubicBezTo>
                  <a:pt x="17313" y="15207"/>
                  <a:pt x="17813" y="14239"/>
                  <a:pt x="17813" y="13205"/>
                </a:cubicBezTo>
                <a:lnTo>
                  <a:pt x="17813" y="1197"/>
                </a:lnTo>
                <a:cubicBezTo>
                  <a:pt x="17813" y="450"/>
                  <a:pt x="17479" y="0"/>
                  <a:pt x="17005" y="0"/>
                </a:cubicBezTo>
                <a:close/>
              </a:path>
            </a:pathLst>
          </a:custGeom>
          <a:solidFill>
            <a:srgbClr val="F0F3F6"/>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15" name="Google Shape;778;p41">
            <a:extLst>
              <a:ext uri="{FF2B5EF4-FFF2-40B4-BE49-F238E27FC236}">
                <a16:creationId xmlns:a16="http://schemas.microsoft.com/office/drawing/2014/main" xmlns="" id="{026A0342-9AB3-71F5-F047-52CD71233746}"/>
              </a:ext>
            </a:extLst>
          </p:cNvPr>
          <p:cNvSpPr/>
          <p:nvPr/>
        </p:nvSpPr>
        <p:spPr>
          <a:xfrm>
            <a:off x="1787106" y="1729685"/>
            <a:ext cx="274904" cy="381308"/>
          </a:xfrm>
          <a:custGeom>
            <a:avLst/>
            <a:gdLst/>
            <a:ahLst/>
            <a:cxnLst/>
            <a:rect l="l" t="t" r="r" b="b"/>
            <a:pathLst>
              <a:path w="17814" h="24709" extrusionOk="0">
                <a:moveTo>
                  <a:pt x="17280" y="930"/>
                </a:moveTo>
                <a:cubicBezTo>
                  <a:pt x="17346" y="1097"/>
                  <a:pt x="17380" y="1263"/>
                  <a:pt x="17380" y="1464"/>
                </a:cubicBezTo>
                <a:lnTo>
                  <a:pt x="17380" y="12872"/>
                </a:lnTo>
                <a:lnTo>
                  <a:pt x="11976" y="10570"/>
                </a:lnTo>
                <a:lnTo>
                  <a:pt x="17280" y="930"/>
                </a:lnTo>
                <a:close/>
                <a:moveTo>
                  <a:pt x="16850" y="650"/>
                </a:moveTo>
                <a:cubicBezTo>
                  <a:pt x="16894" y="650"/>
                  <a:pt x="16938" y="655"/>
                  <a:pt x="16979" y="663"/>
                </a:cubicBezTo>
                <a:lnTo>
                  <a:pt x="9474" y="14273"/>
                </a:lnTo>
                <a:cubicBezTo>
                  <a:pt x="9243" y="14735"/>
                  <a:pt x="8874" y="15019"/>
                  <a:pt x="8579" y="15019"/>
                </a:cubicBezTo>
                <a:cubicBezTo>
                  <a:pt x="8491" y="15019"/>
                  <a:pt x="8409" y="14994"/>
                  <a:pt x="8340" y="14940"/>
                </a:cubicBezTo>
                <a:lnTo>
                  <a:pt x="835" y="10003"/>
                </a:lnTo>
                <a:cubicBezTo>
                  <a:pt x="968" y="9769"/>
                  <a:pt x="1135" y="9603"/>
                  <a:pt x="1368" y="9469"/>
                </a:cubicBezTo>
                <a:lnTo>
                  <a:pt x="16479" y="763"/>
                </a:lnTo>
                <a:cubicBezTo>
                  <a:pt x="16579" y="688"/>
                  <a:pt x="16717" y="650"/>
                  <a:pt x="16850" y="650"/>
                </a:cubicBezTo>
                <a:close/>
                <a:moveTo>
                  <a:pt x="534" y="10603"/>
                </a:moveTo>
                <a:lnTo>
                  <a:pt x="5805" y="14106"/>
                </a:lnTo>
                <a:lnTo>
                  <a:pt x="401" y="22679"/>
                </a:lnTo>
                <a:lnTo>
                  <a:pt x="401" y="11237"/>
                </a:lnTo>
                <a:cubicBezTo>
                  <a:pt x="401" y="11037"/>
                  <a:pt x="468" y="10804"/>
                  <a:pt x="534" y="10603"/>
                </a:cubicBezTo>
                <a:close/>
                <a:moveTo>
                  <a:pt x="11676" y="11137"/>
                </a:moveTo>
                <a:lnTo>
                  <a:pt x="17380" y="13606"/>
                </a:lnTo>
                <a:cubicBezTo>
                  <a:pt x="17346" y="14239"/>
                  <a:pt x="17013" y="14840"/>
                  <a:pt x="16479" y="15240"/>
                </a:cubicBezTo>
                <a:lnTo>
                  <a:pt x="1368" y="23946"/>
                </a:lnTo>
                <a:cubicBezTo>
                  <a:pt x="1244" y="24017"/>
                  <a:pt x="1125" y="24050"/>
                  <a:pt x="1016" y="24050"/>
                </a:cubicBezTo>
                <a:cubicBezTo>
                  <a:pt x="712" y="24050"/>
                  <a:pt x="483" y="23796"/>
                  <a:pt x="434" y="23379"/>
                </a:cubicBezTo>
                <a:lnTo>
                  <a:pt x="6172" y="14306"/>
                </a:lnTo>
                <a:lnTo>
                  <a:pt x="8040" y="15574"/>
                </a:lnTo>
                <a:cubicBezTo>
                  <a:pt x="8160" y="15634"/>
                  <a:pt x="8293" y="15667"/>
                  <a:pt x="8428" y="15667"/>
                </a:cubicBezTo>
                <a:cubicBezTo>
                  <a:pt x="8593" y="15667"/>
                  <a:pt x="8760" y="15617"/>
                  <a:pt x="8907" y="15507"/>
                </a:cubicBezTo>
                <a:cubicBezTo>
                  <a:pt x="9274" y="15273"/>
                  <a:pt x="9574" y="14940"/>
                  <a:pt x="9808" y="14540"/>
                </a:cubicBezTo>
                <a:lnTo>
                  <a:pt x="11676" y="11137"/>
                </a:lnTo>
                <a:close/>
                <a:moveTo>
                  <a:pt x="17005" y="0"/>
                </a:moveTo>
                <a:cubicBezTo>
                  <a:pt x="16843" y="0"/>
                  <a:pt x="16665" y="53"/>
                  <a:pt x="16479" y="163"/>
                </a:cubicBezTo>
                <a:lnTo>
                  <a:pt x="1368" y="8902"/>
                </a:lnTo>
                <a:cubicBezTo>
                  <a:pt x="501" y="9503"/>
                  <a:pt x="1" y="10470"/>
                  <a:pt x="1" y="11504"/>
                </a:cubicBezTo>
                <a:lnTo>
                  <a:pt x="1" y="23513"/>
                </a:lnTo>
                <a:cubicBezTo>
                  <a:pt x="1" y="24259"/>
                  <a:pt x="335" y="24709"/>
                  <a:pt x="823" y="24709"/>
                </a:cubicBezTo>
                <a:cubicBezTo>
                  <a:pt x="989" y="24709"/>
                  <a:pt x="1173" y="24657"/>
                  <a:pt x="1368" y="24547"/>
                </a:cubicBezTo>
                <a:lnTo>
                  <a:pt x="16479" y="15807"/>
                </a:lnTo>
                <a:cubicBezTo>
                  <a:pt x="17313" y="15207"/>
                  <a:pt x="17813" y="14239"/>
                  <a:pt x="17813" y="13205"/>
                </a:cubicBezTo>
                <a:lnTo>
                  <a:pt x="17813" y="1197"/>
                </a:lnTo>
                <a:cubicBezTo>
                  <a:pt x="17813" y="450"/>
                  <a:pt x="17479" y="0"/>
                  <a:pt x="17005" y="0"/>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sp>
        <p:nvSpPr>
          <p:cNvPr id="416" name="Google Shape;779;p41">
            <a:extLst>
              <a:ext uri="{FF2B5EF4-FFF2-40B4-BE49-F238E27FC236}">
                <a16:creationId xmlns:a16="http://schemas.microsoft.com/office/drawing/2014/main" xmlns="" id="{BD07506D-2243-5CB9-07B8-9000FFFC1FE3}"/>
              </a:ext>
            </a:extLst>
          </p:cNvPr>
          <p:cNvSpPr/>
          <p:nvPr/>
        </p:nvSpPr>
        <p:spPr>
          <a:xfrm>
            <a:off x="2024928" y="1711151"/>
            <a:ext cx="275414" cy="381308"/>
          </a:xfrm>
          <a:custGeom>
            <a:avLst/>
            <a:gdLst/>
            <a:ahLst/>
            <a:cxnLst/>
            <a:rect l="l" t="t" r="r" b="b"/>
            <a:pathLst>
              <a:path w="17847" h="24709" extrusionOk="0">
                <a:moveTo>
                  <a:pt x="17280" y="930"/>
                </a:moveTo>
                <a:cubicBezTo>
                  <a:pt x="17380" y="1097"/>
                  <a:pt x="17413" y="1264"/>
                  <a:pt x="17413" y="1464"/>
                </a:cubicBezTo>
                <a:lnTo>
                  <a:pt x="17413" y="12872"/>
                </a:lnTo>
                <a:lnTo>
                  <a:pt x="11976" y="10570"/>
                </a:lnTo>
                <a:lnTo>
                  <a:pt x="17280" y="930"/>
                </a:lnTo>
                <a:close/>
                <a:moveTo>
                  <a:pt x="11642" y="11171"/>
                </a:moveTo>
                <a:lnTo>
                  <a:pt x="17380" y="13606"/>
                </a:lnTo>
                <a:cubicBezTo>
                  <a:pt x="17346" y="14273"/>
                  <a:pt x="17013" y="14840"/>
                  <a:pt x="16479" y="15240"/>
                </a:cubicBezTo>
                <a:lnTo>
                  <a:pt x="1368" y="23946"/>
                </a:lnTo>
                <a:cubicBezTo>
                  <a:pt x="1244" y="24017"/>
                  <a:pt x="1125" y="24050"/>
                  <a:pt x="1016" y="24050"/>
                </a:cubicBezTo>
                <a:cubicBezTo>
                  <a:pt x="712" y="24050"/>
                  <a:pt x="483" y="23796"/>
                  <a:pt x="434" y="23379"/>
                </a:cubicBezTo>
                <a:lnTo>
                  <a:pt x="6172" y="14306"/>
                </a:lnTo>
                <a:lnTo>
                  <a:pt x="8040" y="15574"/>
                </a:lnTo>
                <a:cubicBezTo>
                  <a:pt x="8160" y="15634"/>
                  <a:pt x="8293" y="15667"/>
                  <a:pt x="8428" y="15667"/>
                </a:cubicBezTo>
                <a:cubicBezTo>
                  <a:pt x="8593" y="15667"/>
                  <a:pt x="8760" y="15617"/>
                  <a:pt x="8907" y="15507"/>
                </a:cubicBezTo>
                <a:cubicBezTo>
                  <a:pt x="9274" y="15274"/>
                  <a:pt x="9574" y="14940"/>
                  <a:pt x="9774" y="14573"/>
                </a:cubicBezTo>
                <a:lnTo>
                  <a:pt x="11642" y="11171"/>
                </a:lnTo>
                <a:close/>
                <a:moveTo>
                  <a:pt x="17010" y="1"/>
                </a:moveTo>
                <a:cubicBezTo>
                  <a:pt x="16845" y="1"/>
                  <a:pt x="16665" y="53"/>
                  <a:pt x="16479" y="163"/>
                </a:cubicBezTo>
                <a:lnTo>
                  <a:pt x="3570" y="7635"/>
                </a:lnTo>
                <a:lnTo>
                  <a:pt x="3570" y="8202"/>
                </a:lnTo>
                <a:lnTo>
                  <a:pt x="16479" y="763"/>
                </a:lnTo>
                <a:cubicBezTo>
                  <a:pt x="16604" y="688"/>
                  <a:pt x="16729" y="651"/>
                  <a:pt x="16868" y="651"/>
                </a:cubicBezTo>
                <a:cubicBezTo>
                  <a:pt x="16915" y="651"/>
                  <a:pt x="16963" y="655"/>
                  <a:pt x="17013" y="663"/>
                </a:cubicBezTo>
                <a:lnTo>
                  <a:pt x="9507" y="14273"/>
                </a:lnTo>
                <a:cubicBezTo>
                  <a:pt x="9251" y="14735"/>
                  <a:pt x="8895" y="15019"/>
                  <a:pt x="8593" y="15019"/>
                </a:cubicBezTo>
                <a:cubicBezTo>
                  <a:pt x="8502" y="15019"/>
                  <a:pt x="8417" y="14994"/>
                  <a:pt x="8340" y="14940"/>
                </a:cubicBezTo>
                <a:lnTo>
                  <a:pt x="3570" y="11771"/>
                </a:lnTo>
                <a:lnTo>
                  <a:pt x="3570" y="12572"/>
                </a:lnTo>
                <a:lnTo>
                  <a:pt x="5838" y="14106"/>
                </a:lnTo>
                <a:lnTo>
                  <a:pt x="434" y="22679"/>
                </a:lnTo>
                <a:lnTo>
                  <a:pt x="434" y="18676"/>
                </a:lnTo>
                <a:lnTo>
                  <a:pt x="1" y="18943"/>
                </a:lnTo>
                <a:lnTo>
                  <a:pt x="1" y="23513"/>
                </a:lnTo>
                <a:cubicBezTo>
                  <a:pt x="1" y="24259"/>
                  <a:pt x="353" y="24709"/>
                  <a:pt x="837" y="24709"/>
                </a:cubicBezTo>
                <a:cubicBezTo>
                  <a:pt x="1002" y="24709"/>
                  <a:pt x="1182" y="24657"/>
                  <a:pt x="1368" y="24547"/>
                </a:cubicBezTo>
                <a:lnTo>
                  <a:pt x="16479" y="15807"/>
                </a:lnTo>
                <a:cubicBezTo>
                  <a:pt x="17313" y="15207"/>
                  <a:pt x="17813" y="14239"/>
                  <a:pt x="17847" y="13205"/>
                </a:cubicBezTo>
                <a:lnTo>
                  <a:pt x="17847" y="1197"/>
                </a:lnTo>
                <a:cubicBezTo>
                  <a:pt x="17847" y="450"/>
                  <a:pt x="17494" y="1"/>
                  <a:pt x="17010" y="1"/>
                </a:cubicBezTo>
                <a:close/>
              </a:path>
            </a:pathLst>
          </a:custGeom>
          <a:solidFill>
            <a:schemeClr val="accent5"/>
          </a:solidFill>
          <a:ln>
            <a:solidFill>
              <a:schemeClr val="accent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endParaRPr>
          </a:p>
        </p:txBody>
      </p:sp>
      <p:grpSp>
        <p:nvGrpSpPr>
          <p:cNvPr id="1262" name="Google Shape;1262;p47"/>
          <p:cNvGrpSpPr/>
          <p:nvPr/>
        </p:nvGrpSpPr>
        <p:grpSpPr>
          <a:xfrm>
            <a:off x="6053870" y="727884"/>
            <a:ext cx="2454315" cy="3944673"/>
            <a:chOff x="3268206" y="820139"/>
            <a:chExt cx="1885268" cy="3788358"/>
          </a:xfrm>
        </p:grpSpPr>
        <p:sp>
          <p:nvSpPr>
            <p:cNvPr id="1263" name="Google Shape;1263;p47"/>
            <p:cNvSpPr/>
            <p:nvPr/>
          </p:nvSpPr>
          <p:spPr>
            <a:xfrm>
              <a:off x="3268206" y="820139"/>
              <a:ext cx="1839556" cy="3788358"/>
            </a:xfrm>
            <a:custGeom>
              <a:avLst/>
              <a:gdLst/>
              <a:ahLst/>
              <a:cxnLst/>
              <a:rect l="l" t="t" r="r" b="b"/>
              <a:pathLst>
                <a:path w="698" h="1436" extrusionOk="0">
                  <a:moveTo>
                    <a:pt x="592" y="1436"/>
                  </a:moveTo>
                  <a:cubicBezTo>
                    <a:pt x="106" y="1436"/>
                    <a:pt x="106" y="1436"/>
                    <a:pt x="106" y="1436"/>
                  </a:cubicBezTo>
                  <a:cubicBezTo>
                    <a:pt x="48" y="1436"/>
                    <a:pt x="0" y="1388"/>
                    <a:pt x="0" y="1330"/>
                  </a:cubicBezTo>
                  <a:cubicBezTo>
                    <a:pt x="0" y="106"/>
                    <a:pt x="0" y="106"/>
                    <a:pt x="0" y="106"/>
                  </a:cubicBezTo>
                  <a:cubicBezTo>
                    <a:pt x="0" y="47"/>
                    <a:pt x="48" y="0"/>
                    <a:pt x="106" y="0"/>
                  </a:cubicBezTo>
                  <a:cubicBezTo>
                    <a:pt x="592" y="0"/>
                    <a:pt x="592" y="0"/>
                    <a:pt x="592" y="0"/>
                  </a:cubicBezTo>
                  <a:cubicBezTo>
                    <a:pt x="651" y="0"/>
                    <a:pt x="698" y="47"/>
                    <a:pt x="698" y="106"/>
                  </a:cubicBezTo>
                  <a:cubicBezTo>
                    <a:pt x="698" y="1330"/>
                    <a:pt x="698" y="1330"/>
                    <a:pt x="698" y="1330"/>
                  </a:cubicBezTo>
                  <a:cubicBezTo>
                    <a:pt x="698" y="1388"/>
                    <a:pt x="651" y="1436"/>
                    <a:pt x="592" y="1436"/>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4" name="Google Shape;1264;p47"/>
            <p:cNvSpPr/>
            <p:nvPr/>
          </p:nvSpPr>
          <p:spPr>
            <a:xfrm>
              <a:off x="5103304" y="1632886"/>
              <a:ext cx="50170" cy="279835"/>
            </a:xfrm>
            <a:custGeom>
              <a:avLst/>
              <a:gdLst/>
              <a:ahLst/>
              <a:cxnLst/>
              <a:rect l="l" t="t" r="r" b="b"/>
              <a:pathLst>
                <a:path w="19" h="106" extrusionOk="0">
                  <a:moveTo>
                    <a:pt x="11" y="106"/>
                  </a:moveTo>
                  <a:cubicBezTo>
                    <a:pt x="0" y="106"/>
                    <a:pt x="0" y="106"/>
                    <a:pt x="0" y="106"/>
                  </a:cubicBezTo>
                  <a:cubicBezTo>
                    <a:pt x="0" y="0"/>
                    <a:pt x="0" y="0"/>
                    <a:pt x="0" y="0"/>
                  </a:cubicBezTo>
                  <a:cubicBezTo>
                    <a:pt x="11" y="0"/>
                    <a:pt x="11" y="0"/>
                    <a:pt x="11" y="0"/>
                  </a:cubicBezTo>
                  <a:cubicBezTo>
                    <a:pt x="15" y="0"/>
                    <a:pt x="19" y="3"/>
                    <a:pt x="19" y="8"/>
                  </a:cubicBezTo>
                  <a:cubicBezTo>
                    <a:pt x="19" y="98"/>
                    <a:pt x="19" y="98"/>
                    <a:pt x="19" y="98"/>
                  </a:cubicBezTo>
                  <a:cubicBezTo>
                    <a:pt x="19" y="103"/>
                    <a:pt x="15" y="106"/>
                    <a:pt x="11" y="10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5" name="Google Shape;1265;p47"/>
            <p:cNvSpPr/>
            <p:nvPr/>
          </p:nvSpPr>
          <p:spPr>
            <a:xfrm>
              <a:off x="5103304" y="1984072"/>
              <a:ext cx="50170" cy="278720"/>
            </a:xfrm>
            <a:custGeom>
              <a:avLst/>
              <a:gdLst/>
              <a:ahLst/>
              <a:cxnLst/>
              <a:rect l="l" t="t" r="r" b="b"/>
              <a:pathLst>
                <a:path w="19" h="106" extrusionOk="0">
                  <a:moveTo>
                    <a:pt x="11" y="106"/>
                  </a:moveTo>
                  <a:cubicBezTo>
                    <a:pt x="0" y="106"/>
                    <a:pt x="0" y="106"/>
                    <a:pt x="0" y="106"/>
                  </a:cubicBezTo>
                  <a:cubicBezTo>
                    <a:pt x="0" y="0"/>
                    <a:pt x="0" y="0"/>
                    <a:pt x="0" y="0"/>
                  </a:cubicBezTo>
                  <a:cubicBezTo>
                    <a:pt x="11" y="0"/>
                    <a:pt x="11" y="0"/>
                    <a:pt x="11" y="0"/>
                  </a:cubicBezTo>
                  <a:cubicBezTo>
                    <a:pt x="15" y="0"/>
                    <a:pt x="19" y="3"/>
                    <a:pt x="19" y="8"/>
                  </a:cubicBezTo>
                  <a:cubicBezTo>
                    <a:pt x="19" y="98"/>
                    <a:pt x="19" y="98"/>
                    <a:pt x="19" y="98"/>
                  </a:cubicBezTo>
                  <a:cubicBezTo>
                    <a:pt x="19" y="103"/>
                    <a:pt x="15" y="106"/>
                    <a:pt x="11" y="10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6" name="Google Shape;1266;p47"/>
            <p:cNvSpPr/>
            <p:nvPr/>
          </p:nvSpPr>
          <p:spPr>
            <a:xfrm>
              <a:off x="4002914" y="1026392"/>
              <a:ext cx="385750" cy="46825"/>
            </a:xfrm>
            <a:custGeom>
              <a:avLst/>
              <a:gdLst/>
              <a:ahLst/>
              <a:cxnLst/>
              <a:rect l="l" t="t" r="r" b="b"/>
              <a:pathLst>
                <a:path w="146" h="18" extrusionOk="0">
                  <a:moveTo>
                    <a:pt x="138" y="18"/>
                  </a:moveTo>
                  <a:cubicBezTo>
                    <a:pt x="8" y="18"/>
                    <a:pt x="8" y="18"/>
                    <a:pt x="8" y="18"/>
                  </a:cubicBezTo>
                  <a:cubicBezTo>
                    <a:pt x="3" y="18"/>
                    <a:pt x="0" y="15"/>
                    <a:pt x="0" y="11"/>
                  </a:cubicBezTo>
                  <a:cubicBezTo>
                    <a:pt x="0" y="7"/>
                    <a:pt x="0" y="7"/>
                    <a:pt x="0" y="7"/>
                  </a:cubicBezTo>
                  <a:cubicBezTo>
                    <a:pt x="0" y="3"/>
                    <a:pt x="3" y="0"/>
                    <a:pt x="8" y="0"/>
                  </a:cubicBezTo>
                  <a:cubicBezTo>
                    <a:pt x="138" y="0"/>
                    <a:pt x="138" y="0"/>
                    <a:pt x="138" y="0"/>
                  </a:cubicBezTo>
                  <a:cubicBezTo>
                    <a:pt x="143" y="0"/>
                    <a:pt x="146" y="3"/>
                    <a:pt x="146" y="7"/>
                  </a:cubicBezTo>
                  <a:cubicBezTo>
                    <a:pt x="146" y="11"/>
                    <a:pt x="146" y="11"/>
                    <a:pt x="146" y="11"/>
                  </a:cubicBezTo>
                  <a:cubicBezTo>
                    <a:pt x="146" y="15"/>
                    <a:pt x="143" y="18"/>
                    <a:pt x="138" y="1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7" name="Google Shape;1267;p47"/>
            <p:cNvSpPr/>
            <p:nvPr/>
          </p:nvSpPr>
          <p:spPr>
            <a:xfrm>
              <a:off x="3338444" y="1268320"/>
              <a:ext cx="1682400" cy="2907600"/>
            </a:xfrm>
            <a:prstGeom prst="rect">
              <a:avLst/>
            </a:prstGeom>
            <a:solidFill>
              <a:srgbClr val="FFFFFF">
                <a:alpha val="5500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8" name="Google Shape;1268;p47"/>
            <p:cNvSpPr/>
            <p:nvPr/>
          </p:nvSpPr>
          <p:spPr>
            <a:xfrm>
              <a:off x="4014063" y="3036518"/>
              <a:ext cx="65700" cy="681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9" name="Google Shape;1269;p47"/>
            <p:cNvSpPr/>
            <p:nvPr/>
          </p:nvSpPr>
          <p:spPr>
            <a:xfrm>
              <a:off x="4153424" y="3036518"/>
              <a:ext cx="65700" cy="681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0" name="Google Shape;1270;p47"/>
            <p:cNvSpPr/>
            <p:nvPr/>
          </p:nvSpPr>
          <p:spPr>
            <a:xfrm>
              <a:off x="4293899" y="3036518"/>
              <a:ext cx="65700" cy="681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1" name="Google Shape;1281;p47"/>
            <p:cNvSpPr/>
            <p:nvPr/>
          </p:nvSpPr>
          <p:spPr>
            <a:xfrm>
              <a:off x="4098794" y="2273941"/>
              <a:ext cx="176100" cy="891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2" name="Google Shape;1282;p47"/>
            <p:cNvSpPr/>
            <p:nvPr/>
          </p:nvSpPr>
          <p:spPr>
            <a:xfrm>
              <a:off x="4177951" y="1532547"/>
              <a:ext cx="20100" cy="1716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3" name="Google Shape;1283;p47"/>
            <p:cNvSpPr/>
            <p:nvPr/>
          </p:nvSpPr>
          <p:spPr>
            <a:xfrm>
              <a:off x="4143389" y="1482377"/>
              <a:ext cx="87000" cy="891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4" name="Google Shape;1284;p47"/>
            <p:cNvSpPr/>
            <p:nvPr/>
          </p:nvSpPr>
          <p:spPr>
            <a:xfrm>
              <a:off x="4114403" y="1685285"/>
              <a:ext cx="144935" cy="79157"/>
            </a:xfrm>
            <a:custGeom>
              <a:avLst/>
              <a:gdLst/>
              <a:ahLst/>
              <a:cxnLst/>
              <a:rect l="l" t="t" r="r" b="b"/>
              <a:pathLst>
                <a:path w="55" h="30" extrusionOk="0">
                  <a:moveTo>
                    <a:pt x="55" y="30"/>
                  </a:moveTo>
                  <a:cubicBezTo>
                    <a:pt x="0" y="30"/>
                    <a:pt x="0" y="30"/>
                    <a:pt x="0" y="30"/>
                  </a:cubicBezTo>
                  <a:cubicBezTo>
                    <a:pt x="0" y="10"/>
                    <a:pt x="0" y="10"/>
                    <a:pt x="0" y="10"/>
                  </a:cubicBezTo>
                  <a:cubicBezTo>
                    <a:pt x="0" y="5"/>
                    <a:pt x="5" y="0"/>
                    <a:pt x="10" y="0"/>
                  </a:cubicBezTo>
                  <a:cubicBezTo>
                    <a:pt x="45" y="0"/>
                    <a:pt x="45" y="0"/>
                    <a:pt x="45" y="0"/>
                  </a:cubicBezTo>
                  <a:cubicBezTo>
                    <a:pt x="51" y="0"/>
                    <a:pt x="55" y="5"/>
                    <a:pt x="55" y="10"/>
                  </a:cubicBezTo>
                  <a:lnTo>
                    <a:pt x="55" y="3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5" name="Google Shape;1285;p47"/>
            <p:cNvSpPr/>
            <p:nvPr/>
          </p:nvSpPr>
          <p:spPr>
            <a:xfrm>
              <a:off x="3800005" y="1909376"/>
              <a:ext cx="74697" cy="216286"/>
            </a:xfrm>
            <a:custGeom>
              <a:avLst/>
              <a:gdLst/>
              <a:ahLst/>
              <a:cxnLst/>
              <a:rect l="l" t="t" r="r" b="b"/>
              <a:pathLst>
                <a:path w="28" h="82" extrusionOk="0">
                  <a:moveTo>
                    <a:pt x="28" y="82"/>
                  </a:moveTo>
                  <a:cubicBezTo>
                    <a:pt x="11" y="82"/>
                    <a:pt x="11" y="82"/>
                    <a:pt x="11" y="82"/>
                  </a:cubicBezTo>
                  <a:cubicBezTo>
                    <a:pt x="5" y="82"/>
                    <a:pt x="0" y="77"/>
                    <a:pt x="0" y="71"/>
                  </a:cubicBezTo>
                  <a:cubicBezTo>
                    <a:pt x="0" y="11"/>
                    <a:pt x="0" y="11"/>
                    <a:pt x="0" y="11"/>
                  </a:cubicBezTo>
                  <a:cubicBezTo>
                    <a:pt x="0" y="5"/>
                    <a:pt x="5" y="0"/>
                    <a:pt x="11" y="0"/>
                  </a:cubicBezTo>
                  <a:cubicBezTo>
                    <a:pt x="28" y="0"/>
                    <a:pt x="28" y="0"/>
                    <a:pt x="28" y="0"/>
                  </a:cubicBezTo>
                  <a:lnTo>
                    <a:pt x="28" y="82"/>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6" name="Google Shape;1286;p47"/>
            <p:cNvSpPr/>
            <p:nvPr/>
          </p:nvSpPr>
          <p:spPr>
            <a:xfrm>
              <a:off x="4499038" y="1909376"/>
              <a:ext cx="73582" cy="216286"/>
            </a:xfrm>
            <a:custGeom>
              <a:avLst/>
              <a:gdLst/>
              <a:ahLst/>
              <a:cxnLst/>
              <a:rect l="l" t="t" r="r" b="b"/>
              <a:pathLst>
                <a:path w="28" h="82" extrusionOk="0">
                  <a:moveTo>
                    <a:pt x="17" y="82"/>
                  </a:moveTo>
                  <a:cubicBezTo>
                    <a:pt x="0" y="82"/>
                    <a:pt x="0" y="82"/>
                    <a:pt x="0" y="82"/>
                  </a:cubicBezTo>
                  <a:cubicBezTo>
                    <a:pt x="0" y="0"/>
                    <a:pt x="0" y="0"/>
                    <a:pt x="0" y="0"/>
                  </a:cubicBezTo>
                  <a:cubicBezTo>
                    <a:pt x="17" y="0"/>
                    <a:pt x="17" y="0"/>
                    <a:pt x="17" y="0"/>
                  </a:cubicBezTo>
                  <a:cubicBezTo>
                    <a:pt x="23" y="0"/>
                    <a:pt x="28" y="5"/>
                    <a:pt x="28" y="11"/>
                  </a:cubicBezTo>
                  <a:cubicBezTo>
                    <a:pt x="28" y="71"/>
                    <a:pt x="28" y="71"/>
                    <a:pt x="28" y="71"/>
                  </a:cubicBezTo>
                  <a:cubicBezTo>
                    <a:pt x="28" y="77"/>
                    <a:pt x="23" y="82"/>
                    <a:pt x="17" y="82"/>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8" name="Google Shape;1288;p47"/>
            <p:cNvSpPr/>
            <p:nvPr/>
          </p:nvSpPr>
          <p:spPr>
            <a:xfrm>
              <a:off x="4050855" y="1875930"/>
              <a:ext cx="55744" cy="115947"/>
            </a:xfrm>
            <a:custGeom>
              <a:avLst/>
              <a:gdLst/>
              <a:ahLst/>
              <a:cxnLst/>
              <a:rect l="l" t="t" r="r" b="b"/>
              <a:pathLst>
                <a:path w="21" h="44" extrusionOk="0">
                  <a:moveTo>
                    <a:pt x="13" y="44"/>
                  </a:moveTo>
                  <a:cubicBezTo>
                    <a:pt x="8" y="44"/>
                    <a:pt x="8" y="44"/>
                    <a:pt x="8" y="44"/>
                  </a:cubicBezTo>
                  <a:cubicBezTo>
                    <a:pt x="4" y="44"/>
                    <a:pt x="0" y="40"/>
                    <a:pt x="0" y="36"/>
                  </a:cubicBezTo>
                  <a:cubicBezTo>
                    <a:pt x="0" y="9"/>
                    <a:pt x="0" y="9"/>
                    <a:pt x="0" y="9"/>
                  </a:cubicBezTo>
                  <a:cubicBezTo>
                    <a:pt x="0" y="4"/>
                    <a:pt x="4" y="0"/>
                    <a:pt x="8" y="0"/>
                  </a:cubicBezTo>
                  <a:cubicBezTo>
                    <a:pt x="13" y="0"/>
                    <a:pt x="13" y="0"/>
                    <a:pt x="13" y="0"/>
                  </a:cubicBezTo>
                  <a:cubicBezTo>
                    <a:pt x="17" y="0"/>
                    <a:pt x="21" y="4"/>
                    <a:pt x="21" y="9"/>
                  </a:cubicBezTo>
                  <a:cubicBezTo>
                    <a:pt x="21" y="36"/>
                    <a:pt x="21" y="36"/>
                    <a:pt x="21" y="36"/>
                  </a:cubicBezTo>
                  <a:cubicBezTo>
                    <a:pt x="21" y="40"/>
                    <a:pt x="17" y="44"/>
                    <a:pt x="13" y="4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9" name="Google Shape;1289;p47"/>
            <p:cNvSpPr/>
            <p:nvPr/>
          </p:nvSpPr>
          <p:spPr>
            <a:xfrm>
              <a:off x="4267142" y="1875930"/>
              <a:ext cx="55744" cy="115947"/>
            </a:xfrm>
            <a:custGeom>
              <a:avLst/>
              <a:gdLst/>
              <a:ahLst/>
              <a:cxnLst/>
              <a:rect l="l" t="t" r="r" b="b"/>
              <a:pathLst>
                <a:path w="21" h="44" extrusionOk="0">
                  <a:moveTo>
                    <a:pt x="13" y="44"/>
                  </a:moveTo>
                  <a:cubicBezTo>
                    <a:pt x="9" y="44"/>
                    <a:pt x="9" y="44"/>
                    <a:pt x="9" y="44"/>
                  </a:cubicBezTo>
                  <a:cubicBezTo>
                    <a:pt x="4" y="44"/>
                    <a:pt x="0" y="40"/>
                    <a:pt x="0" y="36"/>
                  </a:cubicBezTo>
                  <a:cubicBezTo>
                    <a:pt x="0" y="9"/>
                    <a:pt x="0" y="9"/>
                    <a:pt x="0" y="9"/>
                  </a:cubicBezTo>
                  <a:cubicBezTo>
                    <a:pt x="0" y="4"/>
                    <a:pt x="4" y="0"/>
                    <a:pt x="9" y="0"/>
                  </a:cubicBezTo>
                  <a:cubicBezTo>
                    <a:pt x="13" y="0"/>
                    <a:pt x="13" y="0"/>
                    <a:pt x="13" y="0"/>
                  </a:cubicBezTo>
                  <a:cubicBezTo>
                    <a:pt x="18" y="0"/>
                    <a:pt x="21" y="4"/>
                    <a:pt x="21" y="9"/>
                  </a:cubicBezTo>
                  <a:cubicBezTo>
                    <a:pt x="21" y="36"/>
                    <a:pt x="21" y="36"/>
                    <a:pt x="21" y="36"/>
                  </a:cubicBezTo>
                  <a:cubicBezTo>
                    <a:pt x="21" y="40"/>
                    <a:pt x="18" y="44"/>
                    <a:pt x="13" y="4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1" name="Google Shape;1291;p47"/>
            <p:cNvSpPr/>
            <p:nvPr/>
          </p:nvSpPr>
          <p:spPr>
            <a:xfrm>
              <a:off x="3452162" y="1845827"/>
              <a:ext cx="448183" cy="683421"/>
            </a:xfrm>
            <a:custGeom>
              <a:avLst/>
              <a:gdLst/>
              <a:ahLst/>
              <a:cxnLst/>
              <a:rect l="l" t="t" r="r" b="b"/>
              <a:pathLst>
                <a:path w="170" h="259" extrusionOk="0">
                  <a:moveTo>
                    <a:pt x="163" y="259"/>
                  </a:moveTo>
                  <a:cubicBezTo>
                    <a:pt x="108" y="259"/>
                    <a:pt x="56" y="224"/>
                    <a:pt x="29" y="170"/>
                  </a:cubicBezTo>
                  <a:cubicBezTo>
                    <a:pt x="0" y="112"/>
                    <a:pt x="8" y="49"/>
                    <a:pt x="48" y="0"/>
                  </a:cubicBezTo>
                  <a:cubicBezTo>
                    <a:pt x="67" y="16"/>
                    <a:pt x="67" y="16"/>
                    <a:pt x="67" y="16"/>
                  </a:cubicBezTo>
                  <a:cubicBezTo>
                    <a:pt x="33" y="57"/>
                    <a:pt x="27" y="110"/>
                    <a:pt x="51" y="159"/>
                  </a:cubicBezTo>
                  <a:cubicBezTo>
                    <a:pt x="75" y="207"/>
                    <a:pt x="121" y="236"/>
                    <a:pt x="169" y="234"/>
                  </a:cubicBezTo>
                  <a:cubicBezTo>
                    <a:pt x="170" y="258"/>
                    <a:pt x="170" y="258"/>
                    <a:pt x="170" y="258"/>
                  </a:cubicBezTo>
                  <a:cubicBezTo>
                    <a:pt x="168" y="258"/>
                    <a:pt x="165" y="259"/>
                    <a:pt x="163" y="25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2" name="Google Shape;1292;p47"/>
            <p:cNvSpPr/>
            <p:nvPr/>
          </p:nvSpPr>
          <p:spPr>
            <a:xfrm>
              <a:off x="3563650" y="1679711"/>
              <a:ext cx="220747" cy="214057"/>
            </a:xfrm>
            <a:custGeom>
              <a:avLst/>
              <a:gdLst/>
              <a:ahLst/>
              <a:cxnLst/>
              <a:rect l="l" t="t" r="r" b="b"/>
              <a:pathLst>
                <a:path w="84" h="81" extrusionOk="0">
                  <a:moveTo>
                    <a:pt x="23" y="69"/>
                  </a:moveTo>
                  <a:cubicBezTo>
                    <a:pt x="4" y="57"/>
                    <a:pt x="0" y="33"/>
                    <a:pt x="12" y="14"/>
                  </a:cubicBezTo>
                  <a:cubicBezTo>
                    <a:pt x="16" y="8"/>
                    <a:pt x="23" y="2"/>
                    <a:pt x="30" y="0"/>
                  </a:cubicBezTo>
                  <a:cubicBezTo>
                    <a:pt x="39" y="21"/>
                    <a:pt x="39" y="21"/>
                    <a:pt x="39" y="21"/>
                  </a:cubicBezTo>
                  <a:cubicBezTo>
                    <a:pt x="35" y="22"/>
                    <a:pt x="33" y="24"/>
                    <a:pt x="31" y="27"/>
                  </a:cubicBezTo>
                  <a:cubicBezTo>
                    <a:pt x="26" y="35"/>
                    <a:pt x="28" y="45"/>
                    <a:pt x="35" y="50"/>
                  </a:cubicBezTo>
                  <a:cubicBezTo>
                    <a:pt x="43" y="55"/>
                    <a:pt x="53" y="53"/>
                    <a:pt x="58" y="45"/>
                  </a:cubicBezTo>
                  <a:cubicBezTo>
                    <a:pt x="60" y="42"/>
                    <a:pt x="61" y="39"/>
                    <a:pt x="61" y="35"/>
                  </a:cubicBezTo>
                  <a:cubicBezTo>
                    <a:pt x="84" y="34"/>
                    <a:pt x="84" y="34"/>
                    <a:pt x="84" y="34"/>
                  </a:cubicBezTo>
                  <a:cubicBezTo>
                    <a:pt x="84" y="43"/>
                    <a:pt x="82" y="51"/>
                    <a:pt x="77" y="58"/>
                  </a:cubicBezTo>
                  <a:cubicBezTo>
                    <a:pt x="65" y="76"/>
                    <a:pt x="41" y="81"/>
                    <a:pt x="23" y="6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3" name="Google Shape;1293;p47"/>
            <p:cNvSpPr/>
            <p:nvPr/>
          </p:nvSpPr>
          <p:spPr>
            <a:xfrm>
              <a:off x="3565880" y="1827989"/>
              <a:ext cx="79157" cy="76927"/>
            </a:xfrm>
            <a:custGeom>
              <a:avLst/>
              <a:gdLst/>
              <a:ahLst/>
              <a:cxnLst/>
              <a:rect l="l" t="t" r="r" b="b"/>
              <a:pathLst>
                <a:path w="30" h="29" extrusionOk="0">
                  <a:moveTo>
                    <a:pt x="19" y="28"/>
                  </a:moveTo>
                  <a:cubicBezTo>
                    <a:pt x="2" y="13"/>
                    <a:pt x="2" y="13"/>
                    <a:pt x="2" y="13"/>
                  </a:cubicBezTo>
                  <a:cubicBezTo>
                    <a:pt x="0" y="12"/>
                    <a:pt x="0" y="9"/>
                    <a:pt x="1" y="7"/>
                  </a:cubicBezTo>
                  <a:cubicBezTo>
                    <a:pt x="5" y="2"/>
                    <a:pt x="5" y="2"/>
                    <a:pt x="5" y="2"/>
                  </a:cubicBezTo>
                  <a:cubicBezTo>
                    <a:pt x="7" y="1"/>
                    <a:pt x="9" y="0"/>
                    <a:pt x="11" y="2"/>
                  </a:cubicBezTo>
                  <a:cubicBezTo>
                    <a:pt x="28" y="16"/>
                    <a:pt x="28" y="16"/>
                    <a:pt x="28" y="16"/>
                  </a:cubicBezTo>
                  <a:cubicBezTo>
                    <a:pt x="30" y="18"/>
                    <a:pt x="30" y="20"/>
                    <a:pt x="29" y="22"/>
                  </a:cubicBezTo>
                  <a:cubicBezTo>
                    <a:pt x="25" y="27"/>
                    <a:pt x="25" y="27"/>
                    <a:pt x="25" y="27"/>
                  </a:cubicBezTo>
                  <a:cubicBezTo>
                    <a:pt x="23" y="29"/>
                    <a:pt x="21" y="29"/>
                    <a:pt x="19" y="28"/>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4" name="Google Shape;1294;p47"/>
            <p:cNvSpPr/>
            <p:nvPr/>
          </p:nvSpPr>
          <p:spPr>
            <a:xfrm>
              <a:off x="3894771" y="2428910"/>
              <a:ext cx="76927" cy="129326"/>
            </a:xfrm>
            <a:custGeom>
              <a:avLst/>
              <a:gdLst/>
              <a:ahLst/>
              <a:cxnLst/>
              <a:rect l="l" t="t" r="r" b="b"/>
              <a:pathLst>
                <a:path w="29" h="49" extrusionOk="0">
                  <a:moveTo>
                    <a:pt x="29" y="49"/>
                  </a:moveTo>
                  <a:cubicBezTo>
                    <a:pt x="7" y="49"/>
                    <a:pt x="7" y="49"/>
                    <a:pt x="7" y="49"/>
                  </a:cubicBezTo>
                  <a:cubicBezTo>
                    <a:pt x="3" y="49"/>
                    <a:pt x="0" y="46"/>
                    <a:pt x="0" y="41"/>
                  </a:cubicBezTo>
                  <a:cubicBezTo>
                    <a:pt x="0" y="8"/>
                    <a:pt x="0" y="8"/>
                    <a:pt x="0" y="8"/>
                  </a:cubicBezTo>
                  <a:cubicBezTo>
                    <a:pt x="0" y="4"/>
                    <a:pt x="3" y="0"/>
                    <a:pt x="7" y="0"/>
                  </a:cubicBezTo>
                  <a:cubicBezTo>
                    <a:pt x="29" y="0"/>
                    <a:pt x="29" y="0"/>
                    <a:pt x="29" y="0"/>
                  </a:cubicBezTo>
                  <a:lnTo>
                    <a:pt x="29" y="49"/>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5" name="Google Shape;1295;p47"/>
            <p:cNvSpPr/>
            <p:nvPr/>
          </p:nvSpPr>
          <p:spPr>
            <a:xfrm>
              <a:off x="4456672" y="2453437"/>
              <a:ext cx="195105" cy="121522"/>
            </a:xfrm>
            <a:custGeom>
              <a:avLst/>
              <a:gdLst/>
              <a:ahLst/>
              <a:cxnLst/>
              <a:rect l="l" t="t" r="r" b="b"/>
              <a:pathLst>
                <a:path w="74" h="46" extrusionOk="0">
                  <a:moveTo>
                    <a:pt x="0" y="6"/>
                  </a:moveTo>
                  <a:cubicBezTo>
                    <a:pt x="6" y="30"/>
                    <a:pt x="6" y="30"/>
                    <a:pt x="6" y="30"/>
                  </a:cubicBezTo>
                  <a:cubicBezTo>
                    <a:pt x="27" y="25"/>
                    <a:pt x="50" y="31"/>
                    <a:pt x="65" y="46"/>
                  </a:cubicBezTo>
                  <a:cubicBezTo>
                    <a:pt x="69" y="38"/>
                    <a:pt x="72" y="30"/>
                    <a:pt x="74" y="21"/>
                  </a:cubicBezTo>
                  <a:cubicBezTo>
                    <a:pt x="53" y="6"/>
                    <a:pt x="25" y="0"/>
                    <a:pt x="0" y="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6" name="Google Shape;1296;p47"/>
            <p:cNvSpPr/>
            <p:nvPr/>
          </p:nvSpPr>
          <p:spPr>
            <a:xfrm>
              <a:off x="4404272" y="2428910"/>
              <a:ext cx="73582" cy="129326"/>
            </a:xfrm>
            <a:custGeom>
              <a:avLst/>
              <a:gdLst/>
              <a:ahLst/>
              <a:cxnLst/>
              <a:rect l="l" t="t" r="r" b="b"/>
              <a:pathLst>
                <a:path w="28" h="49" extrusionOk="0">
                  <a:moveTo>
                    <a:pt x="0" y="49"/>
                  </a:moveTo>
                  <a:cubicBezTo>
                    <a:pt x="21" y="49"/>
                    <a:pt x="21" y="49"/>
                    <a:pt x="21" y="49"/>
                  </a:cubicBezTo>
                  <a:cubicBezTo>
                    <a:pt x="25" y="49"/>
                    <a:pt x="28" y="46"/>
                    <a:pt x="28" y="41"/>
                  </a:cubicBezTo>
                  <a:cubicBezTo>
                    <a:pt x="28" y="8"/>
                    <a:pt x="28" y="8"/>
                    <a:pt x="28" y="8"/>
                  </a:cubicBezTo>
                  <a:cubicBezTo>
                    <a:pt x="28" y="4"/>
                    <a:pt x="25" y="0"/>
                    <a:pt x="21" y="0"/>
                  </a:cubicBezTo>
                  <a:cubicBezTo>
                    <a:pt x="0" y="0"/>
                    <a:pt x="0" y="0"/>
                    <a:pt x="0" y="0"/>
                  </a:cubicBezTo>
                  <a:lnTo>
                    <a:pt x="0" y="49"/>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7" name="Google Shape;1297;p47"/>
            <p:cNvSpPr/>
            <p:nvPr/>
          </p:nvSpPr>
          <p:spPr>
            <a:xfrm>
              <a:off x="3948285" y="2341949"/>
              <a:ext cx="477170" cy="528452"/>
            </a:xfrm>
            <a:custGeom>
              <a:avLst/>
              <a:gdLst/>
              <a:ahLst/>
              <a:cxnLst/>
              <a:rect l="l" t="t" r="r" b="b"/>
              <a:pathLst>
                <a:path w="181" h="200" extrusionOk="0">
                  <a:moveTo>
                    <a:pt x="164" y="0"/>
                  </a:moveTo>
                  <a:cubicBezTo>
                    <a:pt x="17" y="0"/>
                    <a:pt x="17" y="0"/>
                    <a:pt x="17" y="0"/>
                  </a:cubicBezTo>
                  <a:cubicBezTo>
                    <a:pt x="8" y="0"/>
                    <a:pt x="0" y="8"/>
                    <a:pt x="0" y="17"/>
                  </a:cubicBezTo>
                  <a:cubicBezTo>
                    <a:pt x="0" y="176"/>
                    <a:pt x="0" y="176"/>
                    <a:pt x="0" y="176"/>
                  </a:cubicBezTo>
                  <a:cubicBezTo>
                    <a:pt x="27" y="192"/>
                    <a:pt x="58" y="200"/>
                    <a:pt x="91" y="200"/>
                  </a:cubicBezTo>
                  <a:cubicBezTo>
                    <a:pt x="124" y="200"/>
                    <a:pt x="155" y="192"/>
                    <a:pt x="181" y="176"/>
                  </a:cubicBezTo>
                  <a:cubicBezTo>
                    <a:pt x="181" y="17"/>
                    <a:pt x="181" y="17"/>
                    <a:pt x="181" y="17"/>
                  </a:cubicBezTo>
                  <a:cubicBezTo>
                    <a:pt x="181" y="8"/>
                    <a:pt x="174" y="0"/>
                    <a:pt x="164"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9" name="Google Shape;1299;p47"/>
            <p:cNvSpPr/>
            <p:nvPr/>
          </p:nvSpPr>
          <p:spPr>
            <a:xfrm>
              <a:off x="4245959" y="2471275"/>
              <a:ext cx="36900" cy="2064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0" name="Google Shape;1300;p47"/>
            <p:cNvSpPr/>
            <p:nvPr/>
          </p:nvSpPr>
          <p:spPr>
            <a:xfrm>
              <a:off x="4161228" y="2469045"/>
              <a:ext cx="42300" cy="390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1" name="Google Shape;1301;p47"/>
            <p:cNvSpPr/>
            <p:nvPr/>
          </p:nvSpPr>
          <p:spPr>
            <a:xfrm>
              <a:off x="4161228" y="2534823"/>
              <a:ext cx="42300" cy="1425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2" name="Google Shape;1302;p47"/>
            <p:cNvSpPr/>
            <p:nvPr/>
          </p:nvSpPr>
          <p:spPr>
            <a:xfrm>
              <a:off x="4089875" y="2471275"/>
              <a:ext cx="32100" cy="1248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3" name="Google Shape;1303;p47"/>
            <p:cNvSpPr/>
            <p:nvPr/>
          </p:nvSpPr>
          <p:spPr>
            <a:xfrm>
              <a:off x="4089875" y="2621783"/>
              <a:ext cx="32100" cy="558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4" name="Google Shape;1304;p47"/>
            <p:cNvSpPr/>
            <p:nvPr/>
          </p:nvSpPr>
          <p:spPr>
            <a:xfrm>
              <a:off x="4089875" y="2706514"/>
              <a:ext cx="192900" cy="390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5" name="Google Shape;1305;p47"/>
            <p:cNvSpPr/>
            <p:nvPr/>
          </p:nvSpPr>
          <p:spPr>
            <a:xfrm>
              <a:off x="4093220" y="2777866"/>
              <a:ext cx="189600" cy="423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xmlns="" id="{EE765FEA-5CC3-96F2-055D-77D9302ABFC8}"/>
              </a:ext>
            </a:extLst>
          </p:cNvPr>
          <p:cNvPicPr>
            <a:picLocks noChangeAspect="1"/>
          </p:cNvPicPr>
          <p:nvPr/>
        </p:nvPicPr>
        <p:blipFill>
          <a:blip r:embed="rId3"/>
          <a:srcRect/>
          <a:stretch/>
        </p:blipFill>
        <p:spPr>
          <a:xfrm>
            <a:off x="6145308" y="1171028"/>
            <a:ext cx="2191335" cy="3046653"/>
          </a:xfrm>
          <a:prstGeom prst="rect">
            <a:avLst/>
          </a:prstGeom>
        </p:spPr>
      </p:pic>
      <p:sp>
        <p:nvSpPr>
          <p:cNvPr id="655" name="Google Shape;1320;p48">
            <a:extLst>
              <a:ext uri="{FF2B5EF4-FFF2-40B4-BE49-F238E27FC236}">
                <a16:creationId xmlns:a16="http://schemas.microsoft.com/office/drawing/2014/main" xmlns="" id="{BC4306CB-9849-68C6-4468-B8709DAFBE86}"/>
              </a:ext>
            </a:extLst>
          </p:cNvPr>
          <p:cNvSpPr txBox="1">
            <a:spLocks/>
          </p:cNvSpPr>
          <p:nvPr/>
        </p:nvSpPr>
        <p:spPr>
          <a:xfrm>
            <a:off x="221197" y="395174"/>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oboto"/>
              <a:buNone/>
              <a:defRPr sz="2700" b="1" i="0" u="none" strike="noStrike" cap="none">
                <a:solidFill>
                  <a:schemeClr val="dk2"/>
                </a:solidFill>
                <a:latin typeface="Roboto"/>
                <a:ea typeface="Roboto"/>
                <a:cs typeface="Roboto"/>
                <a:sym typeface="Roboto"/>
              </a:defRPr>
            </a:lvl1pPr>
            <a:lvl2pPr marR="0" lvl="1" algn="l" rtl="0">
              <a:lnSpc>
                <a:spcPct val="100000"/>
              </a:lnSpc>
              <a:spcBef>
                <a:spcPts val="0"/>
              </a:spcBef>
              <a:spcAft>
                <a:spcPts val="0"/>
              </a:spcAft>
              <a:buClr>
                <a:schemeClr val="dk2"/>
              </a:buClr>
              <a:buSzPts val="3000"/>
              <a:buFont typeface="Roboto"/>
              <a:buNone/>
              <a:defRPr sz="2700" b="1" i="0" u="none" strike="noStrike" cap="none">
                <a:solidFill>
                  <a:schemeClr val="dk2"/>
                </a:solidFill>
                <a:latin typeface="Roboto"/>
                <a:ea typeface="Roboto"/>
                <a:cs typeface="Roboto"/>
                <a:sym typeface="Roboto"/>
              </a:defRPr>
            </a:lvl2pPr>
            <a:lvl3pPr marR="0" lvl="2" algn="l" rtl="0">
              <a:lnSpc>
                <a:spcPct val="100000"/>
              </a:lnSpc>
              <a:spcBef>
                <a:spcPts val="0"/>
              </a:spcBef>
              <a:spcAft>
                <a:spcPts val="0"/>
              </a:spcAft>
              <a:buClr>
                <a:schemeClr val="dk2"/>
              </a:buClr>
              <a:buSzPts val="3000"/>
              <a:buFont typeface="Roboto"/>
              <a:buNone/>
              <a:defRPr sz="2700" b="1" i="0" u="none" strike="noStrike" cap="none">
                <a:solidFill>
                  <a:schemeClr val="dk2"/>
                </a:solidFill>
                <a:latin typeface="Roboto"/>
                <a:ea typeface="Roboto"/>
                <a:cs typeface="Roboto"/>
                <a:sym typeface="Roboto"/>
              </a:defRPr>
            </a:lvl3pPr>
            <a:lvl4pPr marR="0" lvl="3" algn="l" rtl="0">
              <a:lnSpc>
                <a:spcPct val="100000"/>
              </a:lnSpc>
              <a:spcBef>
                <a:spcPts val="0"/>
              </a:spcBef>
              <a:spcAft>
                <a:spcPts val="0"/>
              </a:spcAft>
              <a:buClr>
                <a:schemeClr val="dk2"/>
              </a:buClr>
              <a:buSzPts val="3000"/>
              <a:buFont typeface="Roboto"/>
              <a:buNone/>
              <a:defRPr sz="2700" b="1" i="0" u="none" strike="noStrike" cap="none">
                <a:solidFill>
                  <a:schemeClr val="dk2"/>
                </a:solidFill>
                <a:latin typeface="Roboto"/>
                <a:ea typeface="Roboto"/>
                <a:cs typeface="Roboto"/>
                <a:sym typeface="Roboto"/>
              </a:defRPr>
            </a:lvl4pPr>
            <a:lvl5pPr marR="0" lvl="4" algn="l" rtl="0">
              <a:lnSpc>
                <a:spcPct val="100000"/>
              </a:lnSpc>
              <a:spcBef>
                <a:spcPts val="0"/>
              </a:spcBef>
              <a:spcAft>
                <a:spcPts val="0"/>
              </a:spcAft>
              <a:buClr>
                <a:schemeClr val="dk2"/>
              </a:buClr>
              <a:buSzPts val="3000"/>
              <a:buFont typeface="Roboto"/>
              <a:buNone/>
              <a:defRPr sz="2700" b="1" i="0" u="none" strike="noStrike" cap="none">
                <a:solidFill>
                  <a:schemeClr val="dk2"/>
                </a:solidFill>
                <a:latin typeface="Roboto"/>
                <a:ea typeface="Roboto"/>
                <a:cs typeface="Roboto"/>
                <a:sym typeface="Roboto"/>
              </a:defRPr>
            </a:lvl5pPr>
            <a:lvl6pPr marR="0" lvl="5" algn="l" rtl="0">
              <a:lnSpc>
                <a:spcPct val="100000"/>
              </a:lnSpc>
              <a:spcBef>
                <a:spcPts val="0"/>
              </a:spcBef>
              <a:spcAft>
                <a:spcPts val="0"/>
              </a:spcAft>
              <a:buClr>
                <a:schemeClr val="dk2"/>
              </a:buClr>
              <a:buSzPts val="3000"/>
              <a:buFont typeface="Roboto"/>
              <a:buNone/>
              <a:defRPr sz="2700" b="1" i="0" u="none" strike="noStrike" cap="none">
                <a:solidFill>
                  <a:schemeClr val="dk2"/>
                </a:solidFill>
                <a:latin typeface="Roboto"/>
                <a:ea typeface="Roboto"/>
                <a:cs typeface="Roboto"/>
                <a:sym typeface="Roboto"/>
              </a:defRPr>
            </a:lvl6pPr>
            <a:lvl7pPr marR="0" lvl="6" algn="l" rtl="0">
              <a:lnSpc>
                <a:spcPct val="100000"/>
              </a:lnSpc>
              <a:spcBef>
                <a:spcPts val="0"/>
              </a:spcBef>
              <a:spcAft>
                <a:spcPts val="0"/>
              </a:spcAft>
              <a:buClr>
                <a:schemeClr val="dk2"/>
              </a:buClr>
              <a:buSzPts val="3000"/>
              <a:buFont typeface="Roboto"/>
              <a:buNone/>
              <a:defRPr sz="2700" b="1" i="0" u="none" strike="noStrike" cap="none">
                <a:solidFill>
                  <a:schemeClr val="dk2"/>
                </a:solidFill>
                <a:latin typeface="Roboto"/>
                <a:ea typeface="Roboto"/>
                <a:cs typeface="Roboto"/>
                <a:sym typeface="Roboto"/>
              </a:defRPr>
            </a:lvl7pPr>
            <a:lvl8pPr marR="0" lvl="7" algn="l" rtl="0">
              <a:lnSpc>
                <a:spcPct val="100000"/>
              </a:lnSpc>
              <a:spcBef>
                <a:spcPts val="0"/>
              </a:spcBef>
              <a:spcAft>
                <a:spcPts val="0"/>
              </a:spcAft>
              <a:buClr>
                <a:schemeClr val="dk2"/>
              </a:buClr>
              <a:buSzPts val="3000"/>
              <a:buFont typeface="Roboto"/>
              <a:buNone/>
              <a:defRPr sz="2700" b="1" i="0" u="none" strike="noStrike" cap="none">
                <a:solidFill>
                  <a:schemeClr val="dk2"/>
                </a:solidFill>
                <a:latin typeface="Roboto"/>
                <a:ea typeface="Roboto"/>
                <a:cs typeface="Roboto"/>
                <a:sym typeface="Roboto"/>
              </a:defRPr>
            </a:lvl8pPr>
            <a:lvl9pPr marR="0" lvl="8" algn="l" rtl="0">
              <a:lnSpc>
                <a:spcPct val="100000"/>
              </a:lnSpc>
              <a:spcBef>
                <a:spcPts val="0"/>
              </a:spcBef>
              <a:spcAft>
                <a:spcPts val="0"/>
              </a:spcAft>
              <a:buClr>
                <a:schemeClr val="dk2"/>
              </a:buClr>
              <a:buSzPts val="3000"/>
              <a:buFont typeface="Roboto"/>
              <a:buNone/>
              <a:defRPr sz="2700" b="1" i="0" u="none" strike="noStrike" cap="none">
                <a:solidFill>
                  <a:schemeClr val="dk2"/>
                </a:solidFill>
                <a:latin typeface="Roboto"/>
                <a:ea typeface="Roboto"/>
                <a:cs typeface="Roboto"/>
                <a:sym typeface="Roboto"/>
              </a:defRPr>
            </a:lvl9pPr>
          </a:lstStyle>
          <a:p>
            <a:pPr marL="457200" indent="-457200">
              <a:buFont typeface="Arial" panose="020B0604020202020204" pitchFamily="34" charset="0"/>
              <a:buChar char="•"/>
            </a:pPr>
            <a:r>
              <a:rPr lang="en-US" dirty="0">
                <a:solidFill>
                  <a:schemeClr val="accent2"/>
                </a:solidFill>
              </a:rPr>
              <a:t>Chatbot questions</a:t>
            </a:r>
          </a:p>
        </p:txBody>
      </p:sp>
    </p:spTree>
    <p:extLst>
      <p:ext uri="{BB962C8B-B14F-4D97-AF65-F5344CB8AC3E}">
        <p14:creationId xmlns:p14="http://schemas.microsoft.com/office/powerpoint/2010/main" val="1757440165"/>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3"/>
                                        </p:tgtEl>
                                        <p:attrNameLst>
                                          <p:attrName>style.visibility</p:attrName>
                                        </p:attrNameLst>
                                      </p:cBhvr>
                                      <p:to>
                                        <p:strVal val="visible"/>
                                      </p:to>
                                    </p:set>
                                    <p:animEffect transition="in" filter="wipe(down)">
                                      <p:cBhvr>
                                        <p:cTn id="7" dur="500"/>
                                        <p:tgtEl>
                                          <p:spTgt spid="21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14"/>
                                        </p:tgtEl>
                                        <p:attrNameLst>
                                          <p:attrName>style.visibility</p:attrName>
                                        </p:attrNameLst>
                                      </p:cBhvr>
                                      <p:to>
                                        <p:strVal val="visible"/>
                                      </p:to>
                                    </p:set>
                                    <p:animEffect transition="in" filter="wipe(down)">
                                      <p:cBhvr>
                                        <p:cTn id="10" dur="500"/>
                                        <p:tgtEl>
                                          <p:spTgt spid="2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15"/>
                                        </p:tgtEl>
                                        <p:attrNameLst>
                                          <p:attrName>style.visibility</p:attrName>
                                        </p:attrNameLst>
                                      </p:cBhvr>
                                      <p:to>
                                        <p:strVal val="visible"/>
                                      </p:to>
                                    </p:set>
                                    <p:animEffect transition="in" filter="wipe(down)">
                                      <p:cBhvr>
                                        <p:cTn id="13" dur="500"/>
                                        <p:tgtEl>
                                          <p:spTgt spid="21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16"/>
                                        </p:tgtEl>
                                        <p:attrNameLst>
                                          <p:attrName>style.visibility</p:attrName>
                                        </p:attrNameLst>
                                      </p:cBhvr>
                                      <p:to>
                                        <p:strVal val="visible"/>
                                      </p:to>
                                    </p:set>
                                    <p:animEffect transition="in" filter="wipe(down)">
                                      <p:cBhvr>
                                        <p:cTn id="16" dur="500"/>
                                        <p:tgtEl>
                                          <p:spTgt spid="216"/>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17"/>
                                        </p:tgtEl>
                                        <p:attrNameLst>
                                          <p:attrName>style.visibility</p:attrName>
                                        </p:attrNameLst>
                                      </p:cBhvr>
                                      <p:to>
                                        <p:strVal val="visible"/>
                                      </p:to>
                                    </p:set>
                                    <p:animEffect transition="in" filter="wipe(down)">
                                      <p:cBhvr>
                                        <p:cTn id="19" dur="500"/>
                                        <p:tgtEl>
                                          <p:spTgt spid="21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18"/>
                                        </p:tgtEl>
                                        <p:attrNameLst>
                                          <p:attrName>style.visibility</p:attrName>
                                        </p:attrNameLst>
                                      </p:cBhvr>
                                      <p:to>
                                        <p:strVal val="visible"/>
                                      </p:to>
                                    </p:set>
                                    <p:animEffect transition="in" filter="wipe(down)">
                                      <p:cBhvr>
                                        <p:cTn id="22" dur="500"/>
                                        <p:tgtEl>
                                          <p:spTgt spid="21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19"/>
                                        </p:tgtEl>
                                        <p:attrNameLst>
                                          <p:attrName>style.visibility</p:attrName>
                                        </p:attrNameLst>
                                      </p:cBhvr>
                                      <p:to>
                                        <p:strVal val="visible"/>
                                      </p:to>
                                    </p:set>
                                    <p:animEffect transition="in" filter="wipe(down)">
                                      <p:cBhvr>
                                        <p:cTn id="25" dur="500"/>
                                        <p:tgtEl>
                                          <p:spTgt spid="219"/>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20"/>
                                        </p:tgtEl>
                                        <p:attrNameLst>
                                          <p:attrName>style.visibility</p:attrName>
                                        </p:attrNameLst>
                                      </p:cBhvr>
                                      <p:to>
                                        <p:strVal val="visible"/>
                                      </p:to>
                                    </p:set>
                                    <p:animEffect transition="in" filter="wipe(down)">
                                      <p:cBhvr>
                                        <p:cTn id="28" dur="500"/>
                                        <p:tgtEl>
                                          <p:spTgt spid="220"/>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21"/>
                                        </p:tgtEl>
                                        <p:attrNameLst>
                                          <p:attrName>style.visibility</p:attrName>
                                        </p:attrNameLst>
                                      </p:cBhvr>
                                      <p:to>
                                        <p:strVal val="visible"/>
                                      </p:to>
                                    </p:set>
                                    <p:animEffect transition="in" filter="wipe(down)">
                                      <p:cBhvr>
                                        <p:cTn id="31" dur="500"/>
                                        <p:tgtEl>
                                          <p:spTgt spid="221"/>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22"/>
                                        </p:tgtEl>
                                        <p:attrNameLst>
                                          <p:attrName>style.visibility</p:attrName>
                                        </p:attrNameLst>
                                      </p:cBhvr>
                                      <p:to>
                                        <p:strVal val="visible"/>
                                      </p:to>
                                    </p:set>
                                    <p:animEffect transition="in" filter="wipe(down)">
                                      <p:cBhvr>
                                        <p:cTn id="34" dur="500"/>
                                        <p:tgtEl>
                                          <p:spTgt spid="222"/>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223"/>
                                        </p:tgtEl>
                                        <p:attrNameLst>
                                          <p:attrName>style.visibility</p:attrName>
                                        </p:attrNameLst>
                                      </p:cBhvr>
                                      <p:to>
                                        <p:strVal val="visible"/>
                                      </p:to>
                                    </p:set>
                                    <p:animEffect transition="in" filter="wipe(down)">
                                      <p:cBhvr>
                                        <p:cTn id="37" dur="500"/>
                                        <p:tgtEl>
                                          <p:spTgt spid="223"/>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225"/>
                                        </p:tgtEl>
                                        <p:attrNameLst>
                                          <p:attrName>style.visibility</p:attrName>
                                        </p:attrNameLst>
                                      </p:cBhvr>
                                      <p:to>
                                        <p:strVal val="visible"/>
                                      </p:to>
                                    </p:set>
                                    <p:animEffect transition="in" filter="wipe(down)">
                                      <p:cBhvr>
                                        <p:cTn id="40" dur="500"/>
                                        <p:tgtEl>
                                          <p:spTgt spid="225"/>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226"/>
                                        </p:tgtEl>
                                        <p:attrNameLst>
                                          <p:attrName>style.visibility</p:attrName>
                                        </p:attrNameLst>
                                      </p:cBhvr>
                                      <p:to>
                                        <p:strVal val="visible"/>
                                      </p:to>
                                    </p:set>
                                    <p:animEffect transition="in" filter="wipe(down)">
                                      <p:cBhvr>
                                        <p:cTn id="43" dur="500"/>
                                        <p:tgtEl>
                                          <p:spTgt spid="226"/>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27"/>
                                        </p:tgtEl>
                                        <p:attrNameLst>
                                          <p:attrName>style.visibility</p:attrName>
                                        </p:attrNameLst>
                                      </p:cBhvr>
                                      <p:to>
                                        <p:strVal val="visible"/>
                                      </p:to>
                                    </p:set>
                                    <p:animEffect transition="in" filter="wipe(down)">
                                      <p:cBhvr>
                                        <p:cTn id="46" dur="500"/>
                                        <p:tgtEl>
                                          <p:spTgt spid="227"/>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28"/>
                                        </p:tgtEl>
                                        <p:attrNameLst>
                                          <p:attrName>style.visibility</p:attrName>
                                        </p:attrNameLst>
                                      </p:cBhvr>
                                      <p:to>
                                        <p:strVal val="visible"/>
                                      </p:to>
                                    </p:set>
                                    <p:animEffect transition="in" filter="wipe(down)">
                                      <p:cBhvr>
                                        <p:cTn id="49" dur="500"/>
                                        <p:tgtEl>
                                          <p:spTgt spid="228"/>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29"/>
                                        </p:tgtEl>
                                        <p:attrNameLst>
                                          <p:attrName>style.visibility</p:attrName>
                                        </p:attrNameLst>
                                      </p:cBhvr>
                                      <p:to>
                                        <p:strVal val="visible"/>
                                      </p:to>
                                    </p:set>
                                    <p:animEffect transition="in" filter="wipe(down)">
                                      <p:cBhvr>
                                        <p:cTn id="52" dur="500"/>
                                        <p:tgtEl>
                                          <p:spTgt spid="229"/>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30"/>
                                        </p:tgtEl>
                                        <p:attrNameLst>
                                          <p:attrName>style.visibility</p:attrName>
                                        </p:attrNameLst>
                                      </p:cBhvr>
                                      <p:to>
                                        <p:strVal val="visible"/>
                                      </p:to>
                                    </p:set>
                                    <p:animEffect transition="in" filter="wipe(down)">
                                      <p:cBhvr>
                                        <p:cTn id="55" dur="500"/>
                                        <p:tgtEl>
                                          <p:spTgt spid="230"/>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231"/>
                                        </p:tgtEl>
                                        <p:attrNameLst>
                                          <p:attrName>style.visibility</p:attrName>
                                        </p:attrNameLst>
                                      </p:cBhvr>
                                      <p:to>
                                        <p:strVal val="visible"/>
                                      </p:to>
                                    </p:set>
                                    <p:animEffect transition="in" filter="wipe(down)">
                                      <p:cBhvr>
                                        <p:cTn id="58" dur="500"/>
                                        <p:tgtEl>
                                          <p:spTgt spid="231"/>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232"/>
                                        </p:tgtEl>
                                        <p:attrNameLst>
                                          <p:attrName>style.visibility</p:attrName>
                                        </p:attrNameLst>
                                      </p:cBhvr>
                                      <p:to>
                                        <p:strVal val="visible"/>
                                      </p:to>
                                    </p:set>
                                    <p:animEffect transition="in" filter="wipe(down)">
                                      <p:cBhvr>
                                        <p:cTn id="61" dur="500"/>
                                        <p:tgtEl>
                                          <p:spTgt spid="232"/>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233"/>
                                        </p:tgtEl>
                                        <p:attrNameLst>
                                          <p:attrName>style.visibility</p:attrName>
                                        </p:attrNameLst>
                                      </p:cBhvr>
                                      <p:to>
                                        <p:strVal val="visible"/>
                                      </p:to>
                                    </p:set>
                                    <p:animEffect transition="in" filter="wipe(down)">
                                      <p:cBhvr>
                                        <p:cTn id="64" dur="500"/>
                                        <p:tgtEl>
                                          <p:spTgt spid="233"/>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234"/>
                                        </p:tgtEl>
                                        <p:attrNameLst>
                                          <p:attrName>style.visibility</p:attrName>
                                        </p:attrNameLst>
                                      </p:cBhvr>
                                      <p:to>
                                        <p:strVal val="visible"/>
                                      </p:to>
                                    </p:set>
                                    <p:animEffect transition="in" filter="wipe(down)">
                                      <p:cBhvr>
                                        <p:cTn id="67" dur="500"/>
                                        <p:tgtEl>
                                          <p:spTgt spid="234"/>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235"/>
                                        </p:tgtEl>
                                        <p:attrNameLst>
                                          <p:attrName>style.visibility</p:attrName>
                                        </p:attrNameLst>
                                      </p:cBhvr>
                                      <p:to>
                                        <p:strVal val="visible"/>
                                      </p:to>
                                    </p:set>
                                    <p:animEffect transition="in" filter="wipe(down)">
                                      <p:cBhvr>
                                        <p:cTn id="70" dur="500"/>
                                        <p:tgtEl>
                                          <p:spTgt spid="235"/>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236"/>
                                        </p:tgtEl>
                                        <p:attrNameLst>
                                          <p:attrName>style.visibility</p:attrName>
                                        </p:attrNameLst>
                                      </p:cBhvr>
                                      <p:to>
                                        <p:strVal val="visible"/>
                                      </p:to>
                                    </p:set>
                                    <p:animEffect transition="in" filter="wipe(down)">
                                      <p:cBhvr>
                                        <p:cTn id="73" dur="500"/>
                                        <p:tgtEl>
                                          <p:spTgt spid="236"/>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237"/>
                                        </p:tgtEl>
                                        <p:attrNameLst>
                                          <p:attrName>style.visibility</p:attrName>
                                        </p:attrNameLst>
                                      </p:cBhvr>
                                      <p:to>
                                        <p:strVal val="visible"/>
                                      </p:to>
                                    </p:set>
                                    <p:animEffect transition="in" filter="wipe(down)">
                                      <p:cBhvr>
                                        <p:cTn id="76" dur="500"/>
                                        <p:tgtEl>
                                          <p:spTgt spid="237"/>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238"/>
                                        </p:tgtEl>
                                        <p:attrNameLst>
                                          <p:attrName>style.visibility</p:attrName>
                                        </p:attrNameLst>
                                      </p:cBhvr>
                                      <p:to>
                                        <p:strVal val="visible"/>
                                      </p:to>
                                    </p:set>
                                    <p:animEffect transition="in" filter="wipe(down)">
                                      <p:cBhvr>
                                        <p:cTn id="79" dur="500"/>
                                        <p:tgtEl>
                                          <p:spTgt spid="238"/>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239"/>
                                        </p:tgtEl>
                                        <p:attrNameLst>
                                          <p:attrName>style.visibility</p:attrName>
                                        </p:attrNameLst>
                                      </p:cBhvr>
                                      <p:to>
                                        <p:strVal val="visible"/>
                                      </p:to>
                                    </p:set>
                                    <p:animEffect transition="in" filter="wipe(down)">
                                      <p:cBhvr>
                                        <p:cTn id="82" dur="500"/>
                                        <p:tgtEl>
                                          <p:spTgt spid="239"/>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240"/>
                                        </p:tgtEl>
                                        <p:attrNameLst>
                                          <p:attrName>style.visibility</p:attrName>
                                        </p:attrNameLst>
                                      </p:cBhvr>
                                      <p:to>
                                        <p:strVal val="visible"/>
                                      </p:to>
                                    </p:set>
                                    <p:animEffect transition="in" filter="wipe(down)">
                                      <p:cBhvr>
                                        <p:cTn id="85" dur="500"/>
                                        <p:tgtEl>
                                          <p:spTgt spid="240"/>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241"/>
                                        </p:tgtEl>
                                        <p:attrNameLst>
                                          <p:attrName>style.visibility</p:attrName>
                                        </p:attrNameLst>
                                      </p:cBhvr>
                                      <p:to>
                                        <p:strVal val="visible"/>
                                      </p:to>
                                    </p:set>
                                    <p:animEffect transition="in" filter="wipe(down)">
                                      <p:cBhvr>
                                        <p:cTn id="88" dur="500"/>
                                        <p:tgtEl>
                                          <p:spTgt spid="241"/>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242"/>
                                        </p:tgtEl>
                                        <p:attrNameLst>
                                          <p:attrName>style.visibility</p:attrName>
                                        </p:attrNameLst>
                                      </p:cBhvr>
                                      <p:to>
                                        <p:strVal val="visible"/>
                                      </p:to>
                                    </p:set>
                                    <p:animEffect transition="in" filter="wipe(down)">
                                      <p:cBhvr>
                                        <p:cTn id="91" dur="500"/>
                                        <p:tgtEl>
                                          <p:spTgt spid="242"/>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243"/>
                                        </p:tgtEl>
                                        <p:attrNameLst>
                                          <p:attrName>style.visibility</p:attrName>
                                        </p:attrNameLst>
                                      </p:cBhvr>
                                      <p:to>
                                        <p:strVal val="visible"/>
                                      </p:to>
                                    </p:set>
                                    <p:animEffect transition="in" filter="wipe(down)">
                                      <p:cBhvr>
                                        <p:cTn id="94" dur="500"/>
                                        <p:tgtEl>
                                          <p:spTgt spid="243"/>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244"/>
                                        </p:tgtEl>
                                        <p:attrNameLst>
                                          <p:attrName>style.visibility</p:attrName>
                                        </p:attrNameLst>
                                      </p:cBhvr>
                                      <p:to>
                                        <p:strVal val="visible"/>
                                      </p:to>
                                    </p:set>
                                    <p:animEffect transition="in" filter="wipe(down)">
                                      <p:cBhvr>
                                        <p:cTn id="97" dur="500"/>
                                        <p:tgtEl>
                                          <p:spTgt spid="244"/>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245"/>
                                        </p:tgtEl>
                                        <p:attrNameLst>
                                          <p:attrName>style.visibility</p:attrName>
                                        </p:attrNameLst>
                                      </p:cBhvr>
                                      <p:to>
                                        <p:strVal val="visible"/>
                                      </p:to>
                                    </p:set>
                                    <p:animEffect transition="in" filter="wipe(down)">
                                      <p:cBhvr>
                                        <p:cTn id="100" dur="500"/>
                                        <p:tgtEl>
                                          <p:spTgt spid="245"/>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246"/>
                                        </p:tgtEl>
                                        <p:attrNameLst>
                                          <p:attrName>style.visibility</p:attrName>
                                        </p:attrNameLst>
                                      </p:cBhvr>
                                      <p:to>
                                        <p:strVal val="visible"/>
                                      </p:to>
                                    </p:set>
                                    <p:animEffect transition="in" filter="wipe(down)">
                                      <p:cBhvr>
                                        <p:cTn id="103" dur="500"/>
                                        <p:tgtEl>
                                          <p:spTgt spid="246"/>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247"/>
                                        </p:tgtEl>
                                        <p:attrNameLst>
                                          <p:attrName>style.visibility</p:attrName>
                                        </p:attrNameLst>
                                      </p:cBhvr>
                                      <p:to>
                                        <p:strVal val="visible"/>
                                      </p:to>
                                    </p:set>
                                    <p:animEffect transition="in" filter="wipe(down)">
                                      <p:cBhvr>
                                        <p:cTn id="106" dur="500"/>
                                        <p:tgtEl>
                                          <p:spTgt spid="247"/>
                                        </p:tgtEl>
                                      </p:cBhvr>
                                    </p:animEffect>
                                  </p:childTnLst>
                                </p:cTn>
                              </p:par>
                              <p:par>
                                <p:cTn id="107" presetID="22" presetClass="entr" presetSubtype="4" fill="hold" grpId="0" nodeType="withEffect">
                                  <p:stCondLst>
                                    <p:cond delay="0"/>
                                  </p:stCondLst>
                                  <p:childTnLst>
                                    <p:set>
                                      <p:cBhvr>
                                        <p:cTn id="108" dur="1" fill="hold">
                                          <p:stCondLst>
                                            <p:cond delay="0"/>
                                          </p:stCondLst>
                                        </p:cTn>
                                        <p:tgtEl>
                                          <p:spTgt spid="248"/>
                                        </p:tgtEl>
                                        <p:attrNameLst>
                                          <p:attrName>style.visibility</p:attrName>
                                        </p:attrNameLst>
                                      </p:cBhvr>
                                      <p:to>
                                        <p:strVal val="visible"/>
                                      </p:to>
                                    </p:set>
                                    <p:animEffect transition="in" filter="wipe(down)">
                                      <p:cBhvr>
                                        <p:cTn id="109" dur="500"/>
                                        <p:tgtEl>
                                          <p:spTgt spid="248"/>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249"/>
                                        </p:tgtEl>
                                        <p:attrNameLst>
                                          <p:attrName>style.visibility</p:attrName>
                                        </p:attrNameLst>
                                      </p:cBhvr>
                                      <p:to>
                                        <p:strVal val="visible"/>
                                      </p:to>
                                    </p:set>
                                    <p:animEffect transition="in" filter="wipe(down)">
                                      <p:cBhvr>
                                        <p:cTn id="112" dur="500"/>
                                        <p:tgtEl>
                                          <p:spTgt spid="249"/>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250"/>
                                        </p:tgtEl>
                                        <p:attrNameLst>
                                          <p:attrName>style.visibility</p:attrName>
                                        </p:attrNameLst>
                                      </p:cBhvr>
                                      <p:to>
                                        <p:strVal val="visible"/>
                                      </p:to>
                                    </p:set>
                                    <p:animEffect transition="in" filter="wipe(down)">
                                      <p:cBhvr>
                                        <p:cTn id="115" dur="500"/>
                                        <p:tgtEl>
                                          <p:spTgt spid="250"/>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251"/>
                                        </p:tgtEl>
                                        <p:attrNameLst>
                                          <p:attrName>style.visibility</p:attrName>
                                        </p:attrNameLst>
                                      </p:cBhvr>
                                      <p:to>
                                        <p:strVal val="visible"/>
                                      </p:to>
                                    </p:set>
                                    <p:animEffect transition="in" filter="wipe(down)">
                                      <p:cBhvr>
                                        <p:cTn id="118" dur="500"/>
                                        <p:tgtEl>
                                          <p:spTgt spid="251"/>
                                        </p:tgtEl>
                                      </p:cBhvr>
                                    </p:animEffect>
                                  </p:childTnLst>
                                </p:cTn>
                              </p:par>
                              <p:par>
                                <p:cTn id="119" presetID="22" presetClass="entr" presetSubtype="4" fill="hold" grpId="0" nodeType="withEffect">
                                  <p:stCondLst>
                                    <p:cond delay="0"/>
                                  </p:stCondLst>
                                  <p:childTnLst>
                                    <p:set>
                                      <p:cBhvr>
                                        <p:cTn id="120" dur="1" fill="hold">
                                          <p:stCondLst>
                                            <p:cond delay="0"/>
                                          </p:stCondLst>
                                        </p:cTn>
                                        <p:tgtEl>
                                          <p:spTgt spid="252"/>
                                        </p:tgtEl>
                                        <p:attrNameLst>
                                          <p:attrName>style.visibility</p:attrName>
                                        </p:attrNameLst>
                                      </p:cBhvr>
                                      <p:to>
                                        <p:strVal val="visible"/>
                                      </p:to>
                                    </p:set>
                                    <p:animEffect transition="in" filter="wipe(down)">
                                      <p:cBhvr>
                                        <p:cTn id="121" dur="500"/>
                                        <p:tgtEl>
                                          <p:spTgt spid="252"/>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253"/>
                                        </p:tgtEl>
                                        <p:attrNameLst>
                                          <p:attrName>style.visibility</p:attrName>
                                        </p:attrNameLst>
                                      </p:cBhvr>
                                      <p:to>
                                        <p:strVal val="visible"/>
                                      </p:to>
                                    </p:set>
                                    <p:animEffect transition="in" filter="wipe(down)">
                                      <p:cBhvr>
                                        <p:cTn id="124" dur="500"/>
                                        <p:tgtEl>
                                          <p:spTgt spid="253"/>
                                        </p:tgtEl>
                                      </p:cBhvr>
                                    </p:animEffect>
                                  </p:childTnLst>
                                </p:cTn>
                              </p:par>
                              <p:par>
                                <p:cTn id="125" presetID="22" presetClass="entr" presetSubtype="4" fill="hold" grpId="0" nodeType="withEffect">
                                  <p:stCondLst>
                                    <p:cond delay="0"/>
                                  </p:stCondLst>
                                  <p:childTnLst>
                                    <p:set>
                                      <p:cBhvr>
                                        <p:cTn id="126" dur="1" fill="hold">
                                          <p:stCondLst>
                                            <p:cond delay="0"/>
                                          </p:stCondLst>
                                        </p:cTn>
                                        <p:tgtEl>
                                          <p:spTgt spid="254"/>
                                        </p:tgtEl>
                                        <p:attrNameLst>
                                          <p:attrName>style.visibility</p:attrName>
                                        </p:attrNameLst>
                                      </p:cBhvr>
                                      <p:to>
                                        <p:strVal val="visible"/>
                                      </p:to>
                                    </p:set>
                                    <p:animEffect transition="in" filter="wipe(down)">
                                      <p:cBhvr>
                                        <p:cTn id="127" dur="500"/>
                                        <p:tgtEl>
                                          <p:spTgt spid="254"/>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255"/>
                                        </p:tgtEl>
                                        <p:attrNameLst>
                                          <p:attrName>style.visibility</p:attrName>
                                        </p:attrNameLst>
                                      </p:cBhvr>
                                      <p:to>
                                        <p:strVal val="visible"/>
                                      </p:to>
                                    </p:set>
                                    <p:animEffect transition="in" filter="wipe(down)">
                                      <p:cBhvr>
                                        <p:cTn id="130" dur="500"/>
                                        <p:tgtEl>
                                          <p:spTgt spid="255"/>
                                        </p:tgtEl>
                                      </p:cBhvr>
                                    </p:animEffect>
                                  </p:childTnLst>
                                </p:cTn>
                              </p:par>
                              <p:par>
                                <p:cTn id="131" presetID="22" presetClass="entr" presetSubtype="4" fill="hold" grpId="0" nodeType="withEffect">
                                  <p:stCondLst>
                                    <p:cond delay="0"/>
                                  </p:stCondLst>
                                  <p:childTnLst>
                                    <p:set>
                                      <p:cBhvr>
                                        <p:cTn id="132" dur="1" fill="hold">
                                          <p:stCondLst>
                                            <p:cond delay="0"/>
                                          </p:stCondLst>
                                        </p:cTn>
                                        <p:tgtEl>
                                          <p:spTgt spid="256"/>
                                        </p:tgtEl>
                                        <p:attrNameLst>
                                          <p:attrName>style.visibility</p:attrName>
                                        </p:attrNameLst>
                                      </p:cBhvr>
                                      <p:to>
                                        <p:strVal val="visible"/>
                                      </p:to>
                                    </p:set>
                                    <p:animEffect transition="in" filter="wipe(down)">
                                      <p:cBhvr>
                                        <p:cTn id="133" dur="500"/>
                                        <p:tgtEl>
                                          <p:spTgt spid="256"/>
                                        </p:tgtEl>
                                      </p:cBhvr>
                                    </p:animEffect>
                                  </p:childTnLst>
                                </p:cTn>
                              </p:par>
                              <p:par>
                                <p:cTn id="134" presetID="22" presetClass="entr" presetSubtype="4" fill="hold" grpId="0" nodeType="withEffect">
                                  <p:stCondLst>
                                    <p:cond delay="0"/>
                                  </p:stCondLst>
                                  <p:childTnLst>
                                    <p:set>
                                      <p:cBhvr>
                                        <p:cTn id="135" dur="1" fill="hold">
                                          <p:stCondLst>
                                            <p:cond delay="0"/>
                                          </p:stCondLst>
                                        </p:cTn>
                                        <p:tgtEl>
                                          <p:spTgt spid="257"/>
                                        </p:tgtEl>
                                        <p:attrNameLst>
                                          <p:attrName>style.visibility</p:attrName>
                                        </p:attrNameLst>
                                      </p:cBhvr>
                                      <p:to>
                                        <p:strVal val="visible"/>
                                      </p:to>
                                    </p:set>
                                    <p:animEffect transition="in" filter="wipe(down)">
                                      <p:cBhvr>
                                        <p:cTn id="136" dur="500"/>
                                        <p:tgtEl>
                                          <p:spTgt spid="257"/>
                                        </p:tgtEl>
                                      </p:cBhvr>
                                    </p:animEffect>
                                  </p:childTnLst>
                                </p:cTn>
                              </p:par>
                              <p:par>
                                <p:cTn id="137" presetID="22" presetClass="entr" presetSubtype="4" fill="hold" grpId="0" nodeType="withEffect">
                                  <p:stCondLst>
                                    <p:cond delay="0"/>
                                  </p:stCondLst>
                                  <p:childTnLst>
                                    <p:set>
                                      <p:cBhvr>
                                        <p:cTn id="138" dur="1" fill="hold">
                                          <p:stCondLst>
                                            <p:cond delay="0"/>
                                          </p:stCondLst>
                                        </p:cTn>
                                        <p:tgtEl>
                                          <p:spTgt spid="258"/>
                                        </p:tgtEl>
                                        <p:attrNameLst>
                                          <p:attrName>style.visibility</p:attrName>
                                        </p:attrNameLst>
                                      </p:cBhvr>
                                      <p:to>
                                        <p:strVal val="visible"/>
                                      </p:to>
                                    </p:set>
                                    <p:animEffect transition="in" filter="wipe(down)">
                                      <p:cBhvr>
                                        <p:cTn id="139" dur="500"/>
                                        <p:tgtEl>
                                          <p:spTgt spid="258"/>
                                        </p:tgtEl>
                                      </p:cBhvr>
                                    </p:animEffect>
                                  </p:childTnLst>
                                </p:cTn>
                              </p:par>
                              <p:par>
                                <p:cTn id="140" presetID="22" presetClass="entr" presetSubtype="4" fill="hold" grpId="0" nodeType="withEffect">
                                  <p:stCondLst>
                                    <p:cond delay="0"/>
                                  </p:stCondLst>
                                  <p:childTnLst>
                                    <p:set>
                                      <p:cBhvr>
                                        <p:cTn id="141" dur="1" fill="hold">
                                          <p:stCondLst>
                                            <p:cond delay="0"/>
                                          </p:stCondLst>
                                        </p:cTn>
                                        <p:tgtEl>
                                          <p:spTgt spid="259"/>
                                        </p:tgtEl>
                                        <p:attrNameLst>
                                          <p:attrName>style.visibility</p:attrName>
                                        </p:attrNameLst>
                                      </p:cBhvr>
                                      <p:to>
                                        <p:strVal val="visible"/>
                                      </p:to>
                                    </p:set>
                                    <p:animEffect transition="in" filter="wipe(down)">
                                      <p:cBhvr>
                                        <p:cTn id="142" dur="500"/>
                                        <p:tgtEl>
                                          <p:spTgt spid="259"/>
                                        </p:tgtEl>
                                      </p:cBhvr>
                                    </p:animEffect>
                                  </p:childTnLst>
                                </p:cTn>
                              </p:par>
                              <p:par>
                                <p:cTn id="143" presetID="22" presetClass="entr" presetSubtype="4" fill="hold" grpId="0" nodeType="withEffect">
                                  <p:stCondLst>
                                    <p:cond delay="0"/>
                                  </p:stCondLst>
                                  <p:childTnLst>
                                    <p:set>
                                      <p:cBhvr>
                                        <p:cTn id="144" dur="1" fill="hold">
                                          <p:stCondLst>
                                            <p:cond delay="0"/>
                                          </p:stCondLst>
                                        </p:cTn>
                                        <p:tgtEl>
                                          <p:spTgt spid="260"/>
                                        </p:tgtEl>
                                        <p:attrNameLst>
                                          <p:attrName>style.visibility</p:attrName>
                                        </p:attrNameLst>
                                      </p:cBhvr>
                                      <p:to>
                                        <p:strVal val="visible"/>
                                      </p:to>
                                    </p:set>
                                    <p:animEffect transition="in" filter="wipe(down)">
                                      <p:cBhvr>
                                        <p:cTn id="145" dur="500"/>
                                        <p:tgtEl>
                                          <p:spTgt spid="260"/>
                                        </p:tgtEl>
                                      </p:cBhvr>
                                    </p:animEffect>
                                  </p:childTnLst>
                                </p:cTn>
                              </p:par>
                              <p:par>
                                <p:cTn id="146" presetID="22" presetClass="entr" presetSubtype="4" fill="hold" grpId="0" nodeType="withEffect">
                                  <p:stCondLst>
                                    <p:cond delay="0"/>
                                  </p:stCondLst>
                                  <p:childTnLst>
                                    <p:set>
                                      <p:cBhvr>
                                        <p:cTn id="147" dur="1" fill="hold">
                                          <p:stCondLst>
                                            <p:cond delay="0"/>
                                          </p:stCondLst>
                                        </p:cTn>
                                        <p:tgtEl>
                                          <p:spTgt spid="261"/>
                                        </p:tgtEl>
                                        <p:attrNameLst>
                                          <p:attrName>style.visibility</p:attrName>
                                        </p:attrNameLst>
                                      </p:cBhvr>
                                      <p:to>
                                        <p:strVal val="visible"/>
                                      </p:to>
                                    </p:set>
                                    <p:animEffect transition="in" filter="wipe(down)">
                                      <p:cBhvr>
                                        <p:cTn id="148" dur="500"/>
                                        <p:tgtEl>
                                          <p:spTgt spid="261"/>
                                        </p:tgtEl>
                                      </p:cBhvr>
                                    </p:animEffect>
                                  </p:childTnLst>
                                </p:cTn>
                              </p:par>
                              <p:par>
                                <p:cTn id="149" presetID="22" presetClass="entr" presetSubtype="4" fill="hold" grpId="0" nodeType="withEffect">
                                  <p:stCondLst>
                                    <p:cond delay="0"/>
                                  </p:stCondLst>
                                  <p:childTnLst>
                                    <p:set>
                                      <p:cBhvr>
                                        <p:cTn id="150" dur="1" fill="hold">
                                          <p:stCondLst>
                                            <p:cond delay="0"/>
                                          </p:stCondLst>
                                        </p:cTn>
                                        <p:tgtEl>
                                          <p:spTgt spid="262"/>
                                        </p:tgtEl>
                                        <p:attrNameLst>
                                          <p:attrName>style.visibility</p:attrName>
                                        </p:attrNameLst>
                                      </p:cBhvr>
                                      <p:to>
                                        <p:strVal val="visible"/>
                                      </p:to>
                                    </p:set>
                                    <p:animEffect transition="in" filter="wipe(down)">
                                      <p:cBhvr>
                                        <p:cTn id="151" dur="500"/>
                                        <p:tgtEl>
                                          <p:spTgt spid="262"/>
                                        </p:tgtEl>
                                      </p:cBhvr>
                                    </p:animEffect>
                                  </p:childTnLst>
                                </p:cTn>
                              </p:par>
                              <p:par>
                                <p:cTn id="152" presetID="22" presetClass="entr" presetSubtype="4" fill="hold" grpId="0" nodeType="withEffect">
                                  <p:stCondLst>
                                    <p:cond delay="0"/>
                                  </p:stCondLst>
                                  <p:childTnLst>
                                    <p:set>
                                      <p:cBhvr>
                                        <p:cTn id="153" dur="1" fill="hold">
                                          <p:stCondLst>
                                            <p:cond delay="0"/>
                                          </p:stCondLst>
                                        </p:cTn>
                                        <p:tgtEl>
                                          <p:spTgt spid="263"/>
                                        </p:tgtEl>
                                        <p:attrNameLst>
                                          <p:attrName>style.visibility</p:attrName>
                                        </p:attrNameLst>
                                      </p:cBhvr>
                                      <p:to>
                                        <p:strVal val="visible"/>
                                      </p:to>
                                    </p:set>
                                    <p:animEffect transition="in" filter="wipe(down)">
                                      <p:cBhvr>
                                        <p:cTn id="154" dur="500"/>
                                        <p:tgtEl>
                                          <p:spTgt spid="263"/>
                                        </p:tgtEl>
                                      </p:cBhvr>
                                    </p:animEffect>
                                  </p:childTnLst>
                                </p:cTn>
                              </p:par>
                              <p:par>
                                <p:cTn id="155" presetID="22" presetClass="entr" presetSubtype="4" fill="hold" grpId="0" nodeType="withEffect">
                                  <p:stCondLst>
                                    <p:cond delay="0"/>
                                  </p:stCondLst>
                                  <p:childTnLst>
                                    <p:set>
                                      <p:cBhvr>
                                        <p:cTn id="156" dur="1" fill="hold">
                                          <p:stCondLst>
                                            <p:cond delay="0"/>
                                          </p:stCondLst>
                                        </p:cTn>
                                        <p:tgtEl>
                                          <p:spTgt spid="264"/>
                                        </p:tgtEl>
                                        <p:attrNameLst>
                                          <p:attrName>style.visibility</p:attrName>
                                        </p:attrNameLst>
                                      </p:cBhvr>
                                      <p:to>
                                        <p:strVal val="visible"/>
                                      </p:to>
                                    </p:set>
                                    <p:animEffect transition="in" filter="wipe(down)">
                                      <p:cBhvr>
                                        <p:cTn id="157" dur="500"/>
                                        <p:tgtEl>
                                          <p:spTgt spid="264"/>
                                        </p:tgtEl>
                                      </p:cBhvr>
                                    </p:animEffect>
                                  </p:childTnLst>
                                </p:cTn>
                              </p:par>
                              <p:par>
                                <p:cTn id="158" presetID="22" presetClass="entr" presetSubtype="4" fill="hold" grpId="0" nodeType="withEffect">
                                  <p:stCondLst>
                                    <p:cond delay="0"/>
                                  </p:stCondLst>
                                  <p:childTnLst>
                                    <p:set>
                                      <p:cBhvr>
                                        <p:cTn id="159" dur="1" fill="hold">
                                          <p:stCondLst>
                                            <p:cond delay="0"/>
                                          </p:stCondLst>
                                        </p:cTn>
                                        <p:tgtEl>
                                          <p:spTgt spid="265"/>
                                        </p:tgtEl>
                                        <p:attrNameLst>
                                          <p:attrName>style.visibility</p:attrName>
                                        </p:attrNameLst>
                                      </p:cBhvr>
                                      <p:to>
                                        <p:strVal val="visible"/>
                                      </p:to>
                                    </p:set>
                                    <p:animEffect transition="in" filter="wipe(down)">
                                      <p:cBhvr>
                                        <p:cTn id="160" dur="500"/>
                                        <p:tgtEl>
                                          <p:spTgt spid="265"/>
                                        </p:tgtEl>
                                      </p:cBhvr>
                                    </p:animEffect>
                                  </p:childTnLst>
                                </p:cTn>
                              </p:par>
                              <p:par>
                                <p:cTn id="161" presetID="22" presetClass="entr" presetSubtype="4" fill="hold" grpId="0" nodeType="withEffect">
                                  <p:stCondLst>
                                    <p:cond delay="0"/>
                                  </p:stCondLst>
                                  <p:childTnLst>
                                    <p:set>
                                      <p:cBhvr>
                                        <p:cTn id="162" dur="1" fill="hold">
                                          <p:stCondLst>
                                            <p:cond delay="0"/>
                                          </p:stCondLst>
                                        </p:cTn>
                                        <p:tgtEl>
                                          <p:spTgt spid="266"/>
                                        </p:tgtEl>
                                        <p:attrNameLst>
                                          <p:attrName>style.visibility</p:attrName>
                                        </p:attrNameLst>
                                      </p:cBhvr>
                                      <p:to>
                                        <p:strVal val="visible"/>
                                      </p:to>
                                    </p:set>
                                    <p:animEffect transition="in" filter="wipe(down)">
                                      <p:cBhvr>
                                        <p:cTn id="163" dur="500"/>
                                        <p:tgtEl>
                                          <p:spTgt spid="266"/>
                                        </p:tgtEl>
                                      </p:cBhvr>
                                    </p:animEffect>
                                  </p:childTnLst>
                                </p:cTn>
                              </p:par>
                              <p:par>
                                <p:cTn id="164" presetID="22" presetClass="entr" presetSubtype="4" fill="hold" grpId="0" nodeType="withEffect">
                                  <p:stCondLst>
                                    <p:cond delay="0"/>
                                  </p:stCondLst>
                                  <p:childTnLst>
                                    <p:set>
                                      <p:cBhvr>
                                        <p:cTn id="165" dur="1" fill="hold">
                                          <p:stCondLst>
                                            <p:cond delay="0"/>
                                          </p:stCondLst>
                                        </p:cTn>
                                        <p:tgtEl>
                                          <p:spTgt spid="267"/>
                                        </p:tgtEl>
                                        <p:attrNameLst>
                                          <p:attrName>style.visibility</p:attrName>
                                        </p:attrNameLst>
                                      </p:cBhvr>
                                      <p:to>
                                        <p:strVal val="visible"/>
                                      </p:to>
                                    </p:set>
                                    <p:animEffect transition="in" filter="wipe(down)">
                                      <p:cBhvr>
                                        <p:cTn id="166" dur="500"/>
                                        <p:tgtEl>
                                          <p:spTgt spid="267"/>
                                        </p:tgtEl>
                                      </p:cBhvr>
                                    </p:animEffect>
                                  </p:childTnLst>
                                </p:cTn>
                              </p:par>
                              <p:par>
                                <p:cTn id="167" presetID="22" presetClass="entr" presetSubtype="4" fill="hold" grpId="0" nodeType="withEffect">
                                  <p:stCondLst>
                                    <p:cond delay="0"/>
                                  </p:stCondLst>
                                  <p:childTnLst>
                                    <p:set>
                                      <p:cBhvr>
                                        <p:cTn id="168" dur="1" fill="hold">
                                          <p:stCondLst>
                                            <p:cond delay="0"/>
                                          </p:stCondLst>
                                        </p:cTn>
                                        <p:tgtEl>
                                          <p:spTgt spid="268"/>
                                        </p:tgtEl>
                                        <p:attrNameLst>
                                          <p:attrName>style.visibility</p:attrName>
                                        </p:attrNameLst>
                                      </p:cBhvr>
                                      <p:to>
                                        <p:strVal val="visible"/>
                                      </p:to>
                                    </p:set>
                                    <p:animEffect transition="in" filter="wipe(down)">
                                      <p:cBhvr>
                                        <p:cTn id="169" dur="500"/>
                                        <p:tgtEl>
                                          <p:spTgt spid="268"/>
                                        </p:tgtEl>
                                      </p:cBhvr>
                                    </p:animEffect>
                                  </p:childTnLst>
                                </p:cTn>
                              </p:par>
                              <p:par>
                                <p:cTn id="170" presetID="22" presetClass="entr" presetSubtype="4" fill="hold" grpId="0" nodeType="withEffect">
                                  <p:stCondLst>
                                    <p:cond delay="0"/>
                                  </p:stCondLst>
                                  <p:childTnLst>
                                    <p:set>
                                      <p:cBhvr>
                                        <p:cTn id="171" dur="1" fill="hold">
                                          <p:stCondLst>
                                            <p:cond delay="0"/>
                                          </p:stCondLst>
                                        </p:cTn>
                                        <p:tgtEl>
                                          <p:spTgt spid="269"/>
                                        </p:tgtEl>
                                        <p:attrNameLst>
                                          <p:attrName>style.visibility</p:attrName>
                                        </p:attrNameLst>
                                      </p:cBhvr>
                                      <p:to>
                                        <p:strVal val="visible"/>
                                      </p:to>
                                    </p:set>
                                    <p:animEffect transition="in" filter="wipe(down)">
                                      <p:cBhvr>
                                        <p:cTn id="172" dur="500"/>
                                        <p:tgtEl>
                                          <p:spTgt spid="269"/>
                                        </p:tgtEl>
                                      </p:cBhvr>
                                    </p:animEffect>
                                  </p:childTnLst>
                                </p:cTn>
                              </p:par>
                              <p:par>
                                <p:cTn id="173" presetID="22" presetClass="entr" presetSubtype="4" fill="hold" grpId="0" nodeType="withEffect">
                                  <p:stCondLst>
                                    <p:cond delay="0"/>
                                  </p:stCondLst>
                                  <p:childTnLst>
                                    <p:set>
                                      <p:cBhvr>
                                        <p:cTn id="174" dur="1" fill="hold">
                                          <p:stCondLst>
                                            <p:cond delay="0"/>
                                          </p:stCondLst>
                                        </p:cTn>
                                        <p:tgtEl>
                                          <p:spTgt spid="270"/>
                                        </p:tgtEl>
                                        <p:attrNameLst>
                                          <p:attrName>style.visibility</p:attrName>
                                        </p:attrNameLst>
                                      </p:cBhvr>
                                      <p:to>
                                        <p:strVal val="visible"/>
                                      </p:to>
                                    </p:set>
                                    <p:animEffect transition="in" filter="wipe(down)">
                                      <p:cBhvr>
                                        <p:cTn id="175" dur="500"/>
                                        <p:tgtEl>
                                          <p:spTgt spid="270"/>
                                        </p:tgtEl>
                                      </p:cBhvr>
                                    </p:animEffect>
                                  </p:childTnLst>
                                </p:cTn>
                              </p:par>
                              <p:par>
                                <p:cTn id="176" presetID="22" presetClass="entr" presetSubtype="4" fill="hold" grpId="0" nodeType="withEffect">
                                  <p:stCondLst>
                                    <p:cond delay="0"/>
                                  </p:stCondLst>
                                  <p:childTnLst>
                                    <p:set>
                                      <p:cBhvr>
                                        <p:cTn id="177" dur="1" fill="hold">
                                          <p:stCondLst>
                                            <p:cond delay="0"/>
                                          </p:stCondLst>
                                        </p:cTn>
                                        <p:tgtEl>
                                          <p:spTgt spid="271"/>
                                        </p:tgtEl>
                                        <p:attrNameLst>
                                          <p:attrName>style.visibility</p:attrName>
                                        </p:attrNameLst>
                                      </p:cBhvr>
                                      <p:to>
                                        <p:strVal val="visible"/>
                                      </p:to>
                                    </p:set>
                                    <p:animEffect transition="in" filter="wipe(down)">
                                      <p:cBhvr>
                                        <p:cTn id="178" dur="500"/>
                                        <p:tgtEl>
                                          <p:spTgt spid="271"/>
                                        </p:tgtEl>
                                      </p:cBhvr>
                                    </p:animEffect>
                                  </p:childTnLst>
                                </p:cTn>
                              </p:par>
                              <p:par>
                                <p:cTn id="179" presetID="22" presetClass="entr" presetSubtype="4" fill="hold" grpId="0" nodeType="withEffect">
                                  <p:stCondLst>
                                    <p:cond delay="0"/>
                                  </p:stCondLst>
                                  <p:childTnLst>
                                    <p:set>
                                      <p:cBhvr>
                                        <p:cTn id="180" dur="1" fill="hold">
                                          <p:stCondLst>
                                            <p:cond delay="0"/>
                                          </p:stCondLst>
                                        </p:cTn>
                                        <p:tgtEl>
                                          <p:spTgt spid="272"/>
                                        </p:tgtEl>
                                        <p:attrNameLst>
                                          <p:attrName>style.visibility</p:attrName>
                                        </p:attrNameLst>
                                      </p:cBhvr>
                                      <p:to>
                                        <p:strVal val="visible"/>
                                      </p:to>
                                    </p:set>
                                    <p:animEffect transition="in" filter="wipe(down)">
                                      <p:cBhvr>
                                        <p:cTn id="181" dur="500"/>
                                        <p:tgtEl>
                                          <p:spTgt spid="272"/>
                                        </p:tgtEl>
                                      </p:cBhvr>
                                    </p:animEffect>
                                  </p:childTnLst>
                                </p:cTn>
                              </p:par>
                              <p:par>
                                <p:cTn id="182" presetID="22" presetClass="entr" presetSubtype="4" fill="hold" grpId="0" nodeType="withEffect">
                                  <p:stCondLst>
                                    <p:cond delay="0"/>
                                  </p:stCondLst>
                                  <p:childTnLst>
                                    <p:set>
                                      <p:cBhvr>
                                        <p:cTn id="183" dur="1" fill="hold">
                                          <p:stCondLst>
                                            <p:cond delay="0"/>
                                          </p:stCondLst>
                                        </p:cTn>
                                        <p:tgtEl>
                                          <p:spTgt spid="273"/>
                                        </p:tgtEl>
                                        <p:attrNameLst>
                                          <p:attrName>style.visibility</p:attrName>
                                        </p:attrNameLst>
                                      </p:cBhvr>
                                      <p:to>
                                        <p:strVal val="visible"/>
                                      </p:to>
                                    </p:set>
                                    <p:animEffect transition="in" filter="wipe(down)">
                                      <p:cBhvr>
                                        <p:cTn id="184" dur="500"/>
                                        <p:tgtEl>
                                          <p:spTgt spid="273"/>
                                        </p:tgtEl>
                                      </p:cBhvr>
                                    </p:animEffect>
                                  </p:childTnLst>
                                </p:cTn>
                              </p:par>
                              <p:par>
                                <p:cTn id="185" presetID="22" presetClass="entr" presetSubtype="4" fill="hold" grpId="0" nodeType="withEffect">
                                  <p:stCondLst>
                                    <p:cond delay="0"/>
                                  </p:stCondLst>
                                  <p:childTnLst>
                                    <p:set>
                                      <p:cBhvr>
                                        <p:cTn id="186" dur="1" fill="hold">
                                          <p:stCondLst>
                                            <p:cond delay="0"/>
                                          </p:stCondLst>
                                        </p:cTn>
                                        <p:tgtEl>
                                          <p:spTgt spid="274"/>
                                        </p:tgtEl>
                                        <p:attrNameLst>
                                          <p:attrName>style.visibility</p:attrName>
                                        </p:attrNameLst>
                                      </p:cBhvr>
                                      <p:to>
                                        <p:strVal val="visible"/>
                                      </p:to>
                                    </p:set>
                                    <p:animEffect transition="in" filter="wipe(down)">
                                      <p:cBhvr>
                                        <p:cTn id="187" dur="500"/>
                                        <p:tgtEl>
                                          <p:spTgt spid="274"/>
                                        </p:tgtEl>
                                      </p:cBhvr>
                                    </p:animEffect>
                                  </p:childTnLst>
                                </p:cTn>
                              </p:par>
                              <p:par>
                                <p:cTn id="188" presetID="22" presetClass="entr" presetSubtype="4" fill="hold" grpId="0" nodeType="withEffect">
                                  <p:stCondLst>
                                    <p:cond delay="0"/>
                                  </p:stCondLst>
                                  <p:childTnLst>
                                    <p:set>
                                      <p:cBhvr>
                                        <p:cTn id="189" dur="1" fill="hold">
                                          <p:stCondLst>
                                            <p:cond delay="0"/>
                                          </p:stCondLst>
                                        </p:cTn>
                                        <p:tgtEl>
                                          <p:spTgt spid="275"/>
                                        </p:tgtEl>
                                        <p:attrNameLst>
                                          <p:attrName>style.visibility</p:attrName>
                                        </p:attrNameLst>
                                      </p:cBhvr>
                                      <p:to>
                                        <p:strVal val="visible"/>
                                      </p:to>
                                    </p:set>
                                    <p:animEffect transition="in" filter="wipe(down)">
                                      <p:cBhvr>
                                        <p:cTn id="190" dur="500"/>
                                        <p:tgtEl>
                                          <p:spTgt spid="275"/>
                                        </p:tgtEl>
                                      </p:cBhvr>
                                    </p:animEffect>
                                  </p:childTnLst>
                                </p:cTn>
                              </p:par>
                              <p:par>
                                <p:cTn id="191" presetID="22" presetClass="entr" presetSubtype="4" fill="hold" grpId="0" nodeType="withEffect">
                                  <p:stCondLst>
                                    <p:cond delay="0"/>
                                  </p:stCondLst>
                                  <p:childTnLst>
                                    <p:set>
                                      <p:cBhvr>
                                        <p:cTn id="192" dur="1" fill="hold">
                                          <p:stCondLst>
                                            <p:cond delay="0"/>
                                          </p:stCondLst>
                                        </p:cTn>
                                        <p:tgtEl>
                                          <p:spTgt spid="276"/>
                                        </p:tgtEl>
                                        <p:attrNameLst>
                                          <p:attrName>style.visibility</p:attrName>
                                        </p:attrNameLst>
                                      </p:cBhvr>
                                      <p:to>
                                        <p:strVal val="visible"/>
                                      </p:to>
                                    </p:set>
                                    <p:animEffect transition="in" filter="wipe(down)">
                                      <p:cBhvr>
                                        <p:cTn id="193" dur="500"/>
                                        <p:tgtEl>
                                          <p:spTgt spid="276"/>
                                        </p:tgtEl>
                                      </p:cBhvr>
                                    </p:animEffect>
                                  </p:childTnLst>
                                </p:cTn>
                              </p:par>
                              <p:par>
                                <p:cTn id="194" presetID="22" presetClass="entr" presetSubtype="4" fill="hold" grpId="0" nodeType="withEffect">
                                  <p:stCondLst>
                                    <p:cond delay="0"/>
                                  </p:stCondLst>
                                  <p:childTnLst>
                                    <p:set>
                                      <p:cBhvr>
                                        <p:cTn id="195" dur="1" fill="hold">
                                          <p:stCondLst>
                                            <p:cond delay="0"/>
                                          </p:stCondLst>
                                        </p:cTn>
                                        <p:tgtEl>
                                          <p:spTgt spid="277"/>
                                        </p:tgtEl>
                                        <p:attrNameLst>
                                          <p:attrName>style.visibility</p:attrName>
                                        </p:attrNameLst>
                                      </p:cBhvr>
                                      <p:to>
                                        <p:strVal val="visible"/>
                                      </p:to>
                                    </p:set>
                                    <p:animEffect transition="in" filter="wipe(down)">
                                      <p:cBhvr>
                                        <p:cTn id="196" dur="500"/>
                                        <p:tgtEl>
                                          <p:spTgt spid="277"/>
                                        </p:tgtEl>
                                      </p:cBhvr>
                                    </p:animEffect>
                                  </p:childTnLst>
                                </p:cTn>
                              </p:par>
                              <p:par>
                                <p:cTn id="197" presetID="22" presetClass="entr" presetSubtype="4" fill="hold" grpId="0" nodeType="withEffect">
                                  <p:stCondLst>
                                    <p:cond delay="0"/>
                                  </p:stCondLst>
                                  <p:childTnLst>
                                    <p:set>
                                      <p:cBhvr>
                                        <p:cTn id="198" dur="1" fill="hold">
                                          <p:stCondLst>
                                            <p:cond delay="0"/>
                                          </p:stCondLst>
                                        </p:cTn>
                                        <p:tgtEl>
                                          <p:spTgt spid="278"/>
                                        </p:tgtEl>
                                        <p:attrNameLst>
                                          <p:attrName>style.visibility</p:attrName>
                                        </p:attrNameLst>
                                      </p:cBhvr>
                                      <p:to>
                                        <p:strVal val="visible"/>
                                      </p:to>
                                    </p:set>
                                    <p:animEffect transition="in" filter="wipe(down)">
                                      <p:cBhvr>
                                        <p:cTn id="199" dur="500"/>
                                        <p:tgtEl>
                                          <p:spTgt spid="278"/>
                                        </p:tgtEl>
                                      </p:cBhvr>
                                    </p:animEffect>
                                  </p:childTnLst>
                                </p:cTn>
                              </p:par>
                              <p:par>
                                <p:cTn id="200" presetID="22" presetClass="entr" presetSubtype="4" fill="hold" grpId="0" nodeType="withEffect">
                                  <p:stCondLst>
                                    <p:cond delay="0"/>
                                  </p:stCondLst>
                                  <p:childTnLst>
                                    <p:set>
                                      <p:cBhvr>
                                        <p:cTn id="201" dur="1" fill="hold">
                                          <p:stCondLst>
                                            <p:cond delay="0"/>
                                          </p:stCondLst>
                                        </p:cTn>
                                        <p:tgtEl>
                                          <p:spTgt spid="279"/>
                                        </p:tgtEl>
                                        <p:attrNameLst>
                                          <p:attrName>style.visibility</p:attrName>
                                        </p:attrNameLst>
                                      </p:cBhvr>
                                      <p:to>
                                        <p:strVal val="visible"/>
                                      </p:to>
                                    </p:set>
                                    <p:animEffect transition="in" filter="wipe(down)">
                                      <p:cBhvr>
                                        <p:cTn id="202" dur="500"/>
                                        <p:tgtEl>
                                          <p:spTgt spid="279"/>
                                        </p:tgtEl>
                                      </p:cBhvr>
                                    </p:animEffect>
                                  </p:childTnLst>
                                </p:cTn>
                              </p:par>
                              <p:par>
                                <p:cTn id="203" presetID="22" presetClass="entr" presetSubtype="4" fill="hold" grpId="0" nodeType="withEffect">
                                  <p:stCondLst>
                                    <p:cond delay="0"/>
                                  </p:stCondLst>
                                  <p:childTnLst>
                                    <p:set>
                                      <p:cBhvr>
                                        <p:cTn id="204" dur="1" fill="hold">
                                          <p:stCondLst>
                                            <p:cond delay="0"/>
                                          </p:stCondLst>
                                        </p:cTn>
                                        <p:tgtEl>
                                          <p:spTgt spid="280"/>
                                        </p:tgtEl>
                                        <p:attrNameLst>
                                          <p:attrName>style.visibility</p:attrName>
                                        </p:attrNameLst>
                                      </p:cBhvr>
                                      <p:to>
                                        <p:strVal val="visible"/>
                                      </p:to>
                                    </p:set>
                                    <p:animEffect transition="in" filter="wipe(down)">
                                      <p:cBhvr>
                                        <p:cTn id="205" dur="500"/>
                                        <p:tgtEl>
                                          <p:spTgt spid="280"/>
                                        </p:tgtEl>
                                      </p:cBhvr>
                                    </p:animEffect>
                                  </p:childTnLst>
                                </p:cTn>
                              </p:par>
                              <p:par>
                                <p:cTn id="206" presetID="22" presetClass="entr" presetSubtype="4" fill="hold" grpId="0" nodeType="withEffect">
                                  <p:stCondLst>
                                    <p:cond delay="0"/>
                                  </p:stCondLst>
                                  <p:childTnLst>
                                    <p:set>
                                      <p:cBhvr>
                                        <p:cTn id="207" dur="1" fill="hold">
                                          <p:stCondLst>
                                            <p:cond delay="0"/>
                                          </p:stCondLst>
                                        </p:cTn>
                                        <p:tgtEl>
                                          <p:spTgt spid="281"/>
                                        </p:tgtEl>
                                        <p:attrNameLst>
                                          <p:attrName>style.visibility</p:attrName>
                                        </p:attrNameLst>
                                      </p:cBhvr>
                                      <p:to>
                                        <p:strVal val="visible"/>
                                      </p:to>
                                    </p:set>
                                    <p:animEffect transition="in" filter="wipe(down)">
                                      <p:cBhvr>
                                        <p:cTn id="208" dur="500"/>
                                        <p:tgtEl>
                                          <p:spTgt spid="281"/>
                                        </p:tgtEl>
                                      </p:cBhvr>
                                    </p:animEffect>
                                  </p:childTnLst>
                                </p:cTn>
                              </p:par>
                              <p:par>
                                <p:cTn id="209" presetID="22" presetClass="entr" presetSubtype="4" fill="hold" grpId="0" nodeType="withEffect">
                                  <p:stCondLst>
                                    <p:cond delay="0"/>
                                  </p:stCondLst>
                                  <p:childTnLst>
                                    <p:set>
                                      <p:cBhvr>
                                        <p:cTn id="210" dur="1" fill="hold">
                                          <p:stCondLst>
                                            <p:cond delay="0"/>
                                          </p:stCondLst>
                                        </p:cTn>
                                        <p:tgtEl>
                                          <p:spTgt spid="282"/>
                                        </p:tgtEl>
                                        <p:attrNameLst>
                                          <p:attrName>style.visibility</p:attrName>
                                        </p:attrNameLst>
                                      </p:cBhvr>
                                      <p:to>
                                        <p:strVal val="visible"/>
                                      </p:to>
                                    </p:set>
                                    <p:animEffect transition="in" filter="wipe(down)">
                                      <p:cBhvr>
                                        <p:cTn id="211" dur="500"/>
                                        <p:tgtEl>
                                          <p:spTgt spid="282"/>
                                        </p:tgtEl>
                                      </p:cBhvr>
                                    </p:animEffect>
                                  </p:childTnLst>
                                </p:cTn>
                              </p:par>
                              <p:par>
                                <p:cTn id="212" presetID="22" presetClass="entr" presetSubtype="4" fill="hold" grpId="0" nodeType="withEffect">
                                  <p:stCondLst>
                                    <p:cond delay="0"/>
                                  </p:stCondLst>
                                  <p:childTnLst>
                                    <p:set>
                                      <p:cBhvr>
                                        <p:cTn id="213" dur="1" fill="hold">
                                          <p:stCondLst>
                                            <p:cond delay="0"/>
                                          </p:stCondLst>
                                        </p:cTn>
                                        <p:tgtEl>
                                          <p:spTgt spid="283"/>
                                        </p:tgtEl>
                                        <p:attrNameLst>
                                          <p:attrName>style.visibility</p:attrName>
                                        </p:attrNameLst>
                                      </p:cBhvr>
                                      <p:to>
                                        <p:strVal val="visible"/>
                                      </p:to>
                                    </p:set>
                                    <p:animEffect transition="in" filter="wipe(down)">
                                      <p:cBhvr>
                                        <p:cTn id="214" dur="500"/>
                                        <p:tgtEl>
                                          <p:spTgt spid="283"/>
                                        </p:tgtEl>
                                      </p:cBhvr>
                                    </p:animEffect>
                                  </p:childTnLst>
                                </p:cTn>
                              </p:par>
                              <p:par>
                                <p:cTn id="215" presetID="22" presetClass="entr" presetSubtype="4" fill="hold" grpId="0" nodeType="withEffect">
                                  <p:stCondLst>
                                    <p:cond delay="0"/>
                                  </p:stCondLst>
                                  <p:childTnLst>
                                    <p:set>
                                      <p:cBhvr>
                                        <p:cTn id="216" dur="1" fill="hold">
                                          <p:stCondLst>
                                            <p:cond delay="0"/>
                                          </p:stCondLst>
                                        </p:cTn>
                                        <p:tgtEl>
                                          <p:spTgt spid="284"/>
                                        </p:tgtEl>
                                        <p:attrNameLst>
                                          <p:attrName>style.visibility</p:attrName>
                                        </p:attrNameLst>
                                      </p:cBhvr>
                                      <p:to>
                                        <p:strVal val="visible"/>
                                      </p:to>
                                    </p:set>
                                    <p:animEffect transition="in" filter="wipe(down)">
                                      <p:cBhvr>
                                        <p:cTn id="217" dur="500"/>
                                        <p:tgtEl>
                                          <p:spTgt spid="284"/>
                                        </p:tgtEl>
                                      </p:cBhvr>
                                    </p:animEffect>
                                  </p:childTnLst>
                                </p:cTn>
                              </p:par>
                              <p:par>
                                <p:cTn id="218" presetID="22" presetClass="entr" presetSubtype="4" fill="hold" grpId="0" nodeType="withEffect">
                                  <p:stCondLst>
                                    <p:cond delay="0"/>
                                  </p:stCondLst>
                                  <p:childTnLst>
                                    <p:set>
                                      <p:cBhvr>
                                        <p:cTn id="219" dur="1" fill="hold">
                                          <p:stCondLst>
                                            <p:cond delay="0"/>
                                          </p:stCondLst>
                                        </p:cTn>
                                        <p:tgtEl>
                                          <p:spTgt spid="285"/>
                                        </p:tgtEl>
                                        <p:attrNameLst>
                                          <p:attrName>style.visibility</p:attrName>
                                        </p:attrNameLst>
                                      </p:cBhvr>
                                      <p:to>
                                        <p:strVal val="visible"/>
                                      </p:to>
                                    </p:set>
                                    <p:animEffect transition="in" filter="wipe(down)">
                                      <p:cBhvr>
                                        <p:cTn id="220" dur="500"/>
                                        <p:tgtEl>
                                          <p:spTgt spid="285"/>
                                        </p:tgtEl>
                                      </p:cBhvr>
                                    </p:animEffect>
                                  </p:childTnLst>
                                </p:cTn>
                              </p:par>
                              <p:par>
                                <p:cTn id="221" presetID="22" presetClass="entr" presetSubtype="4" fill="hold" grpId="0" nodeType="withEffect">
                                  <p:stCondLst>
                                    <p:cond delay="0"/>
                                  </p:stCondLst>
                                  <p:childTnLst>
                                    <p:set>
                                      <p:cBhvr>
                                        <p:cTn id="222" dur="1" fill="hold">
                                          <p:stCondLst>
                                            <p:cond delay="0"/>
                                          </p:stCondLst>
                                        </p:cTn>
                                        <p:tgtEl>
                                          <p:spTgt spid="286"/>
                                        </p:tgtEl>
                                        <p:attrNameLst>
                                          <p:attrName>style.visibility</p:attrName>
                                        </p:attrNameLst>
                                      </p:cBhvr>
                                      <p:to>
                                        <p:strVal val="visible"/>
                                      </p:to>
                                    </p:set>
                                    <p:animEffect transition="in" filter="wipe(down)">
                                      <p:cBhvr>
                                        <p:cTn id="223" dur="500"/>
                                        <p:tgtEl>
                                          <p:spTgt spid="286"/>
                                        </p:tgtEl>
                                      </p:cBhvr>
                                    </p:animEffect>
                                  </p:childTnLst>
                                </p:cTn>
                              </p:par>
                              <p:par>
                                <p:cTn id="224" presetID="22" presetClass="entr" presetSubtype="4" fill="hold" grpId="0" nodeType="withEffect">
                                  <p:stCondLst>
                                    <p:cond delay="0"/>
                                  </p:stCondLst>
                                  <p:childTnLst>
                                    <p:set>
                                      <p:cBhvr>
                                        <p:cTn id="225" dur="1" fill="hold">
                                          <p:stCondLst>
                                            <p:cond delay="0"/>
                                          </p:stCondLst>
                                        </p:cTn>
                                        <p:tgtEl>
                                          <p:spTgt spid="287"/>
                                        </p:tgtEl>
                                        <p:attrNameLst>
                                          <p:attrName>style.visibility</p:attrName>
                                        </p:attrNameLst>
                                      </p:cBhvr>
                                      <p:to>
                                        <p:strVal val="visible"/>
                                      </p:to>
                                    </p:set>
                                    <p:animEffect transition="in" filter="wipe(down)">
                                      <p:cBhvr>
                                        <p:cTn id="226" dur="500"/>
                                        <p:tgtEl>
                                          <p:spTgt spid="287"/>
                                        </p:tgtEl>
                                      </p:cBhvr>
                                    </p:animEffect>
                                  </p:childTnLst>
                                </p:cTn>
                              </p:par>
                              <p:par>
                                <p:cTn id="227" presetID="22" presetClass="entr" presetSubtype="4" fill="hold" grpId="0" nodeType="withEffect">
                                  <p:stCondLst>
                                    <p:cond delay="0"/>
                                  </p:stCondLst>
                                  <p:childTnLst>
                                    <p:set>
                                      <p:cBhvr>
                                        <p:cTn id="228" dur="1" fill="hold">
                                          <p:stCondLst>
                                            <p:cond delay="0"/>
                                          </p:stCondLst>
                                        </p:cTn>
                                        <p:tgtEl>
                                          <p:spTgt spid="288"/>
                                        </p:tgtEl>
                                        <p:attrNameLst>
                                          <p:attrName>style.visibility</p:attrName>
                                        </p:attrNameLst>
                                      </p:cBhvr>
                                      <p:to>
                                        <p:strVal val="visible"/>
                                      </p:to>
                                    </p:set>
                                    <p:animEffect transition="in" filter="wipe(down)">
                                      <p:cBhvr>
                                        <p:cTn id="229" dur="500"/>
                                        <p:tgtEl>
                                          <p:spTgt spid="288"/>
                                        </p:tgtEl>
                                      </p:cBhvr>
                                    </p:animEffect>
                                  </p:childTnLst>
                                </p:cTn>
                              </p:par>
                              <p:par>
                                <p:cTn id="230" presetID="22" presetClass="entr" presetSubtype="4" fill="hold" grpId="0" nodeType="withEffect">
                                  <p:stCondLst>
                                    <p:cond delay="0"/>
                                  </p:stCondLst>
                                  <p:childTnLst>
                                    <p:set>
                                      <p:cBhvr>
                                        <p:cTn id="231" dur="1" fill="hold">
                                          <p:stCondLst>
                                            <p:cond delay="0"/>
                                          </p:stCondLst>
                                        </p:cTn>
                                        <p:tgtEl>
                                          <p:spTgt spid="289"/>
                                        </p:tgtEl>
                                        <p:attrNameLst>
                                          <p:attrName>style.visibility</p:attrName>
                                        </p:attrNameLst>
                                      </p:cBhvr>
                                      <p:to>
                                        <p:strVal val="visible"/>
                                      </p:to>
                                    </p:set>
                                    <p:animEffect transition="in" filter="wipe(down)">
                                      <p:cBhvr>
                                        <p:cTn id="232" dur="500"/>
                                        <p:tgtEl>
                                          <p:spTgt spid="289"/>
                                        </p:tgtEl>
                                      </p:cBhvr>
                                    </p:animEffect>
                                  </p:childTnLst>
                                </p:cTn>
                              </p:par>
                              <p:par>
                                <p:cTn id="233" presetID="22" presetClass="entr" presetSubtype="4" fill="hold" grpId="0" nodeType="withEffect">
                                  <p:stCondLst>
                                    <p:cond delay="0"/>
                                  </p:stCondLst>
                                  <p:childTnLst>
                                    <p:set>
                                      <p:cBhvr>
                                        <p:cTn id="234" dur="1" fill="hold">
                                          <p:stCondLst>
                                            <p:cond delay="0"/>
                                          </p:stCondLst>
                                        </p:cTn>
                                        <p:tgtEl>
                                          <p:spTgt spid="290"/>
                                        </p:tgtEl>
                                        <p:attrNameLst>
                                          <p:attrName>style.visibility</p:attrName>
                                        </p:attrNameLst>
                                      </p:cBhvr>
                                      <p:to>
                                        <p:strVal val="visible"/>
                                      </p:to>
                                    </p:set>
                                    <p:animEffect transition="in" filter="wipe(down)">
                                      <p:cBhvr>
                                        <p:cTn id="235" dur="500"/>
                                        <p:tgtEl>
                                          <p:spTgt spid="290"/>
                                        </p:tgtEl>
                                      </p:cBhvr>
                                    </p:animEffect>
                                  </p:childTnLst>
                                </p:cTn>
                              </p:par>
                              <p:par>
                                <p:cTn id="236" presetID="22" presetClass="entr" presetSubtype="4" fill="hold" grpId="0" nodeType="withEffect">
                                  <p:stCondLst>
                                    <p:cond delay="0"/>
                                  </p:stCondLst>
                                  <p:childTnLst>
                                    <p:set>
                                      <p:cBhvr>
                                        <p:cTn id="237" dur="1" fill="hold">
                                          <p:stCondLst>
                                            <p:cond delay="0"/>
                                          </p:stCondLst>
                                        </p:cTn>
                                        <p:tgtEl>
                                          <p:spTgt spid="291"/>
                                        </p:tgtEl>
                                        <p:attrNameLst>
                                          <p:attrName>style.visibility</p:attrName>
                                        </p:attrNameLst>
                                      </p:cBhvr>
                                      <p:to>
                                        <p:strVal val="visible"/>
                                      </p:to>
                                    </p:set>
                                    <p:animEffect transition="in" filter="wipe(down)">
                                      <p:cBhvr>
                                        <p:cTn id="238" dur="500"/>
                                        <p:tgtEl>
                                          <p:spTgt spid="291"/>
                                        </p:tgtEl>
                                      </p:cBhvr>
                                    </p:animEffect>
                                  </p:childTnLst>
                                </p:cTn>
                              </p:par>
                              <p:par>
                                <p:cTn id="239" presetID="22" presetClass="entr" presetSubtype="4" fill="hold" grpId="0" nodeType="withEffect">
                                  <p:stCondLst>
                                    <p:cond delay="0"/>
                                  </p:stCondLst>
                                  <p:childTnLst>
                                    <p:set>
                                      <p:cBhvr>
                                        <p:cTn id="240" dur="1" fill="hold">
                                          <p:stCondLst>
                                            <p:cond delay="0"/>
                                          </p:stCondLst>
                                        </p:cTn>
                                        <p:tgtEl>
                                          <p:spTgt spid="292"/>
                                        </p:tgtEl>
                                        <p:attrNameLst>
                                          <p:attrName>style.visibility</p:attrName>
                                        </p:attrNameLst>
                                      </p:cBhvr>
                                      <p:to>
                                        <p:strVal val="visible"/>
                                      </p:to>
                                    </p:set>
                                    <p:animEffect transition="in" filter="wipe(down)">
                                      <p:cBhvr>
                                        <p:cTn id="241" dur="500"/>
                                        <p:tgtEl>
                                          <p:spTgt spid="292"/>
                                        </p:tgtEl>
                                      </p:cBhvr>
                                    </p:animEffect>
                                  </p:childTnLst>
                                </p:cTn>
                              </p:par>
                              <p:par>
                                <p:cTn id="242" presetID="22" presetClass="entr" presetSubtype="4" fill="hold" grpId="0" nodeType="withEffect">
                                  <p:stCondLst>
                                    <p:cond delay="0"/>
                                  </p:stCondLst>
                                  <p:childTnLst>
                                    <p:set>
                                      <p:cBhvr>
                                        <p:cTn id="243" dur="1" fill="hold">
                                          <p:stCondLst>
                                            <p:cond delay="0"/>
                                          </p:stCondLst>
                                        </p:cTn>
                                        <p:tgtEl>
                                          <p:spTgt spid="293"/>
                                        </p:tgtEl>
                                        <p:attrNameLst>
                                          <p:attrName>style.visibility</p:attrName>
                                        </p:attrNameLst>
                                      </p:cBhvr>
                                      <p:to>
                                        <p:strVal val="visible"/>
                                      </p:to>
                                    </p:set>
                                    <p:animEffect transition="in" filter="wipe(down)">
                                      <p:cBhvr>
                                        <p:cTn id="244" dur="500"/>
                                        <p:tgtEl>
                                          <p:spTgt spid="293"/>
                                        </p:tgtEl>
                                      </p:cBhvr>
                                    </p:animEffect>
                                  </p:childTnLst>
                                </p:cTn>
                              </p:par>
                              <p:par>
                                <p:cTn id="245" presetID="22" presetClass="entr" presetSubtype="4" fill="hold" grpId="0" nodeType="withEffect">
                                  <p:stCondLst>
                                    <p:cond delay="0"/>
                                  </p:stCondLst>
                                  <p:childTnLst>
                                    <p:set>
                                      <p:cBhvr>
                                        <p:cTn id="246" dur="1" fill="hold">
                                          <p:stCondLst>
                                            <p:cond delay="0"/>
                                          </p:stCondLst>
                                        </p:cTn>
                                        <p:tgtEl>
                                          <p:spTgt spid="294"/>
                                        </p:tgtEl>
                                        <p:attrNameLst>
                                          <p:attrName>style.visibility</p:attrName>
                                        </p:attrNameLst>
                                      </p:cBhvr>
                                      <p:to>
                                        <p:strVal val="visible"/>
                                      </p:to>
                                    </p:set>
                                    <p:animEffect transition="in" filter="wipe(down)">
                                      <p:cBhvr>
                                        <p:cTn id="247" dur="500"/>
                                        <p:tgtEl>
                                          <p:spTgt spid="294"/>
                                        </p:tgtEl>
                                      </p:cBhvr>
                                    </p:animEffect>
                                  </p:childTnLst>
                                </p:cTn>
                              </p:par>
                              <p:par>
                                <p:cTn id="248" presetID="22" presetClass="entr" presetSubtype="4" fill="hold" grpId="0" nodeType="withEffect">
                                  <p:stCondLst>
                                    <p:cond delay="0"/>
                                  </p:stCondLst>
                                  <p:childTnLst>
                                    <p:set>
                                      <p:cBhvr>
                                        <p:cTn id="249" dur="1" fill="hold">
                                          <p:stCondLst>
                                            <p:cond delay="0"/>
                                          </p:stCondLst>
                                        </p:cTn>
                                        <p:tgtEl>
                                          <p:spTgt spid="295"/>
                                        </p:tgtEl>
                                        <p:attrNameLst>
                                          <p:attrName>style.visibility</p:attrName>
                                        </p:attrNameLst>
                                      </p:cBhvr>
                                      <p:to>
                                        <p:strVal val="visible"/>
                                      </p:to>
                                    </p:set>
                                    <p:animEffect transition="in" filter="wipe(down)">
                                      <p:cBhvr>
                                        <p:cTn id="250" dur="500"/>
                                        <p:tgtEl>
                                          <p:spTgt spid="295"/>
                                        </p:tgtEl>
                                      </p:cBhvr>
                                    </p:animEffect>
                                  </p:childTnLst>
                                </p:cTn>
                              </p:par>
                              <p:par>
                                <p:cTn id="251" presetID="22" presetClass="entr" presetSubtype="4" fill="hold" grpId="0" nodeType="withEffect">
                                  <p:stCondLst>
                                    <p:cond delay="0"/>
                                  </p:stCondLst>
                                  <p:childTnLst>
                                    <p:set>
                                      <p:cBhvr>
                                        <p:cTn id="252" dur="1" fill="hold">
                                          <p:stCondLst>
                                            <p:cond delay="0"/>
                                          </p:stCondLst>
                                        </p:cTn>
                                        <p:tgtEl>
                                          <p:spTgt spid="296"/>
                                        </p:tgtEl>
                                        <p:attrNameLst>
                                          <p:attrName>style.visibility</p:attrName>
                                        </p:attrNameLst>
                                      </p:cBhvr>
                                      <p:to>
                                        <p:strVal val="visible"/>
                                      </p:to>
                                    </p:set>
                                    <p:animEffect transition="in" filter="wipe(down)">
                                      <p:cBhvr>
                                        <p:cTn id="253" dur="500"/>
                                        <p:tgtEl>
                                          <p:spTgt spid="296"/>
                                        </p:tgtEl>
                                      </p:cBhvr>
                                    </p:animEffect>
                                  </p:childTnLst>
                                </p:cTn>
                              </p:par>
                              <p:par>
                                <p:cTn id="254" presetID="22" presetClass="entr" presetSubtype="4" fill="hold" grpId="0" nodeType="withEffect">
                                  <p:stCondLst>
                                    <p:cond delay="0"/>
                                  </p:stCondLst>
                                  <p:childTnLst>
                                    <p:set>
                                      <p:cBhvr>
                                        <p:cTn id="255" dur="1" fill="hold">
                                          <p:stCondLst>
                                            <p:cond delay="0"/>
                                          </p:stCondLst>
                                        </p:cTn>
                                        <p:tgtEl>
                                          <p:spTgt spid="297"/>
                                        </p:tgtEl>
                                        <p:attrNameLst>
                                          <p:attrName>style.visibility</p:attrName>
                                        </p:attrNameLst>
                                      </p:cBhvr>
                                      <p:to>
                                        <p:strVal val="visible"/>
                                      </p:to>
                                    </p:set>
                                    <p:animEffect transition="in" filter="wipe(down)">
                                      <p:cBhvr>
                                        <p:cTn id="256" dur="500"/>
                                        <p:tgtEl>
                                          <p:spTgt spid="297"/>
                                        </p:tgtEl>
                                      </p:cBhvr>
                                    </p:animEffect>
                                  </p:childTnLst>
                                </p:cTn>
                              </p:par>
                              <p:par>
                                <p:cTn id="257" presetID="22" presetClass="entr" presetSubtype="4" fill="hold" grpId="0" nodeType="withEffect">
                                  <p:stCondLst>
                                    <p:cond delay="0"/>
                                  </p:stCondLst>
                                  <p:childTnLst>
                                    <p:set>
                                      <p:cBhvr>
                                        <p:cTn id="258" dur="1" fill="hold">
                                          <p:stCondLst>
                                            <p:cond delay="0"/>
                                          </p:stCondLst>
                                        </p:cTn>
                                        <p:tgtEl>
                                          <p:spTgt spid="298"/>
                                        </p:tgtEl>
                                        <p:attrNameLst>
                                          <p:attrName>style.visibility</p:attrName>
                                        </p:attrNameLst>
                                      </p:cBhvr>
                                      <p:to>
                                        <p:strVal val="visible"/>
                                      </p:to>
                                    </p:set>
                                    <p:animEffect transition="in" filter="wipe(down)">
                                      <p:cBhvr>
                                        <p:cTn id="259" dur="500"/>
                                        <p:tgtEl>
                                          <p:spTgt spid="298"/>
                                        </p:tgtEl>
                                      </p:cBhvr>
                                    </p:animEffect>
                                  </p:childTnLst>
                                </p:cTn>
                              </p:par>
                              <p:par>
                                <p:cTn id="260" presetID="22" presetClass="entr" presetSubtype="4" fill="hold" grpId="0" nodeType="withEffect">
                                  <p:stCondLst>
                                    <p:cond delay="0"/>
                                  </p:stCondLst>
                                  <p:childTnLst>
                                    <p:set>
                                      <p:cBhvr>
                                        <p:cTn id="261" dur="1" fill="hold">
                                          <p:stCondLst>
                                            <p:cond delay="0"/>
                                          </p:stCondLst>
                                        </p:cTn>
                                        <p:tgtEl>
                                          <p:spTgt spid="299"/>
                                        </p:tgtEl>
                                        <p:attrNameLst>
                                          <p:attrName>style.visibility</p:attrName>
                                        </p:attrNameLst>
                                      </p:cBhvr>
                                      <p:to>
                                        <p:strVal val="visible"/>
                                      </p:to>
                                    </p:set>
                                    <p:animEffect transition="in" filter="wipe(down)">
                                      <p:cBhvr>
                                        <p:cTn id="262" dur="500"/>
                                        <p:tgtEl>
                                          <p:spTgt spid="299"/>
                                        </p:tgtEl>
                                      </p:cBhvr>
                                    </p:animEffect>
                                  </p:childTnLst>
                                </p:cTn>
                              </p:par>
                              <p:par>
                                <p:cTn id="263" presetID="22" presetClass="entr" presetSubtype="4" fill="hold" grpId="0" nodeType="withEffect">
                                  <p:stCondLst>
                                    <p:cond delay="0"/>
                                  </p:stCondLst>
                                  <p:childTnLst>
                                    <p:set>
                                      <p:cBhvr>
                                        <p:cTn id="264" dur="1" fill="hold">
                                          <p:stCondLst>
                                            <p:cond delay="0"/>
                                          </p:stCondLst>
                                        </p:cTn>
                                        <p:tgtEl>
                                          <p:spTgt spid="300"/>
                                        </p:tgtEl>
                                        <p:attrNameLst>
                                          <p:attrName>style.visibility</p:attrName>
                                        </p:attrNameLst>
                                      </p:cBhvr>
                                      <p:to>
                                        <p:strVal val="visible"/>
                                      </p:to>
                                    </p:set>
                                    <p:animEffect transition="in" filter="wipe(down)">
                                      <p:cBhvr>
                                        <p:cTn id="265" dur="500"/>
                                        <p:tgtEl>
                                          <p:spTgt spid="300"/>
                                        </p:tgtEl>
                                      </p:cBhvr>
                                    </p:animEffect>
                                  </p:childTnLst>
                                </p:cTn>
                              </p:par>
                              <p:par>
                                <p:cTn id="266" presetID="22" presetClass="entr" presetSubtype="4" fill="hold" grpId="0" nodeType="withEffect">
                                  <p:stCondLst>
                                    <p:cond delay="0"/>
                                  </p:stCondLst>
                                  <p:childTnLst>
                                    <p:set>
                                      <p:cBhvr>
                                        <p:cTn id="267" dur="1" fill="hold">
                                          <p:stCondLst>
                                            <p:cond delay="0"/>
                                          </p:stCondLst>
                                        </p:cTn>
                                        <p:tgtEl>
                                          <p:spTgt spid="301"/>
                                        </p:tgtEl>
                                        <p:attrNameLst>
                                          <p:attrName>style.visibility</p:attrName>
                                        </p:attrNameLst>
                                      </p:cBhvr>
                                      <p:to>
                                        <p:strVal val="visible"/>
                                      </p:to>
                                    </p:set>
                                    <p:animEffect transition="in" filter="wipe(down)">
                                      <p:cBhvr>
                                        <p:cTn id="268" dur="500"/>
                                        <p:tgtEl>
                                          <p:spTgt spid="301"/>
                                        </p:tgtEl>
                                      </p:cBhvr>
                                    </p:animEffect>
                                  </p:childTnLst>
                                </p:cTn>
                              </p:par>
                              <p:par>
                                <p:cTn id="269" presetID="22" presetClass="entr" presetSubtype="4" fill="hold" grpId="0" nodeType="withEffect">
                                  <p:stCondLst>
                                    <p:cond delay="0"/>
                                  </p:stCondLst>
                                  <p:childTnLst>
                                    <p:set>
                                      <p:cBhvr>
                                        <p:cTn id="270" dur="1" fill="hold">
                                          <p:stCondLst>
                                            <p:cond delay="0"/>
                                          </p:stCondLst>
                                        </p:cTn>
                                        <p:tgtEl>
                                          <p:spTgt spid="302"/>
                                        </p:tgtEl>
                                        <p:attrNameLst>
                                          <p:attrName>style.visibility</p:attrName>
                                        </p:attrNameLst>
                                      </p:cBhvr>
                                      <p:to>
                                        <p:strVal val="visible"/>
                                      </p:to>
                                    </p:set>
                                    <p:animEffect transition="in" filter="wipe(down)">
                                      <p:cBhvr>
                                        <p:cTn id="271" dur="500"/>
                                        <p:tgtEl>
                                          <p:spTgt spid="302"/>
                                        </p:tgtEl>
                                      </p:cBhvr>
                                    </p:animEffect>
                                  </p:childTnLst>
                                </p:cTn>
                              </p:par>
                              <p:par>
                                <p:cTn id="272" presetID="22" presetClass="entr" presetSubtype="4" fill="hold" grpId="0" nodeType="withEffect">
                                  <p:stCondLst>
                                    <p:cond delay="0"/>
                                  </p:stCondLst>
                                  <p:childTnLst>
                                    <p:set>
                                      <p:cBhvr>
                                        <p:cTn id="273" dur="1" fill="hold">
                                          <p:stCondLst>
                                            <p:cond delay="0"/>
                                          </p:stCondLst>
                                        </p:cTn>
                                        <p:tgtEl>
                                          <p:spTgt spid="303"/>
                                        </p:tgtEl>
                                        <p:attrNameLst>
                                          <p:attrName>style.visibility</p:attrName>
                                        </p:attrNameLst>
                                      </p:cBhvr>
                                      <p:to>
                                        <p:strVal val="visible"/>
                                      </p:to>
                                    </p:set>
                                    <p:animEffect transition="in" filter="wipe(down)">
                                      <p:cBhvr>
                                        <p:cTn id="274" dur="500"/>
                                        <p:tgtEl>
                                          <p:spTgt spid="303"/>
                                        </p:tgtEl>
                                      </p:cBhvr>
                                    </p:animEffect>
                                  </p:childTnLst>
                                </p:cTn>
                              </p:par>
                              <p:par>
                                <p:cTn id="275" presetID="22" presetClass="entr" presetSubtype="4" fill="hold" grpId="0" nodeType="withEffect">
                                  <p:stCondLst>
                                    <p:cond delay="0"/>
                                  </p:stCondLst>
                                  <p:childTnLst>
                                    <p:set>
                                      <p:cBhvr>
                                        <p:cTn id="276" dur="1" fill="hold">
                                          <p:stCondLst>
                                            <p:cond delay="0"/>
                                          </p:stCondLst>
                                        </p:cTn>
                                        <p:tgtEl>
                                          <p:spTgt spid="304"/>
                                        </p:tgtEl>
                                        <p:attrNameLst>
                                          <p:attrName>style.visibility</p:attrName>
                                        </p:attrNameLst>
                                      </p:cBhvr>
                                      <p:to>
                                        <p:strVal val="visible"/>
                                      </p:to>
                                    </p:set>
                                    <p:animEffect transition="in" filter="wipe(down)">
                                      <p:cBhvr>
                                        <p:cTn id="277" dur="500"/>
                                        <p:tgtEl>
                                          <p:spTgt spid="304"/>
                                        </p:tgtEl>
                                      </p:cBhvr>
                                    </p:animEffect>
                                  </p:childTnLst>
                                </p:cTn>
                              </p:par>
                              <p:par>
                                <p:cTn id="278" presetID="22" presetClass="entr" presetSubtype="4" fill="hold" grpId="0" nodeType="withEffect">
                                  <p:stCondLst>
                                    <p:cond delay="0"/>
                                  </p:stCondLst>
                                  <p:childTnLst>
                                    <p:set>
                                      <p:cBhvr>
                                        <p:cTn id="279" dur="1" fill="hold">
                                          <p:stCondLst>
                                            <p:cond delay="0"/>
                                          </p:stCondLst>
                                        </p:cTn>
                                        <p:tgtEl>
                                          <p:spTgt spid="305"/>
                                        </p:tgtEl>
                                        <p:attrNameLst>
                                          <p:attrName>style.visibility</p:attrName>
                                        </p:attrNameLst>
                                      </p:cBhvr>
                                      <p:to>
                                        <p:strVal val="visible"/>
                                      </p:to>
                                    </p:set>
                                    <p:animEffect transition="in" filter="wipe(down)">
                                      <p:cBhvr>
                                        <p:cTn id="280" dur="500"/>
                                        <p:tgtEl>
                                          <p:spTgt spid="305"/>
                                        </p:tgtEl>
                                      </p:cBhvr>
                                    </p:animEffect>
                                  </p:childTnLst>
                                </p:cTn>
                              </p:par>
                              <p:par>
                                <p:cTn id="281" presetID="22" presetClass="entr" presetSubtype="4" fill="hold" grpId="0" nodeType="withEffect">
                                  <p:stCondLst>
                                    <p:cond delay="0"/>
                                  </p:stCondLst>
                                  <p:childTnLst>
                                    <p:set>
                                      <p:cBhvr>
                                        <p:cTn id="282" dur="1" fill="hold">
                                          <p:stCondLst>
                                            <p:cond delay="0"/>
                                          </p:stCondLst>
                                        </p:cTn>
                                        <p:tgtEl>
                                          <p:spTgt spid="306"/>
                                        </p:tgtEl>
                                        <p:attrNameLst>
                                          <p:attrName>style.visibility</p:attrName>
                                        </p:attrNameLst>
                                      </p:cBhvr>
                                      <p:to>
                                        <p:strVal val="visible"/>
                                      </p:to>
                                    </p:set>
                                    <p:animEffect transition="in" filter="wipe(down)">
                                      <p:cBhvr>
                                        <p:cTn id="283" dur="500"/>
                                        <p:tgtEl>
                                          <p:spTgt spid="306"/>
                                        </p:tgtEl>
                                      </p:cBhvr>
                                    </p:animEffect>
                                  </p:childTnLst>
                                </p:cTn>
                              </p:par>
                              <p:par>
                                <p:cTn id="284" presetID="22" presetClass="entr" presetSubtype="4" fill="hold" grpId="0" nodeType="withEffect">
                                  <p:stCondLst>
                                    <p:cond delay="0"/>
                                  </p:stCondLst>
                                  <p:childTnLst>
                                    <p:set>
                                      <p:cBhvr>
                                        <p:cTn id="285" dur="1" fill="hold">
                                          <p:stCondLst>
                                            <p:cond delay="0"/>
                                          </p:stCondLst>
                                        </p:cTn>
                                        <p:tgtEl>
                                          <p:spTgt spid="307"/>
                                        </p:tgtEl>
                                        <p:attrNameLst>
                                          <p:attrName>style.visibility</p:attrName>
                                        </p:attrNameLst>
                                      </p:cBhvr>
                                      <p:to>
                                        <p:strVal val="visible"/>
                                      </p:to>
                                    </p:set>
                                    <p:animEffect transition="in" filter="wipe(down)">
                                      <p:cBhvr>
                                        <p:cTn id="286" dur="500"/>
                                        <p:tgtEl>
                                          <p:spTgt spid="307"/>
                                        </p:tgtEl>
                                      </p:cBhvr>
                                    </p:animEffect>
                                  </p:childTnLst>
                                </p:cTn>
                              </p:par>
                              <p:par>
                                <p:cTn id="287" presetID="22" presetClass="entr" presetSubtype="4" fill="hold" grpId="0" nodeType="withEffect">
                                  <p:stCondLst>
                                    <p:cond delay="0"/>
                                  </p:stCondLst>
                                  <p:childTnLst>
                                    <p:set>
                                      <p:cBhvr>
                                        <p:cTn id="288" dur="1" fill="hold">
                                          <p:stCondLst>
                                            <p:cond delay="0"/>
                                          </p:stCondLst>
                                        </p:cTn>
                                        <p:tgtEl>
                                          <p:spTgt spid="308"/>
                                        </p:tgtEl>
                                        <p:attrNameLst>
                                          <p:attrName>style.visibility</p:attrName>
                                        </p:attrNameLst>
                                      </p:cBhvr>
                                      <p:to>
                                        <p:strVal val="visible"/>
                                      </p:to>
                                    </p:set>
                                    <p:animEffect transition="in" filter="wipe(down)">
                                      <p:cBhvr>
                                        <p:cTn id="289" dur="500"/>
                                        <p:tgtEl>
                                          <p:spTgt spid="308"/>
                                        </p:tgtEl>
                                      </p:cBhvr>
                                    </p:animEffect>
                                  </p:childTnLst>
                                </p:cTn>
                              </p:par>
                              <p:par>
                                <p:cTn id="290" presetID="22" presetClass="entr" presetSubtype="4" fill="hold" grpId="0" nodeType="withEffect">
                                  <p:stCondLst>
                                    <p:cond delay="0"/>
                                  </p:stCondLst>
                                  <p:childTnLst>
                                    <p:set>
                                      <p:cBhvr>
                                        <p:cTn id="291" dur="1" fill="hold">
                                          <p:stCondLst>
                                            <p:cond delay="0"/>
                                          </p:stCondLst>
                                        </p:cTn>
                                        <p:tgtEl>
                                          <p:spTgt spid="309"/>
                                        </p:tgtEl>
                                        <p:attrNameLst>
                                          <p:attrName>style.visibility</p:attrName>
                                        </p:attrNameLst>
                                      </p:cBhvr>
                                      <p:to>
                                        <p:strVal val="visible"/>
                                      </p:to>
                                    </p:set>
                                    <p:animEffect transition="in" filter="wipe(down)">
                                      <p:cBhvr>
                                        <p:cTn id="292" dur="500"/>
                                        <p:tgtEl>
                                          <p:spTgt spid="309"/>
                                        </p:tgtEl>
                                      </p:cBhvr>
                                    </p:animEffect>
                                  </p:childTnLst>
                                </p:cTn>
                              </p:par>
                              <p:par>
                                <p:cTn id="293" presetID="22" presetClass="entr" presetSubtype="4" fill="hold" grpId="0" nodeType="withEffect">
                                  <p:stCondLst>
                                    <p:cond delay="0"/>
                                  </p:stCondLst>
                                  <p:childTnLst>
                                    <p:set>
                                      <p:cBhvr>
                                        <p:cTn id="294" dur="1" fill="hold">
                                          <p:stCondLst>
                                            <p:cond delay="0"/>
                                          </p:stCondLst>
                                        </p:cTn>
                                        <p:tgtEl>
                                          <p:spTgt spid="310"/>
                                        </p:tgtEl>
                                        <p:attrNameLst>
                                          <p:attrName>style.visibility</p:attrName>
                                        </p:attrNameLst>
                                      </p:cBhvr>
                                      <p:to>
                                        <p:strVal val="visible"/>
                                      </p:to>
                                    </p:set>
                                    <p:animEffect transition="in" filter="wipe(down)">
                                      <p:cBhvr>
                                        <p:cTn id="295" dur="500"/>
                                        <p:tgtEl>
                                          <p:spTgt spid="310"/>
                                        </p:tgtEl>
                                      </p:cBhvr>
                                    </p:animEffect>
                                  </p:childTnLst>
                                </p:cTn>
                              </p:par>
                              <p:par>
                                <p:cTn id="296" presetID="22" presetClass="entr" presetSubtype="4" fill="hold" grpId="0" nodeType="withEffect">
                                  <p:stCondLst>
                                    <p:cond delay="0"/>
                                  </p:stCondLst>
                                  <p:childTnLst>
                                    <p:set>
                                      <p:cBhvr>
                                        <p:cTn id="297" dur="1" fill="hold">
                                          <p:stCondLst>
                                            <p:cond delay="0"/>
                                          </p:stCondLst>
                                        </p:cTn>
                                        <p:tgtEl>
                                          <p:spTgt spid="311"/>
                                        </p:tgtEl>
                                        <p:attrNameLst>
                                          <p:attrName>style.visibility</p:attrName>
                                        </p:attrNameLst>
                                      </p:cBhvr>
                                      <p:to>
                                        <p:strVal val="visible"/>
                                      </p:to>
                                    </p:set>
                                    <p:animEffect transition="in" filter="wipe(down)">
                                      <p:cBhvr>
                                        <p:cTn id="298" dur="500"/>
                                        <p:tgtEl>
                                          <p:spTgt spid="311"/>
                                        </p:tgtEl>
                                      </p:cBhvr>
                                    </p:animEffect>
                                  </p:childTnLst>
                                </p:cTn>
                              </p:par>
                              <p:par>
                                <p:cTn id="299" presetID="22" presetClass="entr" presetSubtype="4" fill="hold" grpId="0" nodeType="withEffect">
                                  <p:stCondLst>
                                    <p:cond delay="0"/>
                                  </p:stCondLst>
                                  <p:childTnLst>
                                    <p:set>
                                      <p:cBhvr>
                                        <p:cTn id="300" dur="1" fill="hold">
                                          <p:stCondLst>
                                            <p:cond delay="0"/>
                                          </p:stCondLst>
                                        </p:cTn>
                                        <p:tgtEl>
                                          <p:spTgt spid="312"/>
                                        </p:tgtEl>
                                        <p:attrNameLst>
                                          <p:attrName>style.visibility</p:attrName>
                                        </p:attrNameLst>
                                      </p:cBhvr>
                                      <p:to>
                                        <p:strVal val="visible"/>
                                      </p:to>
                                    </p:set>
                                    <p:animEffect transition="in" filter="wipe(down)">
                                      <p:cBhvr>
                                        <p:cTn id="301" dur="500"/>
                                        <p:tgtEl>
                                          <p:spTgt spid="312"/>
                                        </p:tgtEl>
                                      </p:cBhvr>
                                    </p:animEffect>
                                  </p:childTnLst>
                                </p:cTn>
                              </p:par>
                              <p:par>
                                <p:cTn id="302" presetID="22" presetClass="entr" presetSubtype="4" fill="hold" grpId="0" nodeType="withEffect">
                                  <p:stCondLst>
                                    <p:cond delay="0"/>
                                  </p:stCondLst>
                                  <p:childTnLst>
                                    <p:set>
                                      <p:cBhvr>
                                        <p:cTn id="303" dur="1" fill="hold">
                                          <p:stCondLst>
                                            <p:cond delay="0"/>
                                          </p:stCondLst>
                                        </p:cTn>
                                        <p:tgtEl>
                                          <p:spTgt spid="313"/>
                                        </p:tgtEl>
                                        <p:attrNameLst>
                                          <p:attrName>style.visibility</p:attrName>
                                        </p:attrNameLst>
                                      </p:cBhvr>
                                      <p:to>
                                        <p:strVal val="visible"/>
                                      </p:to>
                                    </p:set>
                                    <p:animEffect transition="in" filter="wipe(down)">
                                      <p:cBhvr>
                                        <p:cTn id="304" dur="500"/>
                                        <p:tgtEl>
                                          <p:spTgt spid="313"/>
                                        </p:tgtEl>
                                      </p:cBhvr>
                                    </p:animEffect>
                                  </p:childTnLst>
                                </p:cTn>
                              </p:par>
                              <p:par>
                                <p:cTn id="305" presetID="22" presetClass="entr" presetSubtype="4" fill="hold" grpId="0" nodeType="withEffect">
                                  <p:stCondLst>
                                    <p:cond delay="0"/>
                                  </p:stCondLst>
                                  <p:childTnLst>
                                    <p:set>
                                      <p:cBhvr>
                                        <p:cTn id="306" dur="1" fill="hold">
                                          <p:stCondLst>
                                            <p:cond delay="0"/>
                                          </p:stCondLst>
                                        </p:cTn>
                                        <p:tgtEl>
                                          <p:spTgt spid="314"/>
                                        </p:tgtEl>
                                        <p:attrNameLst>
                                          <p:attrName>style.visibility</p:attrName>
                                        </p:attrNameLst>
                                      </p:cBhvr>
                                      <p:to>
                                        <p:strVal val="visible"/>
                                      </p:to>
                                    </p:set>
                                    <p:animEffect transition="in" filter="wipe(down)">
                                      <p:cBhvr>
                                        <p:cTn id="307" dur="500"/>
                                        <p:tgtEl>
                                          <p:spTgt spid="314"/>
                                        </p:tgtEl>
                                      </p:cBhvr>
                                    </p:animEffect>
                                  </p:childTnLst>
                                </p:cTn>
                              </p:par>
                              <p:par>
                                <p:cTn id="308" presetID="22" presetClass="entr" presetSubtype="4" fill="hold" grpId="0" nodeType="withEffect">
                                  <p:stCondLst>
                                    <p:cond delay="0"/>
                                  </p:stCondLst>
                                  <p:childTnLst>
                                    <p:set>
                                      <p:cBhvr>
                                        <p:cTn id="309" dur="1" fill="hold">
                                          <p:stCondLst>
                                            <p:cond delay="0"/>
                                          </p:stCondLst>
                                        </p:cTn>
                                        <p:tgtEl>
                                          <p:spTgt spid="315"/>
                                        </p:tgtEl>
                                        <p:attrNameLst>
                                          <p:attrName>style.visibility</p:attrName>
                                        </p:attrNameLst>
                                      </p:cBhvr>
                                      <p:to>
                                        <p:strVal val="visible"/>
                                      </p:to>
                                    </p:set>
                                    <p:animEffect transition="in" filter="wipe(down)">
                                      <p:cBhvr>
                                        <p:cTn id="310" dur="500"/>
                                        <p:tgtEl>
                                          <p:spTgt spid="315"/>
                                        </p:tgtEl>
                                      </p:cBhvr>
                                    </p:animEffect>
                                  </p:childTnLst>
                                </p:cTn>
                              </p:par>
                              <p:par>
                                <p:cTn id="311" presetID="22" presetClass="entr" presetSubtype="4" fill="hold" grpId="0" nodeType="withEffect">
                                  <p:stCondLst>
                                    <p:cond delay="0"/>
                                  </p:stCondLst>
                                  <p:childTnLst>
                                    <p:set>
                                      <p:cBhvr>
                                        <p:cTn id="312" dur="1" fill="hold">
                                          <p:stCondLst>
                                            <p:cond delay="0"/>
                                          </p:stCondLst>
                                        </p:cTn>
                                        <p:tgtEl>
                                          <p:spTgt spid="316"/>
                                        </p:tgtEl>
                                        <p:attrNameLst>
                                          <p:attrName>style.visibility</p:attrName>
                                        </p:attrNameLst>
                                      </p:cBhvr>
                                      <p:to>
                                        <p:strVal val="visible"/>
                                      </p:to>
                                    </p:set>
                                    <p:animEffect transition="in" filter="wipe(down)">
                                      <p:cBhvr>
                                        <p:cTn id="313" dur="500"/>
                                        <p:tgtEl>
                                          <p:spTgt spid="316"/>
                                        </p:tgtEl>
                                      </p:cBhvr>
                                    </p:animEffect>
                                  </p:childTnLst>
                                </p:cTn>
                              </p:par>
                              <p:par>
                                <p:cTn id="314" presetID="22" presetClass="entr" presetSubtype="4" fill="hold" grpId="0" nodeType="withEffect">
                                  <p:stCondLst>
                                    <p:cond delay="0"/>
                                  </p:stCondLst>
                                  <p:childTnLst>
                                    <p:set>
                                      <p:cBhvr>
                                        <p:cTn id="315" dur="1" fill="hold">
                                          <p:stCondLst>
                                            <p:cond delay="0"/>
                                          </p:stCondLst>
                                        </p:cTn>
                                        <p:tgtEl>
                                          <p:spTgt spid="317"/>
                                        </p:tgtEl>
                                        <p:attrNameLst>
                                          <p:attrName>style.visibility</p:attrName>
                                        </p:attrNameLst>
                                      </p:cBhvr>
                                      <p:to>
                                        <p:strVal val="visible"/>
                                      </p:to>
                                    </p:set>
                                    <p:animEffect transition="in" filter="wipe(down)">
                                      <p:cBhvr>
                                        <p:cTn id="316" dur="500"/>
                                        <p:tgtEl>
                                          <p:spTgt spid="317"/>
                                        </p:tgtEl>
                                      </p:cBhvr>
                                    </p:animEffect>
                                  </p:childTnLst>
                                </p:cTn>
                              </p:par>
                              <p:par>
                                <p:cTn id="317" presetID="22" presetClass="entr" presetSubtype="4" fill="hold" grpId="0" nodeType="withEffect">
                                  <p:stCondLst>
                                    <p:cond delay="0"/>
                                  </p:stCondLst>
                                  <p:childTnLst>
                                    <p:set>
                                      <p:cBhvr>
                                        <p:cTn id="318" dur="1" fill="hold">
                                          <p:stCondLst>
                                            <p:cond delay="0"/>
                                          </p:stCondLst>
                                        </p:cTn>
                                        <p:tgtEl>
                                          <p:spTgt spid="318"/>
                                        </p:tgtEl>
                                        <p:attrNameLst>
                                          <p:attrName>style.visibility</p:attrName>
                                        </p:attrNameLst>
                                      </p:cBhvr>
                                      <p:to>
                                        <p:strVal val="visible"/>
                                      </p:to>
                                    </p:set>
                                    <p:animEffect transition="in" filter="wipe(down)">
                                      <p:cBhvr>
                                        <p:cTn id="319" dur="500"/>
                                        <p:tgtEl>
                                          <p:spTgt spid="318"/>
                                        </p:tgtEl>
                                      </p:cBhvr>
                                    </p:animEffect>
                                  </p:childTnLst>
                                </p:cTn>
                              </p:par>
                              <p:par>
                                <p:cTn id="320" presetID="22" presetClass="entr" presetSubtype="4" fill="hold" grpId="0" nodeType="withEffect">
                                  <p:stCondLst>
                                    <p:cond delay="0"/>
                                  </p:stCondLst>
                                  <p:childTnLst>
                                    <p:set>
                                      <p:cBhvr>
                                        <p:cTn id="321" dur="1" fill="hold">
                                          <p:stCondLst>
                                            <p:cond delay="0"/>
                                          </p:stCondLst>
                                        </p:cTn>
                                        <p:tgtEl>
                                          <p:spTgt spid="319"/>
                                        </p:tgtEl>
                                        <p:attrNameLst>
                                          <p:attrName>style.visibility</p:attrName>
                                        </p:attrNameLst>
                                      </p:cBhvr>
                                      <p:to>
                                        <p:strVal val="visible"/>
                                      </p:to>
                                    </p:set>
                                    <p:animEffect transition="in" filter="wipe(down)">
                                      <p:cBhvr>
                                        <p:cTn id="322" dur="500"/>
                                        <p:tgtEl>
                                          <p:spTgt spid="319"/>
                                        </p:tgtEl>
                                      </p:cBhvr>
                                    </p:animEffect>
                                  </p:childTnLst>
                                </p:cTn>
                              </p:par>
                              <p:par>
                                <p:cTn id="323" presetID="22" presetClass="entr" presetSubtype="4" fill="hold" grpId="0" nodeType="withEffect">
                                  <p:stCondLst>
                                    <p:cond delay="0"/>
                                  </p:stCondLst>
                                  <p:childTnLst>
                                    <p:set>
                                      <p:cBhvr>
                                        <p:cTn id="324" dur="1" fill="hold">
                                          <p:stCondLst>
                                            <p:cond delay="0"/>
                                          </p:stCondLst>
                                        </p:cTn>
                                        <p:tgtEl>
                                          <p:spTgt spid="320"/>
                                        </p:tgtEl>
                                        <p:attrNameLst>
                                          <p:attrName>style.visibility</p:attrName>
                                        </p:attrNameLst>
                                      </p:cBhvr>
                                      <p:to>
                                        <p:strVal val="visible"/>
                                      </p:to>
                                    </p:set>
                                    <p:animEffect transition="in" filter="wipe(down)">
                                      <p:cBhvr>
                                        <p:cTn id="325" dur="500"/>
                                        <p:tgtEl>
                                          <p:spTgt spid="320"/>
                                        </p:tgtEl>
                                      </p:cBhvr>
                                    </p:animEffect>
                                  </p:childTnLst>
                                </p:cTn>
                              </p:par>
                              <p:par>
                                <p:cTn id="326" presetID="22" presetClass="entr" presetSubtype="4" fill="hold" grpId="0" nodeType="withEffect">
                                  <p:stCondLst>
                                    <p:cond delay="0"/>
                                  </p:stCondLst>
                                  <p:childTnLst>
                                    <p:set>
                                      <p:cBhvr>
                                        <p:cTn id="327" dur="1" fill="hold">
                                          <p:stCondLst>
                                            <p:cond delay="0"/>
                                          </p:stCondLst>
                                        </p:cTn>
                                        <p:tgtEl>
                                          <p:spTgt spid="321"/>
                                        </p:tgtEl>
                                        <p:attrNameLst>
                                          <p:attrName>style.visibility</p:attrName>
                                        </p:attrNameLst>
                                      </p:cBhvr>
                                      <p:to>
                                        <p:strVal val="visible"/>
                                      </p:to>
                                    </p:set>
                                    <p:animEffect transition="in" filter="wipe(down)">
                                      <p:cBhvr>
                                        <p:cTn id="328" dur="500"/>
                                        <p:tgtEl>
                                          <p:spTgt spid="321"/>
                                        </p:tgtEl>
                                      </p:cBhvr>
                                    </p:animEffect>
                                  </p:childTnLst>
                                </p:cTn>
                              </p:par>
                              <p:par>
                                <p:cTn id="329" presetID="22" presetClass="entr" presetSubtype="4" fill="hold" grpId="0" nodeType="withEffect">
                                  <p:stCondLst>
                                    <p:cond delay="0"/>
                                  </p:stCondLst>
                                  <p:childTnLst>
                                    <p:set>
                                      <p:cBhvr>
                                        <p:cTn id="330" dur="1" fill="hold">
                                          <p:stCondLst>
                                            <p:cond delay="0"/>
                                          </p:stCondLst>
                                        </p:cTn>
                                        <p:tgtEl>
                                          <p:spTgt spid="322"/>
                                        </p:tgtEl>
                                        <p:attrNameLst>
                                          <p:attrName>style.visibility</p:attrName>
                                        </p:attrNameLst>
                                      </p:cBhvr>
                                      <p:to>
                                        <p:strVal val="visible"/>
                                      </p:to>
                                    </p:set>
                                    <p:animEffect transition="in" filter="wipe(down)">
                                      <p:cBhvr>
                                        <p:cTn id="331" dur="500"/>
                                        <p:tgtEl>
                                          <p:spTgt spid="322"/>
                                        </p:tgtEl>
                                      </p:cBhvr>
                                    </p:animEffect>
                                  </p:childTnLst>
                                </p:cTn>
                              </p:par>
                              <p:par>
                                <p:cTn id="332" presetID="22" presetClass="entr" presetSubtype="4" fill="hold" grpId="0" nodeType="withEffect">
                                  <p:stCondLst>
                                    <p:cond delay="0"/>
                                  </p:stCondLst>
                                  <p:childTnLst>
                                    <p:set>
                                      <p:cBhvr>
                                        <p:cTn id="333" dur="1" fill="hold">
                                          <p:stCondLst>
                                            <p:cond delay="0"/>
                                          </p:stCondLst>
                                        </p:cTn>
                                        <p:tgtEl>
                                          <p:spTgt spid="323"/>
                                        </p:tgtEl>
                                        <p:attrNameLst>
                                          <p:attrName>style.visibility</p:attrName>
                                        </p:attrNameLst>
                                      </p:cBhvr>
                                      <p:to>
                                        <p:strVal val="visible"/>
                                      </p:to>
                                    </p:set>
                                    <p:animEffect transition="in" filter="wipe(down)">
                                      <p:cBhvr>
                                        <p:cTn id="334" dur="500"/>
                                        <p:tgtEl>
                                          <p:spTgt spid="323"/>
                                        </p:tgtEl>
                                      </p:cBhvr>
                                    </p:animEffect>
                                  </p:childTnLst>
                                </p:cTn>
                              </p:par>
                              <p:par>
                                <p:cTn id="335" presetID="22" presetClass="entr" presetSubtype="4" fill="hold" grpId="0" nodeType="withEffect">
                                  <p:stCondLst>
                                    <p:cond delay="0"/>
                                  </p:stCondLst>
                                  <p:childTnLst>
                                    <p:set>
                                      <p:cBhvr>
                                        <p:cTn id="336" dur="1" fill="hold">
                                          <p:stCondLst>
                                            <p:cond delay="0"/>
                                          </p:stCondLst>
                                        </p:cTn>
                                        <p:tgtEl>
                                          <p:spTgt spid="324"/>
                                        </p:tgtEl>
                                        <p:attrNameLst>
                                          <p:attrName>style.visibility</p:attrName>
                                        </p:attrNameLst>
                                      </p:cBhvr>
                                      <p:to>
                                        <p:strVal val="visible"/>
                                      </p:to>
                                    </p:set>
                                    <p:animEffect transition="in" filter="wipe(down)">
                                      <p:cBhvr>
                                        <p:cTn id="337" dur="500"/>
                                        <p:tgtEl>
                                          <p:spTgt spid="324"/>
                                        </p:tgtEl>
                                      </p:cBhvr>
                                    </p:animEffect>
                                  </p:childTnLst>
                                </p:cTn>
                              </p:par>
                              <p:par>
                                <p:cTn id="338" presetID="22" presetClass="entr" presetSubtype="4" fill="hold" grpId="0" nodeType="withEffect">
                                  <p:stCondLst>
                                    <p:cond delay="0"/>
                                  </p:stCondLst>
                                  <p:childTnLst>
                                    <p:set>
                                      <p:cBhvr>
                                        <p:cTn id="339" dur="1" fill="hold">
                                          <p:stCondLst>
                                            <p:cond delay="0"/>
                                          </p:stCondLst>
                                        </p:cTn>
                                        <p:tgtEl>
                                          <p:spTgt spid="325"/>
                                        </p:tgtEl>
                                        <p:attrNameLst>
                                          <p:attrName>style.visibility</p:attrName>
                                        </p:attrNameLst>
                                      </p:cBhvr>
                                      <p:to>
                                        <p:strVal val="visible"/>
                                      </p:to>
                                    </p:set>
                                    <p:animEffect transition="in" filter="wipe(down)">
                                      <p:cBhvr>
                                        <p:cTn id="340" dur="500"/>
                                        <p:tgtEl>
                                          <p:spTgt spid="325"/>
                                        </p:tgtEl>
                                      </p:cBhvr>
                                    </p:animEffect>
                                  </p:childTnLst>
                                </p:cTn>
                              </p:par>
                              <p:par>
                                <p:cTn id="341" presetID="22" presetClass="entr" presetSubtype="4" fill="hold" grpId="0" nodeType="withEffect">
                                  <p:stCondLst>
                                    <p:cond delay="0"/>
                                  </p:stCondLst>
                                  <p:childTnLst>
                                    <p:set>
                                      <p:cBhvr>
                                        <p:cTn id="342" dur="1" fill="hold">
                                          <p:stCondLst>
                                            <p:cond delay="0"/>
                                          </p:stCondLst>
                                        </p:cTn>
                                        <p:tgtEl>
                                          <p:spTgt spid="326"/>
                                        </p:tgtEl>
                                        <p:attrNameLst>
                                          <p:attrName>style.visibility</p:attrName>
                                        </p:attrNameLst>
                                      </p:cBhvr>
                                      <p:to>
                                        <p:strVal val="visible"/>
                                      </p:to>
                                    </p:set>
                                    <p:animEffect transition="in" filter="wipe(down)">
                                      <p:cBhvr>
                                        <p:cTn id="343" dur="500"/>
                                        <p:tgtEl>
                                          <p:spTgt spid="326"/>
                                        </p:tgtEl>
                                      </p:cBhvr>
                                    </p:animEffect>
                                  </p:childTnLst>
                                </p:cTn>
                              </p:par>
                              <p:par>
                                <p:cTn id="344" presetID="22" presetClass="entr" presetSubtype="4" fill="hold" grpId="0" nodeType="withEffect">
                                  <p:stCondLst>
                                    <p:cond delay="0"/>
                                  </p:stCondLst>
                                  <p:childTnLst>
                                    <p:set>
                                      <p:cBhvr>
                                        <p:cTn id="345" dur="1" fill="hold">
                                          <p:stCondLst>
                                            <p:cond delay="0"/>
                                          </p:stCondLst>
                                        </p:cTn>
                                        <p:tgtEl>
                                          <p:spTgt spid="327"/>
                                        </p:tgtEl>
                                        <p:attrNameLst>
                                          <p:attrName>style.visibility</p:attrName>
                                        </p:attrNameLst>
                                      </p:cBhvr>
                                      <p:to>
                                        <p:strVal val="visible"/>
                                      </p:to>
                                    </p:set>
                                    <p:animEffect transition="in" filter="wipe(down)">
                                      <p:cBhvr>
                                        <p:cTn id="346" dur="500"/>
                                        <p:tgtEl>
                                          <p:spTgt spid="327"/>
                                        </p:tgtEl>
                                      </p:cBhvr>
                                    </p:animEffect>
                                  </p:childTnLst>
                                </p:cTn>
                              </p:par>
                              <p:par>
                                <p:cTn id="347" presetID="22" presetClass="entr" presetSubtype="4" fill="hold" grpId="0" nodeType="withEffect">
                                  <p:stCondLst>
                                    <p:cond delay="0"/>
                                  </p:stCondLst>
                                  <p:childTnLst>
                                    <p:set>
                                      <p:cBhvr>
                                        <p:cTn id="348" dur="1" fill="hold">
                                          <p:stCondLst>
                                            <p:cond delay="0"/>
                                          </p:stCondLst>
                                        </p:cTn>
                                        <p:tgtEl>
                                          <p:spTgt spid="328"/>
                                        </p:tgtEl>
                                        <p:attrNameLst>
                                          <p:attrName>style.visibility</p:attrName>
                                        </p:attrNameLst>
                                      </p:cBhvr>
                                      <p:to>
                                        <p:strVal val="visible"/>
                                      </p:to>
                                    </p:set>
                                    <p:animEffect transition="in" filter="wipe(down)">
                                      <p:cBhvr>
                                        <p:cTn id="349" dur="500"/>
                                        <p:tgtEl>
                                          <p:spTgt spid="328"/>
                                        </p:tgtEl>
                                      </p:cBhvr>
                                    </p:animEffect>
                                  </p:childTnLst>
                                </p:cTn>
                              </p:par>
                              <p:par>
                                <p:cTn id="350" presetID="22" presetClass="entr" presetSubtype="4" fill="hold" grpId="0" nodeType="withEffect">
                                  <p:stCondLst>
                                    <p:cond delay="0"/>
                                  </p:stCondLst>
                                  <p:childTnLst>
                                    <p:set>
                                      <p:cBhvr>
                                        <p:cTn id="351" dur="1" fill="hold">
                                          <p:stCondLst>
                                            <p:cond delay="0"/>
                                          </p:stCondLst>
                                        </p:cTn>
                                        <p:tgtEl>
                                          <p:spTgt spid="329"/>
                                        </p:tgtEl>
                                        <p:attrNameLst>
                                          <p:attrName>style.visibility</p:attrName>
                                        </p:attrNameLst>
                                      </p:cBhvr>
                                      <p:to>
                                        <p:strVal val="visible"/>
                                      </p:to>
                                    </p:set>
                                    <p:animEffect transition="in" filter="wipe(down)">
                                      <p:cBhvr>
                                        <p:cTn id="352" dur="500"/>
                                        <p:tgtEl>
                                          <p:spTgt spid="329"/>
                                        </p:tgtEl>
                                      </p:cBhvr>
                                    </p:animEffect>
                                  </p:childTnLst>
                                </p:cTn>
                              </p:par>
                              <p:par>
                                <p:cTn id="353" presetID="22" presetClass="entr" presetSubtype="4" fill="hold" grpId="0" nodeType="withEffect">
                                  <p:stCondLst>
                                    <p:cond delay="0"/>
                                  </p:stCondLst>
                                  <p:childTnLst>
                                    <p:set>
                                      <p:cBhvr>
                                        <p:cTn id="354" dur="1" fill="hold">
                                          <p:stCondLst>
                                            <p:cond delay="0"/>
                                          </p:stCondLst>
                                        </p:cTn>
                                        <p:tgtEl>
                                          <p:spTgt spid="330"/>
                                        </p:tgtEl>
                                        <p:attrNameLst>
                                          <p:attrName>style.visibility</p:attrName>
                                        </p:attrNameLst>
                                      </p:cBhvr>
                                      <p:to>
                                        <p:strVal val="visible"/>
                                      </p:to>
                                    </p:set>
                                    <p:animEffect transition="in" filter="wipe(down)">
                                      <p:cBhvr>
                                        <p:cTn id="355" dur="500"/>
                                        <p:tgtEl>
                                          <p:spTgt spid="330"/>
                                        </p:tgtEl>
                                      </p:cBhvr>
                                    </p:animEffect>
                                  </p:childTnLst>
                                </p:cTn>
                              </p:par>
                              <p:par>
                                <p:cTn id="356" presetID="22" presetClass="entr" presetSubtype="4" fill="hold" grpId="0" nodeType="withEffect">
                                  <p:stCondLst>
                                    <p:cond delay="0"/>
                                  </p:stCondLst>
                                  <p:childTnLst>
                                    <p:set>
                                      <p:cBhvr>
                                        <p:cTn id="357" dur="1" fill="hold">
                                          <p:stCondLst>
                                            <p:cond delay="0"/>
                                          </p:stCondLst>
                                        </p:cTn>
                                        <p:tgtEl>
                                          <p:spTgt spid="331"/>
                                        </p:tgtEl>
                                        <p:attrNameLst>
                                          <p:attrName>style.visibility</p:attrName>
                                        </p:attrNameLst>
                                      </p:cBhvr>
                                      <p:to>
                                        <p:strVal val="visible"/>
                                      </p:to>
                                    </p:set>
                                    <p:animEffect transition="in" filter="wipe(down)">
                                      <p:cBhvr>
                                        <p:cTn id="358" dur="500"/>
                                        <p:tgtEl>
                                          <p:spTgt spid="331"/>
                                        </p:tgtEl>
                                      </p:cBhvr>
                                    </p:animEffect>
                                  </p:childTnLst>
                                </p:cTn>
                              </p:par>
                              <p:par>
                                <p:cTn id="359" presetID="22" presetClass="entr" presetSubtype="4" fill="hold" grpId="0" nodeType="withEffect">
                                  <p:stCondLst>
                                    <p:cond delay="0"/>
                                  </p:stCondLst>
                                  <p:childTnLst>
                                    <p:set>
                                      <p:cBhvr>
                                        <p:cTn id="360" dur="1" fill="hold">
                                          <p:stCondLst>
                                            <p:cond delay="0"/>
                                          </p:stCondLst>
                                        </p:cTn>
                                        <p:tgtEl>
                                          <p:spTgt spid="332"/>
                                        </p:tgtEl>
                                        <p:attrNameLst>
                                          <p:attrName>style.visibility</p:attrName>
                                        </p:attrNameLst>
                                      </p:cBhvr>
                                      <p:to>
                                        <p:strVal val="visible"/>
                                      </p:to>
                                    </p:set>
                                    <p:animEffect transition="in" filter="wipe(down)">
                                      <p:cBhvr>
                                        <p:cTn id="361" dur="500"/>
                                        <p:tgtEl>
                                          <p:spTgt spid="332"/>
                                        </p:tgtEl>
                                      </p:cBhvr>
                                    </p:animEffect>
                                  </p:childTnLst>
                                </p:cTn>
                              </p:par>
                              <p:par>
                                <p:cTn id="362" presetID="22" presetClass="entr" presetSubtype="4" fill="hold" grpId="0" nodeType="withEffect">
                                  <p:stCondLst>
                                    <p:cond delay="0"/>
                                  </p:stCondLst>
                                  <p:childTnLst>
                                    <p:set>
                                      <p:cBhvr>
                                        <p:cTn id="363" dur="1" fill="hold">
                                          <p:stCondLst>
                                            <p:cond delay="0"/>
                                          </p:stCondLst>
                                        </p:cTn>
                                        <p:tgtEl>
                                          <p:spTgt spid="333"/>
                                        </p:tgtEl>
                                        <p:attrNameLst>
                                          <p:attrName>style.visibility</p:attrName>
                                        </p:attrNameLst>
                                      </p:cBhvr>
                                      <p:to>
                                        <p:strVal val="visible"/>
                                      </p:to>
                                    </p:set>
                                    <p:animEffect transition="in" filter="wipe(down)">
                                      <p:cBhvr>
                                        <p:cTn id="364" dur="500"/>
                                        <p:tgtEl>
                                          <p:spTgt spid="333"/>
                                        </p:tgtEl>
                                      </p:cBhvr>
                                    </p:animEffect>
                                  </p:childTnLst>
                                </p:cTn>
                              </p:par>
                              <p:par>
                                <p:cTn id="365" presetID="22" presetClass="entr" presetSubtype="4" fill="hold" grpId="0" nodeType="withEffect">
                                  <p:stCondLst>
                                    <p:cond delay="0"/>
                                  </p:stCondLst>
                                  <p:childTnLst>
                                    <p:set>
                                      <p:cBhvr>
                                        <p:cTn id="366" dur="1" fill="hold">
                                          <p:stCondLst>
                                            <p:cond delay="0"/>
                                          </p:stCondLst>
                                        </p:cTn>
                                        <p:tgtEl>
                                          <p:spTgt spid="334"/>
                                        </p:tgtEl>
                                        <p:attrNameLst>
                                          <p:attrName>style.visibility</p:attrName>
                                        </p:attrNameLst>
                                      </p:cBhvr>
                                      <p:to>
                                        <p:strVal val="visible"/>
                                      </p:to>
                                    </p:set>
                                    <p:animEffect transition="in" filter="wipe(down)">
                                      <p:cBhvr>
                                        <p:cTn id="367" dur="500"/>
                                        <p:tgtEl>
                                          <p:spTgt spid="334"/>
                                        </p:tgtEl>
                                      </p:cBhvr>
                                    </p:animEffect>
                                  </p:childTnLst>
                                </p:cTn>
                              </p:par>
                              <p:par>
                                <p:cTn id="368" presetID="22" presetClass="entr" presetSubtype="4" fill="hold" grpId="0" nodeType="withEffect">
                                  <p:stCondLst>
                                    <p:cond delay="0"/>
                                  </p:stCondLst>
                                  <p:childTnLst>
                                    <p:set>
                                      <p:cBhvr>
                                        <p:cTn id="369" dur="1" fill="hold">
                                          <p:stCondLst>
                                            <p:cond delay="0"/>
                                          </p:stCondLst>
                                        </p:cTn>
                                        <p:tgtEl>
                                          <p:spTgt spid="335"/>
                                        </p:tgtEl>
                                        <p:attrNameLst>
                                          <p:attrName>style.visibility</p:attrName>
                                        </p:attrNameLst>
                                      </p:cBhvr>
                                      <p:to>
                                        <p:strVal val="visible"/>
                                      </p:to>
                                    </p:set>
                                    <p:animEffect transition="in" filter="wipe(down)">
                                      <p:cBhvr>
                                        <p:cTn id="370" dur="500"/>
                                        <p:tgtEl>
                                          <p:spTgt spid="335"/>
                                        </p:tgtEl>
                                      </p:cBhvr>
                                    </p:animEffect>
                                  </p:childTnLst>
                                </p:cTn>
                              </p:par>
                              <p:par>
                                <p:cTn id="371" presetID="22" presetClass="entr" presetSubtype="4" fill="hold" grpId="0" nodeType="withEffect">
                                  <p:stCondLst>
                                    <p:cond delay="0"/>
                                  </p:stCondLst>
                                  <p:childTnLst>
                                    <p:set>
                                      <p:cBhvr>
                                        <p:cTn id="372" dur="1" fill="hold">
                                          <p:stCondLst>
                                            <p:cond delay="0"/>
                                          </p:stCondLst>
                                        </p:cTn>
                                        <p:tgtEl>
                                          <p:spTgt spid="336"/>
                                        </p:tgtEl>
                                        <p:attrNameLst>
                                          <p:attrName>style.visibility</p:attrName>
                                        </p:attrNameLst>
                                      </p:cBhvr>
                                      <p:to>
                                        <p:strVal val="visible"/>
                                      </p:to>
                                    </p:set>
                                    <p:animEffect transition="in" filter="wipe(down)">
                                      <p:cBhvr>
                                        <p:cTn id="373" dur="500"/>
                                        <p:tgtEl>
                                          <p:spTgt spid="336"/>
                                        </p:tgtEl>
                                      </p:cBhvr>
                                    </p:animEffect>
                                  </p:childTnLst>
                                </p:cTn>
                              </p:par>
                              <p:par>
                                <p:cTn id="374" presetID="22" presetClass="entr" presetSubtype="4" fill="hold" grpId="0" nodeType="withEffect">
                                  <p:stCondLst>
                                    <p:cond delay="0"/>
                                  </p:stCondLst>
                                  <p:childTnLst>
                                    <p:set>
                                      <p:cBhvr>
                                        <p:cTn id="375" dur="1" fill="hold">
                                          <p:stCondLst>
                                            <p:cond delay="0"/>
                                          </p:stCondLst>
                                        </p:cTn>
                                        <p:tgtEl>
                                          <p:spTgt spid="337"/>
                                        </p:tgtEl>
                                        <p:attrNameLst>
                                          <p:attrName>style.visibility</p:attrName>
                                        </p:attrNameLst>
                                      </p:cBhvr>
                                      <p:to>
                                        <p:strVal val="visible"/>
                                      </p:to>
                                    </p:set>
                                    <p:animEffect transition="in" filter="wipe(down)">
                                      <p:cBhvr>
                                        <p:cTn id="376" dur="500"/>
                                        <p:tgtEl>
                                          <p:spTgt spid="337"/>
                                        </p:tgtEl>
                                      </p:cBhvr>
                                    </p:animEffect>
                                  </p:childTnLst>
                                </p:cTn>
                              </p:par>
                              <p:par>
                                <p:cTn id="377" presetID="22" presetClass="entr" presetSubtype="4" fill="hold" grpId="0" nodeType="withEffect">
                                  <p:stCondLst>
                                    <p:cond delay="0"/>
                                  </p:stCondLst>
                                  <p:childTnLst>
                                    <p:set>
                                      <p:cBhvr>
                                        <p:cTn id="378" dur="1" fill="hold">
                                          <p:stCondLst>
                                            <p:cond delay="0"/>
                                          </p:stCondLst>
                                        </p:cTn>
                                        <p:tgtEl>
                                          <p:spTgt spid="338"/>
                                        </p:tgtEl>
                                        <p:attrNameLst>
                                          <p:attrName>style.visibility</p:attrName>
                                        </p:attrNameLst>
                                      </p:cBhvr>
                                      <p:to>
                                        <p:strVal val="visible"/>
                                      </p:to>
                                    </p:set>
                                    <p:animEffect transition="in" filter="wipe(down)">
                                      <p:cBhvr>
                                        <p:cTn id="379" dur="500"/>
                                        <p:tgtEl>
                                          <p:spTgt spid="338"/>
                                        </p:tgtEl>
                                      </p:cBhvr>
                                    </p:animEffect>
                                  </p:childTnLst>
                                </p:cTn>
                              </p:par>
                              <p:par>
                                <p:cTn id="380" presetID="22" presetClass="entr" presetSubtype="4" fill="hold" grpId="0" nodeType="withEffect">
                                  <p:stCondLst>
                                    <p:cond delay="0"/>
                                  </p:stCondLst>
                                  <p:childTnLst>
                                    <p:set>
                                      <p:cBhvr>
                                        <p:cTn id="381" dur="1" fill="hold">
                                          <p:stCondLst>
                                            <p:cond delay="0"/>
                                          </p:stCondLst>
                                        </p:cTn>
                                        <p:tgtEl>
                                          <p:spTgt spid="339"/>
                                        </p:tgtEl>
                                        <p:attrNameLst>
                                          <p:attrName>style.visibility</p:attrName>
                                        </p:attrNameLst>
                                      </p:cBhvr>
                                      <p:to>
                                        <p:strVal val="visible"/>
                                      </p:to>
                                    </p:set>
                                    <p:animEffect transition="in" filter="wipe(down)">
                                      <p:cBhvr>
                                        <p:cTn id="382" dur="500"/>
                                        <p:tgtEl>
                                          <p:spTgt spid="339"/>
                                        </p:tgtEl>
                                      </p:cBhvr>
                                    </p:animEffect>
                                  </p:childTnLst>
                                </p:cTn>
                              </p:par>
                              <p:par>
                                <p:cTn id="383" presetID="22" presetClass="entr" presetSubtype="4" fill="hold" grpId="0" nodeType="withEffect">
                                  <p:stCondLst>
                                    <p:cond delay="0"/>
                                  </p:stCondLst>
                                  <p:childTnLst>
                                    <p:set>
                                      <p:cBhvr>
                                        <p:cTn id="384" dur="1" fill="hold">
                                          <p:stCondLst>
                                            <p:cond delay="0"/>
                                          </p:stCondLst>
                                        </p:cTn>
                                        <p:tgtEl>
                                          <p:spTgt spid="340"/>
                                        </p:tgtEl>
                                        <p:attrNameLst>
                                          <p:attrName>style.visibility</p:attrName>
                                        </p:attrNameLst>
                                      </p:cBhvr>
                                      <p:to>
                                        <p:strVal val="visible"/>
                                      </p:to>
                                    </p:set>
                                    <p:animEffect transition="in" filter="wipe(down)">
                                      <p:cBhvr>
                                        <p:cTn id="385" dur="500"/>
                                        <p:tgtEl>
                                          <p:spTgt spid="340"/>
                                        </p:tgtEl>
                                      </p:cBhvr>
                                    </p:animEffect>
                                  </p:childTnLst>
                                </p:cTn>
                              </p:par>
                              <p:par>
                                <p:cTn id="386" presetID="22" presetClass="entr" presetSubtype="4" fill="hold" grpId="0" nodeType="withEffect">
                                  <p:stCondLst>
                                    <p:cond delay="0"/>
                                  </p:stCondLst>
                                  <p:childTnLst>
                                    <p:set>
                                      <p:cBhvr>
                                        <p:cTn id="387" dur="1" fill="hold">
                                          <p:stCondLst>
                                            <p:cond delay="0"/>
                                          </p:stCondLst>
                                        </p:cTn>
                                        <p:tgtEl>
                                          <p:spTgt spid="341"/>
                                        </p:tgtEl>
                                        <p:attrNameLst>
                                          <p:attrName>style.visibility</p:attrName>
                                        </p:attrNameLst>
                                      </p:cBhvr>
                                      <p:to>
                                        <p:strVal val="visible"/>
                                      </p:to>
                                    </p:set>
                                    <p:animEffect transition="in" filter="wipe(down)">
                                      <p:cBhvr>
                                        <p:cTn id="388" dur="500"/>
                                        <p:tgtEl>
                                          <p:spTgt spid="341"/>
                                        </p:tgtEl>
                                      </p:cBhvr>
                                    </p:animEffect>
                                  </p:childTnLst>
                                </p:cTn>
                              </p:par>
                              <p:par>
                                <p:cTn id="389" presetID="22" presetClass="entr" presetSubtype="4" fill="hold" grpId="0" nodeType="withEffect">
                                  <p:stCondLst>
                                    <p:cond delay="0"/>
                                  </p:stCondLst>
                                  <p:childTnLst>
                                    <p:set>
                                      <p:cBhvr>
                                        <p:cTn id="390" dur="1" fill="hold">
                                          <p:stCondLst>
                                            <p:cond delay="0"/>
                                          </p:stCondLst>
                                        </p:cTn>
                                        <p:tgtEl>
                                          <p:spTgt spid="342"/>
                                        </p:tgtEl>
                                        <p:attrNameLst>
                                          <p:attrName>style.visibility</p:attrName>
                                        </p:attrNameLst>
                                      </p:cBhvr>
                                      <p:to>
                                        <p:strVal val="visible"/>
                                      </p:to>
                                    </p:set>
                                    <p:animEffect transition="in" filter="wipe(down)">
                                      <p:cBhvr>
                                        <p:cTn id="391" dur="500"/>
                                        <p:tgtEl>
                                          <p:spTgt spid="342"/>
                                        </p:tgtEl>
                                      </p:cBhvr>
                                    </p:animEffect>
                                  </p:childTnLst>
                                </p:cTn>
                              </p:par>
                              <p:par>
                                <p:cTn id="392" presetID="22" presetClass="entr" presetSubtype="4" fill="hold" grpId="0" nodeType="withEffect">
                                  <p:stCondLst>
                                    <p:cond delay="0"/>
                                  </p:stCondLst>
                                  <p:childTnLst>
                                    <p:set>
                                      <p:cBhvr>
                                        <p:cTn id="393" dur="1" fill="hold">
                                          <p:stCondLst>
                                            <p:cond delay="0"/>
                                          </p:stCondLst>
                                        </p:cTn>
                                        <p:tgtEl>
                                          <p:spTgt spid="343"/>
                                        </p:tgtEl>
                                        <p:attrNameLst>
                                          <p:attrName>style.visibility</p:attrName>
                                        </p:attrNameLst>
                                      </p:cBhvr>
                                      <p:to>
                                        <p:strVal val="visible"/>
                                      </p:to>
                                    </p:set>
                                    <p:animEffect transition="in" filter="wipe(down)">
                                      <p:cBhvr>
                                        <p:cTn id="394" dur="500"/>
                                        <p:tgtEl>
                                          <p:spTgt spid="343"/>
                                        </p:tgtEl>
                                      </p:cBhvr>
                                    </p:animEffect>
                                  </p:childTnLst>
                                </p:cTn>
                              </p:par>
                              <p:par>
                                <p:cTn id="395" presetID="22" presetClass="entr" presetSubtype="4" fill="hold" grpId="0" nodeType="withEffect">
                                  <p:stCondLst>
                                    <p:cond delay="0"/>
                                  </p:stCondLst>
                                  <p:childTnLst>
                                    <p:set>
                                      <p:cBhvr>
                                        <p:cTn id="396" dur="1" fill="hold">
                                          <p:stCondLst>
                                            <p:cond delay="0"/>
                                          </p:stCondLst>
                                        </p:cTn>
                                        <p:tgtEl>
                                          <p:spTgt spid="344"/>
                                        </p:tgtEl>
                                        <p:attrNameLst>
                                          <p:attrName>style.visibility</p:attrName>
                                        </p:attrNameLst>
                                      </p:cBhvr>
                                      <p:to>
                                        <p:strVal val="visible"/>
                                      </p:to>
                                    </p:set>
                                    <p:animEffect transition="in" filter="wipe(down)">
                                      <p:cBhvr>
                                        <p:cTn id="397" dur="500"/>
                                        <p:tgtEl>
                                          <p:spTgt spid="344"/>
                                        </p:tgtEl>
                                      </p:cBhvr>
                                    </p:animEffect>
                                  </p:childTnLst>
                                </p:cTn>
                              </p:par>
                              <p:par>
                                <p:cTn id="398" presetID="22" presetClass="entr" presetSubtype="4" fill="hold" grpId="0" nodeType="withEffect">
                                  <p:stCondLst>
                                    <p:cond delay="0"/>
                                  </p:stCondLst>
                                  <p:childTnLst>
                                    <p:set>
                                      <p:cBhvr>
                                        <p:cTn id="399" dur="1" fill="hold">
                                          <p:stCondLst>
                                            <p:cond delay="0"/>
                                          </p:stCondLst>
                                        </p:cTn>
                                        <p:tgtEl>
                                          <p:spTgt spid="345"/>
                                        </p:tgtEl>
                                        <p:attrNameLst>
                                          <p:attrName>style.visibility</p:attrName>
                                        </p:attrNameLst>
                                      </p:cBhvr>
                                      <p:to>
                                        <p:strVal val="visible"/>
                                      </p:to>
                                    </p:set>
                                    <p:animEffect transition="in" filter="wipe(down)">
                                      <p:cBhvr>
                                        <p:cTn id="400" dur="500"/>
                                        <p:tgtEl>
                                          <p:spTgt spid="345"/>
                                        </p:tgtEl>
                                      </p:cBhvr>
                                    </p:animEffect>
                                  </p:childTnLst>
                                </p:cTn>
                              </p:par>
                              <p:par>
                                <p:cTn id="401" presetID="22" presetClass="entr" presetSubtype="4" fill="hold" grpId="0" nodeType="withEffect">
                                  <p:stCondLst>
                                    <p:cond delay="0"/>
                                  </p:stCondLst>
                                  <p:childTnLst>
                                    <p:set>
                                      <p:cBhvr>
                                        <p:cTn id="402" dur="1" fill="hold">
                                          <p:stCondLst>
                                            <p:cond delay="0"/>
                                          </p:stCondLst>
                                        </p:cTn>
                                        <p:tgtEl>
                                          <p:spTgt spid="346"/>
                                        </p:tgtEl>
                                        <p:attrNameLst>
                                          <p:attrName>style.visibility</p:attrName>
                                        </p:attrNameLst>
                                      </p:cBhvr>
                                      <p:to>
                                        <p:strVal val="visible"/>
                                      </p:to>
                                    </p:set>
                                    <p:animEffect transition="in" filter="wipe(down)">
                                      <p:cBhvr>
                                        <p:cTn id="403" dur="500"/>
                                        <p:tgtEl>
                                          <p:spTgt spid="346"/>
                                        </p:tgtEl>
                                      </p:cBhvr>
                                    </p:animEffect>
                                  </p:childTnLst>
                                </p:cTn>
                              </p:par>
                              <p:par>
                                <p:cTn id="404" presetID="22" presetClass="entr" presetSubtype="4" fill="hold" grpId="0" nodeType="withEffect">
                                  <p:stCondLst>
                                    <p:cond delay="0"/>
                                  </p:stCondLst>
                                  <p:childTnLst>
                                    <p:set>
                                      <p:cBhvr>
                                        <p:cTn id="405" dur="1" fill="hold">
                                          <p:stCondLst>
                                            <p:cond delay="0"/>
                                          </p:stCondLst>
                                        </p:cTn>
                                        <p:tgtEl>
                                          <p:spTgt spid="347"/>
                                        </p:tgtEl>
                                        <p:attrNameLst>
                                          <p:attrName>style.visibility</p:attrName>
                                        </p:attrNameLst>
                                      </p:cBhvr>
                                      <p:to>
                                        <p:strVal val="visible"/>
                                      </p:to>
                                    </p:set>
                                    <p:animEffect transition="in" filter="wipe(down)">
                                      <p:cBhvr>
                                        <p:cTn id="406" dur="500"/>
                                        <p:tgtEl>
                                          <p:spTgt spid="347"/>
                                        </p:tgtEl>
                                      </p:cBhvr>
                                    </p:animEffect>
                                  </p:childTnLst>
                                </p:cTn>
                              </p:par>
                              <p:par>
                                <p:cTn id="407" presetID="22" presetClass="entr" presetSubtype="4" fill="hold" grpId="0" nodeType="withEffect">
                                  <p:stCondLst>
                                    <p:cond delay="0"/>
                                  </p:stCondLst>
                                  <p:childTnLst>
                                    <p:set>
                                      <p:cBhvr>
                                        <p:cTn id="408" dur="1" fill="hold">
                                          <p:stCondLst>
                                            <p:cond delay="0"/>
                                          </p:stCondLst>
                                        </p:cTn>
                                        <p:tgtEl>
                                          <p:spTgt spid="348"/>
                                        </p:tgtEl>
                                        <p:attrNameLst>
                                          <p:attrName>style.visibility</p:attrName>
                                        </p:attrNameLst>
                                      </p:cBhvr>
                                      <p:to>
                                        <p:strVal val="visible"/>
                                      </p:to>
                                    </p:set>
                                    <p:animEffect transition="in" filter="wipe(down)">
                                      <p:cBhvr>
                                        <p:cTn id="409" dur="500"/>
                                        <p:tgtEl>
                                          <p:spTgt spid="348"/>
                                        </p:tgtEl>
                                      </p:cBhvr>
                                    </p:animEffect>
                                  </p:childTnLst>
                                </p:cTn>
                              </p:par>
                              <p:par>
                                <p:cTn id="410" presetID="22" presetClass="entr" presetSubtype="4" fill="hold" grpId="0" nodeType="withEffect">
                                  <p:stCondLst>
                                    <p:cond delay="0"/>
                                  </p:stCondLst>
                                  <p:childTnLst>
                                    <p:set>
                                      <p:cBhvr>
                                        <p:cTn id="411" dur="1" fill="hold">
                                          <p:stCondLst>
                                            <p:cond delay="0"/>
                                          </p:stCondLst>
                                        </p:cTn>
                                        <p:tgtEl>
                                          <p:spTgt spid="349"/>
                                        </p:tgtEl>
                                        <p:attrNameLst>
                                          <p:attrName>style.visibility</p:attrName>
                                        </p:attrNameLst>
                                      </p:cBhvr>
                                      <p:to>
                                        <p:strVal val="visible"/>
                                      </p:to>
                                    </p:set>
                                    <p:animEffect transition="in" filter="wipe(down)">
                                      <p:cBhvr>
                                        <p:cTn id="412" dur="500"/>
                                        <p:tgtEl>
                                          <p:spTgt spid="349"/>
                                        </p:tgtEl>
                                      </p:cBhvr>
                                    </p:animEffect>
                                  </p:childTnLst>
                                </p:cTn>
                              </p:par>
                              <p:par>
                                <p:cTn id="413" presetID="22" presetClass="entr" presetSubtype="4" fill="hold" grpId="0" nodeType="withEffect">
                                  <p:stCondLst>
                                    <p:cond delay="0"/>
                                  </p:stCondLst>
                                  <p:childTnLst>
                                    <p:set>
                                      <p:cBhvr>
                                        <p:cTn id="414" dur="1" fill="hold">
                                          <p:stCondLst>
                                            <p:cond delay="0"/>
                                          </p:stCondLst>
                                        </p:cTn>
                                        <p:tgtEl>
                                          <p:spTgt spid="350"/>
                                        </p:tgtEl>
                                        <p:attrNameLst>
                                          <p:attrName>style.visibility</p:attrName>
                                        </p:attrNameLst>
                                      </p:cBhvr>
                                      <p:to>
                                        <p:strVal val="visible"/>
                                      </p:to>
                                    </p:set>
                                    <p:animEffect transition="in" filter="wipe(down)">
                                      <p:cBhvr>
                                        <p:cTn id="415" dur="500"/>
                                        <p:tgtEl>
                                          <p:spTgt spid="350"/>
                                        </p:tgtEl>
                                      </p:cBhvr>
                                    </p:animEffect>
                                  </p:childTnLst>
                                </p:cTn>
                              </p:par>
                              <p:par>
                                <p:cTn id="416" presetID="22" presetClass="entr" presetSubtype="4" fill="hold" grpId="0" nodeType="withEffect">
                                  <p:stCondLst>
                                    <p:cond delay="0"/>
                                  </p:stCondLst>
                                  <p:childTnLst>
                                    <p:set>
                                      <p:cBhvr>
                                        <p:cTn id="417" dur="1" fill="hold">
                                          <p:stCondLst>
                                            <p:cond delay="0"/>
                                          </p:stCondLst>
                                        </p:cTn>
                                        <p:tgtEl>
                                          <p:spTgt spid="351"/>
                                        </p:tgtEl>
                                        <p:attrNameLst>
                                          <p:attrName>style.visibility</p:attrName>
                                        </p:attrNameLst>
                                      </p:cBhvr>
                                      <p:to>
                                        <p:strVal val="visible"/>
                                      </p:to>
                                    </p:set>
                                    <p:animEffect transition="in" filter="wipe(down)">
                                      <p:cBhvr>
                                        <p:cTn id="418" dur="500"/>
                                        <p:tgtEl>
                                          <p:spTgt spid="351"/>
                                        </p:tgtEl>
                                      </p:cBhvr>
                                    </p:animEffect>
                                  </p:childTnLst>
                                </p:cTn>
                              </p:par>
                              <p:par>
                                <p:cTn id="419" presetID="22" presetClass="entr" presetSubtype="4" fill="hold" grpId="0" nodeType="withEffect">
                                  <p:stCondLst>
                                    <p:cond delay="0"/>
                                  </p:stCondLst>
                                  <p:childTnLst>
                                    <p:set>
                                      <p:cBhvr>
                                        <p:cTn id="420" dur="1" fill="hold">
                                          <p:stCondLst>
                                            <p:cond delay="0"/>
                                          </p:stCondLst>
                                        </p:cTn>
                                        <p:tgtEl>
                                          <p:spTgt spid="352"/>
                                        </p:tgtEl>
                                        <p:attrNameLst>
                                          <p:attrName>style.visibility</p:attrName>
                                        </p:attrNameLst>
                                      </p:cBhvr>
                                      <p:to>
                                        <p:strVal val="visible"/>
                                      </p:to>
                                    </p:set>
                                    <p:animEffect transition="in" filter="wipe(down)">
                                      <p:cBhvr>
                                        <p:cTn id="421" dur="500"/>
                                        <p:tgtEl>
                                          <p:spTgt spid="352"/>
                                        </p:tgtEl>
                                      </p:cBhvr>
                                    </p:animEffect>
                                  </p:childTnLst>
                                </p:cTn>
                              </p:par>
                              <p:par>
                                <p:cTn id="422" presetID="22" presetClass="entr" presetSubtype="4" fill="hold" grpId="0" nodeType="withEffect">
                                  <p:stCondLst>
                                    <p:cond delay="0"/>
                                  </p:stCondLst>
                                  <p:childTnLst>
                                    <p:set>
                                      <p:cBhvr>
                                        <p:cTn id="423" dur="1" fill="hold">
                                          <p:stCondLst>
                                            <p:cond delay="0"/>
                                          </p:stCondLst>
                                        </p:cTn>
                                        <p:tgtEl>
                                          <p:spTgt spid="353"/>
                                        </p:tgtEl>
                                        <p:attrNameLst>
                                          <p:attrName>style.visibility</p:attrName>
                                        </p:attrNameLst>
                                      </p:cBhvr>
                                      <p:to>
                                        <p:strVal val="visible"/>
                                      </p:to>
                                    </p:set>
                                    <p:animEffect transition="in" filter="wipe(down)">
                                      <p:cBhvr>
                                        <p:cTn id="424" dur="500"/>
                                        <p:tgtEl>
                                          <p:spTgt spid="353"/>
                                        </p:tgtEl>
                                      </p:cBhvr>
                                    </p:animEffect>
                                  </p:childTnLst>
                                </p:cTn>
                              </p:par>
                              <p:par>
                                <p:cTn id="425" presetID="22" presetClass="entr" presetSubtype="4" fill="hold" grpId="0" nodeType="withEffect">
                                  <p:stCondLst>
                                    <p:cond delay="0"/>
                                  </p:stCondLst>
                                  <p:childTnLst>
                                    <p:set>
                                      <p:cBhvr>
                                        <p:cTn id="426" dur="1" fill="hold">
                                          <p:stCondLst>
                                            <p:cond delay="0"/>
                                          </p:stCondLst>
                                        </p:cTn>
                                        <p:tgtEl>
                                          <p:spTgt spid="354"/>
                                        </p:tgtEl>
                                        <p:attrNameLst>
                                          <p:attrName>style.visibility</p:attrName>
                                        </p:attrNameLst>
                                      </p:cBhvr>
                                      <p:to>
                                        <p:strVal val="visible"/>
                                      </p:to>
                                    </p:set>
                                    <p:animEffect transition="in" filter="wipe(down)">
                                      <p:cBhvr>
                                        <p:cTn id="427" dur="500"/>
                                        <p:tgtEl>
                                          <p:spTgt spid="354"/>
                                        </p:tgtEl>
                                      </p:cBhvr>
                                    </p:animEffect>
                                  </p:childTnLst>
                                </p:cTn>
                              </p:par>
                              <p:par>
                                <p:cTn id="428" presetID="22" presetClass="entr" presetSubtype="4" fill="hold" grpId="0" nodeType="withEffect">
                                  <p:stCondLst>
                                    <p:cond delay="0"/>
                                  </p:stCondLst>
                                  <p:childTnLst>
                                    <p:set>
                                      <p:cBhvr>
                                        <p:cTn id="429" dur="1" fill="hold">
                                          <p:stCondLst>
                                            <p:cond delay="0"/>
                                          </p:stCondLst>
                                        </p:cTn>
                                        <p:tgtEl>
                                          <p:spTgt spid="355"/>
                                        </p:tgtEl>
                                        <p:attrNameLst>
                                          <p:attrName>style.visibility</p:attrName>
                                        </p:attrNameLst>
                                      </p:cBhvr>
                                      <p:to>
                                        <p:strVal val="visible"/>
                                      </p:to>
                                    </p:set>
                                    <p:animEffect transition="in" filter="wipe(down)">
                                      <p:cBhvr>
                                        <p:cTn id="430" dur="500"/>
                                        <p:tgtEl>
                                          <p:spTgt spid="355"/>
                                        </p:tgtEl>
                                      </p:cBhvr>
                                    </p:animEffect>
                                  </p:childTnLst>
                                </p:cTn>
                              </p:par>
                              <p:par>
                                <p:cTn id="431" presetID="22" presetClass="entr" presetSubtype="4" fill="hold" grpId="0" nodeType="withEffect">
                                  <p:stCondLst>
                                    <p:cond delay="0"/>
                                  </p:stCondLst>
                                  <p:childTnLst>
                                    <p:set>
                                      <p:cBhvr>
                                        <p:cTn id="432" dur="1" fill="hold">
                                          <p:stCondLst>
                                            <p:cond delay="0"/>
                                          </p:stCondLst>
                                        </p:cTn>
                                        <p:tgtEl>
                                          <p:spTgt spid="356"/>
                                        </p:tgtEl>
                                        <p:attrNameLst>
                                          <p:attrName>style.visibility</p:attrName>
                                        </p:attrNameLst>
                                      </p:cBhvr>
                                      <p:to>
                                        <p:strVal val="visible"/>
                                      </p:to>
                                    </p:set>
                                    <p:animEffect transition="in" filter="wipe(down)">
                                      <p:cBhvr>
                                        <p:cTn id="433" dur="500"/>
                                        <p:tgtEl>
                                          <p:spTgt spid="356"/>
                                        </p:tgtEl>
                                      </p:cBhvr>
                                    </p:animEffect>
                                  </p:childTnLst>
                                </p:cTn>
                              </p:par>
                              <p:par>
                                <p:cTn id="434" presetID="22" presetClass="entr" presetSubtype="4" fill="hold" grpId="0" nodeType="withEffect">
                                  <p:stCondLst>
                                    <p:cond delay="0"/>
                                  </p:stCondLst>
                                  <p:childTnLst>
                                    <p:set>
                                      <p:cBhvr>
                                        <p:cTn id="435" dur="1" fill="hold">
                                          <p:stCondLst>
                                            <p:cond delay="0"/>
                                          </p:stCondLst>
                                        </p:cTn>
                                        <p:tgtEl>
                                          <p:spTgt spid="357"/>
                                        </p:tgtEl>
                                        <p:attrNameLst>
                                          <p:attrName>style.visibility</p:attrName>
                                        </p:attrNameLst>
                                      </p:cBhvr>
                                      <p:to>
                                        <p:strVal val="visible"/>
                                      </p:to>
                                    </p:set>
                                    <p:animEffect transition="in" filter="wipe(down)">
                                      <p:cBhvr>
                                        <p:cTn id="436" dur="500"/>
                                        <p:tgtEl>
                                          <p:spTgt spid="357"/>
                                        </p:tgtEl>
                                      </p:cBhvr>
                                    </p:animEffect>
                                  </p:childTnLst>
                                </p:cTn>
                              </p:par>
                              <p:par>
                                <p:cTn id="437" presetID="22" presetClass="entr" presetSubtype="4" fill="hold" grpId="0" nodeType="withEffect">
                                  <p:stCondLst>
                                    <p:cond delay="0"/>
                                  </p:stCondLst>
                                  <p:childTnLst>
                                    <p:set>
                                      <p:cBhvr>
                                        <p:cTn id="438" dur="1" fill="hold">
                                          <p:stCondLst>
                                            <p:cond delay="0"/>
                                          </p:stCondLst>
                                        </p:cTn>
                                        <p:tgtEl>
                                          <p:spTgt spid="358"/>
                                        </p:tgtEl>
                                        <p:attrNameLst>
                                          <p:attrName>style.visibility</p:attrName>
                                        </p:attrNameLst>
                                      </p:cBhvr>
                                      <p:to>
                                        <p:strVal val="visible"/>
                                      </p:to>
                                    </p:set>
                                    <p:animEffect transition="in" filter="wipe(down)">
                                      <p:cBhvr>
                                        <p:cTn id="439" dur="500"/>
                                        <p:tgtEl>
                                          <p:spTgt spid="358"/>
                                        </p:tgtEl>
                                      </p:cBhvr>
                                    </p:animEffect>
                                  </p:childTnLst>
                                </p:cTn>
                              </p:par>
                              <p:par>
                                <p:cTn id="440" presetID="22" presetClass="entr" presetSubtype="4" fill="hold" grpId="0" nodeType="withEffect">
                                  <p:stCondLst>
                                    <p:cond delay="0"/>
                                  </p:stCondLst>
                                  <p:childTnLst>
                                    <p:set>
                                      <p:cBhvr>
                                        <p:cTn id="441" dur="1" fill="hold">
                                          <p:stCondLst>
                                            <p:cond delay="0"/>
                                          </p:stCondLst>
                                        </p:cTn>
                                        <p:tgtEl>
                                          <p:spTgt spid="359"/>
                                        </p:tgtEl>
                                        <p:attrNameLst>
                                          <p:attrName>style.visibility</p:attrName>
                                        </p:attrNameLst>
                                      </p:cBhvr>
                                      <p:to>
                                        <p:strVal val="visible"/>
                                      </p:to>
                                    </p:set>
                                    <p:animEffect transition="in" filter="wipe(down)">
                                      <p:cBhvr>
                                        <p:cTn id="442" dur="500"/>
                                        <p:tgtEl>
                                          <p:spTgt spid="359"/>
                                        </p:tgtEl>
                                      </p:cBhvr>
                                    </p:animEffect>
                                  </p:childTnLst>
                                </p:cTn>
                              </p:par>
                              <p:par>
                                <p:cTn id="443" presetID="22" presetClass="entr" presetSubtype="4" fill="hold" grpId="0" nodeType="withEffect">
                                  <p:stCondLst>
                                    <p:cond delay="0"/>
                                  </p:stCondLst>
                                  <p:childTnLst>
                                    <p:set>
                                      <p:cBhvr>
                                        <p:cTn id="444" dur="1" fill="hold">
                                          <p:stCondLst>
                                            <p:cond delay="0"/>
                                          </p:stCondLst>
                                        </p:cTn>
                                        <p:tgtEl>
                                          <p:spTgt spid="360"/>
                                        </p:tgtEl>
                                        <p:attrNameLst>
                                          <p:attrName>style.visibility</p:attrName>
                                        </p:attrNameLst>
                                      </p:cBhvr>
                                      <p:to>
                                        <p:strVal val="visible"/>
                                      </p:to>
                                    </p:set>
                                    <p:animEffect transition="in" filter="wipe(down)">
                                      <p:cBhvr>
                                        <p:cTn id="445" dur="500"/>
                                        <p:tgtEl>
                                          <p:spTgt spid="360"/>
                                        </p:tgtEl>
                                      </p:cBhvr>
                                    </p:animEffect>
                                  </p:childTnLst>
                                </p:cTn>
                              </p:par>
                              <p:par>
                                <p:cTn id="446" presetID="22" presetClass="entr" presetSubtype="4" fill="hold" grpId="0" nodeType="withEffect">
                                  <p:stCondLst>
                                    <p:cond delay="0"/>
                                  </p:stCondLst>
                                  <p:childTnLst>
                                    <p:set>
                                      <p:cBhvr>
                                        <p:cTn id="447" dur="1" fill="hold">
                                          <p:stCondLst>
                                            <p:cond delay="0"/>
                                          </p:stCondLst>
                                        </p:cTn>
                                        <p:tgtEl>
                                          <p:spTgt spid="361"/>
                                        </p:tgtEl>
                                        <p:attrNameLst>
                                          <p:attrName>style.visibility</p:attrName>
                                        </p:attrNameLst>
                                      </p:cBhvr>
                                      <p:to>
                                        <p:strVal val="visible"/>
                                      </p:to>
                                    </p:set>
                                    <p:animEffect transition="in" filter="wipe(down)">
                                      <p:cBhvr>
                                        <p:cTn id="448" dur="500"/>
                                        <p:tgtEl>
                                          <p:spTgt spid="361"/>
                                        </p:tgtEl>
                                      </p:cBhvr>
                                    </p:animEffect>
                                  </p:childTnLst>
                                </p:cTn>
                              </p:par>
                              <p:par>
                                <p:cTn id="449" presetID="22" presetClass="entr" presetSubtype="4" fill="hold" grpId="0" nodeType="withEffect">
                                  <p:stCondLst>
                                    <p:cond delay="0"/>
                                  </p:stCondLst>
                                  <p:childTnLst>
                                    <p:set>
                                      <p:cBhvr>
                                        <p:cTn id="450" dur="1" fill="hold">
                                          <p:stCondLst>
                                            <p:cond delay="0"/>
                                          </p:stCondLst>
                                        </p:cTn>
                                        <p:tgtEl>
                                          <p:spTgt spid="362"/>
                                        </p:tgtEl>
                                        <p:attrNameLst>
                                          <p:attrName>style.visibility</p:attrName>
                                        </p:attrNameLst>
                                      </p:cBhvr>
                                      <p:to>
                                        <p:strVal val="visible"/>
                                      </p:to>
                                    </p:set>
                                    <p:animEffect transition="in" filter="wipe(down)">
                                      <p:cBhvr>
                                        <p:cTn id="451" dur="500"/>
                                        <p:tgtEl>
                                          <p:spTgt spid="362"/>
                                        </p:tgtEl>
                                      </p:cBhvr>
                                    </p:animEffect>
                                  </p:childTnLst>
                                </p:cTn>
                              </p:par>
                              <p:par>
                                <p:cTn id="452" presetID="22" presetClass="entr" presetSubtype="4" fill="hold" grpId="0" nodeType="withEffect">
                                  <p:stCondLst>
                                    <p:cond delay="0"/>
                                  </p:stCondLst>
                                  <p:childTnLst>
                                    <p:set>
                                      <p:cBhvr>
                                        <p:cTn id="453" dur="1" fill="hold">
                                          <p:stCondLst>
                                            <p:cond delay="0"/>
                                          </p:stCondLst>
                                        </p:cTn>
                                        <p:tgtEl>
                                          <p:spTgt spid="363"/>
                                        </p:tgtEl>
                                        <p:attrNameLst>
                                          <p:attrName>style.visibility</p:attrName>
                                        </p:attrNameLst>
                                      </p:cBhvr>
                                      <p:to>
                                        <p:strVal val="visible"/>
                                      </p:to>
                                    </p:set>
                                    <p:animEffect transition="in" filter="wipe(down)">
                                      <p:cBhvr>
                                        <p:cTn id="454" dur="500"/>
                                        <p:tgtEl>
                                          <p:spTgt spid="363"/>
                                        </p:tgtEl>
                                      </p:cBhvr>
                                    </p:animEffect>
                                  </p:childTnLst>
                                </p:cTn>
                              </p:par>
                              <p:par>
                                <p:cTn id="455" presetID="22" presetClass="entr" presetSubtype="4" fill="hold" grpId="0" nodeType="withEffect">
                                  <p:stCondLst>
                                    <p:cond delay="0"/>
                                  </p:stCondLst>
                                  <p:childTnLst>
                                    <p:set>
                                      <p:cBhvr>
                                        <p:cTn id="456" dur="1" fill="hold">
                                          <p:stCondLst>
                                            <p:cond delay="0"/>
                                          </p:stCondLst>
                                        </p:cTn>
                                        <p:tgtEl>
                                          <p:spTgt spid="364"/>
                                        </p:tgtEl>
                                        <p:attrNameLst>
                                          <p:attrName>style.visibility</p:attrName>
                                        </p:attrNameLst>
                                      </p:cBhvr>
                                      <p:to>
                                        <p:strVal val="visible"/>
                                      </p:to>
                                    </p:set>
                                    <p:animEffect transition="in" filter="wipe(down)">
                                      <p:cBhvr>
                                        <p:cTn id="457" dur="500"/>
                                        <p:tgtEl>
                                          <p:spTgt spid="364"/>
                                        </p:tgtEl>
                                      </p:cBhvr>
                                    </p:animEffect>
                                  </p:childTnLst>
                                </p:cTn>
                              </p:par>
                              <p:par>
                                <p:cTn id="458" presetID="22" presetClass="entr" presetSubtype="4" fill="hold" grpId="0" nodeType="withEffect">
                                  <p:stCondLst>
                                    <p:cond delay="0"/>
                                  </p:stCondLst>
                                  <p:childTnLst>
                                    <p:set>
                                      <p:cBhvr>
                                        <p:cTn id="459" dur="1" fill="hold">
                                          <p:stCondLst>
                                            <p:cond delay="0"/>
                                          </p:stCondLst>
                                        </p:cTn>
                                        <p:tgtEl>
                                          <p:spTgt spid="365"/>
                                        </p:tgtEl>
                                        <p:attrNameLst>
                                          <p:attrName>style.visibility</p:attrName>
                                        </p:attrNameLst>
                                      </p:cBhvr>
                                      <p:to>
                                        <p:strVal val="visible"/>
                                      </p:to>
                                    </p:set>
                                    <p:animEffect transition="in" filter="wipe(down)">
                                      <p:cBhvr>
                                        <p:cTn id="460" dur="500"/>
                                        <p:tgtEl>
                                          <p:spTgt spid="365"/>
                                        </p:tgtEl>
                                      </p:cBhvr>
                                    </p:animEffect>
                                  </p:childTnLst>
                                </p:cTn>
                              </p:par>
                              <p:par>
                                <p:cTn id="461" presetID="22" presetClass="entr" presetSubtype="4" fill="hold" grpId="0" nodeType="withEffect">
                                  <p:stCondLst>
                                    <p:cond delay="0"/>
                                  </p:stCondLst>
                                  <p:childTnLst>
                                    <p:set>
                                      <p:cBhvr>
                                        <p:cTn id="462" dur="1" fill="hold">
                                          <p:stCondLst>
                                            <p:cond delay="0"/>
                                          </p:stCondLst>
                                        </p:cTn>
                                        <p:tgtEl>
                                          <p:spTgt spid="366"/>
                                        </p:tgtEl>
                                        <p:attrNameLst>
                                          <p:attrName>style.visibility</p:attrName>
                                        </p:attrNameLst>
                                      </p:cBhvr>
                                      <p:to>
                                        <p:strVal val="visible"/>
                                      </p:to>
                                    </p:set>
                                    <p:animEffect transition="in" filter="wipe(down)">
                                      <p:cBhvr>
                                        <p:cTn id="463" dur="500"/>
                                        <p:tgtEl>
                                          <p:spTgt spid="366"/>
                                        </p:tgtEl>
                                      </p:cBhvr>
                                    </p:animEffect>
                                  </p:childTnLst>
                                </p:cTn>
                              </p:par>
                              <p:par>
                                <p:cTn id="464" presetID="22" presetClass="entr" presetSubtype="4" fill="hold" grpId="0" nodeType="withEffect">
                                  <p:stCondLst>
                                    <p:cond delay="0"/>
                                  </p:stCondLst>
                                  <p:childTnLst>
                                    <p:set>
                                      <p:cBhvr>
                                        <p:cTn id="465" dur="1" fill="hold">
                                          <p:stCondLst>
                                            <p:cond delay="0"/>
                                          </p:stCondLst>
                                        </p:cTn>
                                        <p:tgtEl>
                                          <p:spTgt spid="367"/>
                                        </p:tgtEl>
                                        <p:attrNameLst>
                                          <p:attrName>style.visibility</p:attrName>
                                        </p:attrNameLst>
                                      </p:cBhvr>
                                      <p:to>
                                        <p:strVal val="visible"/>
                                      </p:to>
                                    </p:set>
                                    <p:animEffect transition="in" filter="wipe(down)">
                                      <p:cBhvr>
                                        <p:cTn id="466" dur="500"/>
                                        <p:tgtEl>
                                          <p:spTgt spid="367"/>
                                        </p:tgtEl>
                                      </p:cBhvr>
                                    </p:animEffect>
                                  </p:childTnLst>
                                </p:cTn>
                              </p:par>
                              <p:par>
                                <p:cTn id="467" presetID="22" presetClass="entr" presetSubtype="4" fill="hold" grpId="0" nodeType="withEffect">
                                  <p:stCondLst>
                                    <p:cond delay="0"/>
                                  </p:stCondLst>
                                  <p:childTnLst>
                                    <p:set>
                                      <p:cBhvr>
                                        <p:cTn id="468" dur="1" fill="hold">
                                          <p:stCondLst>
                                            <p:cond delay="0"/>
                                          </p:stCondLst>
                                        </p:cTn>
                                        <p:tgtEl>
                                          <p:spTgt spid="368"/>
                                        </p:tgtEl>
                                        <p:attrNameLst>
                                          <p:attrName>style.visibility</p:attrName>
                                        </p:attrNameLst>
                                      </p:cBhvr>
                                      <p:to>
                                        <p:strVal val="visible"/>
                                      </p:to>
                                    </p:set>
                                    <p:animEffect transition="in" filter="wipe(down)">
                                      <p:cBhvr>
                                        <p:cTn id="469" dur="500"/>
                                        <p:tgtEl>
                                          <p:spTgt spid="368"/>
                                        </p:tgtEl>
                                      </p:cBhvr>
                                    </p:animEffect>
                                  </p:childTnLst>
                                </p:cTn>
                              </p:par>
                              <p:par>
                                <p:cTn id="470" presetID="22" presetClass="entr" presetSubtype="4" fill="hold" grpId="0" nodeType="withEffect">
                                  <p:stCondLst>
                                    <p:cond delay="0"/>
                                  </p:stCondLst>
                                  <p:childTnLst>
                                    <p:set>
                                      <p:cBhvr>
                                        <p:cTn id="471" dur="1" fill="hold">
                                          <p:stCondLst>
                                            <p:cond delay="0"/>
                                          </p:stCondLst>
                                        </p:cTn>
                                        <p:tgtEl>
                                          <p:spTgt spid="369"/>
                                        </p:tgtEl>
                                        <p:attrNameLst>
                                          <p:attrName>style.visibility</p:attrName>
                                        </p:attrNameLst>
                                      </p:cBhvr>
                                      <p:to>
                                        <p:strVal val="visible"/>
                                      </p:to>
                                    </p:set>
                                    <p:animEffect transition="in" filter="wipe(down)">
                                      <p:cBhvr>
                                        <p:cTn id="472" dur="500"/>
                                        <p:tgtEl>
                                          <p:spTgt spid="369"/>
                                        </p:tgtEl>
                                      </p:cBhvr>
                                    </p:animEffect>
                                  </p:childTnLst>
                                </p:cTn>
                              </p:par>
                              <p:par>
                                <p:cTn id="473" presetID="22" presetClass="entr" presetSubtype="4" fill="hold" grpId="0" nodeType="withEffect">
                                  <p:stCondLst>
                                    <p:cond delay="0"/>
                                  </p:stCondLst>
                                  <p:childTnLst>
                                    <p:set>
                                      <p:cBhvr>
                                        <p:cTn id="474" dur="1" fill="hold">
                                          <p:stCondLst>
                                            <p:cond delay="0"/>
                                          </p:stCondLst>
                                        </p:cTn>
                                        <p:tgtEl>
                                          <p:spTgt spid="370"/>
                                        </p:tgtEl>
                                        <p:attrNameLst>
                                          <p:attrName>style.visibility</p:attrName>
                                        </p:attrNameLst>
                                      </p:cBhvr>
                                      <p:to>
                                        <p:strVal val="visible"/>
                                      </p:to>
                                    </p:set>
                                    <p:animEffect transition="in" filter="wipe(down)">
                                      <p:cBhvr>
                                        <p:cTn id="475" dur="500"/>
                                        <p:tgtEl>
                                          <p:spTgt spid="370"/>
                                        </p:tgtEl>
                                      </p:cBhvr>
                                    </p:animEffect>
                                  </p:childTnLst>
                                </p:cTn>
                              </p:par>
                              <p:par>
                                <p:cTn id="476" presetID="22" presetClass="entr" presetSubtype="4" fill="hold" grpId="0" nodeType="withEffect">
                                  <p:stCondLst>
                                    <p:cond delay="0"/>
                                  </p:stCondLst>
                                  <p:childTnLst>
                                    <p:set>
                                      <p:cBhvr>
                                        <p:cTn id="477" dur="1" fill="hold">
                                          <p:stCondLst>
                                            <p:cond delay="0"/>
                                          </p:stCondLst>
                                        </p:cTn>
                                        <p:tgtEl>
                                          <p:spTgt spid="371"/>
                                        </p:tgtEl>
                                        <p:attrNameLst>
                                          <p:attrName>style.visibility</p:attrName>
                                        </p:attrNameLst>
                                      </p:cBhvr>
                                      <p:to>
                                        <p:strVal val="visible"/>
                                      </p:to>
                                    </p:set>
                                    <p:animEffect transition="in" filter="wipe(down)">
                                      <p:cBhvr>
                                        <p:cTn id="478" dur="500"/>
                                        <p:tgtEl>
                                          <p:spTgt spid="371"/>
                                        </p:tgtEl>
                                      </p:cBhvr>
                                    </p:animEffect>
                                  </p:childTnLst>
                                </p:cTn>
                              </p:par>
                              <p:par>
                                <p:cTn id="479" presetID="22" presetClass="entr" presetSubtype="4" fill="hold" grpId="0" nodeType="withEffect">
                                  <p:stCondLst>
                                    <p:cond delay="0"/>
                                  </p:stCondLst>
                                  <p:childTnLst>
                                    <p:set>
                                      <p:cBhvr>
                                        <p:cTn id="480" dur="1" fill="hold">
                                          <p:stCondLst>
                                            <p:cond delay="0"/>
                                          </p:stCondLst>
                                        </p:cTn>
                                        <p:tgtEl>
                                          <p:spTgt spid="372"/>
                                        </p:tgtEl>
                                        <p:attrNameLst>
                                          <p:attrName>style.visibility</p:attrName>
                                        </p:attrNameLst>
                                      </p:cBhvr>
                                      <p:to>
                                        <p:strVal val="visible"/>
                                      </p:to>
                                    </p:set>
                                    <p:animEffect transition="in" filter="wipe(down)">
                                      <p:cBhvr>
                                        <p:cTn id="481" dur="500"/>
                                        <p:tgtEl>
                                          <p:spTgt spid="372"/>
                                        </p:tgtEl>
                                      </p:cBhvr>
                                    </p:animEffect>
                                  </p:childTnLst>
                                </p:cTn>
                              </p:par>
                              <p:par>
                                <p:cTn id="482" presetID="22" presetClass="entr" presetSubtype="4" fill="hold" grpId="0" nodeType="withEffect">
                                  <p:stCondLst>
                                    <p:cond delay="0"/>
                                  </p:stCondLst>
                                  <p:childTnLst>
                                    <p:set>
                                      <p:cBhvr>
                                        <p:cTn id="483" dur="1" fill="hold">
                                          <p:stCondLst>
                                            <p:cond delay="0"/>
                                          </p:stCondLst>
                                        </p:cTn>
                                        <p:tgtEl>
                                          <p:spTgt spid="373"/>
                                        </p:tgtEl>
                                        <p:attrNameLst>
                                          <p:attrName>style.visibility</p:attrName>
                                        </p:attrNameLst>
                                      </p:cBhvr>
                                      <p:to>
                                        <p:strVal val="visible"/>
                                      </p:to>
                                    </p:set>
                                    <p:animEffect transition="in" filter="wipe(down)">
                                      <p:cBhvr>
                                        <p:cTn id="484" dur="500"/>
                                        <p:tgtEl>
                                          <p:spTgt spid="373"/>
                                        </p:tgtEl>
                                      </p:cBhvr>
                                    </p:animEffect>
                                  </p:childTnLst>
                                </p:cTn>
                              </p:par>
                              <p:par>
                                <p:cTn id="485" presetID="22" presetClass="entr" presetSubtype="4" fill="hold" grpId="0" nodeType="withEffect">
                                  <p:stCondLst>
                                    <p:cond delay="0"/>
                                  </p:stCondLst>
                                  <p:childTnLst>
                                    <p:set>
                                      <p:cBhvr>
                                        <p:cTn id="486" dur="1" fill="hold">
                                          <p:stCondLst>
                                            <p:cond delay="0"/>
                                          </p:stCondLst>
                                        </p:cTn>
                                        <p:tgtEl>
                                          <p:spTgt spid="374"/>
                                        </p:tgtEl>
                                        <p:attrNameLst>
                                          <p:attrName>style.visibility</p:attrName>
                                        </p:attrNameLst>
                                      </p:cBhvr>
                                      <p:to>
                                        <p:strVal val="visible"/>
                                      </p:to>
                                    </p:set>
                                    <p:animEffect transition="in" filter="wipe(down)">
                                      <p:cBhvr>
                                        <p:cTn id="487" dur="500"/>
                                        <p:tgtEl>
                                          <p:spTgt spid="374"/>
                                        </p:tgtEl>
                                      </p:cBhvr>
                                    </p:animEffect>
                                  </p:childTnLst>
                                </p:cTn>
                              </p:par>
                              <p:par>
                                <p:cTn id="488" presetID="22" presetClass="entr" presetSubtype="4" fill="hold" grpId="0" nodeType="withEffect">
                                  <p:stCondLst>
                                    <p:cond delay="0"/>
                                  </p:stCondLst>
                                  <p:childTnLst>
                                    <p:set>
                                      <p:cBhvr>
                                        <p:cTn id="489" dur="1" fill="hold">
                                          <p:stCondLst>
                                            <p:cond delay="0"/>
                                          </p:stCondLst>
                                        </p:cTn>
                                        <p:tgtEl>
                                          <p:spTgt spid="375"/>
                                        </p:tgtEl>
                                        <p:attrNameLst>
                                          <p:attrName>style.visibility</p:attrName>
                                        </p:attrNameLst>
                                      </p:cBhvr>
                                      <p:to>
                                        <p:strVal val="visible"/>
                                      </p:to>
                                    </p:set>
                                    <p:animEffect transition="in" filter="wipe(down)">
                                      <p:cBhvr>
                                        <p:cTn id="490" dur="500"/>
                                        <p:tgtEl>
                                          <p:spTgt spid="375"/>
                                        </p:tgtEl>
                                      </p:cBhvr>
                                    </p:animEffect>
                                  </p:childTnLst>
                                </p:cTn>
                              </p:par>
                              <p:par>
                                <p:cTn id="491" presetID="22" presetClass="entr" presetSubtype="4" fill="hold" grpId="0" nodeType="withEffect">
                                  <p:stCondLst>
                                    <p:cond delay="0"/>
                                  </p:stCondLst>
                                  <p:childTnLst>
                                    <p:set>
                                      <p:cBhvr>
                                        <p:cTn id="492" dur="1" fill="hold">
                                          <p:stCondLst>
                                            <p:cond delay="0"/>
                                          </p:stCondLst>
                                        </p:cTn>
                                        <p:tgtEl>
                                          <p:spTgt spid="376"/>
                                        </p:tgtEl>
                                        <p:attrNameLst>
                                          <p:attrName>style.visibility</p:attrName>
                                        </p:attrNameLst>
                                      </p:cBhvr>
                                      <p:to>
                                        <p:strVal val="visible"/>
                                      </p:to>
                                    </p:set>
                                    <p:animEffect transition="in" filter="wipe(down)">
                                      <p:cBhvr>
                                        <p:cTn id="493" dur="500"/>
                                        <p:tgtEl>
                                          <p:spTgt spid="376"/>
                                        </p:tgtEl>
                                      </p:cBhvr>
                                    </p:animEffect>
                                  </p:childTnLst>
                                </p:cTn>
                              </p:par>
                              <p:par>
                                <p:cTn id="494" presetID="22" presetClass="entr" presetSubtype="4" fill="hold" grpId="0" nodeType="withEffect">
                                  <p:stCondLst>
                                    <p:cond delay="0"/>
                                  </p:stCondLst>
                                  <p:childTnLst>
                                    <p:set>
                                      <p:cBhvr>
                                        <p:cTn id="495" dur="1" fill="hold">
                                          <p:stCondLst>
                                            <p:cond delay="0"/>
                                          </p:stCondLst>
                                        </p:cTn>
                                        <p:tgtEl>
                                          <p:spTgt spid="377"/>
                                        </p:tgtEl>
                                        <p:attrNameLst>
                                          <p:attrName>style.visibility</p:attrName>
                                        </p:attrNameLst>
                                      </p:cBhvr>
                                      <p:to>
                                        <p:strVal val="visible"/>
                                      </p:to>
                                    </p:set>
                                    <p:animEffect transition="in" filter="wipe(down)">
                                      <p:cBhvr>
                                        <p:cTn id="496" dur="500"/>
                                        <p:tgtEl>
                                          <p:spTgt spid="377"/>
                                        </p:tgtEl>
                                      </p:cBhvr>
                                    </p:animEffect>
                                  </p:childTnLst>
                                </p:cTn>
                              </p:par>
                              <p:par>
                                <p:cTn id="497" presetID="22" presetClass="entr" presetSubtype="4" fill="hold" grpId="0" nodeType="withEffect">
                                  <p:stCondLst>
                                    <p:cond delay="0"/>
                                  </p:stCondLst>
                                  <p:childTnLst>
                                    <p:set>
                                      <p:cBhvr>
                                        <p:cTn id="498" dur="1" fill="hold">
                                          <p:stCondLst>
                                            <p:cond delay="0"/>
                                          </p:stCondLst>
                                        </p:cTn>
                                        <p:tgtEl>
                                          <p:spTgt spid="378"/>
                                        </p:tgtEl>
                                        <p:attrNameLst>
                                          <p:attrName>style.visibility</p:attrName>
                                        </p:attrNameLst>
                                      </p:cBhvr>
                                      <p:to>
                                        <p:strVal val="visible"/>
                                      </p:to>
                                    </p:set>
                                    <p:animEffect transition="in" filter="wipe(down)">
                                      <p:cBhvr>
                                        <p:cTn id="499" dur="500"/>
                                        <p:tgtEl>
                                          <p:spTgt spid="378"/>
                                        </p:tgtEl>
                                      </p:cBhvr>
                                    </p:animEffect>
                                  </p:childTnLst>
                                </p:cTn>
                              </p:par>
                              <p:par>
                                <p:cTn id="500" presetID="22" presetClass="entr" presetSubtype="4" fill="hold" grpId="0" nodeType="withEffect">
                                  <p:stCondLst>
                                    <p:cond delay="0"/>
                                  </p:stCondLst>
                                  <p:childTnLst>
                                    <p:set>
                                      <p:cBhvr>
                                        <p:cTn id="501" dur="1" fill="hold">
                                          <p:stCondLst>
                                            <p:cond delay="0"/>
                                          </p:stCondLst>
                                        </p:cTn>
                                        <p:tgtEl>
                                          <p:spTgt spid="379"/>
                                        </p:tgtEl>
                                        <p:attrNameLst>
                                          <p:attrName>style.visibility</p:attrName>
                                        </p:attrNameLst>
                                      </p:cBhvr>
                                      <p:to>
                                        <p:strVal val="visible"/>
                                      </p:to>
                                    </p:set>
                                    <p:animEffect transition="in" filter="wipe(down)">
                                      <p:cBhvr>
                                        <p:cTn id="502" dur="500"/>
                                        <p:tgtEl>
                                          <p:spTgt spid="379"/>
                                        </p:tgtEl>
                                      </p:cBhvr>
                                    </p:animEffect>
                                  </p:childTnLst>
                                </p:cTn>
                              </p:par>
                              <p:par>
                                <p:cTn id="503" presetID="22" presetClass="entr" presetSubtype="4" fill="hold" grpId="0" nodeType="withEffect">
                                  <p:stCondLst>
                                    <p:cond delay="0"/>
                                  </p:stCondLst>
                                  <p:childTnLst>
                                    <p:set>
                                      <p:cBhvr>
                                        <p:cTn id="504" dur="1" fill="hold">
                                          <p:stCondLst>
                                            <p:cond delay="0"/>
                                          </p:stCondLst>
                                        </p:cTn>
                                        <p:tgtEl>
                                          <p:spTgt spid="380"/>
                                        </p:tgtEl>
                                        <p:attrNameLst>
                                          <p:attrName>style.visibility</p:attrName>
                                        </p:attrNameLst>
                                      </p:cBhvr>
                                      <p:to>
                                        <p:strVal val="visible"/>
                                      </p:to>
                                    </p:set>
                                    <p:animEffect transition="in" filter="wipe(down)">
                                      <p:cBhvr>
                                        <p:cTn id="505" dur="500"/>
                                        <p:tgtEl>
                                          <p:spTgt spid="380"/>
                                        </p:tgtEl>
                                      </p:cBhvr>
                                    </p:animEffect>
                                  </p:childTnLst>
                                </p:cTn>
                              </p:par>
                              <p:par>
                                <p:cTn id="506" presetID="22" presetClass="entr" presetSubtype="4" fill="hold" grpId="0" nodeType="withEffect">
                                  <p:stCondLst>
                                    <p:cond delay="0"/>
                                  </p:stCondLst>
                                  <p:childTnLst>
                                    <p:set>
                                      <p:cBhvr>
                                        <p:cTn id="507" dur="1" fill="hold">
                                          <p:stCondLst>
                                            <p:cond delay="0"/>
                                          </p:stCondLst>
                                        </p:cTn>
                                        <p:tgtEl>
                                          <p:spTgt spid="381"/>
                                        </p:tgtEl>
                                        <p:attrNameLst>
                                          <p:attrName>style.visibility</p:attrName>
                                        </p:attrNameLst>
                                      </p:cBhvr>
                                      <p:to>
                                        <p:strVal val="visible"/>
                                      </p:to>
                                    </p:set>
                                    <p:animEffect transition="in" filter="wipe(down)">
                                      <p:cBhvr>
                                        <p:cTn id="508" dur="500"/>
                                        <p:tgtEl>
                                          <p:spTgt spid="381"/>
                                        </p:tgtEl>
                                      </p:cBhvr>
                                    </p:animEffect>
                                  </p:childTnLst>
                                </p:cTn>
                              </p:par>
                              <p:par>
                                <p:cTn id="509" presetID="22" presetClass="entr" presetSubtype="4" fill="hold" grpId="0" nodeType="withEffect">
                                  <p:stCondLst>
                                    <p:cond delay="0"/>
                                  </p:stCondLst>
                                  <p:childTnLst>
                                    <p:set>
                                      <p:cBhvr>
                                        <p:cTn id="510" dur="1" fill="hold">
                                          <p:stCondLst>
                                            <p:cond delay="0"/>
                                          </p:stCondLst>
                                        </p:cTn>
                                        <p:tgtEl>
                                          <p:spTgt spid="382"/>
                                        </p:tgtEl>
                                        <p:attrNameLst>
                                          <p:attrName>style.visibility</p:attrName>
                                        </p:attrNameLst>
                                      </p:cBhvr>
                                      <p:to>
                                        <p:strVal val="visible"/>
                                      </p:to>
                                    </p:set>
                                    <p:animEffect transition="in" filter="wipe(down)">
                                      <p:cBhvr>
                                        <p:cTn id="511" dur="500"/>
                                        <p:tgtEl>
                                          <p:spTgt spid="382"/>
                                        </p:tgtEl>
                                      </p:cBhvr>
                                    </p:animEffect>
                                  </p:childTnLst>
                                </p:cTn>
                              </p:par>
                              <p:par>
                                <p:cTn id="512" presetID="22" presetClass="entr" presetSubtype="4" fill="hold" grpId="0" nodeType="withEffect">
                                  <p:stCondLst>
                                    <p:cond delay="0"/>
                                  </p:stCondLst>
                                  <p:childTnLst>
                                    <p:set>
                                      <p:cBhvr>
                                        <p:cTn id="513" dur="1" fill="hold">
                                          <p:stCondLst>
                                            <p:cond delay="0"/>
                                          </p:stCondLst>
                                        </p:cTn>
                                        <p:tgtEl>
                                          <p:spTgt spid="383"/>
                                        </p:tgtEl>
                                        <p:attrNameLst>
                                          <p:attrName>style.visibility</p:attrName>
                                        </p:attrNameLst>
                                      </p:cBhvr>
                                      <p:to>
                                        <p:strVal val="visible"/>
                                      </p:to>
                                    </p:set>
                                    <p:animEffect transition="in" filter="wipe(down)">
                                      <p:cBhvr>
                                        <p:cTn id="514" dur="500"/>
                                        <p:tgtEl>
                                          <p:spTgt spid="383"/>
                                        </p:tgtEl>
                                      </p:cBhvr>
                                    </p:animEffect>
                                  </p:childTnLst>
                                </p:cTn>
                              </p:par>
                              <p:par>
                                <p:cTn id="515" presetID="22" presetClass="entr" presetSubtype="4" fill="hold" grpId="0" nodeType="withEffect">
                                  <p:stCondLst>
                                    <p:cond delay="0"/>
                                  </p:stCondLst>
                                  <p:childTnLst>
                                    <p:set>
                                      <p:cBhvr>
                                        <p:cTn id="516" dur="1" fill="hold">
                                          <p:stCondLst>
                                            <p:cond delay="0"/>
                                          </p:stCondLst>
                                        </p:cTn>
                                        <p:tgtEl>
                                          <p:spTgt spid="384"/>
                                        </p:tgtEl>
                                        <p:attrNameLst>
                                          <p:attrName>style.visibility</p:attrName>
                                        </p:attrNameLst>
                                      </p:cBhvr>
                                      <p:to>
                                        <p:strVal val="visible"/>
                                      </p:to>
                                    </p:set>
                                    <p:animEffect transition="in" filter="wipe(down)">
                                      <p:cBhvr>
                                        <p:cTn id="517" dur="500"/>
                                        <p:tgtEl>
                                          <p:spTgt spid="384"/>
                                        </p:tgtEl>
                                      </p:cBhvr>
                                    </p:animEffect>
                                  </p:childTnLst>
                                </p:cTn>
                              </p:par>
                              <p:par>
                                <p:cTn id="518" presetID="22" presetClass="entr" presetSubtype="4" fill="hold" grpId="0" nodeType="withEffect">
                                  <p:stCondLst>
                                    <p:cond delay="0"/>
                                  </p:stCondLst>
                                  <p:childTnLst>
                                    <p:set>
                                      <p:cBhvr>
                                        <p:cTn id="519" dur="1" fill="hold">
                                          <p:stCondLst>
                                            <p:cond delay="0"/>
                                          </p:stCondLst>
                                        </p:cTn>
                                        <p:tgtEl>
                                          <p:spTgt spid="385"/>
                                        </p:tgtEl>
                                        <p:attrNameLst>
                                          <p:attrName>style.visibility</p:attrName>
                                        </p:attrNameLst>
                                      </p:cBhvr>
                                      <p:to>
                                        <p:strVal val="visible"/>
                                      </p:to>
                                    </p:set>
                                    <p:animEffect transition="in" filter="wipe(down)">
                                      <p:cBhvr>
                                        <p:cTn id="520" dur="500"/>
                                        <p:tgtEl>
                                          <p:spTgt spid="385"/>
                                        </p:tgtEl>
                                      </p:cBhvr>
                                    </p:animEffect>
                                  </p:childTnLst>
                                </p:cTn>
                              </p:par>
                              <p:par>
                                <p:cTn id="521" presetID="22" presetClass="entr" presetSubtype="4" fill="hold" grpId="0" nodeType="withEffect">
                                  <p:stCondLst>
                                    <p:cond delay="0"/>
                                  </p:stCondLst>
                                  <p:childTnLst>
                                    <p:set>
                                      <p:cBhvr>
                                        <p:cTn id="522" dur="1" fill="hold">
                                          <p:stCondLst>
                                            <p:cond delay="0"/>
                                          </p:stCondLst>
                                        </p:cTn>
                                        <p:tgtEl>
                                          <p:spTgt spid="386"/>
                                        </p:tgtEl>
                                        <p:attrNameLst>
                                          <p:attrName>style.visibility</p:attrName>
                                        </p:attrNameLst>
                                      </p:cBhvr>
                                      <p:to>
                                        <p:strVal val="visible"/>
                                      </p:to>
                                    </p:set>
                                    <p:animEffect transition="in" filter="wipe(down)">
                                      <p:cBhvr>
                                        <p:cTn id="523" dur="500"/>
                                        <p:tgtEl>
                                          <p:spTgt spid="386"/>
                                        </p:tgtEl>
                                      </p:cBhvr>
                                    </p:animEffect>
                                  </p:childTnLst>
                                </p:cTn>
                              </p:par>
                              <p:par>
                                <p:cTn id="524" presetID="22" presetClass="entr" presetSubtype="4" fill="hold" grpId="0" nodeType="withEffect">
                                  <p:stCondLst>
                                    <p:cond delay="0"/>
                                  </p:stCondLst>
                                  <p:childTnLst>
                                    <p:set>
                                      <p:cBhvr>
                                        <p:cTn id="525" dur="1" fill="hold">
                                          <p:stCondLst>
                                            <p:cond delay="0"/>
                                          </p:stCondLst>
                                        </p:cTn>
                                        <p:tgtEl>
                                          <p:spTgt spid="387"/>
                                        </p:tgtEl>
                                        <p:attrNameLst>
                                          <p:attrName>style.visibility</p:attrName>
                                        </p:attrNameLst>
                                      </p:cBhvr>
                                      <p:to>
                                        <p:strVal val="visible"/>
                                      </p:to>
                                    </p:set>
                                    <p:animEffect transition="in" filter="wipe(down)">
                                      <p:cBhvr>
                                        <p:cTn id="526" dur="500"/>
                                        <p:tgtEl>
                                          <p:spTgt spid="387"/>
                                        </p:tgtEl>
                                      </p:cBhvr>
                                    </p:animEffect>
                                  </p:childTnLst>
                                </p:cTn>
                              </p:par>
                              <p:par>
                                <p:cTn id="527" presetID="22" presetClass="entr" presetSubtype="4" fill="hold" grpId="0" nodeType="withEffect">
                                  <p:stCondLst>
                                    <p:cond delay="0"/>
                                  </p:stCondLst>
                                  <p:childTnLst>
                                    <p:set>
                                      <p:cBhvr>
                                        <p:cTn id="528" dur="1" fill="hold">
                                          <p:stCondLst>
                                            <p:cond delay="0"/>
                                          </p:stCondLst>
                                        </p:cTn>
                                        <p:tgtEl>
                                          <p:spTgt spid="388"/>
                                        </p:tgtEl>
                                        <p:attrNameLst>
                                          <p:attrName>style.visibility</p:attrName>
                                        </p:attrNameLst>
                                      </p:cBhvr>
                                      <p:to>
                                        <p:strVal val="visible"/>
                                      </p:to>
                                    </p:set>
                                    <p:animEffect transition="in" filter="wipe(down)">
                                      <p:cBhvr>
                                        <p:cTn id="529" dur="500"/>
                                        <p:tgtEl>
                                          <p:spTgt spid="388"/>
                                        </p:tgtEl>
                                      </p:cBhvr>
                                    </p:animEffect>
                                  </p:childTnLst>
                                </p:cTn>
                              </p:par>
                              <p:par>
                                <p:cTn id="530" presetID="22" presetClass="entr" presetSubtype="4" fill="hold" grpId="0" nodeType="withEffect">
                                  <p:stCondLst>
                                    <p:cond delay="0"/>
                                  </p:stCondLst>
                                  <p:childTnLst>
                                    <p:set>
                                      <p:cBhvr>
                                        <p:cTn id="531" dur="1" fill="hold">
                                          <p:stCondLst>
                                            <p:cond delay="0"/>
                                          </p:stCondLst>
                                        </p:cTn>
                                        <p:tgtEl>
                                          <p:spTgt spid="389"/>
                                        </p:tgtEl>
                                        <p:attrNameLst>
                                          <p:attrName>style.visibility</p:attrName>
                                        </p:attrNameLst>
                                      </p:cBhvr>
                                      <p:to>
                                        <p:strVal val="visible"/>
                                      </p:to>
                                    </p:set>
                                    <p:animEffect transition="in" filter="wipe(down)">
                                      <p:cBhvr>
                                        <p:cTn id="532" dur="500"/>
                                        <p:tgtEl>
                                          <p:spTgt spid="389"/>
                                        </p:tgtEl>
                                      </p:cBhvr>
                                    </p:animEffect>
                                  </p:childTnLst>
                                </p:cTn>
                              </p:par>
                              <p:par>
                                <p:cTn id="533" presetID="22" presetClass="entr" presetSubtype="4" fill="hold" grpId="0" nodeType="withEffect">
                                  <p:stCondLst>
                                    <p:cond delay="0"/>
                                  </p:stCondLst>
                                  <p:childTnLst>
                                    <p:set>
                                      <p:cBhvr>
                                        <p:cTn id="534" dur="1" fill="hold">
                                          <p:stCondLst>
                                            <p:cond delay="0"/>
                                          </p:stCondLst>
                                        </p:cTn>
                                        <p:tgtEl>
                                          <p:spTgt spid="390"/>
                                        </p:tgtEl>
                                        <p:attrNameLst>
                                          <p:attrName>style.visibility</p:attrName>
                                        </p:attrNameLst>
                                      </p:cBhvr>
                                      <p:to>
                                        <p:strVal val="visible"/>
                                      </p:to>
                                    </p:set>
                                    <p:animEffect transition="in" filter="wipe(down)">
                                      <p:cBhvr>
                                        <p:cTn id="535" dur="500"/>
                                        <p:tgtEl>
                                          <p:spTgt spid="390"/>
                                        </p:tgtEl>
                                      </p:cBhvr>
                                    </p:animEffect>
                                  </p:childTnLst>
                                </p:cTn>
                              </p:par>
                              <p:par>
                                <p:cTn id="536" presetID="22" presetClass="entr" presetSubtype="4" fill="hold" grpId="0" nodeType="withEffect">
                                  <p:stCondLst>
                                    <p:cond delay="0"/>
                                  </p:stCondLst>
                                  <p:childTnLst>
                                    <p:set>
                                      <p:cBhvr>
                                        <p:cTn id="537" dur="1" fill="hold">
                                          <p:stCondLst>
                                            <p:cond delay="0"/>
                                          </p:stCondLst>
                                        </p:cTn>
                                        <p:tgtEl>
                                          <p:spTgt spid="391"/>
                                        </p:tgtEl>
                                        <p:attrNameLst>
                                          <p:attrName>style.visibility</p:attrName>
                                        </p:attrNameLst>
                                      </p:cBhvr>
                                      <p:to>
                                        <p:strVal val="visible"/>
                                      </p:to>
                                    </p:set>
                                    <p:animEffect transition="in" filter="wipe(down)">
                                      <p:cBhvr>
                                        <p:cTn id="538" dur="500"/>
                                        <p:tgtEl>
                                          <p:spTgt spid="391"/>
                                        </p:tgtEl>
                                      </p:cBhvr>
                                    </p:animEffect>
                                  </p:childTnLst>
                                </p:cTn>
                              </p:par>
                              <p:par>
                                <p:cTn id="539" presetID="22" presetClass="entr" presetSubtype="4" fill="hold" grpId="0" nodeType="withEffect">
                                  <p:stCondLst>
                                    <p:cond delay="0"/>
                                  </p:stCondLst>
                                  <p:childTnLst>
                                    <p:set>
                                      <p:cBhvr>
                                        <p:cTn id="540" dur="1" fill="hold">
                                          <p:stCondLst>
                                            <p:cond delay="0"/>
                                          </p:stCondLst>
                                        </p:cTn>
                                        <p:tgtEl>
                                          <p:spTgt spid="392"/>
                                        </p:tgtEl>
                                        <p:attrNameLst>
                                          <p:attrName>style.visibility</p:attrName>
                                        </p:attrNameLst>
                                      </p:cBhvr>
                                      <p:to>
                                        <p:strVal val="visible"/>
                                      </p:to>
                                    </p:set>
                                    <p:animEffect transition="in" filter="wipe(down)">
                                      <p:cBhvr>
                                        <p:cTn id="541" dur="500"/>
                                        <p:tgtEl>
                                          <p:spTgt spid="392"/>
                                        </p:tgtEl>
                                      </p:cBhvr>
                                    </p:animEffect>
                                  </p:childTnLst>
                                </p:cTn>
                              </p:par>
                              <p:par>
                                <p:cTn id="542" presetID="22" presetClass="entr" presetSubtype="4" fill="hold" grpId="0" nodeType="withEffect">
                                  <p:stCondLst>
                                    <p:cond delay="0"/>
                                  </p:stCondLst>
                                  <p:childTnLst>
                                    <p:set>
                                      <p:cBhvr>
                                        <p:cTn id="543" dur="1" fill="hold">
                                          <p:stCondLst>
                                            <p:cond delay="0"/>
                                          </p:stCondLst>
                                        </p:cTn>
                                        <p:tgtEl>
                                          <p:spTgt spid="393"/>
                                        </p:tgtEl>
                                        <p:attrNameLst>
                                          <p:attrName>style.visibility</p:attrName>
                                        </p:attrNameLst>
                                      </p:cBhvr>
                                      <p:to>
                                        <p:strVal val="visible"/>
                                      </p:to>
                                    </p:set>
                                    <p:animEffect transition="in" filter="wipe(down)">
                                      <p:cBhvr>
                                        <p:cTn id="544" dur="500"/>
                                        <p:tgtEl>
                                          <p:spTgt spid="393"/>
                                        </p:tgtEl>
                                      </p:cBhvr>
                                    </p:animEffect>
                                  </p:childTnLst>
                                </p:cTn>
                              </p:par>
                              <p:par>
                                <p:cTn id="545" presetID="22" presetClass="entr" presetSubtype="4" fill="hold" grpId="0" nodeType="withEffect">
                                  <p:stCondLst>
                                    <p:cond delay="0"/>
                                  </p:stCondLst>
                                  <p:childTnLst>
                                    <p:set>
                                      <p:cBhvr>
                                        <p:cTn id="546" dur="1" fill="hold">
                                          <p:stCondLst>
                                            <p:cond delay="0"/>
                                          </p:stCondLst>
                                        </p:cTn>
                                        <p:tgtEl>
                                          <p:spTgt spid="394"/>
                                        </p:tgtEl>
                                        <p:attrNameLst>
                                          <p:attrName>style.visibility</p:attrName>
                                        </p:attrNameLst>
                                      </p:cBhvr>
                                      <p:to>
                                        <p:strVal val="visible"/>
                                      </p:to>
                                    </p:set>
                                    <p:animEffect transition="in" filter="wipe(down)">
                                      <p:cBhvr>
                                        <p:cTn id="547" dur="500"/>
                                        <p:tgtEl>
                                          <p:spTgt spid="394"/>
                                        </p:tgtEl>
                                      </p:cBhvr>
                                    </p:animEffect>
                                  </p:childTnLst>
                                </p:cTn>
                              </p:par>
                              <p:par>
                                <p:cTn id="548" presetID="22" presetClass="entr" presetSubtype="4" fill="hold" grpId="0" nodeType="withEffect">
                                  <p:stCondLst>
                                    <p:cond delay="0"/>
                                  </p:stCondLst>
                                  <p:childTnLst>
                                    <p:set>
                                      <p:cBhvr>
                                        <p:cTn id="549" dur="1" fill="hold">
                                          <p:stCondLst>
                                            <p:cond delay="0"/>
                                          </p:stCondLst>
                                        </p:cTn>
                                        <p:tgtEl>
                                          <p:spTgt spid="395"/>
                                        </p:tgtEl>
                                        <p:attrNameLst>
                                          <p:attrName>style.visibility</p:attrName>
                                        </p:attrNameLst>
                                      </p:cBhvr>
                                      <p:to>
                                        <p:strVal val="visible"/>
                                      </p:to>
                                    </p:set>
                                    <p:animEffect transition="in" filter="wipe(down)">
                                      <p:cBhvr>
                                        <p:cTn id="550" dur="500"/>
                                        <p:tgtEl>
                                          <p:spTgt spid="395"/>
                                        </p:tgtEl>
                                      </p:cBhvr>
                                    </p:animEffect>
                                  </p:childTnLst>
                                </p:cTn>
                              </p:par>
                              <p:par>
                                <p:cTn id="551" presetID="22" presetClass="entr" presetSubtype="4" fill="hold" grpId="0" nodeType="withEffect">
                                  <p:stCondLst>
                                    <p:cond delay="0"/>
                                  </p:stCondLst>
                                  <p:childTnLst>
                                    <p:set>
                                      <p:cBhvr>
                                        <p:cTn id="552" dur="1" fill="hold">
                                          <p:stCondLst>
                                            <p:cond delay="0"/>
                                          </p:stCondLst>
                                        </p:cTn>
                                        <p:tgtEl>
                                          <p:spTgt spid="396"/>
                                        </p:tgtEl>
                                        <p:attrNameLst>
                                          <p:attrName>style.visibility</p:attrName>
                                        </p:attrNameLst>
                                      </p:cBhvr>
                                      <p:to>
                                        <p:strVal val="visible"/>
                                      </p:to>
                                    </p:set>
                                    <p:animEffect transition="in" filter="wipe(down)">
                                      <p:cBhvr>
                                        <p:cTn id="553" dur="500"/>
                                        <p:tgtEl>
                                          <p:spTgt spid="396"/>
                                        </p:tgtEl>
                                      </p:cBhvr>
                                    </p:animEffect>
                                  </p:childTnLst>
                                </p:cTn>
                              </p:par>
                              <p:par>
                                <p:cTn id="554" presetID="22" presetClass="entr" presetSubtype="4" fill="hold" grpId="0" nodeType="withEffect">
                                  <p:stCondLst>
                                    <p:cond delay="0"/>
                                  </p:stCondLst>
                                  <p:childTnLst>
                                    <p:set>
                                      <p:cBhvr>
                                        <p:cTn id="555" dur="1" fill="hold">
                                          <p:stCondLst>
                                            <p:cond delay="0"/>
                                          </p:stCondLst>
                                        </p:cTn>
                                        <p:tgtEl>
                                          <p:spTgt spid="397"/>
                                        </p:tgtEl>
                                        <p:attrNameLst>
                                          <p:attrName>style.visibility</p:attrName>
                                        </p:attrNameLst>
                                      </p:cBhvr>
                                      <p:to>
                                        <p:strVal val="visible"/>
                                      </p:to>
                                    </p:set>
                                    <p:animEffect transition="in" filter="wipe(down)">
                                      <p:cBhvr>
                                        <p:cTn id="556" dur="500"/>
                                        <p:tgtEl>
                                          <p:spTgt spid="397"/>
                                        </p:tgtEl>
                                      </p:cBhvr>
                                    </p:animEffect>
                                  </p:childTnLst>
                                </p:cTn>
                              </p:par>
                              <p:par>
                                <p:cTn id="557" presetID="22" presetClass="entr" presetSubtype="4" fill="hold" grpId="0" nodeType="withEffect">
                                  <p:stCondLst>
                                    <p:cond delay="0"/>
                                  </p:stCondLst>
                                  <p:childTnLst>
                                    <p:set>
                                      <p:cBhvr>
                                        <p:cTn id="558" dur="1" fill="hold">
                                          <p:stCondLst>
                                            <p:cond delay="0"/>
                                          </p:stCondLst>
                                        </p:cTn>
                                        <p:tgtEl>
                                          <p:spTgt spid="398"/>
                                        </p:tgtEl>
                                        <p:attrNameLst>
                                          <p:attrName>style.visibility</p:attrName>
                                        </p:attrNameLst>
                                      </p:cBhvr>
                                      <p:to>
                                        <p:strVal val="visible"/>
                                      </p:to>
                                    </p:set>
                                    <p:animEffect transition="in" filter="wipe(down)">
                                      <p:cBhvr>
                                        <p:cTn id="559" dur="500"/>
                                        <p:tgtEl>
                                          <p:spTgt spid="398"/>
                                        </p:tgtEl>
                                      </p:cBhvr>
                                    </p:animEffect>
                                  </p:childTnLst>
                                </p:cTn>
                              </p:par>
                              <p:par>
                                <p:cTn id="560" presetID="22" presetClass="entr" presetSubtype="4" fill="hold" grpId="0" nodeType="withEffect">
                                  <p:stCondLst>
                                    <p:cond delay="0"/>
                                  </p:stCondLst>
                                  <p:childTnLst>
                                    <p:set>
                                      <p:cBhvr>
                                        <p:cTn id="561" dur="1" fill="hold">
                                          <p:stCondLst>
                                            <p:cond delay="0"/>
                                          </p:stCondLst>
                                        </p:cTn>
                                        <p:tgtEl>
                                          <p:spTgt spid="399"/>
                                        </p:tgtEl>
                                        <p:attrNameLst>
                                          <p:attrName>style.visibility</p:attrName>
                                        </p:attrNameLst>
                                      </p:cBhvr>
                                      <p:to>
                                        <p:strVal val="visible"/>
                                      </p:to>
                                    </p:set>
                                    <p:animEffect transition="in" filter="wipe(down)">
                                      <p:cBhvr>
                                        <p:cTn id="562" dur="500"/>
                                        <p:tgtEl>
                                          <p:spTgt spid="399"/>
                                        </p:tgtEl>
                                      </p:cBhvr>
                                    </p:animEffect>
                                  </p:childTnLst>
                                </p:cTn>
                              </p:par>
                              <p:par>
                                <p:cTn id="563" presetID="22" presetClass="entr" presetSubtype="4" fill="hold" grpId="0" nodeType="withEffect">
                                  <p:stCondLst>
                                    <p:cond delay="0"/>
                                  </p:stCondLst>
                                  <p:childTnLst>
                                    <p:set>
                                      <p:cBhvr>
                                        <p:cTn id="564" dur="1" fill="hold">
                                          <p:stCondLst>
                                            <p:cond delay="0"/>
                                          </p:stCondLst>
                                        </p:cTn>
                                        <p:tgtEl>
                                          <p:spTgt spid="400"/>
                                        </p:tgtEl>
                                        <p:attrNameLst>
                                          <p:attrName>style.visibility</p:attrName>
                                        </p:attrNameLst>
                                      </p:cBhvr>
                                      <p:to>
                                        <p:strVal val="visible"/>
                                      </p:to>
                                    </p:set>
                                    <p:animEffect transition="in" filter="wipe(down)">
                                      <p:cBhvr>
                                        <p:cTn id="565" dur="500"/>
                                        <p:tgtEl>
                                          <p:spTgt spid="400"/>
                                        </p:tgtEl>
                                      </p:cBhvr>
                                    </p:animEffect>
                                  </p:childTnLst>
                                </p:cTn>
                              </p:par>
                              <p:par>
                                <p:cTn id="566" presetID="22" presetClass="entr" presetSubtype="4" fill="hold" grpId="0" nodeType="withEffect">
                                  <p:stCondLst>
                                    <p:cond delay="0"/>
                                  </p:stCondLst>
                                  <p:childTnLst>
                                    <p:set>
                                      <p:cBhvr>
                                        <p:cTn id="567" dur="1" fill="hold">
                                          <p:stCondLst>
                                            <p:cond delay="0"/>
                                          </p:stCondLst>
                                        </p:cTn>
                                        <p:tgtEl>
                                          <p:spTgt spid="401"/>
                                        </p:tgtEl>
                                        <p:attrNameLst>
                                          <p:attrName>style.visibility</p:attrName>
                                        </p:attrNameLst>
                                      </p:cBhvr>
                                      <p:to>
                                        <p:strVal val="visible"/>
                                      </p:to>
                                    </p:set>
                                    <p:animEffect transition="in" filter="wipe(down)">
                                      <p:cBhvr>
                                        <p:cTn id="568" dur="500"/>
                                        <p:tgtEl>
                                          <p:spTgt spid="401"/>
                                        </p:tgtEl>
                                      </p:cBhvr>
                                    </p:animEffect>
                                  </p:childTnLst>
                                </p:cTn>
                              </p:par>
                              <p:par>
                                <p:cTn id="569" presetID="22" presetClass="entr" presetSubtype="4" fill="hold" grpId="0" nodeType="withEffect">
                                  <p:stCondLst>
                                    <p:cond delay="0"/>
                                  </p:stCondLst>
                                  <p:childTnLst>
                                    <p:set>
                                      <p:cBhvr>
                                        <p:cTn id="570" dur="1" fill="hold">
                                          <p:stCondLst>
                                            <p:cond delay="0"/>
                                          </p:stCondLst>
                                        </p:cTn>
                                        <p:tgtEl>
                                          <p:spTgt spid="402"/>
                                        </p:tgtEl>
                                        <p:attrNameLst>
                                          <p:attrName>style.visibility</p:attrName>
                                        </p:attrNameLst>
                                      </p:cBhvr>
                                      <p:to>
                                        <p:strVal val="visible"/>
                                      </p:to>
                                    </p:set>
                                    <p:animEffect transition="in" filter="wipe(down)">
                                      <p:cBhvr>
                                        <p:cTn id="571" dur="500"/>
                                        <p:tgtEl>
                                          <p:spTgt spid="402"/>
                                        </p:tgtEl>
                                      </p:cBhvr>
                                    </p:animEffect>
                                  </p:childTnLst>
                                </p:cTn>
                              </p:par>
                              <p:par>
                                <p:cTn id="572" presetID="22" presetClass="entr" presetSubtype="4" fill="hold" grpId="0" nodeType="withEffect">
                                  <p:stCondLst>
                                    <p:cond delay="0"/>
                                  </p:stCondLst>
                                  <p:childTnLst>
                                    <p:set>
                                      <p:cBhvr>
                                        <p:cTn id="573" dur="1" fill="hold">
                                          <p:stCondLst>
                                            <p:cond delay="0"/>
                                          </p:stCondLst>
                                        </p:cTn>
                                        <p:tgtEl>
                                          <p:spTgt spid="403"/>
                                        </p:tgtEl>
                                        <p:attrNameLst>
                                          <p:attrName>style.visibility</p:attrName>
                                        </p:attrNameLst>
                                      </p:cBhvr>
                                      <p:to>
                                        <p:strVal val="visible"/>
                                      </p:to>
                                    </p:set>
                                    <p:animEffect transition="in" filter="wipe(down)">
                                      <p:cBhvr>
                                        <p:cTn id="574" dur="500"/>
                                        <p:tgtEl>
                                          <p:spTgt spid="403"/>
                                        </p:tgtEl>
                                      </p:cBhvr>
                                    </p:animEffect>
                                  </p:childTnLst>
                                </p:cTn>
                              </p:par>
                              <p:par>
                                <p:cTn id="575" presetID="22" presetClass="entr" presetSubtype="4" fill="hold" grpId="0" nodeType="withEffect">
                                  <p:stCondLst>
                                    <p:cond delay="0"/>
                                  </p:stCondLst>
                                  <p:childTnLst>
                                    <p:set>
                                      <p:cBhvr>
                                        <p:cTn id="576" dur="1" fill="hold">
                                          <p:stCondLst>
                                            <p:cond delay="0"/>
                                          </p:stCondLst>
                                        </p:cTn>
                                        <p:tgtEl>
                                          <p:spTgt spid="404"/>
                                        </p:tgtEl>
                                        <p:attrNameLst>
                                          <p:attrName>style.visibility</p:attrName>
                                        </p:attrNameLst>
                                      </p:cBhvr>
                                      <p:to>
                                        <p:strVal val="visible"/>
                                      </p:to>
                                    </p:set>
                                    <p:animEffect transition="in" filter="wipe(down)">
                                      <p:cBhvr>
                                        <p:cTn id="577" dur="500"/>
                                        <p:tgtEl>
                                          <p:spTgt spid="404"/>
                                        </p:tgtEl>
                                      </p:cBhvr>
                                    </p:animEffect>
                                  </p:childTnLst>
                                </p:cTn>
                              </p:par>
                              <p:par>
                                <p:cTn id="578" presetID="22" presetClass="entr" presetSubtype="4" fill="hold" grpId="0" nodeType="withEffect">
                                  <p:stCondLst>
                                    <p:cond delay="0"/>
                                  </p:stCondLst>
                                  <p:childTnLst>
                                    <p:set>
                                      <p:cBhvr>
                                        <p:cTn id="579" dur="1" fill="hold">
                                          <p:stCondLst>
                                            <p:cond delay="0"/>
                                          </p:stCondLst>
                                        </p:cTn>
                                        <p:tgtEl>
                                          <p:spTgt spid="405"/>
                                        </p:tgtEl>
                                        <p:attrNameLst>
                                          <p:attrName>style.visibility</p:attrName>
                                        </p:attrNameLst>
                                      </p:cBhvr>
                                      <p:to>
                                        <p:strVal val="visible"/>
                                      </p:to>
                                    </p:set>
                                    <p:animEffect transition="in" filter="wipe(down)">
                                      <p:cBhvr>
                                        <p:cTn id="580" dur="500"/>
                                        <p:tgtEl>
                                          <p:spTgt spid="405"/>
                                        </p:tgtEl>
                                      </p:cBhvr>
                                    </p:animEffect>
                                  </p:childTnLst>
                                </p:cTn>
                              </p:par>
                              <p:par>
                                <p:cTn id="581" presetID="22" presetClass="entr" presetSubtype="4" fill="hold" grpId="0" nodeType="withEffect">
                                  <p:stCondLst>
                                    <p:cond delay="0"/>
                                  </p:stCondLst>
                                  <p:childTnLst>
                                    <p:set>
                                      <p:cBhvr>
                                        <p:cTn id="582" dur="1" fill="hold">
                                          <p:stCondLst>
                                            <p:cond delay="0"/>
                                          </p:stCondLst>
                                        </p:cTn>
                                        <p:tgtEl>
                                          <p:spTgt spid="408"/>
                                        </p:tgtEl>
                                        <p:attrNameLst>
                                          <p:attrName>style.visibility</p:attrName>
                                        </p:attrNameLst>
                                      </p:cBhvr>
                                      <p:to>
                                        <p:strVal val="visible"/>
                                      </p:to>
                                    </p:set>
                                    <p:animEffect transition="in" filter="wipe(down)">
                                      <p:cBhvr>
                                        <p:cTn id="583" dur="500"/>
                                        <p:tgtEl>
                                          <p:spTgt spid="408"/>
                                        </p:tgtEl>
                                      </p:cBhvr>
                                    </p:animEffect>
                                  </p:childTnLst>
                                </p:cTn>
                              </p:par>
                              <p:par>
                                <p:cTn id="584" presetID="22" presetClass="entr" presetSubtype="4" fill="hold" grpId="0" nodeType="withEffect">
                                  <p:stCondLst>
                                    <p:cond delay="0"/>
                                  </p:stCondLst>
                                  <p:childTnLst>
                                    <p:set>
                                      <p:cBhvr>
                                        <p:cTn id="585" dur="1" fill="hold">
                                          <p:stCondLst>
                                            <p:cond delay="0"/>
                                          </p:stCondLst>
                                        </p:cTn>
                                        <p:tgtEl>
                                          <p:spTgt spid="409"/>
                                        </p:tgtEl>
                                        <p:attrNameLst>
                                          <p:attrName>style.visibility</p:attrName>
                                        </p:attrNameLst>
                                      </p:cBhvr>
                                      <p:to>
                                        <p:strVal val="visible"/>
                                      </p:to>
                                    </p:set>
                                    <p:animEffect transition="in" filter="wipe(down)">
                                      <p:cBhvr>
                                        <p:cTn id="586" dur="500"/>
                                        <p:tgtEl>
                                          <p:spTgt spid="409"/>
                                        </p:tgtEl>
                                      </p:cBhvr>
                                    </p:animEffect>
                                  </p:childTnLst>
                                </p:cTn>
                              </p:par>
                              <p:par>
                                <p:cTn id="587" presetID="22" presetClass="entr" presetSubtype="4" fill="hold" grpId="0" nodeType="withEffect">
                                  <p:stCondLst>
                                    <p:cond delay="0"/>
                                  </p:stCondLst>
                                  <p:childTnLst>
                                    <p:set>
                                      <p:cBhvr>
                                        <p:cTn id="588" dur="1" fill="hold">
                                          <p:stCondLst>
                                            <p:cond delay="0"/>
                                          </p:stCondLst>
                                        </p:cTn>
                                        <p:tgtEl>
                                          <p:spTgt spid="410"/>
                                        </p:tgtEl>
                                        <p:attrNameLst>
                                          <p:attrName>style.visibility</p:attrName>
                                        </p:attrNameLst>
                                      </p:cBhvr>
                                      <p:to>
                                        <p:strVal val="visible"/>
                                      </p:to>
                                    </p:set>
                                    <p:animEffect transition="in" filter="wipe(down)">
                                      <p:cBhvr>
                                        <p:cTn id="589" dur="500"/>
                                        <p:tgtEl>
                                          <p:spTgt spid="410"/>
                                        </p:tgtEl>
                                      </p:cBhvr>
                                    </p:animEffect>
                                  </p:childTnLst>
                                </p:cTn>
                              </p:par>
                              <p:par>
                                <p:cTn id="590" presetID="22" presetClass="entr" presetSubtype="4" fill="hold" grpId="0" nodeType="withEffect">
                                  <p:stCondLst>
                                    <p:cond delay="0"/>
                                  </p:stCondLst>
                                  <p:childTnLst>
                                    <p:set>
                                      <p:cBhvr>
                                        <p:cTn id="591" dur="1" fill="hold">
                                          <p:stCondLst>
                                            <p:cond delay="0"/>
                                          </p:stCondLst>
                                        </p:cTn>
                                        <p:tgtEl>
                                          <p:spTgt spid="411"/>
                                        </p:tgtEl>
                                        <p:attrNameLst>
                                          <p:attrName>style.visibility</p:attrName>
                                        </p:attrNameLst>
                                      </p:cBhvr>
                                      <p:to>
                                        <p:strVal val="visible"/>
                                      </p:to>
                                    </p:set>
                                    <p:animEffect transition="in" filter="wipe(down)">
                                      <p:cBhvr>
                                        <p:cTn id="592" dur="500"/>
                                        <p:tgtEl>
                                          <p:spTgt spid="411"/>
                                        </p:tgtEl>
                                      </p:cBhvr>
                                    </p:animEffect>
                                  </p:childTnLst>
                                </p:cTn>
                              </p:par>
                              <p:par>
                                <p:cTn id="593" presetID="22" presetClass="entr" presetSubtype="4" fill="hold" grpId="0" nodeType="withEffect">
                                  <p:stCondLst>
                                    <p:cond delay="0"/>
                                  </p:stCondLst>
                                  <p:childTnLst>
                                    <p:set>
                                      <p:cBhvr>
                                        <p:cTn id="594" dur="1" fill="hold">
                                          <p:stCondLst>
                                            <p:cond delay="0"/>
                                          </p:stCondLst>
                                        </p:cTn>
                                        <p:tgtEl>
                                          <p:spTgt spid="412"/>
                                        </p:tgtEl>
                                        <p:attrNameLst>
                                          <p:attrName>style.visibility</p:attrName>
                                        </p:attrNameLst>
                                      </p:cBhvr>
                                      <p:to>
                                        <p:strVal val="visible"/>
                                      </p:to>
                                    </p:set>
                                    <p:animEffect transition="in" filter="wipe(down)">
                                      <p:cBhvr>
                                        <p:cTn id="595" dur="500"/>
                                        <p:tgtEl>
                                          <p:spTgt spid="412"/>
                                        </p:tgtEl>
                                      </p:cBhvr>
                                    </p:animEffect>
                                  </p:childTnLst>
                                </p:cTn>
                              </p:par>
                              <p:par>
                                <p:cTn id="596" presetID="22" presetClass="entr" presetSubtype="4" fill="hold" grpId="0" nodeType="withEffect">
                                  <p:stCondLst>
                                    <p:cond delay="0"/>
                                  </p:stCondLst>
                                  <p:childTnLst>
                                    <p:set>
                                      <p:cBhvr>
                                        <p:cTn id="597" dur="1" fill="hold">
                                          <p:stCondLst>
                                            <p:cond delay="0"/>
                                          </p:stCondLst>
                                        </p:cTn>
                                        <p:tgtEl>
                                          <p:spTgt spid="413"/>
                                        </p:tgtEl>
                                        <p:attrNameLst>
                                          <p:attrName>style.visibility</p:attrName>
                                        </p:attrNameLst>
                                      </p:cBhvr>
                                      <p:to>
                                        <p:strVal val="visible"/>
                                      </p:to>
                                    </p:set>
                                    <p:animEffect transition="in" filter="wipe(down)">
                                      <p:cBhvr>
                                        <p:cTn id="598" dur="500"/>
                                        <p:tgtEl>
                                          <p:spTgt spid="413"/>
                                        </p:tgtEl>
                                      </p:cBhvr>
                                    </p:animEffect>
                                  </p:childTnLst>
                                </p:cTn>
                              </p:par>
                              <p:par>
                                <p:cTn id="599" presetID="22" presetClass="entr" presetSubtype="4" fill="hold" grpId="0" nodeType="withEffect">
                                  <p:stCondLst>
                                    <p:cond delay="0"/>
                                  </p:stCondLst>
                                  <p:childTnLst>
                                    <p:set>
                                      <p:cBhvr>
                                        <p:cTn id="600" dur="1" fill="hold">
                                          <p:stCondLst>
                                            <p:cond delay="0"/>
                                          </p:stCondLst>
                                        </p:cTn>
                                        <p:tgtEl>
                                          <p:spTgt spid="414"/>
                                        </p:tgtEl>
                                        <p:attrNameLst>
                                          <p:attrName>style.visibility</p:attrName>
                                        </p:attrNameLst>
                                      </p:cBhvr>
                                      <p:to>
                                        <p:strVal val="visible"/>
                                      </p:to>
                                    </p:set>
                                    <p:animEffect transition="in" filter="wipe(down)">
                                      <p:cBhvr>
                                        <p:cTn id="601" dur="500"/>
                                        <p:tgtEl>
                                          <p:spTgt spid="414"/>
                                        </p:tgtEl>
                                      </p:cBhvr>
                                    </p:animEffect>
                                  </p:childTnLst>
                                </p:cTn>
                              </p:par>
                              <p:par>
                                <p:cTn id="602" presetID="22" presetClass="entr" presetSubtype="4" fill="hold" grpId="0" nodeType="withEffect">
                                  <p:stCondLst>
                                    <p:cond delay="0"/>
                                  </p:stCondLst>
                                  <p:childTnLst>
                                    <p:set>
                                      <p:cBhvr>
                                        <p:cTn id="603" dur="1" fill="hold">
                                          <p:stCondLst>
                                            <p:cond delay="0"/>
                                          </p:stCondLst>
                                        </p:cTn>
                                        <p:tgtEl>
                                          <p:spTgt spid="415"/>
                                        </p:tgtEl>
                                        <p:attrNameLst>
                                          <p:attrName>style.visibility</p:attrName>
                                        </p:attrNameLst>
                                      </p:cBhvr>
                                      <p:to>
                                        <p:strVal val="visible"/>
                                      </p:to>
                                    </p:set>
                                    <p:animEffect transition="in" filter="wipe(down)">
                                      <p:cBhvr>
                                        <p:cTn id="604" dur="500"/>
                                        <p:tgtEl>
                                          <p:spTgt spid="415"/>
                                        </p:tgtEl>
                                      </p:cBhvr>
                                    </p:animEffect>
                                  </p:childTnLst>
                                </p:cTn>
                              </p:par>
                              <p:par>
                                <p:cTn id="605" presetID="22" presetClass="entr" presetSubtype="4" fill="hold" grpId="0" nodeType="withEffect">
                                  <p:stCondLst>
                                    <p:cond delay="0"/>
                                  </p:stCondLst>
                                  <p:childTnLst>
                                    <p:set>
                                      <p:cBhvr>
                                        <p:cTn id="606" dur="1" fill="hold">
                                          <p:stCondLst>
                                            <p:cond delay="0"/>
                                          </p:stCondLst>
                                        </p:cTn>
                                        <p:tgtEl>
                                          <p:spTgt spid="416"/>
                                        </p:tgtEl>
                                        <p:attrNameLst>
                                          <p:attrName>style.visibility</p:attrName>
                                        </p:attrNameLst>
                                      </p:cBhvr>
                                      <p:to>
                                        <p:strVal val="visible"/>
                                      </p:to>
                                    </p:set>
                                    <p:animEffect transition="in" filter="wipe(down)">
                                      <p:cBhvr>
                                        <p:cTn id="607" dur="500"/>
                                        <p:tgtEl>
                                          <p:spTgt spid="416"/>
                                        </p:tgtEl>
                                      </p:cBhvr>
                                    </p:animEffect>
                                  </p:childTnLst>
                                </p:cTn>
                              </p:par>
                              <p:par>
                                <p:cTn id="608" presetID="22" presetClass="entr" presetSubtype="4" fill="hold" grpId="0" nodeType="withEffect">
                                  <p:stCondLst>
                                    <p:cond delay="0"/>
                                  </p:stCondLst>
                                  <p:childTnLst>
                                    <p:set>
                                      <p:cBhvr>
                                        <p:cTn id="609" dur="1" fill="hold">
                                          <p:stCondLst>
                                            <p:cond delay="0"/>
                                          </p:stCondLst>
                                        </p:cTn>
                                        <p:tgtEl>
                                          <p:spTgt spid="212"/>
                                        </p:tgtEl>
                                        <p:attrNameLst>
                                          <p:attrName>style.visibility</p:attrName>
                                        </p:attrNameLst>
                                      </p:cBhvr>
                                      <p:to>
                                        <p:strVal val="visible"/>
                                      </p:to>
                                    </p:set>
                                    <p:animEffect transition="in" filter="wipe(down)">
                                      <p:cBhvr>
                                        <p:cTn id="610" dur="500"/>
                                        <p:tgtEl>
                                          <p:spTgt spid="212"/>
                                        </p:tgtEl>
                                      </p:cBhvr>
                                    </p:animEffect>
                                  </p:childTnLst>
                                </p:cTn>
                              </p:par>
                              <p:par>
                                <p:cTn id="611" presetID="26" presetClass="entr" presetSubtype="0" fill="hold" nodeType="withEffect">
                                  <p:stCondLst>
                                    <p:cond delay="0"/>
                                  </p:stCondLst>
                                  <p:childTnLst>
                                    <p:set>
                                      <p:cBhvr>
                                        <p:cTn id="612" dur="1" fill="hold">
                                          <p:stCondLst>
                                            <p:cond delay="0"/>
                                          </p:stCondLst>
                                        </p:cTn>
                                        <p:tgtEl>
                                          <p:spTgt spid="3"/>
                                        </p:tgtEl>
                                        <p:attrNameLst>
                                          <p:attrName>style.visibility</p:attrName>
                                        </p:attrNameLst>
                                      </p:cBhvr>
                                      <p:to>
                                        <p:strVal val="visible"/>
                                      </p:to>
                                    </p:set>
                                    <p:animEffect transition="in" filter="wipe(down)">
                                      <p:cBhvr>
                                        <p:cTn id="613" dur="580">
                                          <p:stCondLst>
                                            <p:cond delay="0"/>
                                          </p:stCondLst>
                                        </p:cTn>
                                        <p:tgtEl>
                                          <p:spTgt spid="3"/>
                                        </p:tgtEl>
                                      </p:cBhvr>
                                    </p:animEffect>
                                    <p:anim calcmode="lin" valueType="num">
                                      <p:cBhvr>
                                        <p:cTn id="614"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615"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616"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617"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618"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619" dur="26">
                                          <p:stCondLst>
                                            <p:cond delay="650"/>
                                          </p:stCondLst>
                                        </p:cTn>
                                        <p:tgtEl>
                                          <p:spTgt spid="3"/>
                                        </p:tgtEl>
                                      </p:cBhvr>
                                      <p:to x="100000" y="60000"/>
                                    </p:animScale>
                                    <p:animScale>
                                      <p:cBhvr>
                                        <p:cTn id="620" dur="166" decel="50000">
                                          <p:stCondLst>
                                            <p:cond delay="676"/>
                                          </p:stCondLst>
                                        </p:cTn>
                                        <p:tgtEl>
                                          <p:spTgt spid="3"/>
                                        </p:tgtEl>
                                      </p:cBhvr>
                                      <p:to x="100000" y="100000"/>
                                    </p:animScale>
                                    <p:animScale>
                                      <p:cBhvr>
                                        <p:cTn id="621" dur="26">
                                          <p:stCondLst>
                                            <p:cond delay="1312"/>
                                          </p:stCondLst>
                                        </p:cTn>
                                        <p:tgtEl>
                                          <p:spTgt spid="3"/>
                                        </p:tgtEl>
                                      </p:cBhvr>
                                      <p:to x="100000" y="80000"/>
                                    </p:animScale>
                                    <p:animScale>
                                      <p:cBhvr>
                                        <p:cTn id="622" dur="166" decel="50000">
                                          <p:stCondLst>
                                            <p:cond delay="1338"/>
                                          </p:stCondLst>
                                        </p:cTn>
                                        <p:tgtEl>
                                          <p:spTgt spid="3"/>
                                        </p:tgtEl>
                                      </p:cBhvr>
                                      <p:to x="100000" y="100000"/>
                                    </p:animScale>
                                    <p:animScale>
                                      <p:cBhvr>
                                        <p:cTn id="623" dur="26">
                                          <p:stCondLst>
                                            <p:cond delay="1642"/>
                                          </p:stCondLst>
                                        </p:cTn>
                                        <p:tgtEl>
                                          <p:spTgt spid="3"/>
                                        </p:tgtEl>
                                      </p:cBhvr>
                                      <p:to x="100000" y="90000"/>
                                    </p:animScale>
                                    <p:animScale>
                                      <p:cBhvr>
                                        <p:cTn id="624" dur="166" decel="50000">
                                          <p:stCondLst>
                                            <p:cond delay="1668"/>
                                          </p:stCondLst>
                                        </p:cTn>
                                        <p:tgtEl>
                                          <p:spTgt spid="3"/>
                                        </p:tgtEl>
                                      </p:cBhvr>
                                      <p:to x="100000" y="100000"/>
                                    </p:animScale>
                                    <p:animScale>
                                      <p:cBhvr>
                                        <p:cTn id="625" dur="26">
                                          <p:stCondLst>
                                            <p:cond delay="1808"/>
                                          </p:stCondLst>
                                        </p:cTn>
                                        <p:tgtEl>
                                          <p:spTgt spid="3"/>
                                        </p:tgtEl>
                                      </p:cBhvr>
                                      <p:to x="100000" y="95000"/>
                                    </p:animScale>
                                    <p:animScale>
                                      <p:cBhvr>
                                        <p:cTn id="626" dur="166" decel="50000">
                                          <p:stCondLst>
                                            <p:cond delay="1834"/>
                                          </p:stCondLst>
                                        </p:cTn>
                                        <p:tgtEl>
                                          <p:spTgt spid="3"/>
                                        </p:tgtEl>
                                      </p:cBhvr>
                                      <p:to x="100000" y="100000"/>
                                    </p:animScale>
                                  </p:childTnLst>
                                </p:cTn>
                              </p:par>
                              <p:par>
                                <p:cTn id="627" presetID="26" presetClass="entr" presetSubtype="0" fill="hold" nodeType="withEffect">
                                  <p:stCondLst>
                                    <p:cond delay="0"/>
                                  </p:stCondLst>
                                  <p:childTnLst>
                                    <p:set>
                                      <p:cBhvr>
                                        <p:cTn id="628" dur="1" fill="hold">
                                          <p:stCondLst>
                                            <p:cond delay="0"/>
                                          </p:stCondLst>
                                        </p:cTn>
                                        <p:tgtEl>
                                          <p:spTgt spid="1262"/>
                                        </p:tgtEl>
                                        <p:attrNameLst>
                                          <p:attrName>style.visibility</p:attrName>
                                        </p:attrNameLst>
                                      </p:cBhvr>
                                      <p:to>
                                        <p:strVal val="visible"/>
                                      </p:to>
                                    </p:set>
                                    <p:animEffect transition="in" filter="wipe(down)">
                                      <p:cBhvr>
                                        <p:cTn id="629" dur="580">
                                          <p:stCondLst>
                                            <p:cond delay="0"/>
                                          </p:stCondLst>
                                        </p:cTn>
                                        <p:tgtEl>
                                          <p:spTgt spid="1262"/>
                                        </p:tgtEl>
                                      </p:cBhvr>
                                    </p:animEffect>
                                    <p:anim calcmode="lin" valueType="num">
                                      <p:cBhvr>
                                        <p:cTn id="630" dur="1822" tmFilter="0,0; 0.14,0.36; 0.43,0.73; 0.71,0.91; 1.0,1.0">
                                          <p:stCondLst>
                                            <p:cond delay="0"/>
                                          </p:stCondLst>
                                        </p:cTn>
                                        <p:tgtEl>
                                          <p:spTgt spid="1262"/>
                                        </p:tgtEl>
                                        <p:attrNameLst>
                                          <p:attrName>ppt_x</p:attrName>
                                        </p:attrNameLst>
                                      </p:cBhvr>
                                      <p:tavLst>
                                        <p:tav tm="0">
                                          <p:val>
                                            <p:strVal val="#ppt_x-0.25"/>
                                          </p:val>
                                        </p:tav>
                                        <p:tav tm="100000">
                                          <p:val>
                                            <p:strVal val="#ppt_x"/>
                                          </p:val>
                                        </p:tav>
                                      </p:tavLst>
                                    </p:anim>
                                    <p:anim calcmode="lin" valueType="num">
                                      <p:cBhvr>
                                        <p:cTn id="631" dur="664" tmFilter="0.0,0.0; 0.25,0.07; 0.50,0.2; 0.75,0.467; 1.0,1.0">
                                          <p:stCondLst>
                                            <p:cond delay="0"/>
                                          </p:stCondLst>
                                        </p:cTn>
                                        <p:tgtEl>
                                          <p:spTgt spid="1262"/>
                                        </p:tgtEl>
                                        <p:attrNameLst>
                                          <p:attrName>ppt_y</p:attrName>
                                        </p:attrNameLst>
                                      </p:cBhvr>
                                      <p:tavLst>
                                        <p:tav tm="0" fmla="#ppt_y-sin(pi*$)/3">
                                          <p:val>
                                            <p:fltVal val="0.5"/>
                                          </p:val>
                                        </p:tav>
                                        <p:tav tm="100000">
                                          <p:val>
                                            <p:fltVal val="1"/>
                                          </p:val>
                                        </p:tav>
                                      </p:tavLst>
                                    </p:anim>
                                    <p:anim calcmode="lin" valueType="num">
                                      <p:cBhvr>
                                        <p:cTn id="632" dur="664" tmFilter="0, 0; 0.125,0.2665; 0.25,0.4; 0.375,0.465; 0.5,0.5;  0.625,0.535; 0.75,0.6; 0.875,0.7335; 1,1">
                                          <p:stCondLst>
                                            <p:cond delay="664"/>
                                          </p:stCondLst>
                                        </p:cTn>
                                        <p:tgtEl>
                                          <p:spTgt spid="1262"/>
                                        </p:tgtEl>
                                        <p:attrNameLst>
                                          <p:attrName>ppt_y</p:attrName>
                                        </p:attrNameLst>
                                      </p:cBhvr>
                                      <p:tavLst>
                                        <p:tav tm="0" fmla="#ppt_y-sin(pi*$)/9">
                                          <p:val>
                                            <p:fltVal val="0"/>
                                          </p:val>
                                        </p:tav>
                                        <p:tav tm="100000">
                                          <p:val>
                                            <p:fltVal val="1"/>
                                          </p:val>
                                        </p:tav>
                                      </p:tavLst>
                                    </p:anim>
                                    <p:anim calcmode="lin" valueType="num">
                                      <p:cBhvr>
                                        <p:cTn id="633" dur="332" tmFilter="0, 0; 0.125,0.2665; 0.25,0.4; 0.375,0.465; 0.5,0.5;  0.625,0.535; 0.75,0.6; 0.875,0.7335; 1,1">
                                          <p:stCondLst>
                                            <p:cond delay="1324"/>
                                          </p:stCondLst>
                                        </p:cTn>
                                        <p:tgtEl>
                                          <p:spTgt spid="1262"/>
                                        </p:tgtEl>
                                        <p:attrNameLst>
                                          <p:attrName>ppt_y</p:attrName>
                                        </p:attrNameLst>
                                      </p:cBhvr>
                                      <p:tavLst>
                                        <p:tav tm="0" fmla="#ppt_y-sin(pi*$)/27">
                                          <p:val>
                                            <p:fltVal val="0"/>
                                          </p:val>
                                        </p:tav>
                                        <p:tav tm="100000">
                                          <p:val>
                                            <p:fltVal val="1"/>
                                          </p:val>
                                        </p:tav>
                                      </p:tavLst>
                                    </p:anim>
                                    <p:anim calcmode="lin" valueType="num">
                                      <p:cBhvr>
                                        <p:cTn id="634" dur="164" tmFilter="0, 0; 0.125,0.2665; 0.25,0.4; 0.375,0.465; 0.5,0.5;  0.625,0.535; 0.75,0.6; 0.875,0.7335; 1,1">
                                          <p:stCondLst>
                                            <p:cond delay="1656"/>
                                          </p:stCondLst>
                                        </p:cTn>
                                        <p:tgtEl>
                                          <p:spTgt spid="1262"/>
                                        </p:tgtEl>
                                        <p:attrNameLst>
                                          <p:attrName>ppt_y</p:attrName>
                                        </p:attrNameLst>
                                      </p:cBhvr>
                                      <p:tavLst>
                                        <p:tav tm="0" fmla="#ppt_y-sin(pi*$)/81">
                                          <p:val>
                                            <p:fltVal val="0"/>
                                          </p:val>
                                        </p:tav>
                                        <p:tav tm="100000">
                                          <p:val>
                                            <p:fltVal val="1"/>
                                          </p:val>
                                        </p:tav>
                                      </p:tavLst>
                                    </p:anim>
                                    <p:animScale>
                                      <p:cBhvr>
                                        <p:cTn id="635" dur="26">
                                          <p:stCondLst>
                                            <p:cond delay="650"/>
                                          </p:stCondLst>
                                        </p:cTn>
                                        <p:tgtEl>
                                          <p:spTgt spid="1262"/>
                                        </p:tgtEl>
                                      </p:cBhvr>
                                      <p:to x="100000" y="60000"/>
                                    </p:animScale>
                                    <p:animScale>
                                      <p:cBhvr>
                                        <p:cTn id="636" dur="166" decel="50000">
                                          <p:stCondLst>
                                            <p:cond delay="676"/>
                                          </p:stCondLst>
                                        </p:cTn>
                                        <p:tgtEl>
                                          <p:spTgt spid="1262"/>
                                        </p:tgtEl>
                                      </p:cBhvr>
                                      <p:to x="100000" y="100000"/>
                                    </p:animScale>
                                    <p:animScale>
                                      <p:cBhvr>
                                        <p:cTn id="637" dur="26">
                                          <p:stCondLst>
                                            <p:cond delay="1312"/>
                                          </p:stCondLst>
                                        </p:cTn>
                                        <p:tgtEl>
                                          <p:spTgt spid="1262"/>
                                        </p:tgtEl>
                                      </p:cBhvr>
                                      <p:to x="100000" y="80000"/>
                                    </p:animScale>
                                    <p:animScale>
                                      <p:cBhvr>
                                        <p:cTn id="638" dur="166" decel="50000">
                                          <p:stCondLst>
                                            <p:cond delay="1338"/>
                                          </p:stCondLst>
                                        </p:cTn>
                                        <p:tgtEl>
                                          <p:spTgt spid="1262"/>
                                        </p:tgtEl>
                                      </p:cBhvr>
                                      <p:to x="100000" y="100000"/>
                                    </p:animScale>
                                    <p:animScale>
                                      <p:cBhvr>
                                        <p:cTn id="639" dur="26">
                                          <p:stCondLst>
                                            <p:cond delay="1642"/>
                                          </p:stCondLst>
                                        </p:cTn>
                                        <p:tgtEl>
                                          <p:spTgt spid="1262"/>
                                        </p:tgtEl>
                                      </p:cBhvr>
                                      <p:to x="100000" y="90000"/>
                                    </p:animScale>
                                    <p:animScale>
                                      <p:cBhvr>
                                        <p:cTn id="640" dur="166" decel="50000">
                                          <p:stCondLst>
                                            <p:cond delay="1668"/>
                                          </p:stCondLst>
                                        </p:cTn>
                                        <p:tgtEl>
                                          <p:spTgt spid="1262"/>
                                        </p:tgtEl>
                                      </p:cBhvr>
                                      <p:to x="100000" y="100000"/>
                                    </p:animScale>
                                    <p:animScale>
                                      <p:cBhvr>
                                        <p:cTn id="641" dur="26">
                                          <p:stCondLst>
                                            <p:cond delay="1808"/>
                                          </p:stCondLst>
                                        </p:cTn>
                                        <p:tgtEl>
                                          <p:spTgt spid="1262"/>
                                        </p:tgtEl>
                                      </p:cBhvr>
                                      <p:to x="100000" y="95000"/>
                                    </p:animScale>
                                    <p:animScale>
                                      <p:cBhvr>
                                        <p:cTn id="642" dur="166" decel="50000">
                                          <p:stCondLst>
                                            <p:cond delay="1834"/>
                                          </p:stCondLst>
                                        </p:cTn>
                                        <p:tgtEl>
                                          <p:spTgt spid="126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222" grpId="0" animBg="1"/>
      <p:bldP spid="223" grpId="0" animBg="1"/>
      <p:bldP spid="225" grpId="0" animBg="1"/>
      <p:bldP spid="226" grpId="0" animBg="1"/>
      <p:bldP spid="227" grpId="0" animBg="1"/>
      <p:bldP spid="228" grpId="0" animBg="1"/>
      <p:bldP spid="229" grpId="0" animBg="1"/>
      <p:bldP spid="230" grpId="0" animBg="1"/>
      <p:bldP spid="231" grpId="0" animBg="1"/>
      <p:bldP spid="232" grpId="0" animBg="1"/>
      <p:bldP spid="233" grpId="0" animBg="1"/>
      <p:bldP spid="234" grpId="0" animBg="1"/>
      <p:bldP spid="235" grpId="0" animBg="1"/>
      <p:bldP spid="236" grpId="0" animBg="1"/>
      <p:bldP spid="237" grpId="0" animBg="1"/>
      <p:bldP spid="238" grpId="0" animBg="1"/>
      <p:bldP spid="239" grpId="0" animBg="1"/>
      <p:bldP spid="240" grpId="0" animBg="1"/>
      <p:bldP spid="241" grpId="0" animBg="1"/>
      <p:bldP spid="242" grpId="0" animBg="1"/>
      <p:bldP spid="243" grpId="0" animBg="1"/>
      <p:bldP spid="244" grpId="0" animBg="1"/>
      <p:bldP spid="245" grpId="0" animBg="1"/>
      <p:bldP spid="246" grpId="0" animBg="1"/>
      <p:bldP spid="247" grpId="0" animBg="1"/>
      <p:bldP spid="248" grpId="0" animBg="1"/>
      <p:bldP spid="249" grpId="0" animBg="1"/>
      <p:bldP spid="250" grpId="0" animBg="1"/>
      <p:bldP spid="251" grpId="0" animBg="1"/>
      <p:bldP spid="252" grpId="0" animBg="1"/>
      <p:bldP spid="253" grpId="0" animBg="1"/>
      <p:bldP spid="254" grpId="0" animBg="1"/>
      <p:bldP spid="255" grpId="0" animBg="1"/>
      <p:bldP spid="256" grpId="0" animBg="1"/>
      <p:bldP spid="257" grpId="0" animBg="1"/>
      <p:bldP spid="258" grpId="0" animBg="1"/>
      <p:bldP spid="259" grpId="0" animBg="1"/>
      <p:bldP spid="260" grpId="0" animBg="1"/>
      <p:bldP spid="261" grpId="0" animBg="1"/>
      <p:bldP spid="262" grpId="0" animBg="1"/>
      <p:bldP spid="263" grpId="0" animBg="1"/>
      <p:bldP spid="264" grpId="0" animBg="1"/>
      <p:bldP spid="265" grpId="0" animBg="1"/>
      <p:bldP spid="266" grpId="0" animBg="1"/>
      <p:bldP spid="267" grpId="0" animBg="1"/>
      <p:bldP spid="268" grpId="0" animBg="1"/>
      <p:bldP spid="269" grpId="0" animBg="1"/>
      <p:bldP spid="270" grpId="0" animBg="1"/>
      <p:bldP spid="271" grpId="0" animBg="1"/>
      <p:bldP spid="272" grpId="0" animBg="1"/>
      <p:bldP spid="273" grpId="0" animBg="1"/>
      <p:bldP spid="274" grpId="0" animBg="1"/>
      <p:bldP spid="275" grpId="0" animBg="1"/>
      <p:bldP spid="276" grpId="0" animBg="1"/>
      <p:bldP spid="277" grpId="0" animBg="1"/>
      <p:bldP spid="278" grpId="0" animBg="1"/>
      <p:bldP spid="279" grpId="0" animBg="1"/>
      <p:bldP spid="280" grpId="0" animBg="1"/>
      <p:bldP spid="281" grpId="0" animBg="1"/>
      <p:bldP spid="282" grpId="0" animBg="1"/>
      <p:bldP spid="283" grpId="0" animBg="1"/>
      <p:bldP spid="284" grpId="0" animBg="1"/>
      <p:bldP spid="285" grpId="0" animBg="1"/>
      <p:bldP spid="286" grpId="0" animBg="1"/>
      <p:bldP spid="287" grpId="0" animBg="1"/>
      <p:bldP spid="288" grpId="0" animBg="1"/>
      <p:bldP spid="289" grpId="0" animBg="1"/>
      <p:bldP spid="290" grpId="0" animBg="1"/>
      <p:bldP spid="291" grpId="0" animBg="1"/>
      <p:bldP spid="292" grpId="0" animBg="1"/>
      <p:bldP spid="293" grpId="0" animBg="1"/>
      <p:bldP spid="294" grpId="0" animBg="1"/>
      <p:bldP spid="295" grpId="0" animBg="1"/>
      <p:bldP spid="296" grpId="0" animBg="1"/>
      <p:bldP spid="297" grpId="0" animBg="1"/>
      <p:bldP spid="298" grpId="0" animBg="1"/>
      <p:bldP spid="299" grpId="0" animBg="1"/>
      <p:bldP spid="300" grpId="0" animBg="1"/>
      <p:bldP spid="301" grpId="0" animBg="1"/>
      <p:bldP spid="302" grpId="0" animBg="1"/>
      <p:bldP spid="303" grpId="0" animBg="1"/>
      <p:bldP spid="304" grpId="0" animBg="1"/>
      <p:bldP spid="305" grpId="0" animBg="1"/>
      <p:bldP spid="306" grpId="0" animBg="1"/>
      <p:bldP spid="307" grpId="0" animBg="1"/>
      <p:bldP spid="308" grpId="0" animBg="1"/>
      <p:bldP spid="309" grpId="0" animBg="1"/>
      <p:bldP spid="310" grpId="0" animBg="1"/>
      <p:bldP spid="311" grpId="0" animBg="1"/>
      <p:bldP spid="312" grpId="0" animBg="1"/>
      <p:bldP spid="313" grpId="0" animBg="1"/>
      <p:bldP spid="314" grpId="0" animBg="1"/>
      <p:bldP spid="315" grpId="0" animBg="1"/>
      <p:bldP spid="316" grpId="0" animBg="1"/>
      <p:bldP spid="317" grpId="0" animBg="1"/>
      <p:bldP spid="318" grpId="0" animBg="1"/>
      <p:bldP spid="319" grpId="0" animBg="1"/>
      <p:bldP spid="320" grpId="0" animBg="1"/>
      <p:bldP spid="321" grpId="0" animBg="1"/>
      <p:bldP spid="322" grpId="0" animBg="1"/>
      <p:bldP spid="323" grpId="0" animBg="1"/>
      <p:bldP spid="324" grpId="0" animBg="1"/>
      <p:bldP spid="325" grpId="0" animBg="1"/>
      <p:bldP spid="326" grpId="0" animBg="1"/>
      <p:bldP spid="327" grpId="0" animBg="1"/>
      <p:bldP spid="328" grpId="0" animBg="1"/>
      <p:bldP spid="329" grpId="0" animBg="1"/>
      <p:bldP spid="330" grpId="0" animBg="1"/>
      <p:bldP spid="331" grpId="0" animBg="1"/>
      <p:bldP spid="332" grpId="0" animBg="1"/>
      <p:bldP spid="333" grpId="0" animBg="1"/>
      <p:bldP spid="334" grpId="0" animBg="1"/>
      <p:bldP spid="335" grpId="0" animBg="1"/>
      <p:bldP spid="336" grpId="0" animBg="1"/>
      <p:bldP spid="337" grpId="0" animBg="1"/>
      <p:bldP spid="338" grpId="0" animBg="1"/>
      <p:bldP spid="339" grpId="0" animBg="1"/>
      <p:bldP spid="340" grpId="0" animBg="1"/>
      <p:bldP spid="341" grpId="0" animBg="1"/>
      <p:bldP spid="342" grpId="0" animBg="1"/>
      <p:bldP spid="343" grpId="0" animBg="1"/>
      <p:bldP spid="344" grpId="0" animBg="1"/>
      <p:bldP spid="345" grpId="0" animBg="1"/>
      <p:bldP spid="346" grpId="0" animBg="1"/>
      <p:bldP spid="347" grpId="0" animBg="1"/>
      <p:bldP spid="348" grpId="0" animBg="1"/>
      <p:bldP spid="349" grpId="0" animBg="1"/>
      <p:bldP spid="350" grpId="0" animBg="1"/>
      <p:bldP spid="351" grpId="0" animBg="1"/>
      <p:bldP spid="352" grpId="0" animBg="1"/>
      <p:bldP spid="353" grpId="0" animBg="1"/>
      <p:bldP spid="354" grpId="0" animBg="1"/>
      <p:bldP spid="355" grpId="0" animBg="1"/>
      <p:bldP spid="356" grpId="0" animBg="1"/>
      <p:bldP spid="357" grpId="0" animBg="1"/>
      <p:bldP spid="358" grpId="0" animBg="1"/>
      <p:bldP spid="359" grpId="0" animBg="1"/>
      <p:bldP spid="360" grpId="0" animBg="1"/>
      <p:bldP spid="361" grpId="0" animBg="1"/>
      <p:bldP spid="362" grpId="0" animBg="1"/>
      <p:bldP spid="363" grpId="0" animBg="1"/>
      <p:bldP spid="364" grpId="0" animBg="1"/>
      <p:bldP spid="365" grpId="0" animBg="1"/>
      <p:bldP spid="366" grpId="0" animBg="1"/>
      <p:bldP spid="367" grpId="0" animBg="1"/>
      <p:bldP spid="368" grpId="0" animBg="1"/>
      <p:bldP spid="369" grpId="0" animBg="1"/>
      <p:bldP spid="370" grpId="0" animBg="1"/>
      <p:bldP spid="371" grpId="0" animBg="1"/>
      <p:bldP spid="372" grpId="0" animBg="1"/>
      <p:bldP spid="373" grpId="0" animBg="1"/>
      <p:bldP spid="374" grpId="0" animBg="1"/>
      <p:bldP spid="375" grpId="0" animBg="1"/>
      <p:bldP spid="376" grpId="0" animBg="1"/>
      <p:bldP spid="377" grpId="0" animBg="1"/>
      <p:bldP spid="378" grpId="0" animBg="1"/>
      <p:bldP spid="379" grpId="0" animBg="1"/>
      <p:bldP spid="380" grpId="0" animBg="1"/>
      <p:bldP spid="381" grpId="0" animBg="1"/>
      <p:bldP spid="382" grpId="0" animBg="1"/>
      <p:bldP spid="383" grpId="0" animBg="1"/>
      <p:bldP spid="384" grpId="0" animBg="1"/>
      <p:bldP spid="385" grpId="0" animBg="1"/>
      <p:bldP spid="386" grpId="0" animBg="1"/>
      <p:bldP spid="387" grpId="0" animBg="1"/>
      <p:bldP spid="388" grpId="0" animBg="1"/>
      <p:bldP spid="389" grpId="0" animBg="1"/>
      <p:bldP spid="390" grpId="0" animBg="1"/>
      <p:bldP spid="391" grpId="0" animBg="1"/>
      <p:bldP spid="392" grpId="0" animBg="1"/>
      <p:bldP spid="393" grpId="0" animBg="1"/>
      <p:bldP spid="394" grpId="0" animBg="1"/>
      <p:bldP spid="395" grpId="0" animBg="1"/>
      <p:bldP spid="396" grpId="0" animBg="1"/>
      <p:bldP spid="397" grpId="0" animBg="1"/>
      <p:bldP spid="398" grpId="0" animBg="1"/>
      <p:bldP spid="399" grpId="0" animBg="1"/>
      <p:bldP spid="400" grpId="0" animBg="1"/>
      <p:bldP spid="401" grpId="0" animBg="1"/>
      <p:bldP spid="402" grpId="0" animBg="1"/>
      <p:bldP spid="403" grpId="0" animBg="1"/>
      <p:bldP spid="404" grpId="0" animBg="1"/>
      <p:bldP spid="405" grpId="0" animBg="1"/>
      <p:bldP spid="408" grpId="0" animBg="1"/>
      <p:bldP spid="409" grpId="0" animBg="1"/>
      <p:bldP spid="410" grpId="0" animBg="1"/>
      <p:bldP spid="411" grpId="0" animBg="1"/>
      <p:bldP spid="412" grpId="0" animBg="1"/>
      <p:bldP spid="413" grpId="0" animBg="1"/>
      <p:bldP spid="414" grpId="0" animBg="1"/>
      <p:bldP spid="415" grpId="0" animBg="1"/>
      <p:bldP spid="4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21">
          <a:extLst>
            <a:ext uri="{FF2B5EF4-FFF2-40B4-BE49-F238E27FC236}">
              <a16:creationId xmlns:a16="http://schemas.microsoft.com/office/drawing/2014/main" xmlns="" id="{C9B4FC0E-6D73-6AF1-787D-AEE5EF01CE9B}"/>
            </a:ext>
          </a:extLst>
        </p:cNvPr>
        <p:cNvGrpSpPr/>
        <p:nvPr/>
      </p:nvGrpSpPr>
      <p:grpSpPr>
        <a:xfrm>
          <a:off x="0" y="0"/>
          <a:ext cx="0" cy="0"/>
          <a:chOff x="0" y="0"/>
          <a:chExt cx="0" cy="0"/>
        </a:xfrm>
      </p:grpSpPr>
      <p:sp>
        <p:nvSpPr>
          <p:cNvPr id="3722" name="Google Shape;3722;p63">
            <a:extLst>
              <a:ext uri="{FF2B5EF4-FFF2-40B4-BE49-F238E27FC236}">
                <a16:creationId xmlns:a16="http://schemas.microsoft.com/office/drawing/2014/main" xmlns="" id="{0C3853E5-F32C-B326-C74B-CD5BB1D1FCA5}"/>
              </a:ext>
            </a:extLst>
          </p:cNvPr>
          <p:cNvSpPr txBox="1">
            <a:spLocks noGrp="1"/>
          </p:cNvSpPr>
          <p:nvPr>
            <p:ph type="title"/>
          </p:nvPr>
        </p:nvSpPr>
        <p:spPr>
          <a:xfrm>
            <a:off x="2417725" y="2148575"/>
            <a:ext cx="5679300" cy="976200"/>
          </a:xfrm>
          <a:prstGeom prst="rect">
            <a:avLst/>
          </a:prstGeom>
        </p:spPr>
        <p:txBody>
          <a:bodyPr spcFirstLastPara="1" wrap="square" lIns="91425" tIns="91425" rIns="91425" bIns="91425" anchor="ctr" anchorCtr="0">
            <a:noAutofit/>
          </a:bodyPr>
          <a:lstStyle/>
          <a:p>
            <a:r>
              <a:rPr lang="en-US"/>
              <a:t>Introduction</a:t>
            </a:r>
            <a:r>
              <a:rPr lang="en-US" sz="4000">
                <a:latin typeface="Muli"/>
              </a:rPr>
              <a:t/>
            </a:r>
            <a:br>
              <a:rPr lang="en-US" sz="4000">
                <a:latin typeface="Muli"/>
              </a:rPr>
            </a:br>
            <a:endParaRPr lang="en-US" dirty="0"/>
          </a:p>
        </p:txBody>
      </p:sp>
      <p:sp>
        <p:nvSpPr>
          <p:cNvPr id="3724" name="Google Shape;3724;p63">
            <a:extLst>
              <a:ext uri="{FF2B5EF4-FFF2-40B4-BE49-F238E27FC236}">
                <a16:creationId xmlns:a16="http://schemas.microsoft.com/office/drawing/2014/main" xmlns="" id="{7589203F-5748-9EA8-03AE-951B0A74EFD4}"/>
              </a:ext>
            </a:extLst>
          </p:cNvPr>
          <p:cNvSpPr txBox="1">
            <a:spLocks noGrp="1"/>
          </p:cNvSpPr>
          <p:nvPr>
            <p:ph type="title" idx="2"/>
          </p:nvPr>
        </p:nvSpPr>
        <p:spPr>
          <a:xfrm>
            <a:off x="2417725" y="1355975"/>
            <a:ext cx="5679300" cy="79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lang="en" dirty="0"/>
          </a:p>
        </p:txBody>
      </p:sp>
    </p:spTree>
    <p:extLst>
      <p:ext uri="{BB962C8B-B14F-4D97-AF65-F5344CB8AC3E}">
        <p14:creationId xmlns:p14="http://schemas.microsoft.com/office/powerpoint/2010/main" val="2648135175"/>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820"/>
        <p:cNvGrpSpPr/>
        <p:nvPr/>
      </p:nvGrpSpPr>
      <p:grpSpPr>
        <a:xfrm>
          <a:off x="0" y="0"/>
          <a:ext cx="0" cy="0"/>
          <a:chOff x="0" y="0"/>
          <a:chExt cx="0" cy="0"/>
        </a:xfrm>
      </p:grpSpPr>
      <p:sp>
        <p:nvSpPr>
          <p:cNvPr id="3823" name="Google Shape;3823;p69"/>
          <p:cNvSpPr/>
          <p:nvPr/>
        </p:nvSpPr>
        <p:spPr>
          <a:xfrm>
            <a:off x="413500" y="1601500"/>
            <a:ext cx="210600" cy="210600"/>
          </a:xfrm>
          <a:prstGeom prst="ellipse">
            <a:avLst/>
          </a:pr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4" name="Google Shape;3824;p69"/>
          <p:cNvGrpSpPr/>
          <p:nvPr/>
        </p:nvGrpSpPr>
        <p:grpSpPr>
          <a:xfrm>
            <a:off x="48402" y="269520"/>
            <a:ext cx="1484678" cy="1485036"/>
            <a:chOff x="1347125" y="349025"/>
            <a:chExt cx="4978800" cy="4980000"/>
          </a:xfrm>
        </p:grpSpPr>
        <p:sp>
          <p:nvSpPr>
            <p:cNvPr id="3825" name="Google Shape;3825;p69"/>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9"/>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9"/>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9"/>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9"/>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9"/>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9"/>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9"/>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9"/>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9"/>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9"/>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9"/>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9"/>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9"/>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9"/>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9"/>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9"/>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9"/>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9"/>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9"/>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9"/>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9"/>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3847;p69">
            <a:extLst>
              <a:ext uri="{FF2B5EF4-FFF2-40B4-BE49-F238E27FC236}">
                <a16:creationId xmlns:a16="http://schemas.microsoft.com/office/drawing/2014/main" xmlns="" id="{3F76D6DD-69B9-7898-1D3C-0EC080CCD2D0}"/>
              </a:ext>
            </a:extLst>
          </p:cNvPr>
          <p:cNvGrpSpPr/>
          <p:nvPr/>
        </p:nvGrpSpPr>
        <p:grpSpPr>
          <a:xfrm>
            <a:off x="469232" y="373509"/>
            <a:ext cx="8361947" cy="4677090"/>
            <a:chOff x="719991" y="980900"/>
            <a:chExt cx="3873254" cy="3181704"/>
          </a:xfrm>
        </p:grpSpPr>
        <p:grpSp>
          <p:nvGrpSpPr>
            <p:cNvPr id="7" name="Google Shape;3848;p69">
              <a:extLst>
                <a:ext uri="{FF2B5EF4-FFF2-40B4-BE49-F238E27FC236}">
                  <a16:creationId xmlns:a16="http://schemas.microsoft.com/office/drawing/2014/main" xmlns="" id="{5BB7CADE-C2E4-BB83-368D-3FFCC0E94CF2}"/>
                </a:ext>
              </a:extLst>
            </p:cNvPr>
            <p:cNvGrpSpPr/>
            <p:nvPr/>
          </p:nvGrpSpPr>
          <p:grpSpPr>
            <a:xfrm>
              <a:off x="719991" y="980900"/>
              <a:ext cx="3873254" cy="3181704"/>
              <a:chOff x="1377550" y="921425"/>
              <a:chExt cx="4892325" cy="4018825"/>
            </a:xfrm>
          </p:grpSpPr>
          <p:sp>
            <p:nvSpPr>
              <p:cNvPr id="9" name="Google Shape;3849;p69">
                <a:extLst>
                  <a:ext uri="{FF2B5EF4-FFF2-40B4-BE49-F238E27FC236}">
                    <a16:creationId xmlns:a16="http://schemas.microsoft.com/office/drawing/2014/main" xmlns="" id="{386B11F0-724D-CAFE-1292-7C0D1722D6A0}"/>
                  </a:ext>
                </a:extLst>
              </p:cNvPr>
              <p:cNvSpPr/>
              <p:nvPr/>
            </p:nvSpPr>
            <p:spPr>
              <a:xfrm>
                <a:off x="3046475" y="4166875"/>
                <a:ext cx="1555050" cy="725075"/>
              </a:xfrm>
              <a:custGeom>
                <a:avLst/>
                <a:gdLst/>
                <a:ahLst/>
                <a:cxnLst/>
                <a:rect l="l" t="t" r="r" b="b"/>
                <a:pathLst>
                  <a:path w="62202" h="29003" extrusionOk="0">
                    <a:moveTo>
                      <a:pt x="58720" y="1"/>
                    </a:moveTo>
                    <a:lnTo>
                      <a:pt x="3291" y="120"/>
                    </a:lnTo>
                    <a:lnTo>
                      <a:pt x="0" y="29003"/>
                    </a:lnTo>
                    <a:lnTo>
                      <a:pt x="62202" y="28860"/>
                    </a:lnTo>
                    <a:lnTo>
                      <a:pt x="58720" y="1"/>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50;p69">
                <a:extLst>
                  <a:ext uri="{FF2B5EF4-FFF2-40B4-BE49-F238E27FC236}">
                    <a16:creationId xmlns:a16="http://schemas.microsoft.com/office/drawing/2014/main" xmlns="" id="{66F26A79-E8D2-CF0B-12AC-0B413DCC0A0D}"/>
                  </a:ext>
                </a:extLst>
              </p:cNvPr>
              <p:cNvSpPr/>
              <p:nvPr/>
            </p:nvSpPr>
            <p:spPr>
              <a:xfrm>
                <a:off x="3046475" y="4793550"/>
                <a:ext cx="1555050" cy="98400"/>
              </a:xfrm>
              <a:custGeom>
                <a:avLst/>
                <a:gdLst/>
                <a:ahLst/>
                <a:cxnLst/>
                <a:rect l="l" t="t" r="r" b="b"/>
                <a:pathLst>
                  <a:path w="62202" h="3936" extrusionOk="0">
                    <a:moveTo>
                      <a:pt x="61773" y="0"/>
                    </a:moveTo>
                    <a:lnTo>
                      <a:pt x="406" y="24"/>
                    </a:lnTo>
                    <a:lnTo>
                      <a:pt x="0" y="3936"/>
                    </a:lnTo>
                    <a:lnTo>
                      <a:pt x="0" y="3936"/>
                    </a:lnTo>
                    <a:lnTo>
                      <a:pt x="62202" y="3793"/>
                    </a:lnTo>
                    <a:lnTo>
                      <a:pt x="61773"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51;p69">
                <a:extLst>
                  <a:ext uri="{FF2B5EF4-FFF2-40B4-BE49-F238E27FC236}">
                    <a16:creationId xmlns:a16="http://schemas.microsoft.com/office/drawing/2014/main" xmlns="" id="{7C35BA12-AA66-BDD8-18AB-43D956EAA2C4}"/>
                  </a:ext>
                </a:extLst>
              </p:cNvPr>
              <p:cNvSpPr/>
              <p:nvPr/>
            </p:nvSpPr>
            <p:spPr>
              <a:xfrm>
                <a:off x="3097150" y="4166875"/>
                <a:ext cx="1451900" cy="285625"/>
              </a:xfrm>
              <a:custGeom>
                <a:avLst/>
                <a:gdLst/>
                <a:ahLst/>
                <a:cxnLst/>
                <a:rect l="l" t="t" r="r" b="b"/>
                <a:pathLst>
                  <a:path w="58076" h="11425" extrusionOk="0">
                    <a:moveTo>
                      <a:pt x="56693" y="1"/>
                    </a:moveTo>
                    <a:lnTo>
                      <a:pt x="1264" y="120"/>
                    </a:lnTo>
                    <a:lnTo>
                      <a:pt x="0" y="11425"/>
                    </a:lnTo>
                    <a:lnTo>
                      <a:pt x="58076" y="11258"/>
                    </a:lnTo>
                    <a:lnTo>
                      <a:pt x="56693" y="1"/>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852;p69">
                <a:extLst>
                  <a:ext uri="{FF2B5EF4-FFF2-40B4-BE49-F238E27FC236}">
                    <a16:creationId xmlns:a16="http://schemas.microsoft.com/office/drawing/2014/main" xmlns="" id="{00E17751-EEC5-254A-C5EB-2176F520CA52}"/>
                  </a:ext>
                </a:extLst>
              </p:cNvPr>
              <p:cNvSpPr/>
              <p:nvPr/>
            </p:nvSpPr>
            <p:spPr>
              <a:xfrm>
                <a:off x="2810350" y="4858550"/>
                <a:ext cx="2026100" cy="81700"/>
              </a:xfrm>
              <a:custGeom>
                <a:avLst/>
                <a:gdLst/>
                <a:ahLst/>
                <a:cxnLst/>
                <a:rect l="l" t="t" r="r" b="b"/>
                <a:pathLst>
                  <a:path w="81044" h="3268" extrusionOk="0">
                    <a:moveTo>
                      <a:pt x="81044" y="0"/>
                    </a:moveTo>
                    <a:lnTo>
                      <a:pt x="0" y="215"/>
                    </a:lnTo>
                    <a:lnTo>
                      <a:pt x="24" y="3268"/>
                    </a:lnTo>
                    <a:lnTo>
                      <a:pt x="81044" y="3053"/>
                    </a:lnTo>
                    <a:lnTo>
                      <a:pt x="81044"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53;p69">
                <a:extLst>
                  <a:ext uri="{FF2B5EF4-FFF2-40B4-BE49-F238E27FC236}">
                    <a16:creationId xmlns:a16="http://schemas.microsoft.com/office/drawing/2014/main" xmlns="" id="{BA5B747C-0718-1B0A-0EAA-4FBC2C57AC39}"/>
                  </a:ext>
                </a:extLst>
              </p:cNvPr>
              <p:cNvSpPr/>
              <p:nvPr/>
            </p:nvSpPr>
            <p:spPr>
              <a:xfrm>
                <a:off x="1377550" y="921425"/>
                <a:ext cx="4891725" cy="2879375"/>
              </a:xfrm>
              <a:custGeom>
                <a:avLst/>
                <a:gdLst/>
                <a:ahLst/>
                <a:cxnLst/>
                <a:rect l="l" t="t" r="r" b="b"/>
                <a:pathLst>
                  <a:path w="195669" h="115175" extrusionOk="0">
                    <a:moveTo>
                      <a:pt x="7918" y="1"/>
                    </a:moveTo>
                    <a:cubicBezTo>
                      <a:pt x="3554" y="1"/>
                      <a:pt x="0" y="3554"/>
                      <a:pt x="0" y="7943"/>
                    </a:cubicBezTo>
                    <a:lnTo>
                      <a:pt x="0" y="115174"/>
                    </a:lnTo>
                    <a:lnTo>
                      <a:pt x="195668" y="115174"/>
                    </a:lnTo>
                    <a:lnTo>
                      <a:pt x="195668" y="7943"/>
                    </a:lnTo>
                    <a:cubicBezTo>
                      <a:pt x="195668" y="3554"/>
                      <a:pt x="192115" y="1"/>
                      <a:pt x="187726" y="1"/>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54;p69">
                <a:extLst>
                  <a:ext uri="{FF2B5EF4-FFF2-40B4-BE49-F238E27FC236}">
                    <a16:creationId xmlns:a16="http://schemas.microsoft.com/office/drawing/2014/main" xmlns="" id="{37A333F1-FD61-F43D-33A1-83DC2E6973DA}"/>
                  </a:ext>
                </a:extLst>
              </p:cNvPr>
              <p:cNvSpPr/>
              <p:nvPr/>
            </p:nvSpPr>
            <p:spPr>
              <a:xfrm>
                <a:off x="1377550" y="3800775"/>
                <a:ext cx="4891725" cy="499700"/>
              </a:xfrm>
              <a:custGeom>
                <a:avLst/>
                <a:gdLst/>
                <a:ahLst/>
                <a:cxnLst/>
                <a:rect l="l" t="t" r="r" b="b"/>
                <a:pathLst>
                  <a:path w="195669" h="19988" extrusionOk="0">
                    <a:moveTo>
                      <a:pt x="0" y="0"/>
                    </a:moveTo>
                    <a:lnTo>
                      <a:pt x="0" y="12045"/>
                    </a:lnTo>
                    <a:cubicBezTo>
                      <a:pt x="0" y="16433"/>
                      <a:pt x="3554" y="19987"/>
                      <a:pt x="7918" y="19987"/>
                    </a:cubicBezTo>
                    <a:lnTo>
                      <a:pt x="187726" y="19987"/>
                    </a:lnTo>
                    <a:cubicBezTo>
                      <a:pt x="192115" y="19987"/>
                      <a:pt x="195668" y="16433"/>
                      <a:pt x="195668" y="12045"/>
                    </a:cubicBezTo>
                    <a:lnTo>
                      <a:pt x="195668"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55;p69">
                <a:extLst>
                  <a:ext uri="{FF2B5EF4-FFF2-40B4-BE49-F238E27FC236}">
                    <a16:creationId xmlns:a16="http://schemas.microsoft.com/office/drawing/2014/main" xmlns="" id="{35D0E515-3E6C-5A30-A2DB-A4628FC15429}"/>
                  </a:ext>
                </a:extLst>
              </p:cNvPr>
              <p:cNvSpPr/>
              <p:nvPr/>
            </p:nvSpPr>
            <p:spPr>
              <a:xfrm>
                <a:off x="1377550" y="3800775"/>
                <a:ext cx="4892325" cy="434700"/>
              </a:xfrm>
              <a:custGeom>
                <a:avLst/>
                <a:gdLst/>
                <a:ahLst/>
                <a:cxnLst/>
                <a:rect l="l" t="t" r="r" b="b"/>
                <a:pathLst>
                  <a:path w="195693" h="17388" extrusionOk="0">
                    <a:moveTo>
                      <a:pt x="0" y="0"/>
                    </a:moveTo>
                    <a:lnTo>
                      <a:pt x="0" y="12045"/>
                    </a:lnTo>
                    <a:cubicBezTo>
                      <a:pt x="0" y="12260"/>
                      <a:pt x="24" y="12426"/>
                      <a:pt x="24" y="12641"/>
                    </a:cubicBezTo>
                    <a:cubicBezTo>
                      <a:pt x="1288" y="15432"/>
                      <a:pt x="4055" y="17387"/>
                      <a:pt x="7322" y="17387"/>
                    </a:cubicBezTo>
                    <a:lnTo>
                      <a:pt x="188346" y="17387"/>
                    </a:lnTo>
                    <a:cubicBezTo>
                      <a:pt x="191614" y="17387"/>
                      <a:pt x="194404" y="15408"/>
                      <a:pt x="195668" y="12641"/>
                    </a:cubicBezTo>
                    <a:cubicBezTo>
                      <a:pt x="195668" y="12426"/>
                      <a:pt x="195692" y="12260"/>
                      <a:pt x="195692" y="12045"/>
                    </a:cubicBezTo>
                    <a:lnTo>
                      <a:pt x="195692"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56;p69">
                <a:extLst>
                  <a:ext uri="{FF2B5EF4-FFF2-40B4-BE49-F238E27FC236}">
                    <a16:creationId xmlns:a16="http://schemas.microsoft.com/office/drawing/2014/main" xmlns="" id="{8F8EB349-0F7B-2506-2989-A94011BEA900}"/>
                  </a:ext>
                </a:extLst>
              </p:cNvPr>
              <p:cNvSpPr/>
              <p:nvPr/>
            </p:nvSpPr>
            <p:spPr>
              <a:xfrm>
                <a:off x="1633925" y="1098525"/>
                <a:ext cx="4377750" cy="2526375"/>
              </a:xfrm>
              <a:custGeom>
                <a:avLst/>
                <a:gdLst/>
                <a:ahLst/>
                <a:cxnLst/>
                <a:rect l="l" t="t" r="r" b="b"/>
                <a:pathLst>
                  <a:path w="175110" h="101055" extrusionOk="0">
                    <a:moveTo>
                      <a:pt x="1" y="0"/>
                    </a:moveTo>
                    <a:lnTo>
                      <a:pt x="1" y="101055"/>
                    </a:lnTo>
                    <a:lnTo>
                      <a:pt x="175110" y="101055"/>
                    </a:lnTo>
                    <a:lnTo>
                      <a:pt x="175110"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3857;p69">
                <a:extLst>
                  <a:ext uri="{FF2B5EF4-FFF2-40B4-BE49-F238E27FC236}">
                    <a16:creationId xmlns:a16="http://schemas.microsoft.com/office/drawing/2014/main" xmlns="" id="{3B706BF7-433F-08DA-ECDD-4995A88E2082}"/>
                  </a:ext>
                </a:extLst>
              </p:cNvPr>
              <p:cNvSpPr/>
              <p:nvPr/>
            </p:nvSpPr>
            <p:spPr>
              <a:xfrm>
                <a:off x="3727400" y="3947450"/>
                <a:ext cx="190825" cy="190825"/>
              </a:xfrm>
              <a:custGeom>
                <a:avLst/>
                <a:gdLst/>
                <a:ahLst/>
                <a:cxnLst/>
                <a:rect l="l" t="t" r="r" b="b"/>
                <a:pathLst>
                  <a:path w="7633" h="7633" extrusionOk="0">
                    <a:moveTo>
                      <a:pt x="3816" y="1"/>
                    </a:moveTo>
                    <a:cubicBezTo>
                      <a:pt x="1694" y="1"/>
                      <a:pt x="0" y="1694"/>
                      <a:pt x="0" y="3817"/>
                    </a:cubicBezTo>
                    <a:cubicBezTo>
                      <a:pt x="0" y="5939"/>
                      <a:pt x="1694" y="7633"/>
                      <a:pt x="3816" y="7633"/>
                    </a:cubicBezTo>
                    <a:cubicBezTo>
                      <a:pt x="5939" y="7633"/>
                      <a:pt x="7632" y="5939"/>
                      <a:pt x="7632" y="3817"/>
                    </a:cubicBezTo>
                    <a:cubicBezTo>
                      <a:pt x="7632" y="1742"/>
                      <a:pt x="5939" y="1"/>
                      <a:pt x="3816" y="1"/>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858;p69">
                <a:extLst>
                  <a:ext uri="{FF2B5EF4-FFF2-40B4-BE49-F238E27FC236}">
                    <a16:creationId xmlns:a16="http://schemas.microsoft.com/office/drawing/2014/main" xmlns="" id="{A2EDFECA-3A51-4713-F53F-71845F6FD800}"/>
                  </a:ext>
                </a:extLst>
              </p:cNvPr>
              <p:cNvSpPr/>
              <p:nvPr/>
            </p:nvSpPr>
            <p:spPr>
              <a:xfrm>
                <a:off x="1633925" y="1098525"/>
                <a:ext cx="4377750" cy="47725"/>
              </a:xfrm>
              <a:custGeom>
                <a:avLst/>
                <a:gdLst/>
                <a:ahLst/>
                <a:cxnLst/>
                <a:rect l="l" t="t" r="r" b="b"/>
                <a:pathLst>
                  <a:path w="175110" h="1909" extrusionOk="0">
                    <a:moveTo>
                      <a:pt x="1" y="0"/>
                    </a:moveTo>
                    <a:lnTo>
                      <a:pt x="1" y="1908"/>
                    </a:lnTo>
                    <a:lnTo>
                      <a:pt x="175110" y="1908"/>
                    </a:lnTo>
                    <a:lnTo>
                      <a:pt x="175110"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3859;p69">
              <a:extLst>
                <a:ext uri="{FF2B5EF4-FFF2-40B4-BE49-F238E27FC236}">
                  <a16:creationId xmlns:a16="http://schemas.microsoft.com/office/drawing/2014/main" xmlns="" id="{91B13752-A543-774B-6163-697D230D55F4}"/>
                </a:ext>
              </a:extLst>
            </p:cNvPr>
            <p:cNvSpPr/>
            <p:nvPr/>
          </p:nvSpPr>
          <p:spPr>
            <a:xfrm>
              <a:off x="2574294" y="3371695"/>
              <a:ext cx="164700" cy="164700"/>
            </a:xfrm>
            <a:prstGeom prst="ellipse">
              <a:avLst/>
            </a:prstGeom>
            <a:solidFill>
              <a:schemeClr val="tx1">
                <a:lumMod val="60000"/>
                <a:lumOff val="40000"/>
              </a:schemeClr>
            </a:solidFill>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958" y="579616"/>
            <a:ext cx="7499905" cy="2958880"/>
          </a:xfrm>
          <a:prstGeom prst="rect">
            <a:avLst/>
          </a:prstGeom>
        </p:spPr>
      </p:pic>
    </p:spTree>
    <p:extLst>
      <p:ext uri="{BB962C8B-B14F-4D97-AF65-F5344CB8AC3E}">
        <p14:creationId xmlns:p14="http://schemas.microsoft.com/office/powerpoint/2010/main" val="344516849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820"/>
        <p:cNvGrpSpPr/>
        <p:nvPr/>
      </p:nvGrpSpPr>
      <p:grpSpPr>
        <a:xfrm>
          <a:off x="0" y="0"/>
          <a:ext cx="0" cy="0"/>
          <a:chOff x="0" y="0"/>
          <a:chExt cx="0" cy="0"/>
        </a:xfrm>
      </p:grpSpPr>
      <p:sp>
        <p:nvSpPr>
          <p:cNvPr id="3823" name="Google Shape;3823;p69"/>
          <p:cNvSpPr/>
          <p:nvPr/>
        </p:nvSpPr>
        <p:spPr>
          <a:xfrm>
            <a:off x="413500" y="1601500"/>
            <a:ext cx="210600" cy="210600"/>
          </a:xfrm>
          <a:prstGeom prst="ellipse">
            <a:avLst/>
          </a:pr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4" name="Google Shape;3824;p69"/>
          <p:cNvGrpSpPr/>
          <p:nvPr/>
        </p:nvGrpSpPr>
        <p:grpSpPr>
          <a:xfrm>
            <a:off x="48402" y="269520"/>
            <a:ext cx="1484678" cy="1485036"/>
            <a:chOff x="1347125" y="349025"/>
            <a:chExt cx="4978800" cy="4980000"/>
          </a:xfrm>
        </p:grpSpPr>
        <p:sp>
          <p:nvSpPr>
            <p:cNvPr id="3825" name="Google Shape;3825;p69"/>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9"/>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9"/>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9"/>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9"/>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9"/>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9"/>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9"/>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9"/>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9"/>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9"/>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9"/>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9"/>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9"/>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9"/>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9"/>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9"/>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9"/>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9"/>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9"/>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9"/>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9"/>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3847;p69">
            <a:extLst>
              <a:ext uri="{FF2B5EF4-FFF2-40B4-BE49-F238E27FC236}">
                <a16:creationId xmlns:a16="http://schemas.microsoft.com/office/drawing/2014/main" xmlns="" id="{3F76D6DD-69B9-7898-1D3C-0EC080CCD2D0}"/>
              </a:ext>
            </a:extLst>
          </p:cNvPr>
          <p:cNvGrpSpPr/>
          <p:nvPr/>
        </p:nvGrpSpPr>
        <p:grpSpPr>
          <a:xfrm>
            <a:off x="469232" y="373509"/>
            <a:ext cx="8361947" cy="4677090"/>
            <a:chOff x="719991" y="980900"/>
            <a:chExt cx="3873254" cy="3181704"/>
          </a:xfrm>
        </p:grpSpPr>
        <p:grpSp>
          <p:nvGrpSpPr>
            <p:cNvPr id="7" name="Google Shape;3848;p69">
              <a:extLst>
                <a:ext uri="{FF2B5EF4-FFF2-40B4-BE49-F238E27FC236}">
                  <a16:creationId xmlns:a16="http://schemas.microsoft.com/office/drawing/2014/main" xmlns="" id="{5BB7CADE-C2E4-BB83-368D-3FFCC0E94CF2}"/>
                </a:ext>
              </a:extLst>
            </p:cNvPr>
            <p:cNvGrpSpPr/>
            <p:nvPr/>
          </p:nvGrpSpPr>
          <p:grpSpPr>
            <a:xfrm>
              <a:off x="719991" y="980900"/>
              <a:ext cx="3873254" cy="3181704"/>
              <a:chOff x="1377550" y="921425"/>
              <a:chExt cx="4892325" cy="4018825"/>
            </a:xfrm>
          </p:grpSpPr>
          <p:sp>
            <p:nvSpPr>
              <p:cNvPr id="9" name="Google Shape;3849;p69">
                <a:extLst>
                  <a:ext uri="{FF2B5EF4-FFF2-40B4-BE49-F238E27FC236}">
                    <a16:creationId xmlns:a16="http://schemas.microsoft.com/office/drawing/2014/main" xmlns="" id="{386B11F0-724D-CAFE-1292-7C0D1722D6A0}"/>
                  </a:ext>
                </a:extLst>
              </p:cNvPr>
              <p:cNvSpPr/>
              <p:nvPr/>
            </p:nvSpPr>
            <p:spPr>
              <a:xfrm>
                <a:off x="3046475" y="4166875"/>
                <a:ext cx="1555050" cy="725075"/>
              </a:xfrm>
              <a:custGeom>
                <a:avLst/>
                <a:gdLst/>
                <a:ahLst/>
                <a:cxnLst/>
                <a:rect l="l" t="t" r="r" b="b"/>
                <a:pathLst>
                  <a:path w="62202" h="29003" extrusionOk="0">
                    <a:moveTo>
                      <a:pt x="58720" y="1"/>
                    </a:moveTo>
                    <a:lnTo>
                      <a:pt x="3291" y="120"/>
                    </a:lnTo>
                    <a:lnTo>
                      <a:pt x="0" y="29003"/>
                    </a:lnTo>
                    <a:lnTo>
                      <a:pt x="62202" y="28860"/>
                    </a:lnTo>
                    <a:lnTo>
                      <a:pt x="58720" y="1"/>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50;p69">
                <a:extLst>
                  <a:ext uri="{FF2B5EF4-FFF2-40B4-BE49-F238E27FC236}">
                    <a16:creationId xmlns:a16="http://schemas.microsoft.com/office/drawing/2014/main" xmlns="" id="{66F26A79-E8D2-CF0B-12AC-0B413DCC0A0D}"/>
                  </a:ext>
                </a:extLst>
              </p:cNvPr>
              <p:cNvSpPr/>
              <p:nvPr/>
            </p:nvSpPr>
            <p:spPr>
              <a:xfrm>
                <a:off x="3046475" y="4793550"/>
                <a:ext cx="1555050" cy="98400"/>
              </a:xfrm>
              <a:custGeom>
                <a:avLst/>
                <a:gdLst/>
                <a:ahLst/>
                <a:cxnLst/>
                <a:rect l="l" t="t" r="r" b="b"/>
                <a:pathLst>
                  <a:path w="62202" h="3936" extrusionOk="0">
                    <a:moveTo>
                      <a:pt x="61773" y="0"/>
                    </a:moveTo>
                    <a:lnTo>
                      <a:pt x="406" y="24"/>
                    </a:lnTo>
                    <a:lnTo>
                      <a:pt x="0" y="3936"/>
                    </a:lnTo>
                    <a:lnTo>
                      <a:pt x="0" y="3936"/>
                    </a:lnTo>
                    <a:lnTo>
                      <a:pt x="62202" y="3793"/>
                    </a:lnTo>
                    <a:lnTo>
                      <a:pt x="61773"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51;p69">
                <a:extLst>
                  <a:ext uri="{FF2B5EF4-FFF2-40B4-BE49-F238E27FC236}">
                    <a16:creationId xmlns:a16="http://schemas.microsoft.com/office/drawing/2014/main" xmlns="" id="{7C35BA12-AA66-BDD8-18AB-43D956EAA2C4}"/>
                  </a:ext>
                </a:extLst>
              </p:cNvPr>
              <p:cNvSpPr/>
              <p:nvPr/>
            </p:nvSpPr>
            <p:spPr>
              <a:xfrm>
                <a:off x="3097150" y="4166875"/>
                <a:ext cx="1451900" cy="285625"/>
              </a:xfrm>
              <a:custGeom>
                <a:avLst/>
                <a:gdLst/>
                <a:ahLst/>
                <a:cxnLst/>
                <a:rect l="l" t="t" r="r" b="b"/>
                <a:pathLst>
                  <a:path w="58076" h="11425" extrusionOk="0">
                    <a:moveTo>
                      <a:pt x="56693" y="1"/>
                    </a:moveTo>
                    <a:lnTo>
                      <a:pt x="1264" y="120"/>
                    </a:lnTo>
                    <a:lnTo>
                      <a:pt x="0" y="11425"/>
                    </a:lnTo>
                    <a:lnTo>
                      <a:pt x="58076" y="11258"/>
                    </a:lnTo>
                    <a:lnTo>
                      <a:pt x="56693" y="1"/>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852;p69">
                <a:extLst>
                  <a:ext uri="{FF2B5EF4-FFF2-40B4-BE49-F238E27FC236}">
                    <a16:creationId xmlns:a16="http://schemas.microsoft.com/office/drawing/2014/main" xmlns="" id="{00E17751-EEC5-254A-C5EB-2176F520CA52}"/>
                  </a:ext>
                </a:extLst>
              </p:cNvPr>
              <p:cNvSpPr/>
              <p:nvPr/>
            </p:nvSpPr>
            <p:spPr>
              <a:xfrm>
                <a:off x="2810350" y="4858550"/>
                <a:ext cx="2026100" cy="81700"/>
              </a:xfrm>
              <a:custGeom>
                <a:avLst/>
                <a:gdLst/>
                <a:ahLst/>
                <a:cxnLst/>
                <a:rect l="l" t="t" r="r" b="b"/>
                <a:pathLst>
                  <a:path w="81044" h="3268" extrusionOk="0">
                    <a:moveTo>
                      <a:pt x="81044" y="0"/>
                    </a:moveTo>
                    <a:lnTo>
                      <a:pt x="0" y="215"/>
                    </a:lnTo>
                    <a:lnTo>
                      <a:pt x="24" y="3268"/>
                    </a:lnTo>
                    <a:lnTo>
                      <a:pt x="81044" y="3053"/>
                    </a:lnTo>
                    <a:lnTo>
                      <a:pt x="81044"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53;p69">
                <a:extLst>
                  <a:ext uri="{FF2B5EF4-FFF2-40B4-BE49-F238E27FC236}">
                    <a16:creationId xmlns:a16="http://schemas.microsoft.com/office/drawing/2014/main" xmlns="" id="{BA5B747C-0718-1B0A-0EAA-4FBC2C57AC39}"/>
                  </a:ext>
                </a:extLst>
              </p:cNvPr>
              <p:cNvSpPr/>
              <p:nvPr/>
            </p:nvSpPr>
            <p:spPr>
              <a:xfrm>
                <a:off x="1377550" y="921425"/>
                <a:ext cx="4891725" cy="2879375"/>
              </a:xfrm>
              <a:custGeom>
                <a:avLst/>
                <a:gdLst/>
                <a:ahLst/>
                <a:cxnLst/>
                <a:rect l="l" t="t" r="r" b="b"/>
                <a:pathLst>
                  <a:path w="195669" h="115175" extrusionOk="0">
                    <a:moveTo>
                      <a:pt x="7918" y="1"/>
                    </a:moveTo>
                    <a:cubicBezTo>
                      <a:pt x="3554" y="1"/>
                      <a:pt x="0" y="3554"/>
                      <a:pt x="0" y="7943"/>
                    </a:cubicBezTo>
                    <a:lnTo>
                      <a:pt x="0" y="115174"/>
                    </a:lnTo>
                    <a:lnTo>
                      <a:pt x="195668" y="115174"/>
                    </a:lnTo>
                    <a:lnTo>
                      <a:pt x="195668" y="7943"/>
                    </a:lnTo>
                    <a:cubicBezTo>
                      <a:pt x="195668" y="3554"/>
                      <a:pt x="192115" y="1"/>
                      <a:pt x="187726" y="1"/>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54;p69">
                <a:extLst>
                  <a:ext uri="{FF2B5EF4-FFF2-40B4-BE49-F238E27FC236}">
                    <a16:creationId xmlns:a16="http://schemas.microsoft.com/office/drawing/2014/main" xmlns="" id="{37A333F1-FD61-F43D-33A1-83DC2E6973DA}"/>
                  </a:ext>
                </a:extLst>
              </p:cNvPr>
              <p:cNvSpPr/>
              <p:nvPr/>
            </p:nvSpPr>
            <p:spPr>
              <a:xfrm>
                <a:off x="1377550" y="3800775"/>
                <a:ext cx="4891725" cy="499700"/>
              </a:xfrm>
              <a:custGeom>
                <a:avLst/>
                <a:gdLst/>
                <a:ahLst/>
                <a:cxnLst/>
                <a:rect l="l" t="t" r="r" b="b"/>
                <a:pathLst>
                  <a:path w="195669" h="19988" extrusionOk="0">
                    <a:moveTo>
                      <a:pt x="0" y="0"/>
                    </a:moveTo>
                    <a:lnTo>
                      <a:pt x="0" y="12045"/>
                    </a:lnTo>
                    <a:cubicBezTo>
                      <a:pt x="0" y="16433"/>
                      <a:pt x="3554" y="19987"/>
                      <a:pt x="7918" y="19987"/>
                    </a:cubicBezTo>
                    <a:lnTo>
                      <a:pt x="187726" y="19987"/>
                    </a:lnTo>
                    <a:cubicBezTo>
                      <a:pt x="192115" y="19987"/>
                      <a:pt x="195668" y="16433"/>
                      <a:pt x="195668" y="12045"/>
                    </a:cubicBezTo>
                    <a:lnTo>
                      <a:pt x="195668"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55;p69">
                <a:extLst>
                  <a:ext uri="{FF2B5EF4-FFF2-40B4-BE49-F238E27FC236}">
                    <a16:creationId xmlns:a16="http://schemas.microsoft.com/office/drawing/2014/main" xmlns="" id="{35D0E515-3E6C-5A30-A2DB-A4628FC15429}"/>
                  </a:ext>
                </a:extLst>
              </p:cNvPr>
              <p:cNvSpPr/>
              <p:nvPr/>
            </p:nvSpPr>
            <p:spPr>
              <a:xfrm>
                <a:off x="1377550" y="3800775"/>
                <a:ext cx="4892325" cy="434700"/>
              </a:xfrm>
              <a:custGeom>
                <a:avLst/>
                <a:gdLst/>
                <a:ahLst/>
                <a:cxnLst/>
                <a:rect l="l" t="t" r="r" b="b"/>
                <a:pathLst>
                  <a:path w="195693" h="17388" extrusionOk="0">
                    <a:moveTo>
                      <a:pt x="0" y="0"/>
                    </a:moveTo>
                    <a:lnTo>
                      <a:pt x="0" y="12045"/>
                    </a:lnTo>
                    <a:cubicBezTo>
                      <a:pt x="0" y="12260"/>
                      <a:pt x="24" y="12426"/>
                      <a:pt x="24" y="12641"/>
                    </a:cubicBezTo>
                    <a:cubicBezTo>
                      <a:pt x="1288" y="15432"/>
                      <a:pt x="4055" y="17387"/>
                      <a:pt x="7322" y="17387"/>
                    </a:cubicBezTo>
                    <a:lnTo>
                      <a:pt x="188346" y="17387"/>
                    </a:lnTo>
                    <a:cubicBezTo>
                      <a:pt x="191614" y="17387"/>
                      <a:pt x="194404" y="15408"/>
                      <a:pt x="195668" y="12641"/>
                    </a:cubicBezTo>
                    <a:cubicBezTo>
                      <a:pt x="195668" y="12426"/>
                      <a:pt x="195692" y="12260"/>
                      <a:pt x="195692" y="12045"/>
                    </a:cubicBezTo>
                    <a:lnTo>
                      <a:pt x="195692"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56;p69">
                <a:extLst>
                  <a:ext uri="{FF2B5EF4-FFF2-40B4-BE49-F238E27FC236}">
                    <a16:creationId xmlns:a16="http://schemas.microsoft.com/office/drawing/2014/main" xmlns="" id="{8F8EB349-0F7B-2506-2989-A94011BEA900}"/>
                  </a:ext>
                </a:extLst>
              </p:cNvPr>
              <p:cNvSpPr/>
              <p:nvPr/>
            </p:nvSpPr>
            <p:spPr>
              <a:xfrm>
                <a:off x="1633925" y="1098525"/>
                <a:ext cx="4377750" cy="2526375"/>
              </a:xfrm>
              <a:custGeom>
                <a:avLst/>
                <a:gdLst/>
                <a:ahLst/>
                <a:cxnLst/>
                <a:rect l="l" t="t" r="r" b="b"/>
                <a:pathLst>
                  <a:path w="175110" h="101055" extrusionOk="0">
                    <a:moveTo>
                      <a:pt x="1" y="0"/>
                    </a:moveTo>
                    <a:lnTo>
                      <a:pt x="1" y="101055"/>
                    </a:lnTo>
                    <a:lnTo>
                      <a:pt x="175110" y="101055"/>
                    </a:lnTo>
                    <a:lnTo>
                      <a:pt x="175110"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3857;p69">
                <a:extLst>
                  <a:ext uri="{FF2B5EF4-FFF2-40B4-BE49-F238E27FC236}">
                    <a16:creationId xmlns:a16="http://schemas.microsoft.com/office/drawing/2014/main" xmlns="" id="{3B706BF7-433F-08DA-ECDD-4995A88E2082}"/>
                  </a:ext>
                </a:extLst>
              </p:cNvPr>
              <p:cNvSpPr/>
              <p:nvPr/>
            </p:nvSpPr>
            <p:spPr>
              <a:xfrm>
                <a:off x="3727400" y="3947450"/>
                <a:ext cx="190825" cy="190825"/>
              </a:xfrm>
              <a:custGeom>
                <a:avLst/>
                <a:gdLst/>
                <a:ahLst/>
                <a:cxnLst/>
                <a:rect l="l" t="t" r="r" b="b"/>
                <a:pathLst>
                  <a:path w="7633" h="7633" extrusionOk="0">
                    <a:moveTo>
                      <a:pt x="3816" y="1"/>
                    </a:moveTo>
                    <a:cubicBezTo>
                      <a:pt x="1694" y="1"/>
                      <a:pt x="0" y="1694"/>
                      <a:pt x="0" y="3817"/>
                    </a:cubicBezTo>
                    <a:cubicBezTo>
                      <a:pt x="0" y="5939"/>
                      <a:pt x="1694" y="7633"/>
                      <a:pt x="3816" y="7633"/>
                    </a:cubicBezTo>
                    <a:cubicBezTo>
                      <a:pt x="5939" y="7633"/>
                      <a:pt x="7632" y="5939"/>
                      <a:pt x="7632" y="3817"/>
                    </a:cubicBezTo>
                    <a:cubicBezTo>
                      <a:pt x="7632" y="1742"/>
                      <a:pt x="5939" y="1"/>
                      <a:pt x="3816" y="1"/>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858;p69">
                <a:extLst>
                  <a:ext uri="{FF2B5EF4-FFF2-40B4-BE49-F238E27FC236}">
                    <a16:creationId xmlns:a16="http://schemas.microsoft.com/office/drawing/2014/main" xmlns="" id="{A2EDFECA-3A51-4713-F53F-71845F6FD800}"/>
                  </a:ext>
                </a:extLst>
              </p:cNvPr>
              <p:cNvSpPr/>
              <p:nvPr/>
            </p:nvSpPr>
            <p:spPr>
              <a:xfrm>
                <a:off x="1633925" y="1098525"/>
                <a:ext cx="4377750" cy="47725"/>
              </a:xfrm>
              <a:custGeom>
                <a:avLst/>
                <a:gdLst/>
                <a:ahLst/>
                <a:cxnLst/>
                <a:rect l="l" t="t" r="r" b="b"/>
                <a:pathLst>
                  <a:path w="175110" h="1909" extrusionOk="0">
                    <a:moveTo>
                      <a:pt x="1" y="0"/>
                    </a:moveTo>
                    <a:lnTo>
                      <a:pt x="1" y="1908"/>
                    </a:lnTo>
                    <a:lnTo>
                      <a:pt x="175110" y="1908"/>
                    </a:lnTo>
                    <a:lnTo>
                      <a:pt x="175110" y="0"/>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3859;p69">
              <a:extLst>
                <a:ext uri="{FF2B5EF4-FFF2-40B4-BE49-F238E27FC236}">
                  <a16:creationId xmlns:a16="http://schemas.microsoft.com/office/drawing/2014/main" xmlns="" id="{91B13752-A543-774B-6163-697D230D55F4}"/>
                </a:ext>
              </a:extLst>
            </p:cNvPr>
            <p:cNvSpPr/>
            <p:nvPr/>
          </p:nvSpPr>
          <p:spPr>
            <a:xfrm>
              <a:off x="2574294" y="3371695"/>
              <a:ext cx="164700" cy="164700"/>
            </a:xfrm>
            <a:prstGeom prst="ellipse">
              <a:avLst/>
            </a:prstGeom>
            <a:solidFill>
              <a:schemeClr val="tx1">
                <a:lumMod val="60000"/>
                <a:lumOff val="40000"/>
              </a:schemeClr>
            </a:solidFill>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58" y="568730"/>
            <a:ext cx="7475405" cy="2951071"/>
          </a:xfrm>
          <a:prstGeom prst="rect">
            <a:avLst/>
          </a:prstGeom>
        </p:spPr>
      </p:pic>
    </p:spTree>
    <p:extLst>
      <p:ext uri="{BB962C8B-B14F-4D97-AF65-F5344CB8AC3E}">
        <p14:creationId xmlns:p14="http://schemas.microsoft.com/office/powerpoint/2010/main" val="387826384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721">
          <a:extLst>
            <a:ext uri="{FF2B5EF4-FFF2-40B4-BE49-F238E27FC236}">
              <a16:creationId xmlns:a16="http://schemas.microsoft.com/office/drawing/2014/main" xmlns="" id="{5DB5A006-B2CB-53B9-1C09-7D5306FFC744}"/>
            </a:ext>
          </a:extLst>
        </p:cNvPr>
        <p:cNvGrpSpPr/>
        <p:nvPr/>
      </p:nvGrpSpPr>
      <p:grpSpPr>
        <a:xfrm>
          <a:off x="0" y="0"/>
          <a:ext cx="0" cy="0"/>
          <a:chOff x="0" y="0"/>
          <a:chExt cx="0" cy="0"/>
        </a:xfrm>
      </p:grpSpPr>
      <p:sp>
        <p:nvSpPr>
          <p:cNvPr id="3722" name="Google Shape;3722;p63">
            <a:extLst>
              <a:ext uri="{FF2B5EF4-FFF2-40B4-BE49-F238E27FC236}">
                <a16:creationId xmlns:a16="http://schemas.microsoft.com/office/drawing/2014/main" xmlns="" id="{E1A9900E-CC75-5340-38B4-DEB98E2CD346}"/>
              </a:ext>
            </a:extLst>
          </p:cNvPr>
          <p:cNvSpPr txBox="1">
            <a:spLocks noGrp="1"/>
          </p:cNvSpPr>
          <p:nvPr>
            <p:ph type="title"/>
          </p:nvPr>
        </p:nvSpPr>
        <p:spPr>
          <a:xfrm>
            <a:off x="2417725" y="2148575"/>
            <a:ext cx="5679300" cy="976200"/>
          </a:xfrm>
          <a:prstGeom prst="rect">
            <a:avLst/>
          </a:prstGeom>
        </p:spPr>
        <p:txBody>
          <a:bodyPr spcFirstLastPara="1" wrap="square" lIns="91425" tIns="91425" rIns="91425" bIns="91425" anchor="ctr" anchorCtr="0">
            <a:noAutofit/>
          </a:bodyPr>
          <a:lstStyle/>
          <a:p>
            <a:r>
              <a:rPr lang="en-US" dirty="0"/>
              <a:t>Research Objectives</a:t>
            </a:r>
            <a:r>
              <a:rPr lang="en-US" sz="4000" dirty="0">
                <a:latin typeface="Muli"/>
              </a:rPr>
              <a:t/>
            </a:r>
            <a:br>
              <a:rPr lang="en-US" sz="4000" dirty="0">
                <a:latin typeface="Muli"/>
              </a:rPr>
            </a:br>
            <a:endParaRPr dirty="0"/>
          </a:p>
        </p:txBody>
      </p:sp>
      <p:sp>
        <p:nvSpPr>
          <p:cNvPr id="3724" name="Google Shape;3724;p63">
            <a:extLst>
              <a:ext uri="{FF2B5EF4-FFF2-40B4-BE49-F238E27FC236}">
                <a16:creationId xmlns:a16="http://schemas.microsoft.com/office/drawing/2014/main" xmlns="" id="{1371CA0B-6DED-7386-A89E-6A85C471200A}"/>
              </a:ext>
            </a:extLst>
          </p:cNvPr>
          <p:cNvSpPr txBox="1">
            <a:spLocks noGrp="1"/>
          </p:cNvSpPr>
          <p:nvPr>
            <p:ph type="title" idx="2"/>
          </p:nvPr>
        </p:nvSpPr>
        <p:spPr>
          <a:xfrm>
            <a:off x="2417725" y="1355975"/>
            <a:ext cx="5679300" cy="79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a:t>
            </a:r>
            <a:r>
              <a:rPr lang="en-US" dirty="0"/>
              <a:t>5</a:t>
            </a:r>
            <a:endParaRPr dirty="0"/>
          </a:p>
        </p:txBody>
      </p:sp>
    </p:spTree>
    <p:extLst>
      <p:ext uri="{BB962C8B-B14F-4D97-AF65-F5344CB8AC3E}">
        <p14:creationId xmlns:p14="http://schemas.microsoft.com/office/powerpoint/2010/main" val="130349848"/>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556"/>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xmlns="" id="{B63B52D8-87F0-A942-4ED6-A8325A815FEB}"/>
              </a:ext>
            </a:extLst>
          </p:cNvPr>
          <p:cNvGraphicFramePr/>
          <p:nvPr>
            <p:extLst>
              <p:ext uri="{D42A27DB-BD31-4B8C-83A1-F6EECF244321}">
                <p14:modId xmlns:p14="http://schemas.microsoft.com/office/powerpoint/2010/main" val="3581172376"/>
              </p:ext>
            </p:extLst>
          </p:nvPr>
        </p:nvGraphicFramePr>
        <p:xfrm>
          <a:off x="323386" y="1215483"/>
          <a:ext cx="8341112" cy="36129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559" name="Google Shape;3559;p57"/>
          <p:cNvSpPr txBox="1">
            <a:spLocks noGrp="1"/>
          </p:cNvSpPr>
          <p:nvPr>
            <p:ph type="title" idx="2"/>
          </p:nvPr>
        </p:nvSpPr>
        <p:spPr>
          <a:xfrm>
            <a:off x="176330" y="107189"/>
            <a:ext cx="5679300" cy="97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Research Objectives</a:t>
            </a:r>
            <a:r>
              <a:rPr lang="ar-EG" dirty="0"/>
              <a:t>:	</a:t>
            </a:r>
            <a:endParaRPr dirty="0"/>
          </a:p>
        </p:txBody>
      </p:sp>
      <p:grpSp>
        <p:nvGrpSpPr>
          <p:cNvPr id="7" name="Google Shape;4275;p75">
            <a:extLst>
              <a:ext uri="{FF2B5EF4-FFF2-40B4-BE49-F238E27FC236}">
                <a16:creationId xmlns:a16="http://schemas.microsoft.com/office/drawing/2014/main" xmlns="" id="{6A001FC3-7361-7E92-EFAC-33E797F3E399}"/>
              </a:ext>
            </a:extLst>
          </p:cNvPr>
          <p:cNvGrpSpPr/>
          <p:nvPr/>
        </p:nvGrpSpPr>
        <p:grpSpPr>
          <a:xfrm>
            <a:off x="7996617" y="-451341"/>
            <a:ext cx="1717686" cy="1718100"/>
            <a:chOff x="1347125" y="349025"/>
            <a:chExt cx="4978800" cy="4980000"/>
          </a:xfrm>
          <a:solidFill>
            <a:srgbClr val="00899D"/>
          </a:solidFill>
        </p:grpSpPr>
        <p:sp>
          <p:nvSpPr>
            <p:cNvPr id="8" name="Google Shape;4276;p75">
              <a:extLst>
                <a:ext uri="{FF2B5EF4-FFF2-40B4-BE49-F238E27FC236}">
                  <a16:creationId xmlns:a16="http://schemas.microsoft.com/office/drawing/2014/main" xmlns="" id="{61AC4614-EAFC-7EC8-AAA4-8B81B6ADAD4C}"/>
                </a:ext>
              </a:extLst>
            </p:cNvPr>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77;p75">
              <a:extLst>
                <a:ext uri="{FF2B5EF4-FFF2-40B4-BE49-F238E27FC236}">
                  <a16:creationId xmlns:a16="http://schemas.microsoft.com/office/drawing/2014/main" xmlns="" id="{B9EB0191-B6AC-4E0D-BDEF-C7418F5FEC76}"/>
                </a:ext>
              </a:extLst>
            </p:cNvPr>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78;p75">
              <a:extLst>
                <a:ext uri="{FF2B5EF4-FFF2-40B4-BE49-F238E27FC236}">
                  <a16:creationId xmlns:a16="http://schemas.microsoft.com/office/drawing/2014/main" xmlns="" id="{F877F5F6-2E05-23B2-20B3-4796CCB2A738}"/>
                </a:ext>
              </a:extLst>
            </p:cNvPr>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279;p75">
              <a:extLst>
                <a:ext uri="{FF2B5EF4-FFF2-40B4-BE49-F238E27FC236}">
                  <a16:creationId xmlns:a16="http://schemas.microsoft.com/office/drawing/2014/main" xmlns="" id="{3AECA3D1-B782-6454-C7A0-6DACB84725E7}"/>
                </a:ext>
              </a:extLst>
            </p:cNvPr>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280;p75">
              <a:extLst>
                <a:ext uri="{FF2B5EF4-FFF2-40B4-BE49-F238E27FC236}">
                  <a16:creationId xmlns:a16="http://schemas.microsoft.com/office/drawing/2014/main" xmlns="" id="{BDA5F411-D203-2626-5BB7-B36761611FFA}"/>
                </a:ext>
              </a:extLst>
            </p:cNvPr>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281;p75">
              <a:extLst>
                <a:ext uri="{FF2B5EF4-FFF2-40B4-BE49-F238E27FC236}">
                  <a16:creationId xmlns:a16="http://schemas.microsoft.com/office/drawing/2014/main" xmlns="" id="{A271E2BD-A6DC-6381-3BED-376C16B562D3}"/>
                </a:ext>
              </a:extLst>
            </p:cNvPr>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282;p75">
              <a:extLst>
                <a:ext uri="{FF2B5EF4-FFF2-40B4-BE49-F238E27FC236}">
                  <a16:creationId xmlns:a16="http://schemas.microsoft.com/office/drawing/2014/main" xmlns="" id="{0CA98A78-02B7-528D-ED3C-CDB5D76D909A}"/>
                </a:ext>
              </a:extLst>
            </p:cNvPr>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283;p75">
              <a:extLst>
                <a:ext uri="{FF2B5EF4-FFF2-40B4-BE49-F238E27FC236}">
                  <a16:creationId xmlns:a16="http://schemas.microsoft.com/office/drawing/2014/main" xmlns="" id="{5A87A132-A49D-448C-F95B-FF222BA2355F}"/>
                </a:ext>
              </a:extLst>
            </p:cNvPr>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84;p75">
              <a:extLst>
                <a:ext uri="{FF2B5EF4-FFF2-40B4-BE49-F238E27FC236}">
                  <a16:creationId xmlns:a16="http://schemas.microsoft.com/office/drawing/2014/main" xmlns="" id="{48838B84-C28D-DDEA-D98A-F48C006B06AA}"/>
                </a:ext>
              </a:extLst>
            </p:cNvPr>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85;p75">
              <a:extLst>
                <a:ext uri="{FF2B5EF4-FFF2-40B4-BE49-F238E27FC236}">
                  <a16:creationId xmlns:a16="http://schemas.microsoft.com/office/drawing/2014/main" xmlns="" id="{862E8F48-6341-5156-AB9C-87201B41E536}"/>
                </a:ext>
              </a:extLst>
            </p:cNvPr>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286;p75">
              <a:extLst>
                <a:ext uri="{FF2B5EF4-FFF2-40B4-BE49-F238E27FC236}">
                  <a16:creationId xmlns:a16="http://schemas.microsoft.com/office/drawing/2014/main" xmlns="" id="{B2BF3FA1-C6D5-B20D-4A77-E7111B367A6D}"/>
                </a:ext>
              </a:extLst>
            </p:cNvPr>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287;p75">
              <a:extLst>
                <a:ext uri="{FF2B5EF4-FFF2-40B4-BE49-F238E27FC236}">
                  <a16:creationId xmlns:a16="http://schemas.microsoft.com/office/drawing/2014/main" xmlns="" id="{16107727-2B92-03D6-A7A6-C15D2455B363}"/>
                </a:ext>
              </a:extLst>
            </p:cNvPr>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288;p75">
              <a:extLst>
                <a:ext uri="{FF2B5EF4-FFF2-40B4-BE49-F238E27FC236}">
                  <a16:creationId xmlns:a16="http://schemas.microsoft.com/office/drawing/2014/main" xmlns="" id="{E9DE1194-A10D-8FC6-2C9A-C0D4F4F1AE9F}"/>
                </a:ext>
              </a:extLst>
            </p:cNvPr>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289;p75">
              <a:extLst>
                <a:ext uri="{FF2B5EF4-FFF2-40B4-BE49-F238E27FC236}">
                  <a16:creationId xmlns:a16="http://schemas.microsoft.com/office/drawing/2014/main" xmlns="" id="{35C7D5D0-DBD6-778F-4B52-988D118F74E1}"/>
                </a:ext>
              </a:extLst>
            </p:cNvPr>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90;p75">
              <a:extLst>
                <a:ext uri="{FF2B5EF4-FFF2-40B4-BE49-F238E27FC236}">
                  <a16:creationId xmlns:a16="http://schemas.microsoft.com/office/drawing/2014/main" xmlns="" id="{98AE7EFE-8227-7631-12EB-8E51D67C6DEB}"/>
                </a:ext>
              </a:extLst>
            </p:cNvPr>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91;p75">
              <a:extLst>
                <a:ext uri="{FF2B5EF4-FFF2-40B4-BE49-F238E27FC236}">
                  <a16:creationId xmlns:a16="http://schemas.microsoft.com/office/drawing/2014/main" xmlns="" id="{28819CD1-646A-0067-5F85-DEE4B23AE355}"/>
                </a:ext>
              </a:extLst>
            </p:cNvPr>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292;p75">
              <a:extLst>
                <a:ext uri="{FF2B5EF4-FFF2-40B4-BE49-F238E27FC236}">
                  <a16:creationId xmlns:a16="http://schemas.microsoft.com/office/drawing/2014/main" xmlns="" id="{FB8BEF7E-C810-EBCB-3047-3A5BFB3EA99D}"/>
                </a:ext>
              </a:extLst>
            </p:cNvPr>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293;p75">
              <a:extLst>
                <a:ext uri="{FF2B5EF4-FFF2-40B4-BE49-F238E27FC236}">
                  <a16:creationId xmlns:a16="http://schemas.microsoft.com/office/drawing/2014/main" xmlns="" id="{450E3A61-DD72-3756-FB72-26381B63DEFE}"/>
                </a:ext>
              </a:extLst>
            </p:cNvPr>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294;p75">
              <a:extLst>
                <a:ext uri="{FF2B5EF4-FFF2-40B4-BE49-F238E27FC236}">
                  <a16:creationId xmlns:a16="http://schemas.microsoft.com/office/drawing/2014/main" xmlns="" id="{77805BD8-DBA2-29FB-2E78-656F455A106F}"/>
                </a:ext>
              </a:extLst>
            </p:cNvPr>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295;p75">
              <a:extLst>
                <a:ext uri="{FF2B5EF4-FFF2-40B4-BE49-F238E27FC236}">
                  <a16:creationId xmlns:a16="http://schemas.microsoft.com/office/drawing/2014/main" xmlns="" id="{134A52A1-05DC-6618-B3E0-89B7C8665906}"/>
                </a:ext>
              </a:extLst>
            </p:cNvPr>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296;p75">
              <a:extLst>
                <a:ext uri="{FF2B5EF4-FFF2-40B4-BE49-F238E27FC236}">
                  <a16:creationId xmlns:a16="http://schemas.microsoft.com/office/drawing/2014/main" xmlns="" id="{DC596CC9-92B3-EC18-D849-875426712902}"/>
                </a:ext>
              </a:extLst>
            </p:cNvPr>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297;p75">
              <a:extLst>
                <a:ext uri="{FF2B5EF4-FFF2-40B4-BE49-F238E27FC236}">
                  <a16:creationId xmlns:a16="http://schemas.microsoft.com/office/drawing/2014/main" xmlns="" id="{9096460A-7532-9A45-9B12-80BA1DBE4667}"/>
                </a:ext>
              </a:extLst>
            </p:cNvPr>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4299;p75">
            <a:extLst>
              <a:ext uri="{FF2B5EF4-FFF2-40B4-BE49-F238E27FC236}">
                <a16:creationId xmlns:a16="http://schemas.microsoft.com/office/drawing/2014/main" xmlns="" id="{2B18BFA9-7318-1CC2-744E-BF2AE8C598E7}"/>
              </a:ext>
            </a:extLst>
          </p:cNvPr>
          <p:cNvSpPr/>
          <p:nvPr/>
        </p:nvSpPr>
        <p:spPr>
          <a:xfrm>
            <a:off x="75853" y="4768266"/>
            <a:ext cx="251100" cy="251100"/>
          </a:xfrm>
          <a:prstGeom prst="ellipse">
            <a:avLst/>
          </a:pr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300;p75">
            <a:extLst>
              <a:ext uri="{FF2B5EF4-FFF2-40B4-BE49-F238E27FC236}">
                <a16:creationId xmlns:a16="http://schemas.microsoft.com/office/drawing/2014/main" xmlns="" id="{BF88E550-46B0-27FA-5141-259384327DD5}"/>
              </a:ext>
            </a:extLst>
          </p:cNvPr>
          <p:cNvSpPr/>
          <p:nvPr/>
        </p:nvSpPr>
        <p:spPr>
          <a:xfrm>
            <a:off x="8231215" y="440103"/>
            <a:ext cx="533400" cy="533400"/>
          </a:xfrm>
          <a:prstGeom prst="ellipse">
            <a:avLst/>
          </a:pr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301;p75">
            <a:extLst>
              <a:ext uri="{FF2B5EF4-FFF2-40B4-BE49-F238E27FC236}">
                <a16:creationId xmlns:a16="http://schemas.microsoft.com/office/drawing/2014/main" xmlns="" id="{9EA07832-A547-9287-85C4-8FBDA270E924}"/>
              </a:ext>
            </a:extLst>
          </p:cNvPr>
          <p:cNvSpPr/>
          <p:nvPr/>
        </p:nvSpPr>
        <p:spPr>
          <a:xfrm>
            <a:off x="8294185" y="627538"/>
            <a:ext cx="251100" cy="251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xmlns="" id="{0FF820C0-E9F6-1562-6E42-28C43A10BE73}"/>
              </a:ext>
            </a:extLst>
          </p:cNvPr>
          <p:cNvSpPr txBox="1"/>
          <p:nvPr/>
        </p:nvSpPr>
        <p:spPr>
          <a:xfrm>
            <a:off x="3311912" y="1538785"/>
            <a:ext cx="4844126" cy="2862322"/>
          </a:xfrm>
          <a:prstGeom prst="rect">
            <a:avLst/>
          </a:prstGeom>
          <a:noFill/>
        </p:spPr>
        <p:txBody>
          <a:bodyPr wrap="square" rtlCol="0">
            <a:spAutoFit/>
          </a:bodyPr>
          <a:lstStyle/>
          <a:p>
            <a:pPr algn="just"/>
            <a:r>
              <a:rPr lang="en-US" sz="1800" dirty="0">
                <a:solidFill>
                  <a:schemeClr val="tx1"/>
                </a:solidFill>
                <a:latin typeface="Muli"/>
              </a:rPr>
              <a:t>The research project endeavors to create a chatbot designed to assist users with limited knowledge of laptop capabilities. Its primary objective is to recommend suitable laptops tailored to individual needs, streamlining the shopping process for those unfamiliar with technical specifications. By offering personalized guidance, the chatbot aims to enhance the overall user experience and simplify the decision-making process when selecting laptops.</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721">
          <a:extLst>
            <a:ext uri="{FF2B5EF4-FFF2-40B4-BE49-F238E27FC236}">
              <a16:creationId xmlns:a16="http://schemas.microsoft.com/office/drawing/2014/main" xmlns="" id="{5C02D089-837B-9E32-734A-4A6E21E3D145}"/>
            </a:ext>
          </a:extLst>
        </p:cNvPr>
        <p:cNvGrpSpPr/>
        <p:nvPr/>
      </p:nvGrpSpPr>
      <p:grpSpPr>
        <a:xfrm>
          <a:off x="0" y="0"/>
          <a:ext cx="0" cy="0"/>
          <a:chOff x="0" y="0"/>
          <a:chExt cx="0" cy="0"/>
        </a:xfrm>
      </p:grpSpPr>
      <p:sp>
        <p:nvSpPr>
          <p:cNvPr id="3722" name="Google Shape;3722;p63">
            <a:extLst>
              <a:ext uri="{FF2B5EF4-FFF2-40B4-BE49-F238E27FC236}">
                <a16:creationId xmlns:a16="http://schemas.microsoft.com/office/drawing/2014/main" xmlns="" id="{E297C66F-8F33-60B0-30FD-E8919BB30BA6}"/>
              </a:ext>
            </a:extLst>
          </p:cNvPr>
          <p:cNvSpPr txBox="1">
            <a:spLocks noGrp="1"/>
          </p:cNvSpPr>
          <p:nvPr>
            <p:ph type="title"/>
          </p:nvPr>
        </p:nvSpPr>
        <p:spPr>
          <a:xfrm>
            <a:off x="2417725" y="2148575"/>
            <a:ext cx="5679300" cy="976200"/>
          </a:xfrm>
          <a:prstGeom prst="rect">
            <a:avLst/>
          </a:prstGeom>
        </p:spPr>
        <p:txBody>
          <a:bodyPr spcFirstLastPara="1" wrap="square" lIns="91425" tIns="91425" rIns="91425" bIns="91425" anchor="ctr" anchorCtr="0">
            <a:noAutofit/>
          </a:bodyPr>
          <a:lstStyle/>
          <a:p>
            <a:r>
              <a:rPr lang="en-US" dirty="0"/>
              <a:t>Time Plan</a:t>
            </a:r>
            <a:r>
              <a:rPr lang="en-US" sz="4000" dirty="0">
                <a:latin typeface="Muli"/>
              </a:rPr>
              <a:t/>
            </a:r>
            <a:br>
              <a:rPr lang="en-US" sz="4000" dirty="0">
                <a:latin typeface="Muli"/>
              </a:rPr>
            </a:br>
            <a:endParaRPr dirty="0"/>
          </a:p>
        </p:txBody>
      </p:sp>
      <p:sp>
        <p:nvSpPr>
          <p:cNvPr id="3724" name="Google Shape;3724;p63">
            <a:extLst>
              <a:ext uri="{FF2B5EF4-FFF2-40B4-BE49-F238E27FC236}">
                <a16:creationId xmlns:a16="http://schemas.microsoft.com/office/drawing/2014/main" xmlns="" id="{453FFA49-CA6C-BB35-847F-6EF6477EEFF9}"/>
              </a:ext>
            </a:extLst>
          </p:cNvPr>
          <p:cNvSpPr txBox="1">
            <a:spLocks noGrp="1"/>
          </p:cNvSpPr>
          <p:nvPr>
            <p:ph type="title" idx="2"/>
          </p:nvPr>
        </p:nvSpPr>
        <p:spPr>
          <a:xfrm>
            <a:off x="2417725" y="1355975"/>
            <a:ext cx="5679300" cy="79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spTree>
    <p:extLst>
      <p:ext uri="{BB962C8B-B14F-4D97-AF65-F5344CB8AC3E}">
        <p14:creationId xmlns:p14="http://schemas.microsoft.com/office/powerpoint/2010/main" val="3972951175"/>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Google Shape;4301;p75">
            <a:extLst>
              <a:ext uri="{FF2B5EF4-FFF2-40B4-BE49-F238E27FC236}">
                <a16:creationId xmlns:a16="http://schemas.microsoft.com/office/drawing/2014/main" xmlns="" id="{AFE1A90F-1B4C-7394-8BB5-E56D8E708570}"/>
              </a:ext>
            </a:extLst>
          </p:cNvPr>
          <p:cNvSpPr/>
          <p:nvPr/>
        </p:nvSpPr>
        <p:spPr>
          <a:xfrm>
            <a:off x="8037494" y="1187288"/>
            <a:ext cx="251100" cy="251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242;p31">
            <a:extLst>
              <a:ext uri="{FF2B5EF4-FFF2-40B4-BE49-F238E27FC236}">
                <a16:creationId xmlns:a16="http://schemas.microsoft.com/office/drawing/2014/main" xmlns="" id="{35EE12B4-E8F9-61D2-16E2-CF76DBEFC9F7}"/>
              </a:ext>
            </a:extLst>
          </p:cNvPr>
          <p:cNvCxnSpPr>
            <a:cxnSpLocks/>
          </p:cNvCxnSpPr>
          <p:nvPr/>
        </p:nvCxnSpPr>
        <p:spPr>
          <a:xfrm>
            <a:off x="6331587" y="986684"/>
            <a:ext cx="0" cy="3771300"/>
          </a:xfrm>
          <a:prstGeom prst="straightConnector1">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Google Shape;242;p31">
            <a:extLst>
              <a:ext uri="{FF2B5EF4-FFF2-40B4-BE49-F238E27FC236}">
                <a16:creationId xmlns:a16="http://schemas.microsoft.com/office/drawing/2014/main" xmlns="" id="{32C163C8-4F70-16F0-EDCB-CAAE93B748D8}"/>
              </a:ext>
            </a:extLst>
          </p:cNvPr>
          <p:cNvCxnSpPr>
            <a:cxnSpLocks/>
          </p:cNvCxnSpPr>
          <p:nvPr/>
        </p:nvCxnSpPr>
        <p:spPr>
          <a:xfrm>
            <a:off x="4270858" y="981645"/>
            <a:ext cx="0" cy="3771300"/>
          </a:xfrm>
          <a:prstGeom prst="straightConnector1">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Google Shape;242;p31">
            <a:extLst>
              <a:ext uri="{FF2B5EF4-FFF2-40B4-BE49-F238E27FC236}">
                <a16:creationId xmlns:a16="http://schemas.microsoft.com/office/drawing/2014/main" xmlns="" id="{3FCDEB41-9E8E-7F20-89AD-504FD5FBC162}"/>
              </a:ext>
            </a:extLst>
          </p:cNvPr>
          <p:cNvCxnSpPr>
            <a:cxnSpLocks/>
          </p:cNvCxnSpPr>
          <p:nvPr/>
        </p:nvCxnSpPr>
        <p:spPr>
          <a:xfrm>
            <a:off x="5322575" y="993904"/>
            <a:ext cx="0" cy="3771300"/>
          </a:xfrm>
          <a:prstGeom prst="straightConnector1">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Google Shape;242;p31">
            <a:extLst>
              <a:ext uri="{FF2B5EF4-FFF2-40B4-BE49-F238E27FC236}">
                <a16:creationId xmlns:a16="http://schemas.microsoft.com/office/drawing/2014/main" xmlns="" id="{463BF2CA-D936-507C-974D-E81F1A0F27C3}"/>
              </a:ext>
            </a:extLst>
          </p:cNvPr>
          <p:cNvCxnSpPr>
            <a:cxnSpLocks/>
          </p:cNvCxnSpPr>
          <p:nvPr/>
        </p:nvCxnSpPr>
        <p:spPr>
          <a:xfrm>
            <a:off x="1152202" y="1443784"/>
            <a:ext cx="0" cy="3310042"/>
          </a:xfrm>
          <a:prstGeom prst="straightConnector1">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Google Shape;242;p31">
            <a:extLst>
              <a:ext uri="{FF2B5EF4-FFF2-40B4-BE49-F238E27FC236}">
                <a16:creationId xmlns:a16="http://schemas.microsoft.com/office/drawing/2014/main" xmlns="" id="{0AAE698B-3BD2-97AB-4D35-BA09BD66E749}"/>
              </a:ext>
            </a:extLst>
          </p:cNvPr>
          <p:cNvCxnSpPr>
            <a:cxnSpLocks/>
          </p:cNvCxnSpPr>
          <p:nvPr/>
        </p:nvCxnSpPr>
        <p:spPr>
          <a:xfrm>
            <a:off x="2179144" y="1063609"/>
            <a:ext cx="8476" cy="3701932"/>
          </a:xfrm>
          <a:prstGeom prst="straightConnector1">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Google Shape;242;p31">
            <a:extLst>
              <a:ext uri="{FF2B5EF4-FFF2-40B4-BE49-F238E27FC236}">
                <a16:creationId xmlns:a16="http://schemas.microsoft.com/office/drawing/2014/main" xmlns="" id="{D5976912-4029-A186-2275-CA44251915C1}"/>
              </a:ext>
            </a:extLst>
          </p:cNvPr>
          <p:cNvCxnSpPr>
            <a:cxnSpLocks/>
          </p:cNvCxnSpPr>
          <p:nvPr/>
        </p:nvCxnSpPr>
        <p:spPr>
          <a:xfrm>
            <a:off x="3270273" y="990457"/>
            <a:ext cx="0" cy="3771300"/>
          </a:xfrm>
          <a:prstGeom prst="straightConnector1">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Google Shape;246;p31">
            <a:extLst>
              <a:ext uri="{FF2B5EF4-FFF2-40B4-BE49-F238E27FC236}">
                <a16:creationId xmlns:a16="http://schemas.microsoft.com/office/drawing/2014/main" xmlns="" id="{80199A09-5D64-7370-B8C7-BA59E649560E}"/>
              </a:ext>
            </a:extLst>
          </p:cNvPr>
          <p:cNvSpPr/>
          <p:nvPr/>
        </p:nvSpPr>
        <p:spPr>
          <a:xfrm>
            <a:off x="15239" y="1240404"/>
            <a:ext cx="7836328" cy="273619"/>
          </a:xfrm>
          <a:prstGeom prst="rightArrow">
            <a:avLst>
              <a:gd name="adj1" fmla="val 50000"/>
              <a:gd name="adj2" fmla="val 50000"/>
            </a:avLst>
          </a:prstGeom>
          <a:ln>
            <a:headEnd type="none" w="sm" len="sm"/>
            <a:tailEnd type="none" w="sm" len="s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 name="Google Shape;247;p31">
            <a:extLst>
              <a:ext uri="{FF2B5EF4-FFF2-40B4-BE49-F238E27FC236}">
                <a16:creationId xmlns:a16="http://schemas.microsoft.com/office/drawing/2014/main" xmlns="" id="{21F17B9E-6894-835F-5DAE-48D978F7E941}"/>
              </a:ext>
            </a:extLst>
          </p:cNvPr>
          <p:cNvSpPr txBox="1"/>
          <p:nvPr/>
        </p:nvSpPr>
        <p:spPr>
          <a:xfrm>
            <a:off x="48632" y="981645"/>
            <a:ext cx="2061788" cy="367500"/>
          </a:xfrm>
          <a:prstGeom prst="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noAutofit/>
          </a:bodyPr>
          <a:lstStyle/>
          <a:p>
            <a:pPr marL="0" lvl="0" indent="0" algn="l" rtl="0">
              <a:spcBef>
                <a:spcPts val="0"/>
              </a:spcBef>
              <a:spcAft>
                <a:spcPts val="0"/>
              </a:spcAft>
              <a:buNone/>
            </a:pPr>
            <a:r>
              <a:rPr lang="en-US" dirty="0">
                <a:sym typeface="Cairo SemiBold"/>
              </a:rPr>
              <a:t>Nov</a:t>
            </a:r>
          </a:p>
        </p:txBody>
      </p:sp>
      <p:sp>
        <p:nvSpPr>
          <p:cNvPr id="18" name="Google Shape;248;p31">
            <a:extLst>
              <a:ext uri="{FF2B5EF4-FFF2-40B4-BE49-F238E27FC236}">
                <a16:creationId xmlns:a16="http://schemas.microsoft.com/office/drawing/2014/main" xmlns="" id="{1488F72A-19F3-F4BD-4CD3-0FA03F3AFEDE}"/>
              </a:ext>
            </a:extLst>
          </p:cNvPr>
          <p:cNvSpPr txBox="1"/>
          <p:nvPr/>
        </p:nvSpPr>
        <p:spPr>
          <a:xfrm>
            <a:off x="1155565" y="982248"/>
            <a:ext cx="1480317" cy="367500"/>
          </a:xfrm>
          <a:prstGeom prst="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1"/>
                </a:solidFill>
                <a:latin typeface="Cairo SemiBold"/>
                <a:ea typeface="Cairo SemiBold"/>
                <a:cs typeface="Cairo SemiBold"/>
                <a:sym typeface="Cairo SemiBold"/>
              </a:rPr>
              <a:t>Dec</a:t>
            </a:r>
          </a:p>
        </p:txBody>
      </p:sp>
      <p:sp>
        <p:nvSpPr>
          <p:cNvPr id="19" name="Google Shape;249;p31">
            <a:extLst>
              <a:ext uri="{FF2B5EF4-FFF2-40B4-BE49-F238E27FC236}">
                <a16:creationId xmlns:a16="http://schemas.microsoft.com/office/drawing/2014/main" xmlns="" id="{C53F834C-A9BF-4612-78DC-A124E7FEB209}"/>
              </a:ext>
            </a:extLst>
          </p:cNvPr>
          <p:cNvSpPr txBox="1"/>
          <p:nvPr/>
        </p:nvSpPr>
        <p:spPr>
          <a:xfrm>
            <a:off x="2726000" y="982526"/>
            <a:ext cx="519889" cy="367500"/>
          </a:xfrm>
          <a:prstGeom prst="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tx1"/>
                </a:solidFill>
                <a:latin typeface="Cairo SemiBold"/>
                <a:ea typeface="Cairo SemiBold"/>
                <a:cs typeface="Cairo SemiBold"/>
                <a:sym typeface="Cairo SemiBold"/>
              </a:rPr>
              <a:t>Nov</a:t>
            </a:r>
            <a:endParaRPr lang="en-US" dirty="0">
              <a:solidFill>
                <a:schemeClr val="tx1"/>
              </a:solidFill>
              <a:latin typeface="Cairo SemiBold"/>
              <a:ea typeface="Cairo SemiBold"/>
              <a:cs typeface="Cairo SemiBold"/>
              <a:sym typeface="Cairo SemiBold"/>
            </a:endParaRPr>
          </a:p>
        </p:txBody>
      </p:sp>
      <p:sp>
        <p:nvSpPr>
          <p:cNvPr id="20" name="Google Shape;250;p31">
            <a:extLst>
              <a:ext uri="{FF2B5EF4-FFF2-40B4-BE49-F238E27FC236}">
                <a16:creationId xmlns:a16="http://schemas.microsoft.com/office/drawing/2014/main" xmlns="" id="{0F3CB8BC-0497-60E9-AE0E-F9B3BB6A95B8}"/>
              </a:ext>
            </a:extLst>
          </p:cNvPr>
          <p:cNvSpPr txBox="1"/>
          <p:nvPr/>
        </p:nvSpPr>
        <p:spPr>
          <a:xfrm>
            <a:off x="2212004" y="982706"/>
            <a:ext cx="1382325" cy="367500"/>
          </a:xfrm>
          <a:prstGeom prst="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1"/>
                </a:solidFill>
                <a:latin typeface="Cairo SemiBold"/>
                <a:ea typeface="Cairo SemiBold"/>
                <a:cs typeface="Cairo SemiBold"/>
                <a:sym typeface="Cairo SemiBold"/>
              </a:rPr>
              <a:t>Jan</a:t>
            </a:r>
          </a:p>
        </p:txBody>
      </p:sp>
      <p:sp>
        <p:nvSpPr>
          <p:cNvPr id="21" name="Google Shape;251;p31">
            <a:extLst>
              <a:ext uri="{FF2B5EF4-FFF2-40B4-BE49-F238E27FC236}">
                <a16:creationId xmlns:a16="http://schemas.microsoft.com/office/drawing/2014/main" xmlns="" id="{54CBB62B-960F-CBDF-F3B9-F81DEBCF23F0}"/>
              </a:ext>
            </a:extLst>
          </p:cNvPr>
          <p:cNvSpPr txBox="1"/>
          <p:nvPr/>
        </p:nvSpPr>
        <p:spPr>
          <a:xfrm>
            <a:off x="3278982" y="983696"/>
            <a:ext cx="1402482" cy="367500"/>
          </a:xfrm>
          <a:prstGeom prst="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1"/>
                </a:solidFill>
                <a:latin typeface="Cairo SemiBold"/>
                <a:ea typeface="Cairo SemiBold"/>
                <a:cs typeface="Cairo SemiBold"/>
                <a:sym typeface="Cairo SemiBold"/>
              </a:rPr>
              <a:t>Feb</a:t>
            </a:r>
          </a:p>
        </p:txBody>
      </p:sp>
      <p:sp>
        <p:nvSpPr>
          <p:cNvPr id="23" name="Google Shape;253;p31">
            <a:extLst>
              <a:ext uri="{FF2B5EF4-FFF2-40B4-BE49-F238E27FC236}">
                <a16:creationId xmlns:a16="http://schemas.microsoft.com/office/drawing/2014/main" xmlns="" id="{34483C87-EB9B-6223-8FC6-F8DC09E62D61}"/>
              </a:ext>
            </a:extLst>
          </p:cNvPr>
          <p:cNvSpPr txBox="1"/>
          <p:nvPr/>
        </p:nvSpPr>
        <p:spPr>
          <a:xfrm>
            <a:off x="4277721" y="983589"/>
            <a:ext cx="1368663" cy="373529"/>
          </a:xfrm>
          <a:prstGeom prst="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1"/>
                </a:solidFill>
                <a:latin typeface="Cairo SemiBold"/>
                <a:ea typeface="Cairo SemiBold"/>
                <a:cs typeface="Cairo SemiBold"/>
                <a:sym typeface="Cairo SemiBold"/>
              </a:rPr>
              <a:t>Mar</a:t>
            </a:r>
            <a:endParaRPr dirty="0">
              <a:solidFill>
                <a:schemeClr val="tx1"/>
              </a:solidFill>
              <a:latin typeface="Cairo SemiBold"/>
              <a:ea typeface="Cairo SemiBold"/>
              <a:cs typeface="Cairo SemiBold"/>
              <a:sym typeface="Cairo SemiBold"/>
            </a:endParaRPr>
          </a:p>
        </p:txBody>
      </p:sp>
      <p:cxnSp>
        <p:nvCxnSpPr>
          <p:cNvPr id="40" name="Straight Connector 39">
            <a:extLst>
              <a:ext uri="{FF2B5EF4-FFF2-40B4-BE49-F238E27FC236}">
                <a16:creationId xmlns:a16="http://schemas.microsoft.com/office/drawing/2014/main" xmlns="" id="{998BAC12-AEA4-148F-4DF6-3239297727AB}"/>
              </a:ext>
            </a:extLst>
          </p:cNvPr>
          <p:cNvCxnSpPr/>
          <p:nvPr/>
        </p:nvCxnSpPr>
        <p:spPr>
          <a:xfrm flipH="1">
            <a:off x="0" y="4753826"/>
            <a:ext cx="9144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2" name="Picture 61">
            <a:extLst>
              <a:ext uri="{FF2B5EF4-FFF2-40B4-BE49-F238E27FC236}">
                <a16:creationId xmlns:a16="http://schemas.microsoft.com/office/drawing/2014/main" xmlns="" id="{B39BCF1B-82F0-2AB2-B54A-80F9D4971948}"/>
              </a:ext>
            </a:extLst>
          </p:cNvPr>
          <p:cNvPicPr>
            <a:picLocks noChangeAspect="1"/>
          </p:cNvPicPr>
          <p:nvPr/>
        </p:nvPicPr>
        <p:blipFill>
          <a:blip r:embed="rId3"/>
          <a:stretch>
            <a:fillRect/>
          </a:stretch>
        </p:blipFill>
        <p:spPr>
          <a:xfrm>
            <a:off x="229169" y="-120766"/>
            <a:ext cx="2920237" cy="1066892"/>
          </a:xfrm>
          <a:prstGeom prst="rect">
            <a:avLst/>
          </a:prstGeom>
        </p:spPr>
      </p:pic>
      <p:sp>
        <p:nvSpPr>
          <p:cNvPr id="2" name="Google Shape;260;p31">
            <a:extLst>
              <a:ext uri="{FF2B5EF4-FFF2-40B4-BE49-F238E27FC236}">
                <a16:creationId xmlns:a16="http://schemas.microsoft.com/office/drawing/2014/main" xmlns="" id="{B7F6EF59-3F90-B9E7-F8A1-35AAC821F73C}"/>
              </a:ext>
            </a:extLst>
          </p:cNvPr>
          <p:cNvSpPr/>
          <p:nvPr/>
        </p:nvSpPr>
        <p:spPr>
          <a:xfrm>
            <a:off x="39749" y="1599139"/>
            <a:ext cx="1112453" cy="445500"/>
          </a:xfrm>
          <a:prstGeom prst="roundRect">
            <a:avLst>
              <a:gd name="adj" fmla="val 16667"/>
            </a:avLst>
          </a:prstGeo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solidFill>
                  <a:schemeClr val="bg1"/>
                </a:solidFill>
                <a:latin typeface="Muli"/>
                <a:ea typeface="Cairo SemiBold"/>
                <a:cs typeface="Cairo SemiBold"/>
                <a:sym typeface="Cairo SemiBold"/>
              </a:rPr>
              <a:t>Idea generation</a:t>
            </a:r>
            <a:endParaRPr dirty="0">
              <a:solidFill>
                <a:schemeClr val="bg1"/>
              </a:solidFill>
              <a:latin typeface="Muli"/>
              <a:ea typeface="Cairo SemiBold"/>
              <a:cs typeface="Cairo SemiBold"/>
              <a:sym typeface="Cairo SemiBold"/>
            </a:endParaRPr>
          </a:p>
        </p:txBody>
      </p:sp>
      <p:sp>
        <p:nvSpPr>
          <p:cNvPr id="57" name="Google Shape;261;p31">
            <a:extLst>
              <a:ext uri="{FF2B5EF4-FFF2-40B4-BE49-F238E27FC236}">
                <a16:creationId xmlns:a16="http://schemas.microsoft.com/office/drawing/2014/main" xmlns="" id="{8E1B2F00-576B-A878-7532-107608C88E01}"/>
              </a:ext>
            </a:extLst>
          </p:cNvPr>
          <p:cNvSpPr/>
          <p:nvPr/>
        </p:nvSpPr>
        <p:spPr>
          <a:xfrm>
            <a:off x="712026" y="2195784"/>
            <a:ext cx="1506531" cy="445500"/>
          </a:xfrm>
          <a:prstGeom prst="roundRect">
            <a:avLst>
              <a:gd name="adj" fmla="val 16667"/>
            </a:avLst>
          </a:prstGeo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latin typeface="Muli"/>
                <a:ea typeface="Cairo SemiBold"/>
                <a:cs typeface="Cairo SemiBold"/>
                <a:sym typeface="Cairo SemiBold"/>
              </a:rPr>
              <a:t>Research</a:t>
            </a:r>
            <a:endParaRPr dirty="0">
              <a:solidFill>
                <a:schemeClr val="bg1"/>
              </a:solidFill>
              <a:latin typeface="Muli"/>
              <a:ea typeface="Cairo SemiBold"/>
              <a:cs typeface="Cairo SemiBold"/>
              <a:sym typeface="Cairo SemiBold"/>
            </a:endParaRPr>
          </a:p>
        </p:txBody>
      </p:sp>
      <p:sp>
        <p:nvSpPr>
          <p:cNvPr id="58" name="Google Shape;262;p31">
            <a:extLst>
              <a:ext uri="{FF2B5EF4-FFF2-40B4-BE49-F238E27FC236}">
                <a16:creationId xmlns:a16="http://schemas.microsoft.com/office/drawing/2014/main" xmlns="" id="{021FA24C-BEF7-AEEE-1A65-F32471EB2226}"/>
              </a:ext>
            </a:extLst>
          </p:cNvPr>
          <p:cNvSpPr/>
          <p:nvPr/>
        </p:nvSpPr>
        <p:spPr>
          <a:xfrm>
            <a:off x="3294771" y="4073867"/>
            <a:ext cx="3670084" cy="445501"/>
          </a:xfrm>
          <a:prstGeom prst="roundRect">
            <a:avLst>
              <a:gd name="adj" fmla="val 16667"/>
            </a:avLst>
          </a:prstGeo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bg1"/>
                </a:solidFill>
                <a:latin typeface="Muli"/>
                <a:ea typeface="Cairo SemiBold"/>
                <a:cs typeface="Cairo SemiBold"/>
                <a:sym typeface="Cairo SemiBold"/>
              </a:rPr>
              <a:t>Website</a:t>
            </a:r>
            <a:endParaRPr dirty="0">
              <a:solidFill>
                <a:schemeClr val="bg1"/>
              </a:solidFill>
              <a:latin typeface="Muli"/>
              <a:ea typeface="Cairo SemiBold"/>
              <a:cs typeface="Cairo SemiBold"/>
              <a:sym typeface="Cairo SemiBold"/>
            </a:endParaRPr>
          </a:p>
        </p:txBody>
      </p:sp>
      <p:sp>
        <p:nvSpPr>
          <p:cNvPr id="61" name="Google Shape;262;p31">
            <a:extLst>
              <a:ext uri="{FF2B5EF4-FFF2-40B4-BE49-F238E27FC236}">
                <a16:creationId xmlns:a16="http://schemas.microsoft.com/office/drawing/2014/main" xmlns="" id="{1DA19833-3D3C-6563-AA84-EBBBED1A10AC}"/>
              </a:ext>
            </a:extLst>
          </p:cNvPr>
          <p:cNvSpPr/>
          <p:nvPr/>
        </p:nvSpPr>
        <p:spPr>
          <a:xfrm>
            <a:off x="2689146" y="3418455"/>
            <a:ext cx="3249447" cy="445500"/>
          </a:xfrm>
          <a:prstGeom prst="roundRect">
            <a:avLst>
              <a:gd name="adj" fmla="val 16667"/>
            </a:avLst>
          </a:prstGeo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algn="ctr"/>
            <a:endParaRPr lang="en-US" dirty="0">
              <a:solidFill>
                <a:schemeClr val="bg2"/>
              </a:solidFill>
              <a:latin typeface="Muli"/>
            </a:endParaRPr>
          </a:p>
          <a:p>
            <a:pPr algn="ctr"/>
            <a:r>
              <a:rPr lang="en-US" dirty="0">
                <a:solidFill>
                  <a:schemeClr val="bg1"/>
                </a:solidFill>
                <a:latin typeface="Muli"/>
              </a:rPr>
              <a:t>Model</a:t>
            </a:r>
          </a:p>
          <a:p>
            <a:pPr marL="0" lvl="0" indent="0" algn="ctr" rtl="0">
              <a:spcBef>
                <a:spcPts val="0"/>
              </a:spcBef>
              <a:spcAft>
                <a:spcPts val="0"/>
              </a:spcAft>
              <a:buNone/>
            </a:pPr>
            <a:endParaRPr dirty="0">
              <a:solidFill>
                <a:schemeClr val="dk1"/>
              </a:solidFill>
              <a:latin typeface="Muli"/>
              <a:ea typeface="Cairo SemiBold"/>
              <a:cs typeface="Cairo SemiBold"/>
              <a:sym typeface="Cairo SemiBold"/>
            </a:endParaRPr>
          </a:p>
        </p:txBody>
      </p:sp>
      <p:sp>
        <p:nvSpPr>
          <p:cNvPr id="63" name="Google Shape;268;p31">
            <a:extLst>
              <a:ext uri="{FF2B5EF4-FFF2-40B4-BE49-F238E27FC236}">
                <a16:creationId xmlns:a16="http://schemas.microsoft.com/office/drawing/2014/main" xmlns="" id="{87CCCACF-5FFF-5857-0E88-1C291A37EA20}"/>
              </a:ext>
            </a:extLst>
          </p:cNvPr>
          <p:cNvSpPr/>
          <p:nvPr/>
        </p:nvSpPr>
        <p:spPr>
          <a:xfrm>
            <a:off x="2209249" y="2825713"/>
            <a:ext cx="1072348" cy="445500"/>
          </a:xfrm>
          <a:prstGeom prst="roundRect">
            <a:avLst>
              <a:gd name="adj" fmla="val 16667"/>
            </a:avLst>
          </a:prstGeo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algn="ctr"/>
            <a:endParaRPr lang="en-US" dirty="0">
              <a:solidFill>
                <a:schemeClr val="bg2"/>
              </a:solidFill>
              <a:latin typeface="Muli"/>
              <a:ea typeface="Cairo SemiBold"/>
              <a:cs typeface="Cairo SemiBold"/>
              <a:sym typeface="Cairo SemiBold"/>
            </a:endParaRPr>
          </a:p>
          <a:p>
            <a:pPr algn="ctr"/>
            <a:r>
              <a:rPr lang="en-US" dirty="0">
                <a:solidFill>
                  <a:schemeClr val="bg1"/>
                </a:solidFill>
                <a:latin typeface="Muli"/>
                <a:ea typeface="Cairo SemiBold"/>
                <a:cs typeface="Cairo SemiBold"/>
                <a:sym typeface="Cairo SemiBold"/>
              </a:rPr>
              <a:t>Prototype </a:t>
            </a:r>
          </a:p>
          <a:p>
            <a:endParaRPr lang="en-US" dirty="0">
              <a:solidFill>
                <a:schemeClr val="bg2"/>
              </a:solidFill>
              <a:latin typeface="Muli"/>
            </a:endParaRPr>
          </a:p>
        </p:txBody>
      </p:sp>
      <p:pic>
        <p:nvPicPr>
          <p:cNvPr id="171" name="Picture 170" descr="A group of men on ladders writing on a calendar&#10;&#10;Description automatically generated">
            <a:extLst>
              <a:ext uri="{FF2B5EF4-FFF2-40B4-BE49-F238E27FC236}">
                <a16:creationId xmlns:a16="http://schemas.microsoft.com/office/drawing/2014/main" xmlns="" id="{CEC64F61-96CD-861D-9798-DAE9E9A69AB6}"/>
              </a:ext>
            </a:extLst>
          </p:cNvPr>
          <p:cNvPicPr>
            <a:picLocks noChangeAspect="1"/>
          </p:cNvPicPr>
          <p:nvPr/>
        </p:nvPicPr>
        <p:blipFill>
          <a:blip r:embed="rId4"/>
          <a:stretch>
            <a:fillRect/>
          </a:stretch>
        </p:blipFill>
        <p:spPr>
          <a:xfrm>
            <a:off x="7829691" y="3557430"/>
            <a:ext cx="1165405" cy="1021491"/>
          </a:xfrm>
          <a:prstGeom prst="rect">
            <a:avLst/>
          </a:prstGeom>
          <a:ln>
            <a:noFill/>
          </a:ln>
          <a:effectLst>
            <a:softEdge rad="112500"/>
          </a:effectLst>
        </p:spPr>
      </p:pic>
      <p:sp>
        <p:nvSpPr>
          <p:cNvPr id="3" name="Google Shape;253;p31">
            <a:extLst>
              <a:ext uri="{FF2B5EF4-FFF2-40B4-BE49-F238E27FC236}">
                <a16:creationId xmlns:a16="http://schemas.microsoft.com/office/drawing/2014/main" xmlns="" id="{45777035-1DA2-A0FB-BE6C-185119327B89}"/>
              </a:ext>
            </a:extLst>
          </p:cNvPr>
          <p:cNvSpPr txBox="1"/>
          <p:nvPr/>
        </p:nvSpPr>
        <p:spPr>
          <a:xfrm>
            <a:off x="5340805" y="982248"/>
            <a:ext cx="1368663" cy="366898"/>
          </a:xfrm>
          <a:prstGeom prst="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noAutofit/>
          </a:bodyPr>
          <a:lstStyle/>
          <a:p>
            <a:pPr marL="0" lvl="0" indent="0" rtl="0">
              <a:spcBef>
                <a:spcPts val="0"/>
              </a:spcBef>
              <a:spcAft>
                <a:spcPts val="0"/>
              </a:spcAft>
              <a:buNone/>
            </a:pPr>
            <a:r>
              <a:rPr lang="en-US" dirty="0">
                <a:solidFill>
                  <a:schemeClr val="tx1"/>
                </a:solidFill>
                <a:latin typeface="Cairo SemiBold"/>
                <a:ea typeface="Cairo SemiBold"/>
                <a:cs typeface="Cairo SemiBold"/>
                <a:sym typeface="Cairo SemiBold"/>
              </a:rPr>
              <a:t>Apr	</a:t>
            </a:r>
            <a:endParaRPr dirty="0">
              <a:solidFill>
                <a:schemeClr val="tx1"/>
              </a:solidFill>
              <a:latin typeface="Cairo SemiBold"/>
              <a:ea typeface="Cairo SemiBold"/>
              <a:cs typeface="Cairo SemiBold"/>
              <a:sym typeface="Cairo SemiBold"/>
            </a:endParaRPr>
          </a:p>
        </p:txBody>
      </p:sp>
      <p:sp>
        <p:nvSpPr>
          <p:cNvPr id="14" name="Google Shape;253;p31">
            <a:extLst>
              <a:ext uri="{FF2B5EF4-FFF2-40B4-BE49-F238E27FC236}">
                <a16:creationId xmlns:a16="http://schemas.microsoft.com/office/drawing/2014/main" xmlns="" id="{940D4669-E626-09B5-C315-00A5B8BC9892}"/>
              </a:ext>
            </a:extLst>
          </p:cNvPr>
          <p:cNvSpPr txBox="1"/>
          <p:nvPr/>
        </p:nvSpPr>
        <p:spPr>
          <a:xfrm>
            <a:off x="6338031" y="982706"/>
            <a:ext cx="1368663" cy="366898"/>
          </a:xfrm>
          <a:prstGeom prst="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noAutofit/>
          </a:bodyPr>
          <a:lstStyle/>
          <a:p>
            <a:pPr marL="0" lvl="0" indent="0" rtl="0">
              <a:spcBef>
                <a:spcPts val="0"/>
              </a:spcBef>
              <a:spcAft>
                <a:spcPts val="0"/>
              </a:spcAft>
              <a:buNone/>
            </a:pPr>
            <a:r>
              <a:rPr lang="en-US" dirty="0">
                <a:solidFill>
                  <a:schemeClr val="tx1"/>
                </a:solidFill>
                <a:latin typeface="Cairo SemiBold"/>
                <a:ea typeface="Cairo SemiBold"/>
                <a:cs typeface="Cairo SemiBold"/>
                <a:sym typeface="Cairo SemiBold"/>
              </a:rPr>
              <a:t>May	</a:t>
            </a:r>
            <a:endParaRPr dirty="0">
              <a:solidFill>
                <a:schemeClr val="tx1"/>
              </a:solidFill>
              <a:latin typeface="Cairo SemiBold"/>
              <a:ea typeface="Cairo SemiBold"/>
              <a:cs typeface="Cairo SemiBold"/>
              <a:sym typeface="Cairo SemiBold"/>
            </a:endParaRPr>
          </a:p>
        </p:txBody>
      </p:sp>
      <p:sp>
        <p:nvSpPr>
          <p:cNvPr id="30" name="Google Shape;4300;p75">
            <a:extLst>
              <a:ext uri="{FF2B5EF4-FFF2-40B4-BE49-F238E27FC236}">
                <a16:creationId xmlns:a16="http://schemas.microsoft.com/office/drawing/2014/main" xmlns="" id="{A904E607-F044-AA75-AFA3-D09F53C46060}"/>
              </a:ext>
            </a:extLst>
          </p:cNvPr>
          <p:cNvSpPr/>
          <p:nvPr/>
        </p:nvSpPr>
        <p:spPr>
          <a:xfrm>
            <a:off x="7967288" y="401546"/>
            <a:ext cx="1060583" cy="1041889"/>
          </a:xfrm>
          <a:prstGeom prst="ellipse">
            <a:avLst/>
          </a:prstGeom>
          <a:solidFill>
            <a:srgbClr val="FF721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31" name="Google Shape;4275;p75">
            <a:extLst>
              <a:ext uri="{FF2B5EF4-FFF2-40B4-BE49-F238E27FC236}">
                <a16:creationId xmlns:a16="http://schemas.microsoft.com/office/drawing/2014/main" xmlns="" id="{F9DAB258-1DB8-9BAA-0652-BB6634036FB9}"/>
              </a:ext>
            </a:extLst>
          </p:cNvPr>
          <p:cNvGrpSpPr/>
          <p:nvPr/>
        </p:nvGrpSpPr>
        <p:grpSpPr>
          <a:xfrm>
            <a:off x="7829691" y="255063"/>
            <a:ext cx="1330492" cy="1344076"/>
            <a:chOff x="1347125" y="349025"/>
            <a:chExt cx="4978800" cy="4980000"/>
          </a:xfrm>
          <a:solidFill>
            <a:srgbClr val="00899D"/>
          </a:solidFill>
        </p:grpSpPr>
        <p:sp>
          <p:nvSpPr>
            <p:cNvPr id="32" name="Google Shape;4276;p75">
              <a:extLst>
                <a:ext uri="{FF2B5EF4-FFF2-40B4-BE49-F238E27FC236}">
                  <a16:creationId xmlns:a16="http://schemas.microsoft.com/office/drawing/2014/main" xmlns="" id="{7C009C7F-A367-6D42-FAA5-23B16E1FAF0D}"/>
                </a:ext>
              </a:extLst>
            </p:cNvPr>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277;p75">
              <a:extLst>
                <a:ext uri="{FF2B5EF4-FFF2-40B4-BE49-F238E27FC236}">
                  <a16:creationId xmlns:a16="http://schemas.microsoft.com/office/drawing/2014/main" xmlns="" id="{C1837410-4789-2C5B-F045-62A9C5098ACA}"/>
                </a:ext>
              </a:extLst>
            </p:cNvPr>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278;p75">
              <a:extLst>
                <a:ext uri="{FF2B5EF4-FFF2-40B4-BE49-F238E27FC236}">
                  <a16:creationId xmlns:a16="http://schemas.microsoft.com/office/drawing/2014/main" xmlns="" id="{504A3C93-D79E-96F1-7204-BF347414B53D}"/>
                </a:ext>
              </a:extLst>
            </p:cNvPr>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279;p75">
              <a:extLst>
                <a:ext uri="{FF2B5EF4-FFF2-40B4-BE49-F238E27FC236}">
                  <a16:creationId xmlns:a16="http://schemas.microsoft.com/office/drawing/2014/main" xmlns="" id="{047B91C9-2C09-779E-660E-7909769242E3}"/>
                </a:ext>
              </a:extLst>
            </p:cNvPr>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280;p75">
              <a:extLst>
                <a:ext uri="{FF2B5EF4-FFF2-40B4-BE49-F238E27FC236}">
                  <a16:creationId xmlns:a16="http://schemas.microsoft.com/office/drawing/2014/main" xmlns="" id="{C57FFFB9-B316-2DE7-F05B-DE6E4F1098C0}"/>
                </a:ext>
              </a:extLst>
            </p:cNvPr>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281;p75">
              <a:extLst>
                <a:ext uri="{FF2B5EF4-FFF2-40B4-BE49-F238E27FC236}">
                  <a16:creationId xmlns:a16="http://schemas.microsoft.com/office/drawing/2014/main" xmlns="" id="{138442CE-F11A-A7A2-87D7-07C806FFB751}"/>
                </a:ext>
              </a:extLst>
            </p:cNvPr>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282;p75">
              <a:extLst>
                <a:ext uri="{FF2B5EF4-FFF2-40B4-BE49-F238E27FC236}">
                  <a16:creationId xmlns:a16="http://schemas.microsoft.com/office/drawing/2014/main" xmlns="" id="{6FA3AB8F-5CDC-0F55-0246-44FBC1385272}"/>
                </a:ext>
              </a:extLst>
            </p:cNvPr>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283;p75">
              <a:extLst>
                <a:ext uri="{FF2B5EF4-FFF2-40B4-BE49-F238E27FC236}">
                  <a16:creationId xmlns:a16="http://schemas.microsoft.com/office/drawing/2014/main" xmlns="" id="{73525E5F-84A3-C290-DF6C-85141B4685DF}"/>
                </a:ext>
              </a:extLst>
            </p:cNvPr>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284;p75">
              <a:extLst>
                <a:ext uri="{FF2B5EF4-FFF2-40B4-BE49-F238E27FC236}">
                  <a16:creationId xmlns:a16="http://schemas.microsoft.com/office/drawing/2014/main" xmlns="" id="{8F94E1D7-5B7D-5A5B-3DDB-68FF4FBC49F4}"/>
                </a:ext>
              </a:extLst>
            </p:cNvPr>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85;p75">
              <a:extLst>
                <a:ext uri="{FF2B5EF4-FFF2-40B4-BE49-F238E27FC236}">
                  <a16:creationId xmlns:a16="http://schemas.microsoft.com/office/drawing/2014/main" xmlns="" id="{52247185-9F11-C4F5-1553-38BBC5515533}"/>
                </a:ext>
              </a:extLst>
            </p:cNvPr>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4286;p75">
              <a:extLst>
                <a:ext uri="{FF2B5EF4-FFF2-40B4-BE49-F238E27FC236}">
                  <a16:creationId xmlns:a16="http://schemas.microsoft.com/office/drawing/2014/main" xmlns="" id="{26F6BAD0-A836-55B3-B345-4C567ABEE3D8}"/>
                </a:ext>
              </a:extLst>
            </p:cNvPr>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287;p75">
              <a:extLst>
                <a:ext uri="{FF2B5EF4-FFF2-40B4-BE49-F238E27FC236}">
                  <a16:creationId xmlns:a16="http://schemas.microsoft.com/office/drawing/2014/main" xmlns="" id="{0F9D71CC-32BA-E6C4-C8E1-D6635E521453}"/>
                </a:ext>
              </a:extLst>
            </p:cNvPr>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288;p75">
              <a:extLst>
                <a:ext uri="{FF2B5EF4-FFF2-40B4-BE49-F238E27FC236}">
                  <a16:creationId xmlns:a16="http://schemas.microsoft.com/office/drawing/2014/main" xmlns="" id="{BDEC48DA-7FA7-058F-09EA-D2BDE797DFD2}"/>
                </a:ext>
              </a:extLst>
            </p:cNvPr>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289;p75">
              <a:extLst>
                <a:ext uri="{FF2B5EF4-FFF2-40B4-BE49-F238E27FC236}">
                  <a16:creationId xmlns:a16="http://schemas.microsoft.com/office/drawing/2014/main" xmlns="" id="{B5A4D396-FC05-73A5-5101-08D2B1FE89AC}"/>
                </a:ext>
              </a:extLst>
            </p:cNvPr>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290;p75">
              <a:extLst>
                <a:ext uri="{FF2B5EF4-FFF2-40B4-BE49-F238E27FC236}">
                  <a16:creationId xmlns:a16="http://schemas.microsoft.com/office/drawing/2014/main" xmlns="" id="{011052D6-F49A-7CE8-1C08-87D941A08807}"/>
                </a:ext>
              </a:extLst>
            </p:cNvPr>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291;p75">
              <a:extLst>
                <a:ext uri="{FF2B5EF4-FFF2-40B4-BE49-F238E27FC236}">
                  <a16:creationId xmlns:a16="http://schemas.microsoft.com/office/drawing/2014/main" xmlns="" id="{1DE329D9-C61C-07CC-9F3E-2A93E18A6ABE}"/>
                </a:ext>
              </a:extLst>
            </p:cNvPr>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292;p75">
              <a:extLst>
                <a:ext uri="{FF2B5EF4-FFF2-40B4-BE49-F238E27FC236}">
                  <a16:creationId xmlns:a16="http://schemas.microsoft.com/office/drawing/2014/main" xmlns="" id="{F962B63E-D9CD-2504-E7F2-A013969093B5}"/>
                </a:ext>
              </a:extLst>
            </p:cNvPr>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293;p75">
              <a:extLst>
                <a:ext uri="{FF2B5EF4-FFF2-40B4-BE49-F238E27FC236}">
                  <a16:creationId xmlns:a16="http://schemas.microsoft.com/office/drawing/2014/main" xmlns="" id="{17E3BDEC-4747-5A74-874D-B0F36D1093D8}"/>
                </a:ext>
              </a:extLst>
            </p:cNvPr>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294;p75">
              <a:extLst>
                <a:ext uri="{FF2B5EF4-FFF2-40B4-BE49-F238E27FC236}">
                  <a16:creationId xmlns:a16="http://schemas.microsoft.com/office/drawing/2014/main" xmlns="" id="{4793FD9E-3576-CB0A-74AE-23242B47BA8E}"/>
                </a:ext>
              </a:extLst>
            </p:cNvPr>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295;p75">
              <a:extLst>
                <a:ext uri="{FF2B5EF4-FFF2-40B4-BE49-F238E27FC236}">
                  <a16:creationId xmlns:a16="http://schemas.microsoft.com/office/drawing/2014/main" xmlns="" id="{D98F48AD-6634-17B3-1EFA-B0AEFF1838F2}"/>
                </a:ext>
              </a:extLst>
            </p:cNvPr>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296;p75">
              <a:extLst>
                <a:ext uri="{FF2B5EF4-FFF2-40B4-BE49-F238E27FC236}">
                  <a16:creationId xmlns:a16="http://schemas.microsoft.com/office/drawing/2014/main" xmlns="" id="{342C4CCF-5234-3043-7945-4EAD2A6EBABD}"/>
                </a:ext>
              </a:extLst>
            </p:cNvPr>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297;p75">
              <a:extLst>
                <a:ext uri="{FF2B5EF4-FFF2-40B4-BE49-F238E27FC236}">
                  <a16:creationId xmlns:a16="http://schemas.microsoft.com/office/drawing/2014/main" xmlns="" id="{A0863908-A879-5316-E6F7-5565A63448E3}"/>
                </a:ext>
              </a:extLst>
            </p:cNvPr>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7029957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par>
                          <p:cTn id="8" fill="hold">
                            <p:stCondLst>
                              <p:cond delay="700"/>
                            </p:stCondLst>
                            <p:childTnLst>
                              <p:par>
                                <p:cTn id="9" presetID="10" presetClass="entr" presetSubtype="0" fill="hold"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fade">
                                      <p:cBhvr>
                                        <p:cTn id="11" dur="1000"/>
                                        <p:tgtEl>
                                          <p:spTgt spid="57"/>
                                        </p:tgtEl>
                                      </p:cBhvr>
                                    </p:animEffect>
                                  </p:childTnLst>
                                </p:cTn>
                              </p:par>
                            </p:childTnLst>
                          </p:cTn>
                        </p:par>
                        <p:par>
                          <p:cTn id="12" fill="hold">
                            <p:stCondLst>
                              <p:cond delay="1700"/>
                            </p:stCondLst>
                            <p:childTnLst>
                              <p:par>
                                <p:cTn id="13" presetID="10" presetClass="entr" presetSubtype="0" fill="hold" grpId="0"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500"/>
                                        <p:tgtEl>
                                          <p:spTgt spid="63"/>
                                        </p:tgtEl>
                                      </p:cBhvr>
                                    </p:animEffect>
                                  </p:childTnLst>
                                </p:cTn>
                              </p:par>
                            </p:childTnLst>
                          </p:cTn>
                        </p:par>
                        <p:par>
                          <p:cTn id="16" fill="hold">
                            <p:stCondLst>
                              <p:cond delay="2200"/>
                            </p:stCondLst>
                            <p:childTnLst>
                              <p:par>
                                <p:cTn id="17" presetID="10" presetClass="entr" presetSubtype="0" fill="hold" nodeType="after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700"/>
                                        <p:tgtEl>
                                          <p:spTgt spid="58"/>
                                        </p:tgtEl>
                                      </p:cBhvr>
                                    </p:animEffect>
                                  </p:childTnLst>
                                </p:cTn>
                              </p:par>
                            </p:childTnLst>
                          </p:cTn>
                        </p:par>
                        <p:par>
                          <p:cTn id="20" fill="hold">
                            <p:stCondLst>
                              <p:cond delay="2900"/>
                            </p:stCondLst>
                            <p:childTnLst>
                              <p:par>
                                <p:cTn id="21" presetID="10" presetClass="entr" presetSubtype="0" fill="hold" nodeType="after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fade">
                                      <p:cBhvr>
                                        <p:cTn id="23" dur="7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721">
          <a:extLst>
            <a:ext uri="{FF2B5EF4-FFF2-40B4-BE49-F238E27FC236}">
              <a16:creationId xmlns:a16="http://schemas.microsoft.com/office/drawing/2014/main" xmlns="" id="{EFAF037B-DFBF-77C0-466F-82CF94769B6B}"/>
            </a:ext>
          </a:extLst>
        </p:cNvPr>
        <p:cNvGrpSpPr/>
        <p:nvPr/>
      </p:nvGrpSpPr>
      <p:grpSpPr>
        <a:xfrm>
          <a:off x="0" y="0"/>
          <a:ext cx="0" cy="0"/>
          <a:chOff x="0" y="0"/>
          <a:chExt cx="0" cy="0"/>
        </a:xfrm>
      </p:grpSpPr>
      <p:sp>
        <p:nvSpPr>
          <p:cNvPr id="3722" name="Google Shape;3722;p63">
            <a:extLst>
              <a:ext uri="{FF2B5EF4-FFF2-40B4-BE49-F238E27FC236}">
                <a16:creationId xmlns:a16="http://schemas.microsoft.com/office/drawing/2014/main" xmlns="" id="{2D0B7E69-BD89-0655-A8CA-FA748C2E96A2}"/>
              </a:ext>
            </a:extLst>
          </p:cNvPr>
          <p:cNvSpPr txBox="1">
            <a:spLocks noGrp="1"/>
          </p:cNvSpPr>
          <p:nvPr>
            <p:ph type="title"/>
          </p:nvPr>
        </p:nvSpPr>
        <p:spPr>
          <a:xfrm>
            <a:off x="2417725" y="2148575"/>
            <a:ext cx="5679300" cy="976200"/>
          </a:xfrm>
          <a:prstGeom prst="rect">
            <a:avLst/>
          </a:prstGeom>
        </p:spPr>
        <p:txBody>
          <a:bodyPr spcFirstLastPara="1" wrap="square" lIns="91425" tIns="91425" rIns="91425" bIns="91425" anchor="ctr" anchorCtr="0">
            <a:noAutofit/>
          </a:bodyPr>
          <a:lstStyle/>
          <a:p>
            <a:r>
              <a:rPr lang="en-US" dirty="0"/>
              <a:t>Conclusion</a:t>
            </a:r>
            <a:r>
              <a:rPr lang="en-US" sz="4000" dirty="0">
                <a:latin typeface="Muli"/>
              </a:rPr>
              <a:t/>
            </a:r>
            <a:br>
              <a:rPr lang="en-US" sz="4000" dirty="0">
                <a:latin typeface="Muli"/>
              </a:rPr>
            </a:br>
            <a:endParaRPr dirty="0"/>
          </a:p>
        </p:txBody>
      </p:sp>
      <p:sp>
        <p:nvSpPr>
          <p:cNvPr id="3724" name="Google Shape;3724;p63">
            <a:extLst>
              <a:ext uri="{FF2B5EF4-FFF2-40B4-BE49-F238E27FC236}">
                <a16:creationId xmlns:a16="http://schemas.microsoft.com/office/drawing/2014/main" xmlns="" id="{004CA431-E7C0-4217-C482-A2A13AAC18F1}"/>
              </a:ext>
            </a:extLst>
          </p:cNvPr>
          <p:cNvSpPr txBox="1">
            <a:spLocks noGrp="1"/>
          </p:cNvSpPr>
          <p:nvPr>
            <p:ph type="title" idx="2"/>
          </p:nvPr>
        </p:nvSpPr>
        <p:spPr>
          <a:xfrm>
            <a:off x="2417725" y="1355975"/>
            <a:ext cx="5679300" cy="79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07</a:t>
            </a:r>
            <a:endParaRPr dirty="0"/>
          </a:p>
        </p:txBody>
      </p:sp>
    </p:spTree>
    <p:extLst>
      <p:ext uri="{BB962C8B-B14F-4D97-AF65-F5344CB8AC3E}">
        <p14:creationId xmlns:p14="http://schemas.microsoft.com/office/powerpoint/2010/main" val="1815735571"/>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798"/>
        <p:cNvGrpSpPr/>
        <p:nvPr/>
      </p:nvGrpSpPr>
      <p:grpSpPr>
        <a:xfrm>
          <a:off x="0" y="0"/>
          <a:ext cx="0" cy="0"/>
          <a:chOff x="0" y="0"/>
          <a:chExt cx="0" cy="0"/>
        </a:xfrm>
      </p:grpSpPr>
      <p:sp>
        <p:nvSpPr>
          <p:cNvPr id="3799" name="Google Shape;3799;p67"/>
          <p:cNvSpPr txBox="1">
            <a:spLocks noGrp="1"/>
          </p:cNvSpPr>
          <p:nvPr>
            <p:ph type="ctrTitle"/>
          </p:nvPr>
        </p:nvSpPr>
        <p:spPr>
          <a:xfrm>
            <a:off x="3765226" y="90622"/>
            <a:ext cx="2091900" cy="102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5"/>
                </a:solidFill>
              </a:rPr>
              <a:t>Conclusion</a:t>
            </a:r>
            <a:endParaRPr dirty="0">
              <a:solidFill>
                <a:schemeClr val="accent5"/>
              </a:solidFill>
            </a:endParaRPr>
          </a:p>
        </p:txBody>
      </p:sp>
      <p:sp>
        <p:nvSpPr>
          <p:cNvPr id="3801" name="Google Shape;3801;p67"/>
          <p:cNvSpPr/>
          <p:nvPr/>
        </p:nvSpPr>
        <p:spPr>
          <a:xfrm>
            <a:off x="8507725" y="4690425"/>
            <a:ext cx="162900" cy="162600"/>
          </a:xfrm>
          <a:prstGeom prst="ellipse">
            <a:avLst/>
          </a:pr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 name="Diagram 3">
            <a:extLst>
              <a:ext uri="{FF2B5EF4-FFF2-40B4-BE49-F238E27FC236}">
                <a16:creationId xmlns:a16="http://schemas.microsoft.com/office/drawing/2014/main" xmlns="" id="{9FE1A727-4B91-99D4-04E8-FFB659C5FE29}"/>
              </a:ext>
            </a:extLst>
          </p:cNvPr>
          <p:cNvGraphicFramePr/>
          <p:nvPr>
            <p:extLst>
              <p:ext uri="{D42A27DB-BD31-4B8C-83A1-F6EECF244321}">
                <p14:modId xmlns:p14="http://schemas.microsoft.com/office/powerpoint/2010/main" val="4076584511"/>
              </p:ext>
            </p:extLst>
          </p:nvPr>
        </p:nvGraphicFramePr>
        <p:xfrm>
          <a:off x="289932" y="1485410"/>
          <a:ext cx="8380693" cy="30543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oogle Shape;980;p42">
            <a:extLst>
              <a:ext uri="{FF2B5EF4-FFF2-40B4-BE49-F238E27FC236}">
                <a16:creationId xmlns:a16="http://schemas.microsoft.com/office/drawing/2014/main" xmlns="" id="{AE4FD67B-9F61-B8AE-C819-90B1E5C60A47}"/>
              </a:ext>
            </a:extLst>
          </p:cNvPr>
          <p:cNvGrpSpPr/>
          <p:nvPr/>
        </p:nvGrpSpPr>
        <p:grpSpPr>
          <a:xfrm>
            <a:off x="7996617" y="-451341"/>
            <a:ext cx="1717686" cy="1718100"/>
            <a:chOff x="1347125" y="349025"/>
            <a:chExt cx="4978800" cy="4980000"/>
          </a:xfrm>
        </p:grpSpPr>
        <p:sp>
          <p:nvSpPr>
            <p:cNvPr id="6" name="Google Shape;981;p42">
              <a:extLst>
                <a:ext uri="{FF2B5EF4-FFF2-40B4-BE49-F238E27FC236}">
                  <a16:creationId xmlns:a16="http://schemas.microsoft.com/office/drawing/2014/main" xmlns="" id="{ED266FBE-8BE5-6160-C427-4638A68209CE}"/>
                </a:ext>
              </a:extLst>
            </p:cNvPr>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82;p42">
              <a:extLst>
                <a:ext uri="{FF2B5EF4-FFF2-40B4-BE49-F238E27FC236}">
                  <a16:creationId xmlns:a16="http://schemas.microsoft.com/office/drawing/2014/main" xmlns="" id="{18B768D1-4B9D-6980-A2D7-FBCE9D8F2758}"/>
                </a:ext>
              </a:extLst>
            </p:cNvPr>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83;p42">
              <a:extLst>
                <a:ext uri="{FF2B5EF4-FFF2-40B4-BE49-F238E27FC236}">
                  <a16:creationId xmlns:a16="http://schemas.microsoft.com/office/drawing/2014/main" xmlns="" id="{8E05B98F-CB55-63FB-6DAC-CE43B1A31034}"/>
                </a:ext>
              </a:extLst>
            </p:cNvPr>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84;p42">
              <a:extLst>
                <a:ext uri="{FF2B5EF4-FFF2-40B4-BE49-F238E27FC236}">
                  <a16:creationId xmlns:a16="http://schemas.microsoft.com/office/drawing/2014/main" xmlns="" id="{E3A8FE4D-6736-E5B3-02A7-CF65A3770E19}"/>
                </a:ext>
              </a:extLst>
            </p:cNvPr>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85;p42">
              <a:extLst>
                <a:ext uri="{FF2B5EF4-FFF2-40B4-BE49-F238E27FC236}">
                  <a16:creationId xmlns:a16="http://schemas.microsoft.com/office/drawing/2014/main" xmlns="" id="{7CDECC98-5434-7061-7224-693A1753D6C1}"/>
                </a:ext>
              </a:extLst>
            </p:cNvPr>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86;p42">
              <a:extLst>
                <a:ext uri="{FF2B5EF4-FFF2-40B4-BE49-F238E27FC236}">
                  <a16:creationId xmlns:a16="http://schemas.microsoft.com/office/drawing/2014/main" xmlns="" id="{DAD11448-C2DD-A574-B825-2F135A97B716}"/>
                </a:ext>
              </a:extLst>
            </p:cNvPr>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87;p42">
              <a:extLst>
                <a:ext uri="{FF2B5EF4-FFF2-40B4-BE49-F238E27FC236}">
                  <a16:creationId xmlns:a16="http://schemas.microsoft.com/office/drawing/2014/main" xmlns="" id="{30BB1815-CAAD-EDEA-4726-7065825E49D7}"/>
                </a:ext>
              </a:extLst>
            </p:cNvPr>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88;p42">
              <a:extLst>
                <a:ext uri="{FF2B5EF4-FFF2-40B4-BE49-F238E27FC236}">
                  <a16:creationId xmlns:a16="http://schemas.microsoft.com/office/drawing/2014/main" xmlns="" id="{6E779EA0-27AE-F4AE-ABCA-232E9C92D200}"/>
                </a:ext>
              </a:extLst>
            </p:cNvPr>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89;p42">
              <a:extLst>
                <a:ext uri="{FF2B5EF4-FFF2-40B4-BE49-F238E27FC236}">
                  <a16:creationId xmlns:a16="http://schemas.microsoft.com/office/drawing/2014/main" xmlns="" id="{D6D9C419-609F-7959-14EE-5977EDB2309F}"/>
                </a:ext>
              </a:extLst>
            </p:cNvPr>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90;p42">
              <a:extLst>
                <a:ext uri="{FF2B5EF4-FFF2-40B4-BE49-F238E27FC236}">
                  <a16:creationId xmlns:a16="http://schemas.microsoft.com/office/drawing/2014/main" xmlns="" id="{F1AED758-D459-5BF0-1592-1AF12140AE9C}"/>
                </a:ext>
              </a:extLst>
            </p:cNvPr>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91;p42">
              <a:extLst>
                <a:ext uri="{FF2B5EF4-FFF2-40B4-BE49-F238E27FC236}">
                  <a16:creationId xmlns:a16="http://schemas.microsoft.com/office/drawing/2014/main" xmlns="" id="{EE87D65A-6AA3-1EBE-A2B2-4766C2896831}"/>
                </a:ext>
              </a:extLst>
            </p:cNvPr>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92;p42">
              <a:extLst>
                <a:ext uri="{FF2B5EF4-FFF2-40B4-BE49-F238E27FC236}">
                  <a16:creationId xmlns:a16="http://schemas.microsoft.com/office/drawing/2014/main" xmlns="" id="{314513ED-0E14-FE95-8A53-0D9589C4A42E}"/>
                </a:ext>
              </a:extLst>
            </p:cNvPr>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93;p42">
              <a:extLst>
                <a:ext uri="{FF2B5EF4-FFF2-40B4-BE49-F238E27FC236}">
                  <a16:creationId xmlns:a16="http://schemas.microsoft.com/office/drawing/2014/main" xmlns="" id="{CBFFE34A-27EC-AE11-A8DF-AC7DFE1D4F2C}"/>
                </a:ext>
              </a:extLst>
            </p:cNvPr>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94;p42">
              <a:extLst>
                <a:ext uri="{FF2B5EF4-FFF2-40B4-BE49-F238E27FC236}">
                  <a16:creationId xmlns:a16="http://schemas.microsoft.com/office/drawing/2014/main" xmlns="" id="{4B01A48B-2EEB-555A-739A-1317622260CD}"/>
                </a:ext>
              </a:extLst>
            </p:cNvPr>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95;p42">
              <a:extLst>
                <a:ext uri="{FF2B5EF4-FFF2-40B4-BE49-F238E27FC236}">
                  <a16:creationId xmlns:a16="http://schemas.microsoft.com/office/drawing/2014/main" xmlns="" id="{9024C67F-ED4B-8FA0-41C2-EE2CF02DB7B8}"/>
                </a:ext>
              </a:extLst>
            </p:cNvPr>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96;p42">
              <a:extLst>
                <a:ext uri="{FF2B5EF4-FFF2-40B4-BE49-F238E27FC236}">
                  <a16:creationId xmlns:a16="http://schemas.microsoft.com/office/drawing/2014/main" xmlns="" id="{6DB2A7E8-5C8C-B4F1-5D62-8B24DD27A0C2}"/>
                </a:ext>
              </a:extLst>
            </p:cNvPr>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97;p42">
              <a:extLst>
                <a:ext uri="{FF2B5EF4-FFF2-40B4-BE49-F238E27FC236}">
                  <a16:creationId xmlns:a16="http://schemas.microsoft.com/office/drawing/2014/main" xmlns="" id="{38DF1D91-CA4C-8928-752A-EC273CFCC625}"/>
                </a:ext>
              </a:extLst>
            </p:cNvPr>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98;p42">
              <a:extLst>
                <a:ext uri="{FF2B5EF4-FFF2-40B4-BE49-F238E27FC236}">
                  <a16:creationId xmlns:a16="http://schemas.microsoft.com/office/drawing/2014/main" xmlns="" id="{B955E675-5E20-D8EA-E54B-C70F62D03F99}"/>
                </a:ext>
              </a:extLst>
            </p:cNvPr>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99;p42">
              <a:extLst>
                <a:ext uri="{FF2B5EF4-FFF2-40B4-BE49-F238E27FC236}">
                  <a16:creationId xmlns:a16="http://schemas.microsoft.com/office/drawing/2014/main" xmlns="" id="{EA3A6BAD-4B7F-0F00-D08D-A4C90F77D2A8}"/>
                </a:ext>
              </a:extLst>
            </p:cNvPr>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00;p42">
              <a:extLst>
                <a:ext uri="{FF2B5EF4-FFF2-40B4-BE49-F238E27FC236}">
                  <a16:creationId xmlns:a16="http://schemas.microsoft.com/office/drawing/2014/main" xmlns="" id="{01993067-B8F0-FA2E-4BD5-A35F1E8A48FD}"/>
                </a:ext>
              </a:extLst>
            </p:cNvPr>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01;p42">
              <a:extLst>
                <a:ext uri="{FF2B5EF4-FFF2-40B4-BE49-F238E27FC236}">
                  <a16:creationId xmlns:a16="http://schemas.microsoft.com/office/drawing/2014/main" xmlns="" id="{20921C45-8273-99BE-EAA3-E773773C182B}"/>
                </a:ext>
              </a:extLst>
            </p:cNvPr>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02;p42">
              <a:extLst>
                <a:ext uri="{FF2B5EF4-FFF2-40B4-BE49-F238E27FC236}">
                  <a16:creationId xmlns:a16="http://schemas.microsoft.com/office/drawing/2014/main" xmlns="" id="{77BE95BA-2C5A-7098-C1AE-092D6A2A0211}"/>
                </a:ext>
              </a:extLst>
            </p:cNvPr>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1005;p42">
            <a:extLst>
              <a:ext uri="{FF2B5EF4-FFF2-40B4-BE49-F238E27FC236}">
                <a16:creationId xmlns:a16="http://schemas.microsoft.com/office/drawing/2014/main" xmlns="" id="{CEDC3D0E-1420-FC9E-1BCA-A71965CE1829}"/>
              </a:ext>
            </a:extLst>
          </p:cNvPr>
          <p:cNvSpPr/>
          <p:nvPr/>
        </p:nvSpPr>
        <p:spPr>
          <a:xfrm>
            <a:off x="7819700" y="384050"/>
            <a:ext cx="533400" cy="533400"/>
          </a:xfrm>
          <a:prstGeom prst="ellipse">
            <a:avLst/>
          </a:pr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06;p42">
            <a:extLst>
              <a:ext uri="{FF2B5EF4-FFF2-40B4-BE49-F238E27FC236}">
                <a16:creationId xmlns:a16="http://schemas.microsoft.com/office/drawing/2014/main" xmlns="" id="{0E42A837-4254-42BB-B2DF-73B2F565B6BD}"/>
              </a:ext>
            </a:extLst>
          </p:cNvPr>
          <p:cNvSpPr/>
          <p:nvPr/>
        </p:nvSpPr>
        <p:spPr>
          <a:xfrm>
            <a:off x="8161375" y="282150"/>
            <a:ext cx="251100" cy="251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039005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721">
          <a:extLst>
            <a:ext uri="{FF2B5EF4-FFF2-40B4-BE49-F238E27FC236}">
              <a16:creationId xmlns:a16="http://schemas.microsoft.com/office/drawing/2014/main" xmlns="" id="{96BCE59C-3E19-996A-930D-78B4587926DB}"/>
            </a:ext>
          </a:extLst>
        </p:cNvPr>
        <p:cNvGrpSpPr/>
        <p:nvPr/>
      </p:nvGrpSpPr>
      <p:grpSpPr>
        <a:xfrm>
          <a:off x="0" y="0"/>
          <a:ext cx="0" cy="0"/>
          <a:chOff x="0" y="0"/>
          <a:chExt cx="0" cy="0"/>
        </a:xfrm>
      </p:grpSpPr>
      <p:sp>
        <p:nvSpPr>
          <p:cNvPr id="3722" name="Google Shape;3722;p63">
            <a:extLst>
              <a:ext uri="{FF2B5EF4-FFF2-40B4-BE49-F238E27FC236}">
                <a16:creationId xmlns:a16="http://schemas.microsoft.com/office/drawing/2014/main" xmlns="" id="{3F1EB6D6-09E4-6D3B-F5D0-949EE8AAA5F9}"/>
              </a:ext>
            </a:extLst>
          </p:cNvPr>
          <p:cNvSpPr txBox="1">
            <a:spLocks noGrp="1"/>
          </p:cNvSpPr>
          <p:nvPr>
            <p:ph type="title"/>
          </p:nvPr>
        </p:nvSpPr>
        <p:spPr>
          <a:xfrm>
            <a:off x="2417725" y="2148575"/>
            <a:ext cx="5679300" cy="976200"/>
          </a:xfrm>
          <a:prstGeom prst="rect">
            <a:avLst/>
          </a:prstGeom>
        </p:spPr>
        <p:txBody>
          <a:bodyPr spcFirstLastPara="1" wrap="square" lIns="91425" tIns="91425" rIns="91425" bIns="91425" anchor="ctr" anchorCtr="0">
            <a:noAutofit/>
          </a:bodyPr>
          <a:lstStyle/>
          <a:p>
            <a:r>
              <a:rPr lang="en-US" sz="4000" dirty="0">
                <a:latin typeface="Muli"/>
              </a:rPr>
              <a:t>Future Work</a:t>
            </a:r>
            <a:br>
              <a:rPr lang="en-US" sz="4000" dirty="0">
                <a:latin typeface="Muli"/>
              </a:rPr>
            </a:br>
            <a:endParaRPr dirty="0"/>
          </a:p>
        </p:txBody>
      </p:sp>
      <p:sp>
        <p:nvSpPr>
          <p:cNvPr id="3724" name="Google Shape;3724;p63">
            <a:extLst>
              <a:ext uri="{FF2B5EF4-FFF2-40B4-BE49-F238E27FC236}">
                <a16:creationId xmlns:a16="http://schemas.microsoft.com/office/drawing/2014/main" xmlns="" id="{BF6E2D7B-366D-70FE-1581-D1F7E7C74C44}"/>
              </a:ext>
            </a:extLst>
          </p:cNvPr>
          <p:cNvSpPr txBox="1">
            <a:spLocks noGrp="1"/>
          </p:cNvSpPr>
          <p:nvPr>
            <p:ph type="title" idx="2"/>
          </p:nvPr>
        </p:nvSpPr>
        <p:spPr>
          <a:xfrm>
            <a:off x="2417725" y="1355975"/>
            <a:ext cx="5679300" cy="79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a:t>
            </a:r>
            <a:r>
              <a:rPr lang="en-US" dirty="0"/>
              <a:t>8</a:t>
            </a:r>
            <a:endParaRPr dirty="0"/>
          </a:p>
        </p:txBody>
      </p:sp>
    </p:spTree>
    <p:extLst>
      <p:ext uri="{BB962C8B-B14F-4D97-AF65-F5344CB8AC3E}">
        <p14:creationId xmlns:p14="http://schemas.microsoft.com/office/powerpoint/2010/main" val="3272868339"/>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1262" name="Google Shape;1262;p52"/>
          <p:cNvSpPr/>
          <p:nvPr/>
        </p:nvSpPr>
        <p:spPr>
          <a:xfrm>
            <a:off x="3335524" y="2740445"/>
            <a:ext cx="1209324" cy="1216183"/>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0000"/>
              </a:solidFill>
            </a:endParaRPr>
          </a:p>
        </p:txBody>
      </p:sp>
      <p:sp>
        <p:nvSpPr>
          <p:cNvPr id="1264" name="Google Shape;1264;p52"/>
          <p:cNvSpPr/>
          <p:nvPr/>
        </p:nvSpPr>
        <p:spPr>
          <a:xfrm>
            <a:off x="4544699" y="2740445"/>
            <a:ext cx="1272088" cy="1216183"/>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2"/>
          <p:cNvSpPr/>
          <p:nvPr/>
        </p:nvSpPr>
        <p:spPr>
          <a:xfrm>
            <a:off x="4544698" y="1470010"/>
            <a:ext cx="1283311" cy="1270435"/>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BC1"/>
              </a:solidFill>
            </a:endParaRPr>
          </a:p>
        </p:txBody>
      </p:sp>
      <p:sp>
        <p:nvSpPr>
          <p:cNvPr id="1267" name="Google Shape;1267;p52"/>
          <p:cNvSpPr/>
          <p:nvPr/>
        </p:nvSpPr>
        <p:spPr>
          <a:xfrm>
            <a:off x="5372072" y="2357167"/>
            <a:ext cx="469636" cy="477793"/>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chemeClr val="tx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2"/>
          <p:cNvSpPr txBox="1">
            <a:spLocks noGrp="1"/>
          </p:cNvSpPr>
          <p:nvPr>
            <p:ph type="subTitle" idx="2"/>
          </p:nvPr>
        </p:nvSpPr>
        <p:spPr>
          <a:xfrm>
            <a:off x="5996167" y="2315297"/>
            <a:ext cx="3071659" cy="94227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Develop a robust feedback mechanism to capture user satisfaction and areas for improvement directly from the users.</a:t>
            </a:r>
            <a:endParaRPr dirty="0"/>
          </a:p>
        </p:txBody>
      </p:sp>
      <p:sp>
        <p:nvSpPr>
          <p:cNvPr id="1285" name="Google Shape;1285;p52"/>
          <p:cNvSpPr txBox="1">
            <a:spLocks noGrp="1"/>
          </p:cNvSpPr>
          <p:nvPr>
            <p:ph type="subTitle" idx="3"/>
          </p:nvPr>
        </p:nvSpPr>
        <p:spPr>
          <a:xfrm>
            <a:off x="135218" y="2718996"/>
            <a:ext cx="2368500" cy="82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Strengthen data security and user confidentiality.</a:t>
            </a:r>
            <a:endParaRPr dirty="0"/>
          </a:p>
        </p:txBody>
      </p:sp>
      <p:sp>
        <p:nvSpPr>
          <p:cNvPr id="1288" name="Google Shape;1288;p52"/>
          <p:cNvSpPr txBox="1">
            <a:spLocks noGrp="1"/>
          </p:cNvSpPr>
          <p:nvPr>
            <p:ph type="subTitle" idx="6"/>
          </p:nvPr>
        </p:nvSpPr>
        <p:spPr>
          <a:xfrm>
            <a:off x="6010199" y="1865531"/>
            <a:ext cx="3071660" cy="36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User Feedback Mechanism:</a:t>
            </a:r>
            <a:endParaRPr dirty="0"/>
          </a:p>
        </p:txBody>
      </p:sp>
      <p:sp>
        <p:nvSpPr>
          <p:cNvPr id="1289" name="Google Shape;1289;p52"/>
          <p:cNvSpPr txBox="1">
            <a:spLocks noGrp="1"/>
          </p:cNvSpPr>
          <p:nvPr>
            <p:ph type="subTitle" idx="7"/>
          </p:nvPr>
        </p:nvSpPr>
        <p:spPr>
          <a:xfrm>
            <a:off x="112977" y="2050031"/>
            <a:ext cx="3071659" cy="36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Improving Data Security and User Privacy</a:t>
            </a:r>
            <a:endParaRPr dirty="0"/>
          </a:p>
        </p:txBody>
      </p:sp>
      <p:sp>
        <p:nvSpPr>
          <p:cNvPr id="2" name="Google Shape;1011;p43">
            <a:extLst>
              <a:ext uri="{FF2B5EF4-FFF2-40B4-BE49-F238E27FC236}">
                <a16:creationId xmlns:a16="http://schemas.microsoft.com/office/drawing/2014/main" xmlns="" id="{94EE78F1-8DA9-ADBA-C497-1E47504AC508}"/>
              </a:ext>
            </a:extLst>
          </p:cNvPr>
          <p:cNvSpPr txBox="1">
            <a:spLocks noGrp="1"/>
          </p:cNvSpPr>
          <p:nvPr>
            <p:ph type="title"/>
          </p:nvPr>
        </p:nvSpPr>
        <p:spPr>
          <a:xfrm>
            <a:off x="3476190" y="253827"/>
            <a:ext cx="2130737" cy="5143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Future Work</a:t>
            </a:r>
            <a:endParaRPr dirty="0"/>
          </a:p>
        </p:txBody>
      </p:sp>
      <p:grpSp>
        <p:nvGrpSpPr>
          <p:cNvPr id="10" name="Google Shape;14618;p91">
            <a:extLst>
              <a:ext uri="{FF2B5EF4-FFF2-40B4-BE49-F238E27FC236}">
                <a16:creationId xmlns:a16="http://schemas.microsoft.com/office/drawing/2014/main" xmlns="" id="{F2C034E9-BB1F-9282-B460-1EFFCF82A783}"/>
              </a:ext>
            </a:extLst>
          </p:cNvPr>
          <p:cNvGrpSpPr/>
          <p:nvPr/>
        </p:nvGrpSpPr>
        <p:grpSpPr>
          <a:xfrm>
            <a:off x="4384022" y="2564375"/>
            <a:ext cx="342356" cy="352139"/>
            <a:chOff x="-1700225" y="2768875"/>
            <a:chExt cx="291450" cy="292225"/>
          </a:xfrm>
          <a:solidFill>
            <a:schemeClr val="tx1"/>
          </a:solidFill>
        </p:grpSpPr>
        <p:sp>
          <p:nvSpPr>
            <p:cNvPr id="11" name="Google Shape;14619;p91">
              <a:extLst>
                <a:ext uri="{FF2B5EF4-FFF2-40B4-BE49-F238E27FC236}">
                  <a16:creationId xmlns:a16="http://schemas.microsoft.com/office/drawing/2014/main" xmlns="" id="{68E99FEE-F1C7-157A-8587-04D8141610C7}"/>
                </a:ext>
              </a:extLst>
            </p:cNvPr>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620;p91">
              <a:extLst>
                <a:ext uri="{FF2B5EF4-FFF2-40B4-BE49-F238E27FC236}">
                  <a16:creationId xmlns:a16="http://schemas.microsoft.com/office/drawing/2014/main" xmlns="" id="{F2B904E5-EEE1-3643-15C8-EB4C3E3D587D}"/>
                </a:ext>
              </a:extLst>
            </p:cNvPr>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621;p91">
              <a:extLst>
                <a:ext uri="{FF2B5EF4-FFF2-40B4-BE49-F238E27FC236}">
                  <a16:creationId xmlns:a16="http://schemas.microsoft.com/office/drawing/2014/main" xmlns="" id="{FF495269-1741-ADA3-57AF-81CB22C95D9A}"/>
                </a:ext>
              </a:extLst>
            </p:cNvPr>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622;p91">
              <a:extLst>
                <a:ext uri="{FF2B5EF4-FFF2-40B4-BE49-F238E27FC236}">
                  <a16:creationId xmlns:a16="http://schemas.microsoft.com/office/drawing/2014/main" xmlns="" id="{CCE61B0E-ABD3-FCA2-0C58-DDAC93C9E11F}"/>
                </a:ext>
              </a:extLst>
            </p:cNvPr>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623;p91">
              <a:extLst>
                <a:ext uri="{FF2B5EF4-FFF2-40B4-BE49-F238E27FC236}">
                  <a16:creationId xmlns:a16="http://schemas.microsoft.com/office/drawing/2014/main" xmlns="" id="{45C035F0-73D1-EC29-C254-227A73D79EE6}"/>
                </a:ext>
              </a:extLst>
            </p:cNvPr>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624;p91">
              <a:extLst>
                <a:ext uri="{FF2B5EF4-FFF2-40B4-BE49-F238E27FC236}">
                  <a16:creationId xmlns:a16="http://schemas.microsoft.com/office/drawing/2014/main" xmlns="" id="{1BEC750D-F176-0B7E-D6FD-3B4DCC4E46FB}"/>
                </a:ext>
              </a:extLst>
            </p:cNvPr>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3496;p87">
            <a:extLst>
              <a:ext uri="{FF2B5EF4-FFF2-40B4-BE49-F238E27FC236}">
                <a16:creationId xmlns:a16="http://schemas.microsoft.com/office/drawing/2014/main" xmlns="" id="{26F22BAB-E5C6-3E4A-2841-746D63E4E578}"/>
              </a:ext>
            </a:extLst>
          </p:cNvPr>
          <p:cNvGrpSpPr/>
          <p:nvPr/>
        </p:nvGrpSpPr>
        <p:grpSpPr>
          <a:xfrm>
            <a:off x="5483464" y="2419031"/>
            <a:ext cx="246926" cy="344556"/>
            <a:chOff x="5794025" y="2673575"/>
            <a:chExt cx="259925" cy="296175"/>
          </a:xfrm>
          <a:solidFill>
            <a:schemeClr val="accent2"/>
          </a:solidFill>
        </p:grpSpPr>
        <p:sp>
          <p:nvSpPr>
            <p:cNvPr id="21" name="Google Shape;13497;p87">
              <a:extLst>
                <a:ext uri="{FF2B5EF4-FFF2-40B4-BE49-F238E27FC236}">
                  <a16:creationId xmlns:a16="http://schemas.microsoft.com/office/drawing/2014/main" xmlns="" id="{F033C714-CB15-7347-7872-66A410DC45CD}"/>
                </a:ext>
              </a:extLst>
            </p:cNvPr>
            <p:cNvSpPr/>
            <p:nvPr/>
          </p:nvSpPr>
          <p:spPr>
            <a:xfrm>
              <a:off x="5794025" y="2673575"/>
              <a:ext cx="259925" cy="296175"/>
            </a:xfrm>
            <a:custGeom>
              <a:avLst/>
              <a:gdLst/>
              <a:ahLst/>
              <a:cxnLst/>
              <a:rect l="l" t="t" r="r" b="b"/>
              <a:pathLst>
                <a:path w="10397" h="11847" extrusionOk="0">
                  <a:moveTo>
                    <a:pt x="5860" y="694"/>
                  </a:moveTo>
                  <a:cubicBezTo>
                    <a:pt x="7089" y="694"/>
                    <a:pt x="8097" y="1639"/>
                    <a:pt x="8254" y="2805"/>
                  </a:cubicBezTo>
                  <a:cubicBezTo>
                    <a:pt x="8160" y="2773"/>
                    <a:pt x="8065" y="2773"/>
                    <a:pt x="7939" y="2773"/>
                  </a:cubicBezTo>
                  <a:lnTo>
                    <a:pt x="7561" y="2773"/>
                  </a:lnTo>
                  <a:cubicBezTo>
                    <a:pt x="7404" y="1985"/>
                    <a:pt x="6679" y="1387"/>
                    <a:pt x="5860" y="1387"/>
                  </a:cubicBezTo>
                  <a:lnTo>
                    <a:pt x="4474" y="1387"/>
                  </a:lnTo>
                  <a:cubicBezTo>
                    <a:pt x="3655" y="1387"/>
                    <a:pt x="2930" y="1985"/>
                    <a:pt x="2804" y="2773"/>
                  </a:cubicBezTo>
                  <a:lnTo>
                    <a:pt x="2394" y="2773"/>
                  </a:lnTo>
                  <a:cubicBezTo>
                    <a:pt x="2268" y="2773"/>
                    <a:pt x="2142" y="2773"/>
                    <a:pt x="2079" y="2805"/>
                  </a:cubicBezTo>
                  <a:cubicBezTo>
                    <a:pt x="2237" y="1639"/>
                    <a:pt x="3277" y="694"/>
                    <a:pt x="4474" y="694"/>
                  </a:cubicBezTo>
                  <a:close/>
                  <a:moveTo>
                    <a:pt x="6206" y="2143"/>
                  </a:moveTo>
                  <a:cubicBezTo>
                    <a:pt x="6616" y="2300"/>
                    <a:pt x="6931" y="2647"/>
                    <a:pt x="6931" y="3120"/>
                  </a:cubicBezTo>
                  <a:lnTo>
                    <a:pt x="6931" y="3403"/>
                  </a:lnTo>
                  <a:cubicBezTo>
                    <a:pt x="6522" y="3246"/>
                    <a:pt x="6206" y="2899"/>
                    <a:pt x="6206" y="2427"/>
                  </a:cubicBezTo>
                  <a:lnTo>
                    <a:pt x="6206" y="2143"/>
                  </a:lnTo>
                  <a:close/>
                  <a:moveTo>
                    <a:pt x="5513" y="2080"/>
                  </a:moveTo>
                  <a:lnTo>
                    <a:pt x="5513" y="2427"/>
                  </a:lnTo>
                  <a:cubicBezTo>
                    <a:pt x="5513" y="3025"/>
                    <a:pt x="5041" y="3435"/>
                    <a:pt x="4474" y="3435"/>
                  </a:cubicBezTo>
                  <a:lnTo>
                    <a:pt x="3466" y="3435"/>
                  </a:lnTo>
                  <a:lnTo>
                    <a:pt x="3466" y="3088"/>
                  </a:lnTo>
                  <a:cubicBezTo>
                    <a:pt x="3466" y="2490"/>
                    <a:pt x="3938" y="2080"/>
                    <a:pt x="4474" y="2080"/>
                  </a:cubicBezTo>
                  <a:close/>
                  <a:moveTo>
                    <a:pt x="2741" y="3435"/>
                  </a:moveTo>
                  <a:lnTo>
                    <a:pt x="2741" y="5451"/>
                  </a:lnTo>
                  <a:cubicBezTo>
                    <a:pt x="2363" y="5293"/>
                    <a:pt x="2048" y="4947"/>
                    <a:pt x="2048" y="4474"/>
                  </a:cubicBezTo>
                  <a:lnTo>
                    <a:pt x="2048" y="3813"/>
                  </a:lnTo>
                  <a:cubicBezTo>
                    <a:pt x="2048" y="3592"/>
                    <a:pt x="2205" y="3435"/>
                    <a:pt x="2394" y="3435"/>
                  </a:cubicBezTo>
                  <a:close/>
                  <a:moveTo>
                    <a:pt x="7939" y="3498"/>
                  </a:moveTo>
                  <a:cubicBezTo>
                    <a:pt x="8160" y="3498"/>
                    <a:pt x="8317" y="3655"/>
                    <a:pt x="8317" y="3844"/>
                  </a:cubicBezTo>
                  <a:lnTo>
                    <a:pt x="8317" y="4506"/>
                  </a:lnTo>
                  <a:cubicBezTo>
                    <a:pt x="8317" y="4947"/>
                    <a:pt x="8034" y="5325"/>
                    <a:pt x="7593" y="5482"/>
                  </a:cubicBezTo>
                  <a:lnTo>
                    <a:pt x="7593" y="3498"/>
                  </a:lnTo>
                  <a:close/>
                  <a:moveTo>
                    <a:pt x="5891" y="3435"/>
                  </a:moveTo>
                  <a:cubicBezTo>
                    <a:pt x="6143" y="3750"/>
                    <a:pt x="6522" y="4033"/>
                    <a:pt x="6931" y="4128"/>
                  </a:cubicBezTo>
                  <a:lnTo>
                    <a:pt x="6931" y="5892"/>
                  </a:lnTo>
                  <a:cubicBezTo>
                    <a:pt x="6931" y="6491"/>
                    <a:pt x="6459" y="6900"/>
                    <a:pt x="5891" y="6900"/>
                  </a:cubicBezTo>
                  <a:lnTo>
                    <a:pt x="4505" y="6900"/>
                  </a:lnTo>
                  <a:cubicBezTo>
                    <a:pt x="3938" y="6900"/>
                    <a:pt x="3497" y="6428"/>
                    <a:pt x="3497" y="5892"/>
                  </a:cubicBezTo>
                  <a:lnTo>
                    <a:pt x="3497" y="4159"/>
                  </a:lnTo>
                  <a:lnTo>
                    <a:pt x="4505" y="4159"/>
                  </a:lnTo>
                  <a:cubicBezTo>
                    <a:pt x="5072" y="4159"/>
                    <a:pt x="5576" y="3876"/>
                    <a:pt x="5891" y="3435"/>
                  </a:cubicBezTo>
                  <a:close/>
                  <a:moveTo>
                    <a:pt x="6238" y="7593"/>
                  </a:moveTo>
                  <a:cubicBezTo>
                    <a:pt x="6333" y="7782"/>
                    <a:pt x="6459" y="7971"/>
                    <a:pt x="6616" y="8097"/>
                  </a:cubicBezTo>
                  <a:lnTo>
                    <a:pt x="5198" y="9547"/>
                  </a:lnTo>
                  <a:lnTo>
                    <a:pt x="3718" y="8097"/>
                  </a:lnTo>
                  <a:cubicBezTo>
                    <a:pt x="3875" y="7971"/>
                    <a:pt x="4033" y="7782"/>
                    <a:pt x="4096" y="7593"/>
                  </a:cubicBezTo>
                  <a:cubicBezTo>
                    <a:pt x="4190" y="7625"/>
                    <a:pt x="4379" y="7625"/>
                    <a:pt x="4474" y="7625"/>
                  </a:cubicBezTo>
                  <a:lnTo>
                    <a:pt x="5860" y="7625"/>
                  </a:lnTo>
                  <a:cubicBezTo>
                    <a:pt x="5986" y="7625"/>
                    <a:pt x="6143" y="7625"/>
                    <a:pt x="6238" y="7593"/>
                  </a:cubicBezTo>
                  <a:close/>
                  <a:moveTo>
                    <a:pt x="2961" y="8318"/>
                  </a:moveTo>
                  <a:lnTo>
                    <a:pt x="4852" y="10177"/>
                  </a:lnTo>
                  <a:lnTo>
                    <a:pt x="4852" y="11122"/>
                  </a:lnTo>
                  <a:lnTo>
                    <a:pt x="662" y="11122"/>
                  </a:lnTo>
                  <a:lnTo>
                    <a:pt x="662" y="9358"/>
                  </a:lnTo>
                  <a:cubicBezTo>
                    <a:pt x="662" y="8759"/>
                    <a:pt x="1134" y="8318"/>
                    <a:pt x="1701" y="8318"/>
                  </a:cubicBezTo>
                  <a:close/>
                  <a:moveTo>
                    <a:pt x="8664" y="8318"/>
                  </a:moveTo>
                  <a:cubicBezTo>
                    <a:pt x="9262" y="8318"/>
                    <a:pt x="9672" y="8790"/>
                    <a:pt x="9672" y="9358"/>
                  </a:cubicBezTo>
                  <a:lnTo>
                    <a:pt x="9672" y="11122"/>
                  </a:lnTo>
                  <a:lnTo>
                    <a:pt x="5513" y="11122"/>
                  </a:lnTo>
                  <a:lnTo>
                    <a:pt x="5513" y="10177"/>
                  </a:lnTo>
                  <a:lnTo>
                    <a:pt x="7404" y="8318"/>
                  </a:lnTo>
                  <a:close/>
                  <a:moveTo>
                    <a:pt x="4537" y="1"/>
                  </a:moveTo>
                  <a:cubicBezTo>
                    <a:pt x="2804" y="1"/>
                    <a:pt x="1418" y="1418"/>
                    <a:pt x="1418" y="3120"/>
                  </a:cubicBezTo>
                  <a:lnTo>
                    <a:pt x="1418" y="4506"/>
                  </a:lnTo>
                  <a:cubicBezTo>
                    <a:pt x="1418" y="5356"/>
                    <a:pt x="2048" y="6050"/>
                    <a:pt x="2835" y="6207"/>
                  </a:cubicBezTo>
                  <a:cubicBezTo>
                    <a:pt x="2898" y="6648"/>
                    <a:pt x="3151" y="7026"/>
                    <a:pt x="3497" y="7278"/>
                  </a:cubicBezTo>
                  <a:cubicBezTo>
                    <a:pt x="3466" y="7467"/>
                    <a:pt x="3308" y="7625"/>
                    <a:pt x="3119" y="7625"/>
                  </a:cubicBezTo>
                  <a:lnTo>
                    <a:pt x="1733" y="7625"/>
                  </a:lnTo>
                  <a:cubicBezTo>
                    <a:pt x="788" y="7625"/>
                    <a:pt x="0" y="8412"/>
                    <a:pt x="0" y="9358"/>
                  </a:cubicBezTo>
                  <a:lnTo>
                    <a:pt x="0" y="11468"/>
                  </a:lnTo>
                  <a:cubicBezTo>
                    <a:pt x="0" y="11689"/>
                    <a:pt x="158" y="11846"/>
                    <a:pt x="347" y="11846"/>
                  </a:cubicBezTo>
                  <a:lnTo>
                    <a:pt x="10050" y="11846"/>
                  </a:lnTo>
                  <a:cubicBezTo>
                    <a:pt x="10239" y="11846"/>
                    <a:pt x="10397" y="11689"/>
                    <a:pt x="10397" y="11468"/>
                  </a:cubicBezTo>
                  <a:lnTo>
                    <a:pt x="10397" y="9358"/>
                  </a:lnTo>
                  <a:cubicBezTo>
                    <a:pt x="10397" y="8412"/>
                    <a:pt x="9609" y="7625"/>
                    <a:pt x="8664" y="7625"/>
                  </a:cubicBezTo>
                  <a:lnTo>
                    <a:pt x="7278" y="7625"/>
                  </a:lnTo>
                  <a:cubicBezTo>
                    <a:pt x="7089" y="7625"/>
                    <a:pt x="6931" y="7467"/>
                    <a:pt x="6931" y="7278"/>
                  </a:cubicBezTo>
                  <a:cubicBezTo>
                    <a:pt x="7278" y="7026"/>
                    <a:pt x="7530" y="6648"/>
                    <a:pt x="7593" y="6207"/>
                  </a:cubicBezTo>
                  <a:cubicBezTo>
                    <a:pt x="8380" y="6050"/>
                    <a:pt x="9010" y="5325"/>
                    <a:pt x="9010" y="4506"/>
                  </a:cubicBezTo>
                  <a:lnTo>
                    <a:pt x="9010" y="3120"/>
                  </a:lnTo>
                  <a:cubicBezTo>
                    <a:pt x="9010" y="1387"/>
                    <a:pt x="7593" y="1"/>
                    <a:pt x="58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498;p87">
              <a:extLst>
                <a:ext uri="{FF2B5EF4-FFF2-40B4-BE49-F238E27FC236}">
                  <a16:creationId xmlns:a16="http://schemas.microsoft.com/office/drawing/2014/main" xmlns="" id="{7FA46F44-914F-BBA4-F718-B1B00450AD40}"/>
                </a:ext>
              </a:extLst>
            </p:cNvPr>
            <p:cNvSpPr/>
            <p:nvPr/>
          </p:nvSpPr>
          <p:spPr>
            <a:xfrm>
              <a:off x="5967300" y="29153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40" y="694"/>
                  </a:lnTo>
                  <a:cubicBezTo>
                    <a:pt x="1260" y="694"/>
                    <a:pt x="1418" y="536"/>
                    <a:pt x="1418" y="347"/>
                  </a:cubicBezTo>
                  <a:cubicBezTo>
                    <a:pt x="1418" y="158"/>
                    <a:pt x="1260" y="1"/>
                    <a:pt x="10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8" name="Google Shape;1268;p52"/>
          <p:cNvSpPr/>
          <p:nvPr/>
        </p:nvSpPr>
        <p:spPr>
          <a:xfrm>
            <a:off x="3335523" y="1470010"/>
            <a:ext cx="1209326" cy="1281355"/>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0000"/>
              </a:solidFill>
            </a:endParaRPr>
          </a:p>
        </p:txBody>
      </p:sp>
      <p:sp>
        <p:nvSpPr>
          <p:cNvPr id="1263" name="Google Shape;1263;p52"/>
          <p:cNvSpPr/>
          <p:nvPr/>
        </p:nvSpPr>
        <p:spPr>
          <a:xfrm>
            <a:off x="3149243" y="2440951"/>
            <a:ext cx="460186" cy="459550"/>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chemeClr val="tx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4567;p91">
            <a:extLst>
              <a:ext uri="{FF2B5EF4-FFF2-40B4-BE49-F238E27FC236}">
                <a16:creationId xmlns:a16="http://schemas.microsoft.com/office/drawing/2014/main" xmlns="" id="{C2CD04F3-6C98-0C1A-6006-7437A6B91329}"/>
              </a:ext>
            </a:extLst>
          </p:cNvPr>
          <p:cNvGrpSpPr/>
          <p:nvPr/>
        </p:nvGrpSpPr>
        <p:grpSpPr>
          <a:xfrm>
            <a:off x="3217190" y="2536186"/>
            <a:ext cx="308276" cy="307460"/>
            <a:chOff x="-5635975" y="2757075"/>
            <a:chExt cx="293000" cy="292225"/>
          </a:xfrm>
          <a:solidFill>
            <a:srgbClr val="00BBC1"/>
          </a:solidFill>
        </p:grpSpPr>
        <p:sp>
          <p:nvSpPr>
            <p:cNvPr id="18" name="Google Shape;14568;p91">
              <a:extLst>
                <a:ext uri="{FF2B5EF4-FFF2-40B4-BE49-F238E27FC236}">
                  <a16:creationId xmlns:a16="http://schemas.microsoft.com/office/drawing/2014/main" xmlns="" id="{E7377D3C-2BB2-DB7A-B1B9-B9697FC1FDC2}"/>
                </a:ext>
              </a:extLst>
            </p:cNvPr>
            <p:cNvSpPr/>
            <p:nvPr/>
          </p:nvSpPr>
          <p:spPr>
            <a:xfrm>
              <a:off x="-5635975" y="2757075"/>
              <a:ext cx="293000" cy="292225"/>
            </a:xfrm>
            <a:custGeom>
              <a:avLst/>
              <a:gdLst/>
              <a:ahLst/>
              <a:cxnLst/>
              <a:rect l="l" t="t" r="r" b="b"/>
              <a:pathLst>
                <a:path w="11720" h="11689" extrusionOk="0">
                  <a:moveTo>
                    <a:pt x="10649" y="693"/>
                  </a:moveTo>
                  <a:cubicBezTo>
                    <a:pt x="10838" y="693"/>
                    <a:pt x="10995" y="851"/>
                    <a:pt x="10995" y="1040"/>
                  </a:cubicBezTo>
                  <a:lnTo>
                    <a:pt x="10995" y="7593"/>
                  </a:lnTo>
                  <a:lnTo>
                    <a:pt x="693" y="7593"/>
                  </a:lnTo>
                  <a:lnTo>
                    <a:pt x="693" y="1040"/>
                  </a:lnTo>
                  <a:cubicBezTo>
                    <a:pt x="725" y="851"/>
                    <a:pt x="882" y="693"/>
                    <a:pt x="1040" y="693"/>
                  </a:cubicBezTo>
                  <a:close/>
                  <a:moveTo>
                    <a:pt x="10995" y="8223"/>
                  </a:moveTo>
                  <a:lnTo>
                    <a:pt x="10995" y="8569"/>
                  </a:lnTo>
                  <a:cubicBezTo>
                    <a:pt x="11027" y="8821"/>
                    <a:pt x="10869" y="8916"/>
                    <a:pt x="10680" y="8916"/>
                  </a:cubicBezTo>
                  <a:lnTo>
                    <a:pt x="1040" y="8916"/>
                  </a:lnTo>
                  <a:cubicBezTo>
                    <a:pt x="851" y="8916"/>
                    <a:pt x="693" y="8758"/>
                    <a:pt x="693" y="8569"/>
                  </a:cubicBezTo>
                  <a:lnTo>
                    <a:pt x="693" y="8223"/>
                  </a:lnTo>
                  <a:close/>
                  <a:moveTo>
                    <a:pt x="6679" y="9641"/>
                  </a:moveTo>
                  <a:lnTo>
                    <a:pt x="6994" y="11027"/>
                  </a:lnTo>
                  <a:lnTo>
                    <a:pt x="4694" y="11027"/>
                  </a:lnTo>
                  <a:lnTo>
                    <a:pt x="5009" y="9641"/>
                  </a:lnTo>
                  <a:close/>
                  <a:moveTo>
                    <a:pt x="1040" y="0"/>
                  </a:moveTo>
                  <a:cubicBezTo>
                    <a:pt x="473" y="0"/>
                    <a:pt x="0" y="473"/>
                    <a:pt x="0" y="1008"/>
                  </a:cubicBezTo>
                  <a:lnTo>
                    <a:pt x="0" y="8569"/>
                  </a:lnTo>
                  <a:cubicBezTo>
                    <a:pt x="0" y="9137"/>
                    <a:pt x="473" y="9609"/>
                    <a:pt x="1040" y="9609"/>
                  </a:cubicBezTo>
                  <a:lnTo>
                    <a:pt x="4316" y="9609"/>
                  </a:lnTo>
                  <a:lnTo>
                    <a:pt x="4001" y="10964"/>
                  </a:lnTo>
                  <a:lnTo>
                    <a:pt x="3087" y="10964"/>
                  </a:lnTo>
                  <a:cubicBezTo>
                    <a:pt x="2898" y="10964"/>
                    <a:pt x="2741" y="11121"/>
                    <a:pt x="2741" y="11342"/>
                  </a:cubicBezTo>
                  <a:cubicBezTo>
                    <a:pt x="2741" y="11531"/>
                    <a:pt x="2898" y="11688"/>
                    <a:pt x="3087" y="11688"/>
                  </a:cubicBezTo>
                  <a:lnTo>
                    <a:pt x="8569" y="11688"/>
                  </a:lnTo>
                  <a:cubicBezTo>
                    <a:pt x="8758" y="11688"/>
                    <a:pt x="8916" y="11531"/>
                    <a:pt x="8916" y="11342"/>
                  </a:cubicBezTo>
                  <a:cubicBezTo>
                    <a:pt x="8916" y="11121"/>
                    <a:pt x="8758" y="10964"/>
                    <a:pt x="8569" y="10964"/>
                  </a:cubicBezTo>
                  <a:lnTo>
                    <a:pt x="7656" y="10964"/>
                  </a:lnTo>
                  <a:lnTo>
                    <a:pt x="7341" y="9609"/>
                  </a:lnTo>
                  <a:lnTo>
                    <a:pt x="10649" y="9609"/>
                  </a:lnTo>
                  <a:cubicBezTo>
                    <a:pt x="11216" y="9609"/>
                    <a:pt x="11688" y="9137"/>
                    <a:pt x="11688" y="8569"/>
                  </a:cubicBezTo>
                  <a:lnTo>
                    <a:pt x="11688" y="1008"/>
                  </a:lnTo>
                  <a:cubicBezTo>
                    <a:pt x="11720" y="473"/>
                    <a:pt x="11247" y="0"/>
                    <a:pt x="106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4569;p91">
              <a:extLst>
                <a:ext uri="{FF2B5EF4-FFF2-40B4-BE49-F238E27FC236}">
                  <a16:creationId xmlns:a16="http://schemas.microsoft.com/office/drawing/2014/main" xmlns="" id="{A3E59764-71DE-3804-84B9-53899B5DC21F}"/>
                </a:ext>
              </a:extLst>
            </p:cNvPr>
            <p:cNvSpPr/>
            <p:nvPr/>
          </p:nvSpPr>
          <p:spPr>
            <a:xfrm>
              <a:off x="-5584800" y="2790150"/>
              <a:ext cx="189850" cy="138050"/>
            </a:xfrm>
            <a:custGeom>
              <a:avLst/>
              <a:gdLst/>
              <a:ahLst/>
              <a:cxnLst/>
              <a:rect l="l" t="t" r="r" b="b"/>
              <a:pathLst>
                <a:path w="7594" h="5522" extrusionOk="0">
                  <a:moveTo>
                    <a:pt x="2994" y="725"/>
                  </a:moveTo>
                  <a:lnTo>
                    <a:pt x="2332" y="1387"/>
                  </a:lnTo>
                  <a:lnTo>
                    <a:pt x="1230" y="1387"/>
                  </a:lnTo>
                  <a:lnTo>
                    <a:pt x="1891" y="725"/>
                  </a:lnTo>
                  <a:close/>
                  <a:moveTo>
                    <a:pt x="3781" y="882"/>
                  </a:moveTo>
                  <a:lnTo>
                    <a:pt x="4349" y="1418"/>
                  </a:lnTo>
                  <a:lnTo>
                    <a:pt x="3246" y="1418"/>
                  </a:lnTo>
                  <a:lnTo>
                    <a:pt x="3781" y="882"/>
                  </a:lnTo>
                  <a:close/>
                  <a:moveTo>
                    <a:pt x="5735" y="756"/>
                  </a:moveTo>
                  <a:lnTo>
                    <a:pt x="6396" y="1418"/>
                  </a:lnTo>
                  <a:lnTo>
                    <a:pt x="5294" y="1418"/>
                  </a:lnTo>
                  <a:lnTo>
                    <a:pt x="4632" y="756"/>
                  </a:lnTo>
                  <a:close/>
                  <a:moveTo>
                    <a:pt x="2175" y="2080"/>
                  </a:moveTo>
                  <a:lnTo>
                    <a:pt x="2868" y="3749"/>
                  </a:lnTo>
                  <a:lnTo>
                    <a:pt x="1198" y="2080"/>
                  </a:lnTo>
                  <a:close/>
                  <a:moveTo>
                    <a:pt x="6396" y="2080"/>
                  </a:moveTo>
                  <a:lnTo>
                    <a:pt x="4727" y="3749"/>
                  </a:lnTo>
                  <a:lnTo>
                    <a:pt x="5420" y="2080"/>
                  </a:lnTo>
                  <a:close/>
                  <a:moveTo>
                    <a:pt x="4664" y="2080"/>
                  </a:moveTo>
                  <a:lnTo>
                    <a:pt x="3781" y="4253"/>
                  </a:lnTo>
                  <a:lnTo>
                    <a:pt x="2931" y="2080"/>
                  </a:lnTo>
                  <a:close/>
                  <a:moveTo>
                    <a:pt x="1734" y="0"/>
                  </a:moveTo>
                  <a:cubicBezTo>
                    <a:pt x="1671" y="0"/>
                    <a:pt x="1545" y="32"/>
                    <a:pt x="1513" y="126"/>
                  </a:cubicBezTo>
                  <a:lnTo>
                    <a:pt x="127" y="1513"/>
                  </a:lnTo>
                  <a:cubicBezTo>
                    <a:pt x="1" y="1670"/>
                    <a:pt x="1" y="1859"/>
                    <a:pt x="127" y="2017"/>
                  </a:cubicBezTo>
                  <a:lnTo>
                    <a:pt x="3561" y="5451"/>
                  </a:lnTo>
                  <a:cubicBezTo>
                    <a:pt x="3624" y="5498"/>
                    <a:pt x="3711" y="5522"/>
                    <a:pt x="3797" y="5522"/>
                  </a:cubicBezTo>
                  <a:cubicBezTo>
                    <a:pt x="3884" y="5522"/>
                    <a:pt x="3970" y="5498"/>
                    <a:pt x="4033" y="5451"/>
                  </a:cubicBezTo>
                  <a:lnTo>
                    <a:pt x="7468" y="2017"/>
                  </a:lnTo>
                  <a:cubicBezTo>
                    <a:pt x="7594" y="1891"/>
                    <a:pt x="7594" y="1702"/>
                    <a:pt x="7499" y="1544"/>
                  </a:cubicBezTo>
                  <a:lnTo>
                    <a:pt x="7468" y="1513"/>
                  </a:lnTo>
                  <a:lnTo>
                    <a:pt x="6081" y="126"/>
                  </a:lnTo>
                  <a:cubicBezTo>
                    <a:pt x="6018" y="32"/>
                    <a:pt x="5924" y="0"/>
                    <a:pt x="58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Freeform: Shape 4">
            <a:extLst>
              <a:ext uri="{FF2B5EF4-FFF2-40B4-BE49-F238E27FC236}">
                <a16:creationId xmlns:a16="http://schemas.microsoft.com/office/drawing/2014/main" xmlns="" id="{0211888E-3C80-AB1B-6894-E3EC883B82D2}"/>
              </a:ext>
            </a:extLst>
          </p:cNvPr>
          <p:cNvSpPr/>
          <p:nvPr/>
        </p:nvSpPr>
        <p:spPr>
          <a:xfrm>
            <a:off x="3433763" y="3143159"/>
            <a:ext cx="327039" cy="459550"/>
          </a:xfrm>
          <a:custGeom>
            <a:avLst/>
            <a:gdLst>
              <a:gd name="connsiteX0" fmla="*/ 274549 w 319427"/>
              <a:gd name="connsiteY0" fmla="*/ 422323 h 428657"/>
              <a:gd name="connsiteX1" fmla="*/ 229 w 319427"/>
              <a:gd name="connsiteY1" fmla="*/ 18463 h 428657"/>
              <a:gd name="connsiteX2" fmla="*/ 228829 w 319427"/>
              <a:gd name="connsiteY2" fmla="*/ 87043 h 428657"/>
              <a:gd name="connsiteX3" fmla="*/ 312649 w 319427"/>
              <a:gd name="connsiteY3" fmla="*/ 254683 h 428657"/>
              <a:gd name="connsiteX4" fmla="*/ 274549 w 319427"/>
              <a:gd name="connsiteY4" fmla="*/ 422323 h 428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427" h="428657">
                <a:moveTo>
                  <a:pt x="274549" y="422323"/>
                </a:moveTo>
                <a:cubicBezTo>
                  <a:pt x="222479" y="382953"/>
                  <a:pt x="7849" y="74343"/>
                  <a:pt x="229" y="18463"/>
                </a:cubicBezTo>
                <a:cubicBezTo>
                  <a:pt x="-7391" y="-37417"/>
                  <a:pt x="176759" y="47673"/>
                  <a:pt x="228829" y="87043"/>
                </a:cubicBezTo>
                <a:cubicBezTo>
                  <a:pt x="280899" y="126413"/>
                  <a:pt x="301219" y="202613"/>
                  <a:pt x="312649" y="254683"/>
                </a:cubicBezTo>
                <a:cubicBezTo>
                  <a:pt x="324079" y="306753"/>
                  <a:pt x="326619" y="461693"/>
                  <a:pt x="274549" y="422323"/>
                </a:cubicBezTo>
                <a:close/>
              </a:path>
            </a:pathLst>
          </a:custGeom>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xmlns="" id="{4F39DBC9-367F-307C-5350-0B68B1BD5EE7}"/>
              </a:ext>
            </a:extLst>
          </p:cNvPr>
          <p:cNvSpPr/>
          <p:nvPr/>
        </p:nvSpPr>
        <p:spPr>
          <a:xfrm>
            <a:off x="3425219" y="1848092"/>
            <a:ext cx="336600" cy="455173"/>
          </a:xfrm>
          <a:custGeom>
            <a:avLst/>
            <a:gdLst>
              <a:gd name="connsiteX0" fmla="*/ 282625 w 336600"/>
              <a:gd name="connsiteY0" fmla="*/ 0 h 455173"/>
              <a:gd name="connsiteX1" fmla="*/ 50 w 336600"/>
              <a:gd name="connsiteY1" fmla="*/ 444500 h 455173"/>
              <a:gd name="connsiteX2" fmla="*/ 257225 w 336600"/>
              <a:gd name="connsiteY2" fmla="*/ 327025 h 455173"/>
              <a:gd name="connsiteX3" fmla="*/ 257225 w 336600"/>
              <a:gd name="connsiteY3" fmla="*/ 327025 h 455173"/>
              <a:gd name="connsiteX4" fmla="*/ 336600 w 336600"/>
              <a:gd name="connsiteY4" fmla="*/ 127000 h 455173"/>
              <a:gd name="connsiteX5" fmla="*/ 336600 w 336600"/>
              <a:gd name="connsiteY5" fmla="*/ 127000 h 455173"/>
              <a:gd name="connsiteX6" fmla="*/ 282625 w 336600"/>
              <a:gd name="connsiteY6" fmla="*/ 0 h 455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600" h="455173">
                <a:moveTo>
                  <a:pt x="282625" y="0"/>
                </a:moveTo>
                <a:cubicBezTo>
                  <a:pt x="143454" y="194998"/>
                  <a:pt x="4283" y="389996"/>
                  <a:pt x="50" y="444500"/>
                </a:cubicBezTo>
                <a:cubicBezTo>
                  <a:pt x="-4183" y="499004"/>
                  <a:pt x="257225" y="327025"/>
                  <a:pt x="257225" y="327025"/>
                </a:cubicBezTo>
                <a:lnTo>
                  <a:pt x="257225" y="327025"/>
                </a:lnTo>
                <a:lnTo>
                  <a:pt x="336600" y="127000"/>
                </a:lnTo>
                <a:lnTo>
                  <a:pt x="336600" y="127000"/>
                </a:lnTo>
                <a:lnTo>
                  <a:pt x="282625" y="0"/>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xmlns="" id="{C0AA81CB-F005-9AE9-85DD-C02DDC030C85}"/>
              </a:ext>
            </a:extLst>
          </p:cNvPr>
          <p:cNvSpPr/>
          <p:nvPr/>
        </p:nvSpPr>
        <p:spPr>
          <a:xfrm>
            <a:off x="5362615" y="1808001"/>
            <a:ext cx="358318" cy="477793"/>
          </a:xfrm>
          <a:custGeom>
            <a:avLst/>
            <a:gdLst>
              <a:gd name="connsiteX0" fmla="*/ 17336 w 303286"/>
              <a:gd name="connsiteY0" fmla="*/ 1005 h 454026"/>
              <a:gd name="connsiteX1" fmla="*/ 303086 w 303286"/>
              <a:gd name="connsiteY1" fmla="*/ 439155 h 454026"/>
              <a:gd name="connsiteX2" fmla="*/ 61786 w 303286"/>
              <a:gd name="connsiteY2" fmla="*/ 321680 h 454026"/>
              <a:gd name="connsiteX3" fmla="*/ 17336 w 303286"/>
              <a:gd name="connsiteY3" fmla="*/ 1005 h 454026"/>
            </a:gdLst>
            <a:ahLst/>
            <a:cxnLst>
              <a:cxn ang="0">
                <a:pos x="connsiteX0" y="connsiteY0"/>
              </a:cxn>
              <a:cxn ang="0">
                <a:pos x="connsiteX1" y="connsiteY1"/>
              </a:cxn>
              <a:cxn ang="0">
                <a:pos x="connsiteX2" y="connsiteY2"/>
              </a:cxn>
              <a:cxn ang="0">
                <a:pos x="connsiteX3" y="connsiteY3"/>
              </a:cxn>
            </a:cxnLst>
            <a:rect l="l" t="t" r="r" b="b"/>
            <a:pathLst>
              <a:path w="303286" h="454026">
                <a:moveTo>
                  <a:pt x="17336" y="1005"/>
                </a:moveTo>
                <a:cubicBezTo>
                  <a:pt x="57553" y="20584"/>
                  <a:pt x="295678" y="385709"/>
                  <a:pt x="303086" y="439155"/>
                </a:cubicBezTo>
                <a:cubicBezTo>
                  <a:pt x="310494" y="492601"/>
                  <a:pt x="110469" y="389942"/>
                  <a:pt x="61786" y="321680"/>
                </a:cubicBezTo>
                <a:cubicBezTo>
                  <a:pt x="13103" y="253418"/>
                  <a:pt x="-22881" y="-18574"/>
                  <a:pt x="17336" y="1005"/>
                </a:cubicBezTo>
                <a:close/>
              </a:path>
            </a:pathLst>
          </a:cu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xmlns="" id="{51F08F70-6182-407B-1553-010B20DCE628}"/>
              </a:ext>
            </a:extLst>
          </p:cNvPr>
          <p:cNvSpPr/>
          <p:nvPr/>
        </p:nvSpPr>
        <p:spPr>
          <a:xfrm>
            <a:off x="5400570" y="3156374"/>
            <a:ext cx="302523" cy="437177"/>
          </a:xfrm>
          <a:custGeom>
            <a:avLst/>
            <a:gdLst>
              <a:gd name="connsiteX0" fmla="*/ 313813 w 315744"/>
              <a:gd name="connsiteY0" fmla="*/ 27362 h 441235"/>
              <a:gd name="connsiteX1" fmla="*/ 20919 w 315744"/>
              <a:gd name="connsiteY1" fmla="*/ 439318 h 441235"/>
              <a:gd name="connsiteX2" fmla="*/ 23300 w 315744"/>
              <a:gd name="connsiteY2" fmla="*/ 191668 h 441235"/>
              <a:gd name="connsiteX3" fmla="*/ 23300 w 315744"/>
              <a:gd name="connsiteY3" fmla="*/ 191668 h 441235"/>
              <a:gd name="connsiteX4" fmla="*/ 142363 w 315744"/>
              <a:gd name="connsiteY4" fmla="*/ 55937 h 441235"/>
              <a:gd name="connsiteX5" fmla="*/ 313813 w 315744"/>
              <a:gd name="connsiteY5" fmla="*/ 27362 h 441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5744" h="441235">
                <a:moveTo>
                  <a:pt x="313813" y="27362"/>
                </a:moveTo>
                <a:cubicBezTo>
                  <a:pt x="293572" y="91259"/>
                  <a:pt x="69338" y="411934"/>
                  <a:pt x="20919" y="439318"/>
                </a:cubicBezTo>
                <a:cubicBezTo>
                  <a:pt x="-27500" y="466702"/>
                  <a:pt x="23300" y="191668"/>
                  <a:pt x="23300" y="191668"/>
                </a:cubicBezTo>
                <a:lnTo>
                  <a:pt x="23300" y="191668"/>
                </a:lnTo>
                <a:cubicBezTo>
                  <a:pt x="43144" y="169046"/>
                  <a:pt x="95135" y="84115"/>
                  <a:pt x="142363" y="55937"/>
                </a:cubicBezTo>
                <a:cubicBezTo>
                  <a:pt x="189591" y="27759"/>
                  <a:pt x="334054" y="-36535"/>
                  <a:pt x="313813" y="27362"/>
                </a:cubicBezTo>
                <a:close/>
              </a:path>
            </a:pathLst>
          </a:cu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157466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sp>
        <p:nvSpPr>
          <p:cNvPr id="1168" name="Google Shape;1168;p50"/>
          <p:cNvSpPr/>
          <p:nvPr/>
        </p:nvSpPr>
        <p:spPr>
          <a:xfrm>
            <a:off x="830605" y="615803"/>
            <a:ext cx="972600" cy="972600"/>
          </a:xfrm>
          <a:prstGeom prst="donut">
            <a:avLst>
              <a:gd name="adj" fmla="val 17842"/>
            </a:avLst>
          </a:pr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0"/>
          <p:cNvSpPr/>
          <p:nvPr/>
        </p:nvSpPr>
        <p:spPr>
          <a:xfrm>
            <a:off x="1303550" y="1042800"/>
            <a:ext cx="3210300" cy="3210300"/>
          </a:xfrm>
          <a:prstGeom prst="roundRect">
            <a:avLst>
              <a:gd name="adj" fmla="val 16667"/>
            </a:avLst>
          </a:pr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70" name="Google Shape;1170;p50"/>
          <p:cNvPicPr preferRelativeResize="0"/>
          <p:nvPr/>
        </p:nvPicPr>
        <p:blipFill>
          <a:blip r:embed="rId3"/>
          <a:srcRect t="22139" b="22139"/>
          <a:stretch/>
        </p:blipFill>
        <p:spPr>
          <a:xfrm>
            <a:off x="1151150" y="941525"/>
            <a:ext cx="3210300" cy="3180600"/>
          </a:xfrm>
          <a:prstGeom prst="roundRect">
            <a:avLst>
              <a:gd name="adj" fmla="val 16667"/>
            </a:avLst>
          </a:prstGeom>
          <a:noFill/>
          <a:ln>
            <a:noFill/>
          </a:ln>
        </p:spPr>
      </p:pic>
      <p:grpSp>
        <p:nvGrpSpPr>
          <p:cNvPr id="1171" name="Google Shape;1171;p50"/>
          <p:cNvGrpSpPr/>
          <p:nvPr/>
        </p:nvGrpSpPr>
        <p:grpSpPr>
          <a:xfrm>
            <a:off x="3008642" y="3795488"/>
            <a:ext cx="773208" cy="773394"/>
            <a:chOff x="1347125" y="349025"/>
            <a:chExt cx="4978800" cy="4980000"/>
          </a:xfrm>
        </p:grpSpPr>
        <p:sp>
          <p:nvSpPr>
            <p:cNvPr id="1172" name="Google Shape;1172;p50"/>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0"/>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0"/>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0"/>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0"/>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0"/>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0"/>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0"/>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0"/>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0"/>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0"/>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0"/>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0"/>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0"/>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0"/>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0"/>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0"/>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0"/>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0"/>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0"/>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0"/>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0"/>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4" name="Google Shape;1194;p50"/>
          <p:cNvSpPr/>
          <p:nvPr/>
        </p:nvSpPr>
        <p:spPr>
          <a:xfrm>
            <a:off x="3490075" y="716600"/>
            <a:ext cx="142200" cy="142200"/>
          </a:xfrm>
          <a:prstGeom prst="ellipse">
            <a:avLst/>
          </a:pr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0"/>
          <p:cNvSpPr/>
          <p:nvPr/>
        </p:nvSpPr>
        <p:spPr>
          <a:xfrm>
            <a:off x="3693850" y="858800"/>
            <a:ext cx="486600" cy="486600"/>
          </a:xfrm>
          <a:prstGeom prst="ellipse">
            <a:avLst/>
          </a:pr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66;p50"/>
          <p:cNvSpPr txBox="1">
            <a:spLocks noGrp="1"/>
          </p:cNvSpPr>
          <p:nvPr>
            <p:ph type="title"/>
          </p:nvPr>
        </p:nvSpPr>
        <p:spPr>
          <a:xfrm>
            <a:off x="5075700" y="941525"/>
            <a:ext cx="3348300" cy="531524"/>
          </a:xfrm>
          <a:prstGeom prst="rect">
            <a:avLst/>
          </a:prstGeom>
        </p:spPr>
        <p:txBody>
          <a:bodyPr spcFirstLastPara="1" wrap="square" lIns="91425" tIns="91425" rIns="91425" bIns="91425" anchor="b" anchorCtr="0">
            <a:noAutofit/>
          </a:bodyPr>
          <a:lstStyle/>
          <a:p>
            <a:pPr lvl="0"/>
            <a:r>
              <a:rPr lang="en-US" sz="2800" dirty="0"/>
              <a:t>Introduction</a:t>
            </a:r>
            <a:endParaRPr sz="2800" dirty="0"/>
          </a:p>
        </p:txBody>
      </p:sp>
      <p:sp>
        <p:nvSpPr>
          <p:cNvPr id="35" name="Google Shape;1167;p50"/>
          <p:cNvSpPr txBox="1">
            <a:spLocks noGrp="1"/>
          </p:cNvSpPr>
          <p:nvPr>
            <p:ph type="subTitle" idx="1"/>
          </p:nvPr>
        </p:nvSpPr>
        <p:spPr>
          <a:xfrm>
            <a:off x="5075699" y="1588403"/>
            <a:ext cx="3601575" cy="773400"/>
          </a:xfrm>
          <a:prstGeom prst="rect">
            <a:avLst/>
          </a:prstGeom>
        </p:spPr>
        <p:txBody>
          <a:bodyPr spcFirstLastPara="1" wrap="square" lIns="91425" tIns="91425" rIns="91425" bIns="91425" anchor="t" anchorCtr="0">
            <a:noAutofit/>
          </a:bodyPr>
          <a:lstStyle/>
          <a:p>
            <a:pPr marL="0" lvl="0" indent="0" algn="just"/>
            <a:r>
              <a:rPr lang="en-US" sz="1600" dirty="0"/>
              <a:t>This project offers an innovative platform for purchasing laptops, featuring a chat bot that provides personalized recommendations to users of all knowledge levels. The site combines ease of use, cutting-edge technology and personalized assistance, simplifying the laptop selection process. The platform aims to create an enjoyable journey for the user in finding the right device.</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randombar(horizontal)">
                                      <p:cBhvr>
                                        <p:cTn id="7" dur="500"/>
                                        <p:tgtEl>
                                          <p:spTgt spid="3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5">
                                            <p:txEl>
                                              <p:pRg st="0" end="0"/>
                                            </p:txEl>
                                          </p:spTgt>
                                        </p:tgtEl>
                                        <p:attrNameLst>
                                          <p:attrName>style.visibility</p:attrName>
                                        </p:attrNameLst>
                                      </p:cBhvr>
                                      <p:to>
                                        <p:strVal val="visible"/>
                                      </p:to>
                                    </p:set>
                                    <p:animEffect transition="in" filter="randombar(horizontal)">
                                      <p:cBhvr>
                                        <p:cTn id="10" dur="500"/>
                                        <p:tgtEl>
                                          <p:spTgt spid="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721">
          <a:extLst>
            <a:ext uri="{FF2B5EF4-FFF2-40B4-BE49-F238E27FC236}">
              <a16:creationId xmlns:a16="http://schemas.microsoft.com/office/drawing/2014/main" xmlns="" id="{A1454AD1-C893-FEF6-9AFC-BDF4937EE11C}"/>
            </a:ext>
          </a:extLst>
        </p:cNvPr>
        <p:cNvGrpSpPr/>
        <p:nvPr/>
      </p:nvGrpSpPr>
      <p:grpSpPr>
        <a:xfrm>
          <a:off x="0" y="0"/>
          <a:ext cx="0" cy="0"/>
          <a:chOff x="0" y="0"/>
          <a:chExt cx="0" cy="0"/>
        </a:xfrm>
      </p:grpSpPr>
      <p:sp>
        <p:nvSpPr>
          <p:cNvPr id="3722" name="Google Shape;3722;p63">
            <a:extLst>
              <a:ext uri="{FF2B5EF4-FFF2-40B4-BE49-F238E27FC236}">
                <a16:creationId xmlns:a16="http://schemas.microsoft.com/office/drawing/2014/main" xmlns="" id="{5DB9073F-8C11-FA15-B27B-B05E5D9E8104}"/>
              </a:ext>
            </a:extLst>
          </p:cNvPr>
          <p:cNvSpPr txBox="1">
            <a:spLocks noGrp="1"/>
          </p:cNvSpPr>
          <p:nvPr>
            <p:ph type="title"/>
          </p:nvPr>
        </p:nvSpPr>
        <p:spPr>
          <a:xfrm>
            <a:off x="2417725" y="2148575"/>
            <a:ext cx="5679300" cy="976200"/>
          </a:xfrm>
          <a:prstGeom prst="rect">
            <a:avLst/>
          </a:prstGeom>
        </p:spPr>
        <p:txBody>
          <a:bodyPr spcFirstLastPara="1" wrap="square" lIns="91425" tIns="91425" rIns="91425" bIns="91425" anchor="ctr" anchorCtr="0">
            <a:noAutofit/>
          </a:bodyPr>
          <a:lstStyle/>
          <a:p>
            <a:r>
              <a:rPr lang="en-US" sz="4000" dirty="0">
                <a:latin typeface="Muli"/>
              </a:rPr>
              <a:t>References</a:t>
            </a:r>
            <a:br>
              <a:rPr lang="en-US" sz="4000" dirty="0">
                <a:latin typeface="Muli"/>
              </a:rPr>
            </a:br>
            <a:endParaRPr lang="en-US" dirty="0"/>
          </a:p>
        </p:txBody>
      </p:sp>
      <p:sp>
        <p:nvSpPr>
          <p:cNvPr id="3724" name="Google Shape;3724;p63">
            <a:extLst>
              <a:ext uri="{FF2B5EF4-FFF2-40B4-BE49-F238E27FC236}">
                <a16:creationId xmlns:a16="http://schemas.microsoft.com/office/drawing/2014/main" xmlns="" id="{D00C8521-1670-31D0-F2F2-3037EFC83FF1}"/>
              </a:ext>
            </a:extLst>
          </p:cNvPr>
          <p:cNvSpPr txBox="1">
            <a:spLocks noGrp="1"/>
          </p:cNvSpPr>
          <p:nvPr>
            <p:ph type="title" idx="2"/>
          </p:nvPr>
        </p:nvSpPr>
        <p:spPr>
          <a:xfrm>
            <a:off x="2417725" y="1355975"/>
            <a:ext cx="5679300" cy="79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09</a:t>
            </a:r>
            <a:endParaRPr dirty="0"/>
          </a:p>
        </p:txBody>
      </p:sp>
    </p:spTree>
    <p:extLst>
      <p:ext uri="{BB962C8B-B14F-4D97-AF65-F5344CB8AC3E}">
        <p14:creationId xmlns:p14="http://schemas.microsoft.com/office/powerpoint/2010/main" val="4139186816"/>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272"/>
        <p:cNvGrpSpPr/>
        <p:nvPr/>
      </p:nvGrpSpPr>
      <p:grpSpPr>
        <a:xfrm>
          <a:off x="0" y="0"/>
          <a:ext cx="0" cy="0"/>
          <a:chOff x="0" y="0"/>
          <a:chExt cx="0" cy="0"/>
        </a:xfrm>
      </p:grpSpPr>
      <p:sp>
        <p:nvSpPr>
          <p:cNvPr id="4273" name="Google Shape;4273;p75"/>
          <p:cNvSpPr txBox="1">
            <a:spLocks noGrp="1"/>
          </p:cNvSpPr>
          <p:nvPr>
            <p:ph type="title"/>
          </p:nvPr>
        </p:nvSpPr>
        <p:spPr>
          <a:xfrm>
            <a:off x="3345366" y="50190"/>
            <a:ext cx="2096429"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FF7210"/>
                </a:solidFill>
              </a:rPr>
              <a:t>References</a:t>
            </a:r>
            <a:endParaRPr dirty="0">
              <a:solidFill>
                <a:srgbClr val="FF7210"/>
              </a:solidFill>
            </a:endParaRPr>
          </a:p>
        </p:txBody>
      </p:sp>
      <p:grpSp>
        <p:nvGrpSpPr>
          <p:cNvPr id="4275" name="Google Shape;4275;p75"/>
          <p:cNvGrpSpPr/>
          <p:nvPr/>
        </p:nvGrpSpPr>
        <p:grpSpPr>
          <a:xfrm>
            <a:off x="7996617" y="-451341"/>
            <a:ext cx="1717686" cy="1718100"/>
            <a:chOff x="1347125" y="349025"/>
            <a:chExt cx="4978800" cy="4980000"/>
          </a:xfrm>
        </p:grpSpPr>
        <p:sp>
          <p:nvSpPr>
            <p:cNvPr id="4276" name="Google Shape;4276;p75"/>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7" name="Google Shape;4277;p75"/>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8" name="Google Shape;4278;p75"/>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9" name="Google Shape;4279;p75"/>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0" name="Google Shape;4280;p75"/>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1" name="Google Shape;4281;p75"/>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2" name="Google Shape;4282;p75"/>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3" name="Google Shape;4283;p75"/>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4" name="Google Shape;4284;p75"/>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5" name="Google Shape;4285;p75"/>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6" name="Google Shape;4286;p75"/>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7" name="Google Shape;4287;p75"/>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8" name="Google Shape;4288;p75"/>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9" name="Google Shape;4289;p75"/>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0" name="Google Shape;4290;p75"/>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1" name="Google Shape;4291;p75"/>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2" name="Google Shape;4292;p75"/>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3" name="Google Shape;4293;p75"/>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4" name="Google Shape;4294;p75"/>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5" name="Google Shape;4295;p75"/>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6" name="Google Shape;4296;p75"/>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7" name="Google Shape;4297;p75"/>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298" name="Google Shape;4298;p75"/>
          <p:cNvSpPr/>
          <p:nvPr/>
        </p:nvSpPr>
        <p:spPr>
          <a:xfrm rot="-6727045">
            <a:off x="-2407759" y="3996286"/>
            <a:ext cx="3172076" cy="4788701"/>
          </a:xfrm>
          <a:custGeom>
            <a:avLst/>
            <a:gdLst/>
            <a:ahLst/>
            <a:cxnLst/>
            <a:rect l="l" t="t" r="r" b="b"/>
            <a:pathLst>
              <a:path w="126885" h="191551" extrusionOk="0">
                <a:moveTo>
                  <a:pt x="16464" y="0"/>
                </a:moveTo>
                <a:cubicBezTo>
                  <a:pt x="14016" y="0"/>
                  <a:pt x="11533" y="624"/>
                  <a:pt x="9255" y="1936"/>
                </a:cubicBezTo>
                <a:cubicBezTo>
                  <a:pt x="2362" y="5919"/>
                  <a:pt x="1" y="14743"/>
                  <a:pt x="3984" y="21636"/>
                </a:cubicBezTo>
                <a:lnTo>
                  <a:pt x="97907" y="184344"/>
                </a:lnTo>
                <a:cubicBezTo>
                  <a:pt x="100593" y="188966"/>
                  <a:pt x="105447" y="191551"/>
                  <a:pt x="110431" y="191551"/>
                </a:cubicBezTo>
                <a:cubicBezTo>
                  <a:pt x="112880" y="191551"/>
                  <a:pt x="115360" y="190927"/>
                  <a:pt x="117631" y="189615"/>
                </a:cubicBezTo>
                <a:cubicBezTo>
                  <a:pt x="124524" y="185632"/>
                  <a:pt x="126885" y="176807"/>
                  <a:pt x="122902" y="169914"/>
                </a:cubicBezTo>
                <a:lnTo>
                  <a:pt x="28955" y="7207"/>
                </a:lnTo>
                <a:cubicBezTo>
                  <a:pt x="26284" y="2584"/>
                  <a:pt x="21447" y="0"/>
                  <a:pt x="16464" y="0"/>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9" name="Google Shape;4299;p75"/>
          <p:cNvSpPr/>
          <p:nvPr/>
        </p:nvSpPr>
        <p:spPr>
          <a:xfrm>
            <a:off x="3902" y="3939917"/>
            <a:ext cx="251100" cy="251100"/>
          </a:xfrm>
          <a:prstGeom prst="ellipse">
            <a:avLst/>
          </a:pr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0" name="Google Shape;4300;p75"/>
          <p:cNvSpPr/>
          <p:nvPr/>
        </p:nvSpPr>
        <p:spPr>
          <a:xfrm>
            <a:off x="7819700" y="384050"/>
            <a:ext cx="533400" cy="533400"/>
          </a:xfrm>
          <a:prstGeom prst="ellipse">
            <a:avLst/>
          </a:pr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1" name="Google Shape;4301;p75"/>
          <p:cNvSpPr/>
          <p:nvPr/>
        </p:nvSpPr>
        <p:spPr>
          <a:xfrm>
            <a:off x="8161375" y="282150"/>
            <a:ext cx="251100" cy="251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aphicFrame>
        <p:nvGraphicFramePr>
          <p:cNvPr id="12" name="Diagram 11">
            <a:extLst>
              <a:ext uri="{FF2B5EF4-FFF2-40B4-BE49-F238E27FC236}">
                <a16:creationId xmlns:a16="http://schemas.microsoft.com/office/drawing/2014/main" xmlns="" id="{E075409A-CCA7-3C26-F21D-864C71E1F787}"/>
              </a:ext>
            </a:extLst>
          </p:cNvPr>
          <p:cNvGraphicFramePr/>
          <p:nvPr/>
        </p:nvGraphicFramePr>
        <p:xfrm>
          <a:off x="1539300" y="840947"/>
          <a:ext cx="6172200" cy="7386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3" name="Diagram 12">
            <a:extLst>
              <a:ext uri="{FF2B5EF4-FFF2-40B4-BE49-F238E27FC236}">
                <a16:creationId xmlns:a16="http://schemas.microsoft.com/office/drawing/2014/main" xmlns="" id="{8DEA904A-22A3-0919-2DD3-66E9C13CAD07}"/>
              </a:ext>
            </a:extLst>
          </p:cNvPr>
          <p:cNvGraphicFramePr/>
          <p:nvPr/>
        </p:nvGraphicFramePr>
        <p:xfrm>
          <a:off x="1539300" y="1977936"/>
          <a:ext cx="6172200" cy="73866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4" name="Diagram 13">
            <a:extLst>
              <a:ext uri="{FF2B5EF4-FFF2-40B4-BE49-F238E27FC236}">
                <a16:creationId xmlns:a16="http://schemas.microsoft.com/office/drawing/2014/main" xmlns="" id="{498B000C-7F5D-BCEE-7D31-730D5DC80C49}"/>
              </a:ext>
            </a:extLst>
          </p:cNvPr>
          <p:cNvGraphicFramePr/>
          <p:nvPr/>
        </p:nvGraphicFramePr>
        <p:xfrm>
          <a:off x="1539300" y="2959019"/>
          <a:ext cx="6172200" cy="954107"/>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5" name="Diagram 14">
            <a:extLst>
              <a:ext uri="{FF2B5EF4-FFF2-40B4-BE49-F238E27FC236}">
                <a16:creationId xmlns:a16="http://schemas.microsoft.com/office/drawing/2014/main" xmlns="" id="{25F5B17D-F7C2-68B2-E2FA-4E67BFC2B7D2}"/>
              </a:ext>
            </a:extLst>
          </p:cNvPr>
          <p:cNvGraphicFramePr/>
          <p:nvPr/>
        </p:nvGraphicFramePr>
        <p:xfrm>
          <a:off x="1539300" y="4266337"/>
          <a:ext cx="6172200" cy="738664"/>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nvGrpSpPr>
          <p:cNvPr id="16" name="Google Shape;12627;p85">
            <a:extLst>
              <a:ext uri="{FF2B5EF4-FFF2-40B4-BE49-F238E27FC236}">
                <a16:creationId xmlns:a16="http://schemas.microsoft.com/office/drawing/2014/main" xmlns="" id="{007C0CC7-A35B-BF27-CD3C-BBF922833496}"/>
              </a:ext>
            </a:extLst>
          </p:cNvPr>
          <p:cNvGrpSpPr/>
          <p:nvPr/>
        </p:nvGrpSpPr>
        <p:grpSpPr>
          <a:xfrm>
            <a:off x="888378" y="1011789"/>
            <a:ext cx="550499" cy="526522"/>
            <a:chOff x="5049750" y="832600"/>
            <a:chExt cx="505100" cy="483100"/>
          </a:xfrm>
        </p:grpSpPr>
        <p:sp>
          <p:nvSpPr>
            <p:cNvPr id="17" name="Google Shape;12628;p85">
              <a:extLst>
                <a:ext uri="{FF2B5EF4-FFF2-40B4-BE49-F238E27FC236}">
                  <a16:creationId xmlns:a16="http://schemas.microsoft.com/office/drawing/2014/main" xmlns="" id="{3DCFB1C9-A137-5C7E-35EB-56C003A70A31}"/>
                </a:ext>
              </a:extLst>
            </p:cNvPr>
            <p:cNvSpPr/>
            <p:nvPr/>
          </p:nvSpPr>
          <p:spPr>
            <a:xfrm>
              <a:off x="5049750" y="832600"/>
              <a:ext cx="505100" cy="483100"/>
            </a:xfrm>
            <a:custGeom>
              <a:avLst/>
              <a:gdLst/>
              <a:ahLst/>
              <a:cxnLst/>
              <a:rect l="l" t="t" r="r" b="b"/>
              <a:pathLst>
                <a:path w="20204" h="19324" extrusionOk="0">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12629;p85">
              <a:extLst>
                <a:ext uri="{FF2B5EF4-FFF2-40B4-BE49-F238E27FC236}">
                  <a16:creationId xmlns:a16="http://schemas.microsoft.com/office/drawing/2014/main" xmlns="" id="{A94F8BF5-89BC-B159-726A-F9E03F9BC09B}"/>
                </a:ext>
              </a:extLst>
            </p:cNvPr>
            <p:cNvSpPr/>
            <p:nvPr/>
          </p:nvSpPr>
          <p:spPr>
            <a:xfrm>
              <a:off x="5216725" y="889175"/>
              <a:ext cx="276000" cy="254400"/>
            </a:xfrm>
            <a:custGeom>
              <a:avLst/>
              <a:gdLst/>
              <a:ahLst/>
              <a:cxnLst/>
              <a:rect l="l" t="t" r="r" b="b"/>
              <a:pathLst>
                <a:path w="11040" h="10176" extrusionOk="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 name="Google Shape;12627;p85">
            <a:extLst>
              <a:ext uri="{FF2B5EF4-FFF2-40B4-BE49-F238E27FC236}">
                <a16:creationId xmlns:a16="http://schemas.microsoft.com/office/drawing/2014/main" xmlns="" id="{50B8EE8B-E69A-E919-5632-6CDED6CE61BC}"/>
              </a:ext>
            </a:extLst>
          </p:cNvPr>
          <p:cNvGrpSpPr/>
          <p:nvPr/>
        </p:nvGrpSpPr>
        <p:grpSpPr>
          <a:xfrm>
            <a:off x="888378" y="2083310"/>
            <a:ext cx="550499" cy="526522"/>
            <a:chOff x="5049750" y="832600"/>
            <a:chExt cx="505100" cy="483100"/>
          </a:xfrm>
        </p:grpSpPr>
        <p:sp>
          <p:nvSpPr>
            <p:cNvPr id="20" name="Google Shape;12628;p85">
              <a:extLst>
                <a:ext uri="{FF2B5EF4-FFF2-40B4-BE49-F238E27FC236}">
                  <a16:creationId xmlns:a16="http://schemas.microsoft.com/office/drawing/2014/main" xmlns="" id="{FBC51AA1-8014-5169-6B4C-6182755DD9BF}"/>
                </a:ext>
              </a:extLst>
            </p:cNvPr>
            <p:cNvSpPr/>
            <p:nvPr/>
          </p:nvSpPr>
          <p:spPr>
            <a:xfrm>
              <a:off x="5049750" y="832600"/>
              <a:ext cx="505100" cy="483100"/>
            </a:xfrm>
            <a:custGeom>
              <a:avLst/>
              <a:gdLst/>
              <a:ahLst/>
              <a:cxnLst/>
              <a:rect l="l" t="t" r="r" b="b"/>
              <a:pathLst>
                <a:path w="20204" h="19324" extrusionOk="0">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12629;p85">
              <a:extLst>
                <a:ext uri="{FF2B5EF4-FFF2-40B4-BE49-F238E27FC236}">
                  <a16:creationId xmlns:a16="http://schemas.microsoft.com/office/drawing/2014/main" xmlns="" id="{5C0002B5-3436-14CA-0A99-CECDE8364A21}"/>
                </a:ext>
              </a:extLst>
            </p:cNvPr>
            <p:cNvSpPr/>
            <p:nvPr/>
          </p:nvSpPr>
          <p:spPr>
            <a:xfrm>
              <a:off x="5216725" y="889175"/>
              <a:ext cx="276000" cy="254400"/>
            </a:xfrm>
            <a:custGeom>
              <a:avLst/>
              <a:gdLst/>
              <a:ahLst/>
              <a:cxnLst/>
              <a:rect l="l" t="t" r="r" b="b"/>
              <a:pathLst>
                <a:path w="11040" h="10176" extrusionOk="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2" name="Google Shape;12627;p85">
            <a:extLst>
              <a:ext uri="{FF2B5EF4-FFF2-40B4-BE49-F238E27FC236}">
                <a16:creationId xmlns:a16="http://schemas.microsoft.com/office/drawing/2014/main" xmlns="" id="{03DB732E-36DC-A18C-A7E6-E1DAE9F34C52}"/>
              </a:ext>
            </a:extLst>
          </p:cNvPr>
          <p:cNvGrpSpPr/>
          <p:nvPr/>
        </p:nvGrpSpPr>
        <p:grpSpPr>
          <a:xfrm>
            <a:off x="888378" y="3173308"/>
            <a:ext cx="550499" cy="526522"/>
            <a:chOff x="5049750" y="832600"/>
            <a:chExt cx="505100" cy="483100"/>
          </a:xfrm>
        </p:grpSpPr>
        <p:sp>
          <p:nvSpPr>
            <p:cNvPr id="23" name="Google Shape;12628;p85">
              <a:extLst>
                <a:ext uri="{FF2B5EF4-FFF2-40B4-BE49-F238E27FC236}">
                  <a16:creationId xmlns:a16="http://schemas.microsoft.com/office/drawing/2014/main" xmlns="" id="{77541C91-CD0B-268E-036A-FA7B436A6BF8}"/>
                </a:ext>
              </a:extLst>
            </p:cNvPr>
            <p:cNvSpPr/>
            <p:nvPr/>
          </p:nvSpPr>
          <p:spPr>
            <a:xfrm>
              <a:off x="5049750" y="832600"/>
              <a:ext cx="505100" cy="483100"/>
            </a:xfrm>
            <a:custGeom>
              <a:avLst/>
              <a:gdLst/>
              <a:ahLst/>
              <a:cxnLst/>
              <a:rect l="l" t="t" r="r" b="b"/>
              <a:pathLst>
                <a:path w="20204" h="19324" extrusionOk="0">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12629;p85">
              <a:extLst>
                <a:ext uri="{FF2B5EF4-FFF2-40B4-BE49-F238E27FC236}">
                  <a16:creationId xmlns:a16="http://schemas.microsoft.com/office/drawing/2014/main" xmlns="" id="{0F4BA1A6-6A31-2739-DD0E-3B1C77A643D3}"/>
                </a:ext>
              </a:extLst>
            </p:cNvPr>
            <p:cNvSpPr/>
            <p:nvPr/>
          </p:nvSpPr>
          <p:spPr>
            <a:xfrm>
              <a:off x="5216725" y="889175"/>
              <a:ext cx="276000" cy="254400"/>
            </a:xfrm>
            <a:custGeom>
              <a:avLst/>
              <a:gdLst/>
              <a:ahLst/>
              <a:cxnLst/>
              <a:rect l="l" t="t" r="r" b="b"/>
              <a:pathLst>
                <a:path w="11040" h="10176" extrusionOk="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5" name="Google Shape;12627;p85">
            <a:extLst>
              <a:ext uri="{FF2B5EF4-FFF2-40B4-BE49-F238E27FC236}">
                <a16:creationId xmlns:a16="http://schemas.microsoft.com/office/drawing/2014/main" xmlns="" id="{32B501B1-3B07-0C62-E9C7-CB9102DBF9E2}"/>
              </a:ext>
            </a:extLst>
          </p:cNvPr>
          <p:cNvGrpSpPr/>
          <p:nvPr/>
        </p:nvGrpSpPr>
        <p:grpSpPr>
          <a:xfrm>
            <a:off x="888379" y="4445353"/>
            <a:ext cx="550499" cy="526522"/>
            <a:chOff x="5049750" y="832600"/>
            <a:chExt cx="505100" cy="483100"/>
          </a:xfrm>
        </p:grpSpPr>
        <p:sp>
          <p:nvSpPr>
            <p:cNvPr id="26" name="Google Shape;12628;p85">
              <a:extLst>
                <a:ext uri="{FF2B5EF4-FFF2-40B4-BE49-F238E27FC236}">
                  <a16:creationId xmlns:a16="http://schemas.microsoft.com/office/drawing/2014/main" xmlns="" id="{D2B07C8C-E827-B6D2-C84D-CB2335A64DF9}"/>
                </a:ext>
              </a:extLst>
            </p:cNvPr>
            <p:cNvSpPr/>
            <p:nvPr/>
          </p:nvSpPr>
          <p:spPr>
            <a:xfrm>
              <a:off x="5049750" y="832600"/>
              <a:ext cx="505100" cy="483100"/>
            </a:xfrm>
            <a:custGeom>
              <a:avLst/>
              <a:gdLst/>
              <a:ahLst/>
              <a:cxnLst/>
              <a:rect l="l" t="t" r="r" b="b"/>
              <a:pathLst>
                <a:path w="20204" h="19324" extrusionOk="0">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 name="Google Shape;12629;p85">
              <a:extLst>
                <a:ext uri="{FF2B5EF4-FFF2-40B4-BE49-F238E27FC236}">
                  <a16:creationId xmlns:a16="http://schemas.microsoft.com/office/drawing/2014/main" xmlns="" id="{675552CE-6E49-1E55-4008-8ADED6356F0E}"/>
                </a:ext>
              </a:extLst>
            </p:cNvPr>
            <p:cNvSpPr/>
            <p:nvPr/>
          </p:nvSpPr>
          <p:spPr>
            <a:xfrm>
              <a:off x="5216725" y="889175"/>
              <a:ext cx="276000" cy="254400"/>
            </a:xfrm>
            <a:custGeom>
              <a:avLst/>
              <a:gdLst/>
              <a:ahLst/>
              <a:cxnLst/>
              <a:rect l="l" t="t" r="r" b="b"/>
              <a:pathLst>
                <a:path w="11040" h="10176" extrusionOk="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29" name="Picture 28" descr="A blue icon with a magnifying glass and a person's profile&#10;&#10;Description automatically generated">
            <a:extLst>
              <a:ext uri="{FF2B5EF4-FFF2-40B4-BE49-F238E27FC236}">
                <a16:creationId xmlns:a16="http://schemas.microsoft.com/office/drawing/2014/main" xmlns="" id="{D35F16C6-CF4E-6860-54BE-FDF051AA4128}"/>
              </a:ext>
            </a:extLst>
          </p:cNvPr>
          <p:cNvPicPr>
            <a:picLocks noChangeAspect="1"/>
          </p:cNvPicPr>
          <p:nvPr/>
        </p:nvPicPr>
        <p:blipFill rotWithShape="1">
          <a:blip r:embed="rId23"/>
          <a:srcRect l="23536" t="-1526" r="23239" b="1526"/>
          <a:stretch/>
        </p:blipFill>
        <p:spPr>
          <a:xfrm>
            <a:off x="-4469" y="-17941"/>
            <a:ext cx="971930" cy="1016247"/>
          </a:xfrm>
          <a:prstGeom prst="rect">
            <a:avLst/>
          </a:prstGeom>
          <a:ln>
            <a:noFill/>
          </a:ln>
          <a:effectLst>
            <a:softEdge rad="112500"/>
          </a:effectLst>
        </p:spPr>
      </p:pic>
      <p:pic>
        <p:nvPicPr>
          <p:cNvPr id="31" name="Picture 30" descr="A orange circle with a pen on a paper&#10;&#10;Description automatically generated">
            <a:extLst>
              <a:ext uri="{FF2B5EF4-FFF2-40B4-BE49-F238E27FC236}">
                <a16:creationId xmlns:a16="http://schemas.microsoft.com/office/drawing/2014/main" xmlns="" id="{BE966E62-85DE-FA71-0C4C-C203559F3106}"/>
              </a:ext>
            </a:extLst>
          </p:cNvPr>
          <p:cNvPicPr>
            <a:picLocks noChangeAspect="1"/>
          </p:cNvPicPr>
          <p:nvPr/>
        </p:nvPicPr>
        <p:blipFill rotWithShape="1">
          <a:blip r:embed="rId24"/>
          <a:srcRect l="14511" t="-3340" r="15326" b="3340"/>
          <a:stretch/>
        </p:blipFill>
        <p:spPr>
          <a:xfrm>
            <a:off x="8158011" y="4140575"/>
            <a:ext cx="1051572" cy="990189"/>
          </a:xfrm>
          <a:prstGeom prst="rect">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662"/>
        <p:cNvGrpSpPr/>
        <p:nvPr/>
      </p:nvGrpSpPr>
      <p:grpSpPr>
        <a:xfrm>
          <a:off x="0" y="0"/>
          <a:ext cx="0" cy="0"/>
          <a:chOff x="0" y="0"/>
          <a:chExt cx="0" cy="0"/>
        </a:xfrm>
      </p:grpSpPr>
      <p:sp>
        <p:nvSpPr>
          <p:cNvPr id="3664" name="Google Shape;3664;p62"/>
          <p:cNvSpPr/>
          <p:nvPr/>
        </p:nvSpPr>
        <p:spPr>
          <a:xfrm>
            <a:off x="912781" y="1369228"/>
            <a:ext cx="3720900" cy="2561100"/>
          </a:xfrm>
          <a:prstGeom prst="roundRect">
            <a:avLst>
              <a:gd name="adj" fmla="val 16667"/>
            </a:avLst>
          </a:prstGeom>
          <a:solidFill>
            <a:srgbClr val="00899D"/>
          </a:solidFill>
          <a:ln w="19050" cap="flat" cmpd="sng">
            <a:solidFill>
              <a:srgbClr val="00899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2"/>
          <p:cNvSpPr/>
          <p:nvPr/>
        </p:nvSpPr>
        <p:spPr>
          <a:xfrm>
            <a:off x="629225" y="1213175"/>
            <a:ext cx="3720900" cy="2561100"/>
          </a:xfrm>
          <a:prstGeom prst="roundRect">
            <a:avLst>
              <a:gd name="adj" fmla="val 16667"/>
            </a:avLst>
          </a:prstGeom>
          <a:solidFill>
            <a:srgbClr val="F0F7ED"/>
          </a:solidFill>
          <a:ln w="19050" cap="flat" cmpd="sng">
            <a:solidFill>
              <a:srgbClr val="00899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66" name="Google Shape;3666;p62"/>
          <p:cNvPicPr preferRelativeResize="0"/>
          <p:nvPr/>
        </p:nvPicPr>
        <p:blipFill>
          <a:blip r:embed="rId3"/>
          <a:srcRect l="9124" r="9124"/>
          <a:stretch/>
        </p:blipFill>
        <p:spPr>
          <a:xfrm>
            <a:off x="826416" y="1270954"/>
            <a:ext cx="3720900" cy="2561100"/>
          </a:xfrm>
          <a:prstGeom prst="roundRect">
            <a:avLst>
              <a:gd name="adj" fmla="val 16667"/>
            </a:avLst>
          </a:prstGeom>
          <a:noFill/>
          <a:ln>
            <a:noFill/>
          </a:ln>
        </p:spPr>
      </p:pic>
      <p:grpSp>
        <p:nvGrpSpPr>
          <p:cNvPr id="3668" name="Google Shape;3668;p62"/>
          <p:cNvGrpSpPr/>
          <p:nvPr/>
        </p:nvGrpSpPr>
        <p:grpSpPr>
          <a:xfrm flipH="1">
            <a:off x="8142601" y="4380488"/>
            <a:ext cx="655210" cy="655368"/>
            <a:chOff x="1347125" y="349025"/>
            <a:chExt cx="4978800" cy="4980000"/>
          </a:xfrm>
        </p:grpSpPr>
        <p:sp>
          <p:nvSpPr>
            <p:cNvPr id="3669" name="Google Shape;3669;p62"/>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2"/>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2"/>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2"/>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2"/>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2"/>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2"/>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2"/>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2"/>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2"/>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2"/>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2"/>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2"/>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2"/>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2"/>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2"/>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2"/>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2"/>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2"/>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2"/>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2"/>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2"/>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1" name="Google Shape;3691;p62"/>
          <p:cNvSpPr/>
          <p:nvPr/>
        </p:nvSpPr>
        <p:spPr>
          <a:xfrm flipH="1">
            <a:off x="8181850" y="3776600"/>
            <a:ext cx="316800" cy="316800"/>
          </a:xfrm>
          <a:prstGeom prst="ellipse">
            <a:avLst/>
          </a:pr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2"/>
          <p:cNvSpPr/>
          <p:nvPr/>
        </p:nvSpPr>
        <p:spPr>
          <a:xfrm flipH="1">
            <a:off x="7652926" y="-3407426"/>
            <a:ext cx="3172125" cy="4788775"/>
          </a:xfrm>
          <a:custGeom>
            <a:avLst/>
            <a:gdLst/>
            <a:ahLst/>
            <a:cxnLst/>
            <a:rect l="l" t="t" r="r" b="b"/>
            <a:pathLst>
              <a:path w="126885" h="191551" extrusionOk="0">
                <a:moveTo>
                  <a:pt x="16464" y="0"/>
                </a:moveTo>
                <a:cubicBezTo>
                  <a:pt x="14016" y="0"/>
                  <a:pt x="11533" y="624"/>
                  <a:pt x="9255" y="1936"/>
                </a:cubicBezTo>
                <a:cubicBezTo>
                  <a:pt x="2362" y="5919"/>
                  <a:pt x="1" y="14743"/>
                  <a:pt x="3984" y="21636"/>
                </a:cubicBezTo>
                <a:lnTo>
                  <a:pt x="97907" y="184344"/>
                </a:lnTo>
                <a:cubicBezTo>
                  <a:pt x="100593" y="188966"/>
                  <a:pt x="105447" y="191551"/>
                  <a:pt x="110431" y="191551"/>
                </a:cubicBezTo>
                <a:cubicBezTo>
                  <a:pt x="112880" y="191551"/>
                  <a:pt x="115360" y="190927"/>
                  <a:pt x="117631" y="189615"/>
                </a:cubicBezTo>
                <a:cubicBezTo>
                  <a:pt x="124524" y="185632"/>
                  <a:pt x="126885" y="176807"/>
                  <a:pt x="122902" y="169914"/>
                </a:cubicBezTo>
                <a:lnTo>
                  <a:pt x="28955" y="7207"/>
                </a:lnTo>
                <a:cubicBezTo>
                  <a:pt x="26284" y="2584"/>
                  <a:pt x="21447" y="0"/>
                  <a:pt x="16464" y="0"/>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5" name="Google Shape;3695;p62"/>
          <p:cNvGrpSpPr/>
          <p:nvPr/>
        </p:nvGrpSpPr>
        <p:grpSpPr>
          <a:xfrm>
            <a:off x="361147" y="794203"/>
            <a:ext cx="1051523" cy="1051776"/>
            <a:chOff x="1347125" y="349025"/>
            <a:chExt cx="4978800" cy="4980000"/>
          </a:xfrm>
        </p:grpSpPr>
        <p:sp>
          <p:nvSpPr>
            <p:cNvPr id="3696" name="Google Shape;3696;p62"/>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2"/>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2"/>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2"/>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2"/>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2"/>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2"/>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2"/>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2"/>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2"/>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2"/>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2"/>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2"/>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2"/>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2"/>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2"/>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2"/>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2"/>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2"/>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2"/>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2"/>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2"/>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xmlns="" id="{0AE6B7E3-4C9C-1445-FDF2-9A243CDDDE7C}"/>
              </a:ext>
            </a:extLst>
          </p:cNvPr>
          <p:cNvSpPr>
            <a:spLocks noGrp="1"/>
          </p:cNvSpPr>
          <p:nvPr>
            <p:ph type="title"/>
          </p:nvPr>
        </p:nvSpPr>
        <p:spPr>
          <a:xfrm>
            <a:off x="5092729" y="1998638"/>
            <a:ext cx="3422046" cy="723456"/>
          </a:xfrm>
        </p:spPr>
        <p:txBody>
          <a:bodyPr/>
          <a:lstStyle/>
          <a:p>
            <a:r>
              <a:rPr lang="en-GB" sz="3200" dirty="0"/>
              <a:t>Any Questions?</a:t>
            </a:r>
            <a:endParaRPr lang="en-US" sz="2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21">
          <a:extLst>
            <a:ext uri="{FF2B5EF4-FFF2-40B4-BE49-F238E27FC236}">
              <a16:creationId xmlns:a16="http://schemas.microsoft.com/office/drawing/2014/main" xmlns="" id="{63E37EAD-9052-41B9-68A2-534D3B1A0250}"/>
            </a:ext>
          </a:extLst>
        </p:cNvPr>
        <p:cNvGrpSpPr/>
        <p:nvPr/>
      </p:nvGrpSpPr>
      <p:grpSpPr>
        <a:xfrm>
          <a:off x="0" y="0"/>
          <a:ext cx="0" cy="0"/>
          <a:chOff x="0" y="0"/>
          <a:chExt cx="0" cy="0"/>
        </a:xfrm>
      </p:grpSpPr>
      <p:sp>
        <p:nvSpPr>
          <p:cNvPr id="3722" name="Google Shape;3722;p63">
            <a:extLst>
              <a:ext uri="{FF2B5EF4-FFF2-40B4-BE49-F238E27FC236}">
                <a16:creationId xmlns:a16="http://schemas.microsoft.com/office/drawing/2014/main" xmlns="" id="{B28BDDBF-06A1-01B0-5462-E51F5EFD523F}"/>
              </a:ext>
            </a:extLst>
          </p:cNvPr>
          <p:cNvSpPr txBox="1">
            <a:spLocks noGrp="1"/>
          </p:cNvSpPr>
          <p:nvPr>
            <p:ph type="title"/>
          </p:nvPr>
        </p:nvSpPr>
        <p:spPr>
          <a:xfrm>
            <a:off x="2417725" y="2148575"/>
            <a:ext cx="5679300" cy="976200"/>
          </a:xfrm>
          <a:prstGeom prst="rect">
            <a:avLst/>
          </a:prstGeom>
        </p:spPr>
        <p:txBody>
          <a:bodyPr spcFirstLastPara="1" wrap="square" lIns="91425" tIns="91425" rIns="91425" bIns="91425" anchor="ctr" anchorCtr="0">
            <a:noAutofit/>
          </a:bodyPr>
          <a:lstStyle/>
          <a:p>
            <a:r>
              <a:rPr lang="en-US" dirty="0"/>
              <a:t>Problem Statement</a:t>
            </a:r>
            <a:r>
              <a:rPr lang="en-US" sz="4000" dirty="0">
                <a:latin typeface="Muli"/>
              </a:rPr>
              <a:t/>
            </a:r>
            <a:br>
              <a:rPr lang="en-US" sz="4000" dirty="0">
                <a:latin typeface="Muli"/>
              </a:rPr>
            </a:br>
            <a:endParaRPr lang="en-US" dirty="0"/>
          </a:p>
        </p:txBody>
      </p:sp>
      <p:sp>
        <p:nvSpPr>
          <p:cNvPr id="3724" name="Google Shape;3724;p63">
            <a:extLst>
              <a:ext uri="{FF2B5EF4-FFF2-40B4-BE49-F238E27FC236}">
                <a16:creationId xmlns:a16="http://schemas.microsoft.com/office/drawing/2014/main" xmlns="" id="{BF915AED-3117-524A-B6C2-FB7F579841CF}"/>
              </a:ext>
            </a:extLst>
          </p:cNvPr>
          <p:cNvSpPr txBox="1">
            <a:spLocks noGrp="1"/>
          </p:cNvSpPr>
          <p:nvPr>
            <p:ph type="title" idx="2"/>
          </p:nvPr>
        </p:nvSpPr>
        <p:spPr>
          <a:xfrm>
            <a:off x="2417725" y="1355975"/>
            <a:ext cx="5679300" cy="79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a:t>
            </a:r>
            <a:r>
              <a:rPr lang="en-US" dirty="0"/>
              <a:t>2</a:t>
            </a:r>
            <a:endParaRPr dirty="0"/>
          </a:p>
        </p:txBody>
      </p:sp>
    </p:spTree>
    <p:extLst>
      <p:ext uri="{BB962C8B-B14F-4D97-AF65-F5344CB8AC3E}">
        <p14:creationId xmlns:p14="http://schemas.microsoft.com/office/powerpoint/2010/main" val="1431107947"/>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9012" y="1619250"/>
            <a:ext cx="5216246" cy="2926187"/>
          </a:xfrm>
          <a:prstGeom prst="rect">
            <a:avLst/>
          </a:prstGeom>
        </p:spPr>
      </p:pic>
      <p:sp>
        <p:nvSpPr>
          <p:cNvPr id="9" name="Google Shape;1166;p50"/>
          <p:cNvSpPr txBox="1">
            <a:spLocks noGrp="1"/>
          </p:cNvSpPr>
          <p:nvPr>
            <p:ph type="title"/>
          </p:nvPr>
        </p:nvSpPr>
        <p:spPr>
          <a:xfrm>
            <a:off x="1322850" y="893900"/>
            <a:ext cx="3348300" cy="531524"/>
          </a:xfrm>
          <a:prstGeom prst="rect">
            <a:avLst/>
          </a:prstGeom>
        </p:spPr>
        <p:txBody>
          <a:bodyPr spcFirstLastPara="1" wrap="square" lIns="91425" tIns="91425" rIns="91425" bIns="91425" anchor="b" anchorCtr="0">
            <a:noAutofit/>
          </a:bodyPr>
          <a:lstStyle/>
          <a:p>
            <a:pPr lvl="0" algn="l"/>
            <a:r>
              <a:rPr lang="en-US" sz="2700" dirty="0"/>
              <a:t>Problem Statement</a:t>
            </a:r>
            <a:endParaRPr sz="2700" dirty="0"/>
          </a:p>
        </p:txBody>
      </p:sp>
      <p:sp>
        <p:nvSpPr>
          <p:cNvPr id="10" name="Google Shape;1167;p50"/>
          <p:cNvSpPr txBox="1">
            <a:spLocks noGrp="1"/>
          </p:cNvSpPr>
          <p:nvPr>
            <p:ph type="subTitle" idx="1"/>
          </p:nvPr>
        </p:nvSpPr>
        <p:spPr>
          <a:xfrm>
            <a:off x="1322849" y="1540778"/>
            <a:ext cx="3601575" cy="773400"/>
          </a:xfrm>
          <a:prstGeom prst="rect">
            <a:avLst/>
          </a:prstGeom>
        </p:spPr>
        <p:txBody>
          <a:bodyPr spcFirstLastPara="1" wrap="square" lIns="91425" tIns="91425" rIns="91425" bIns="91425" anchor="t" anchorCtr="0">
            <a:noAutofit/>
          </a:bodyPr>
          <a:lstStyle/>
          <a:p>
            <a:pPr marL="0" lvl="0" indent="0" algn="just"/>
            <a:r>
              <a:rPr lang="en-US" dirty="0"/>
              <a:t>The primary objective is to offer a solution for individuals within this group who find it challenging to navigate the laptop selection process. Through the development of an easy-to-use platform equipped with an intelligent chat bot, our project seeks to empower users with limited experience in choosing laptops. </a:t>
            </a:r>
          </a:p>
        </p:txBody>
      </p:sp>
      <p:sp>
        <p:nvSpPr>
          <p:cNvPr id="2" name="Google Shape;1168;p50">
            <a:extLst>
              <a:ext uri="{FF2B5EF4-FFF2-40B4-BE49-F238E27FC236}">
                <a16:creationId xmlns:a16="http://schemas.microsoft.com/office/drawing/2014/main" xmlns="" id="{A4AB0BAC-DA2C-5B9C-5C3F-BD2AFA0D69AE}"/>
              </a:ext>
            </a:extLst>
          </p:cNvPr>
          <p:cNvSpPr/>
          <p:nvPr/>
        </p:nvSpPr>
        <p:spPr>
          <a:xfrm>
            <a:off x="-384878" y="-276294"/>
            <a:ext cx="972600" cy="972600"/>
          </a:xfrm>
          <a:prstGeom prst="donut">
            <a:avLst>
              <a:gd name="adj" fmla="val 16518"/>
            </a:avLst>
          </a:pr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411821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theme/theme1.xml><?xml version="1.0" encoding="utf-8"?>
<a:theme xmlns:a="http://schemas.openxmlformats.org/drawingml/2006/main" name="IT Services by Slidesgo">
  <a:themeElements>
    <a:clrScheme name="Simple Light">
      <a:dk1>
        <a:srgbClr val="343434"/>
      </a:dk1>
      <a:lt1>
        <a:srgbClr val="FFFFFF"/>
      </a:lt1>
      <a:dk2>
        <a:srgbClr val="343434"/>
      </a:dk2>
      <a:lt2>
        <a:srgbClr val="F0F7ED"/>
      </a:lt2>
      <a:accent1>
        <a:srgbClr val="00899D"/>
      </a:accent1>
      <a:accent2>
        <a:srgbClr val="FF7210"/>
      </a:accent2>
      <a:accent3>
        <a:srgbClr val="343434"/>
      </a:accent3>
      <a:accent4>
        <a:srgbClr val="CECECE"/>
      </a:accent4>
      <a:accent5>
        <a:srgbClr val="00BBC1"/>
      </a:accent5>
      <a:accent6>
        <a:srgbClr val="D5DEE4"/>
      </a:accent6>
      <a:hlink>
        <a:srgbClr val="F0F7E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1677</TotalTime>
  <Words>1195</Words>
  <Application>Microsoft Office PowerPoint</Application>
  <PresentationFormat>On-screen Show (16:9)</PresentationFormat>
  <Paragraphs>202</Paragraphs>
  <Slides>72</Slides>
  <Notes>66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72</vt:i4>
      </vt:variant>
    </vt:vector>
  </HeadingPairs>
  <TitlesOfParts>
    <vt:vector size="83" baseType="lpstr">
      <vt:lpstr>Chiller</vt:lpstr>
      <vt:lpstr>Harrington</vt:lpstr>
      <vt:lpstr>Roboto</vt:lpstr>
      <vt:lpstr>Arial</vt:lpstr>
      <vt:lpstr>Aharoni</vt:lpstr>
      <vt:lpstr>Arial Rounded MT Bold</vt:lpstr>
      <vt:lpstr>Cairo SemiBold</vt:lpstr>
      <vt:lpstr>Lato</vt:lpstr>
      <vt:lpstr>Muli</vt:lpstr>
      <vt:lpstr>Calibri</vt:lpstr>
      <vt:lpstr>IT Services by Slidesgo</vt:lpstr>
      <vt:lpstr>Chat Bo-Tech</vt:lpstr>
      <vt:lpstr>PowerPoint Presentation</vt:lpstr>
      <vt:lpstr>Team Member</vt:lpstr>
      <vt:lpstr>Abstract</vt:lpstr>
      <vt:lpstr>Outline</vt:lpstr>
      <vt:lpstr>Introduction </vt:lpstr>
      <vt:lpstr>Introduction</vt:lpstr>
      <vt:lpstr>Problem Statement </vt:lpstr>
      <vt:lpstr>Problem Statement</vt:lpstr>
      <vt:lpstr>Related Work </vt:lpstr>
      <vt:lpstr>Paper 1  </vt:lpstr>
      <vt:lpstr>Paper 2  </vt:lpstr>
      <vt:lpstr>Paper 3  </vt:lpstr>
      <vt:lpstr>Paper 4  </vt:lpstr>
      <vt:lpstr>PowerPoint Presentation</vt:lpstr>
      <vt:lpstr>PowerPoint Presentation</vt:lpstr>
      <vt:lpstr>Methodology of Proposed Approach 1-ML 2-Web app  </vt:lpstr>
      <vt:lpstr>Used algorithm </vt:lpstr>
      <vt:lpstr>Content-Based Filtering</vt:lpstr>
      <vt:lpstr>K-means</vt:lpstr>
      <vt:lpstr>Accuracy</vt:lpstr>
      <vt:lpstr>Dataset</vt:lpstr>
      <vt:lpstr>Methodology Of Web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Chatbot questions</vt:lpstr>
      <vt:lpstr>PowerPoint Presentation</vt:lpstr>
      <vt:lpstr>Chatbot questions</vt:lpstr>
      <vt:lpstr>PowerPoint Presentation</vt:lpstr>
      <vt:lpstr>Chatbot questions</vt:lpstr>
      <vt:lpstr>PowerPoint Presentation</vt:lpstr>
      <vt:lpstr>Chatbot questions</vt:lpstr>
      <vt:lpstr>PowerPoint Presentation</vt:lpstr>
      <vt:lpstr>Chatbot questions</vt:lpstr>
      <vt:lpstr>PowerPoint Presentation</vt:lpstr>
      <vt:lpstr>PowerPoint Presentation</vt:lpstr>
      <vt:lpstr>PowerPoint Presentation</vt:lpstr>
      <vt:lpstr>Research Objectives </vt:lpstr>
      <vt:lpstr>Research Objectives: </vt:lpstr>
      <vt:lpstr>Time Plan </vt:lpstr>
      <vt:lpstr>PowerPoint Presentation</vt:lpstr>
      <vt:lpstr>Conclusion </vt:lpstr>
      <vt:lpstr>Conclusion</vt:lpstr>
      <vt:lpstr>Future Work </vt:lpstr>
      <vt:lpstr>Future Work</vt:lpstr>
      <vt:lpstr>References </vt:lpstr>
      <vt:lpstr>References</vt:lpstr>
      <vt:lpstr>Any 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E-store</dc:title>
  <dc:creator>Hekall</dc:creator>
  <cp:lastModifiedBy>Abdulrahman Zakaria Hussien Ahmed</cp:lastModifiedBy>
  <cp:revision>31</cp:revision>
  <dcterms:modified xsi:type="dcterms:W3CDTF">2024-06-23T22:17:38Z</dcterms:modified>
</cp:coreProperties>
</file>